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4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Lst>
  <p:sldSz cy="13716000" cx="24384000"/>
  <p:notesSz cx="6858000" cy="9144000"/>
  <p:embeddedFontLst>
    <p:embeddedFont>
      <p:font typeface="Montserrat SemiBold"/>
      <p:regular r:id="rId96"/>
      <p:bold r:id="rId97"/>
      <p:italic r:id="rId98"/>
      <p:boldItalic r:id="rId99"/>
    </p:embeddedFont>
    <p:embeddedFont>
      <p:font typeface="Roboto"/>
      <p:regular r:id="rId100"/>
      <p:bold r:id="rId101"/>
      <p:italic r:id="rId102"/>
      <p:boldItalic r:id="rId103"/>
    </p:embeddedFont>
    <p:embeddedFont>
      <p:font typeface="Montserrat"/>
      <p:regular r:id="rId104"/>
      <p:bold r:id="rId105"/>
      <p:italic r:id="rId106"/>
      <p:boldItalic r:id="rId107"/>
    </p:embeddedFont>
    <p:embeddedFont>
      <p:font typeface="Lato"/>
      <p:regular r:id="rId108"/>
      <p:bold r:id="rId109"/>
      <p:italic r:id="rId110"/>
      <p:boldItalic r:id="rId111"/>
    </p:embeddedFont>
    <p:embeddedFont>
      <p:font typeface="Open Sans SemiBold"/>
      <p:regular r:id="rId112"/>
      <p:bold r:id="rId113"/>
      <p:italic r:id="rId114"/>
      <p:boldItalic r:id="rId115"/>
    </p:embeddedFont>
    <p:embeddedFont>
      <p:font typeface="Source Sans Pro"/>
      <p:regular r:id="rId116"/>
      <p:bold r:id="rId117"/>
      <p:italic r:id="rId118"/>
      <p:boldItalic r:id="rId119"/>
    </p:embeddedFont>
    <p:embeddedFont>
      <p:font typeface="Open Sans"/>
      <p:regular r:id="rId120"/>
      <p:bold r:id="rId121"/>
      <p:italic r:id="rId122"/>
      <p:boldItalic r:id="rId1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EF2DAE3B-AD62-44B8-8B2B-12AC85411E82}">
  <a:tblStyle styleId="{EF2DAE3B-AD62-44B8-8B2B-12AC85411E82}"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Montserrat-boldItalic.fntdata"/><Relationship Id="rId106" Type="http://schemas.openxmlformats.org/officeDocument/2006/relationships/font" Target="fonts/Montserrat-italic.fntdata"/><Relationship Id="rId105" Type="http://schemas.openxmlformats.org/officeDocument/2006/relationships/font" Target="fonts/Montserrat-bold.fntdata"/><Relationship Id="rId104" Type="http://schemas.openxmlformats.org/officeDocument/2006/relationships/font" Target="fonts/Montserrat-regular.fntdata"/><Relationship Id="rId109" Type="http://schemas.openxmlformats.org/officeDocument/2006/relationships/font" Target="fonts/Lato-bold.fntdata"/><Relationship Id="rId108" Type="http://schemas.openxmlformats.org/officeDocument/2006/relationships/font" Target="fonts/Lato-regular.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Roboto-boldItalic.fntdata"/><Relationship Id="rId102" Type="http://schemas.openxmlformats.org/officeDocument/2006/relationships/font" Target="fonts/Roboto-italic.fntdata"/><Relationship Id="rId101" Type="http://schemas.openxmlformats.org/officeDocument/2006/relationships/font" Target="fonts/Roboto-bold.fntdata"/><Relationship Id="rId100" Type="http://schemas.openxmlformats.org/officeDocument/2006/relationships/font" Target="fonts/Roboto-regular.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121" Type="http://schemas.openxmlformats.org/officeDocument/2006/relationships/font" Target="fonts/OpenSans-bold.fntdata"/><Relationship Id="rId25" Type="http://schemas.openxmlformats.org/officeDocument/2006/relationships/slide" Target="slides/slide20.xml"/><Relationship Id="rId120" Type="http://schemas.openxmlformats.org/officeDocument/2006/relationships/font" Target="fonts/OpenSans-regular.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23" Type="http://schemas.openxmlformats.org/officeDocument/2006/relationships/font" Target="fonts/OpenSans-boldItalic.fntdata"/><Relationship Id="rId122" Type="http://schemas.openxmlformats.org/officeDocument/2006/relationships/font" Target="fonts/OpenSans-italic.fntdata"/><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font" Target="fonts/MontserratSemiBold-bold.fntdata"/><Relationship Id="rId96" Type="http://schemas.openxmlformats.org/officeDocument/2006/relationships/font" Target="fonts/MontserratSemiBold-regular.fntdata"/><Relationship Id="rId11" Type="http://schemas.openxmlformats.org/officeDocument/2006/relationships/slide" Target="slides/slide6.xml"/><Relationship Id="rId99" Type="http://schemas.openxmlformats.org/officeDocument/2006/relationships/font" Target="fonts/MontserratSemiBold-boldItalic.fntdata"/><Relationship Id="rId10" Type="http://schemas.openxmlformats.org/officeDocument/2006/relationships/slide" Target="slides/slide5.xml"/><Relationship Id="rId98" Type="http://schemas.openxmlformats.org/officeDocument/2006/relationships/font" Target="fonts/MontserratSemiBold-italic.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8" Type="http://schemas.openxmlformats.org/officeDocument/2006/relationships/font" Target="fonts/SourceSansPro-italic.fntdata"/><Relationship Id="rId117" Type="http://schemas.openxmlformats.org/officeDocument/2006/relationships/font" Target="fonts/SourceSansPro-bold.fntdata"/><Relationship Id="rId116" Type="http://schemas.openxmlformats.org/officeDocument/2006/relationships/font" Target="fonts/SourceSansPro-regular.fntdata"/><Relationship Id="rId115" Type="http://schemas.openxmlformats.org/officeDocument/2006/relationships/font" Target="fonts/OpenSansSemiBold-boldItalic.fntdata"/><Relationship Id="rId119" Type="http://schemas.openxmlformats.org/officeDocument/2006/relationships/font" Target="fonts/SourceSansPro-boldItalic.fntdata"/><Relationship Id="rId15" Type="http://schemas.openxmlformats.org/officeDocument/2006/relationships/slide" Target="slides/slide10.xml"/><Relationship Id="rId110" Type="http://schemas.openxmlformats.org/officeDocument/2006/relationships/font" Target="fonts/Lato-italic.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font" Target="fonts/OpenSansSemiBold-italic.fntdata"/><Relationship Id="rId18" Type="http://schemas.openxmlformats.org/officeDocument/2006/relationships/slide" Target="slides/slide13.xml"/><Relationship Id="rId113" Type="http://schemas.openxmlformats.org/officeDocument/2006/relationships/font" Target="fonts/OpenSansSemiBold-bold.fntdata"/><Relationship Id="rId112" Type="http://schemas.openxmlformats.org/officeDocument/2006/relationships/font" Target="fonts/OpenSansSemiBold-regular.fntdata"/><Relationship Id="rId111" Type="http://schemas.openxmlformats.org/officeDocument/2006/relationships/font" Target="fonts/Lato-boldItalic.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24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ID"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 name="Shape 16"/>
        <p:cNvGrpSpPr/>
        <p:nvPr/>
      </p:nvGrpSpPr>
      <p:grpSpPr>
        <a:xfrm>
          <a:off x="0" y="0"/>
          <a:ext cx="0" cy="0"/>
          <a:chOff x="0" y="0"/>
          <a:chExt cx="0" cy="0"/>
        </a:xfrm>
      </p:grpSpPr>
      <p:sp>
        <p:nvSpPr>
          <p:cNvPr id="17" name="Google Shape;17;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 name="Google Shape;1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Google Shape;17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Google Shape;19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 name="Google Shape;201;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Google Shape;22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9" name="Google Shape;229;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 name="Google Shape;289;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0" name="Google Shape;290;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9" name="Google Shape;329;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Google Shape;345;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6" name="Google Shape;346;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7" name="Google Shape;347;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 name="Shape 29"/>
        <p:cNvGrpSpPr/>
        <p:nvPr/>
      </p:nvGrpSpPr>
      <p:grpSpPr>
        <a:xfrm>
          <a:off x="0" y="0"/>
          <a:ext cx="0" cy="0"/>
          <a:chOff x="0" y="0"/>
          <a:chExt cx="0" cy="0"/>
        </a:xfrm>
      </p:grpSpPr>
      <p:sp>
        <p:nvSpPr>
          <p:cNvPr id="30" name="Google Shape;30;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 name="Google Shape;3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 name="Shape 360"/>
        <p:cNvGrpSpPr/>
        <p:nvPr/>
      </p:nvGrpSpPr>
      <p:grpSpPr>
        <a:xfrm>
          <a:off x="0" y="0"/>
          <a:ext cx="0" cy="0"/>
          <a:chOff x="0" y="0"/>
          <a:chExt cx="0" cy="0"/>
        </a:xfrm>
      </p:grpSpPr>
      <p:sp>
        <p:nvSpPr>
          <p:cNvPr id="361" name="Google Shape;361;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3" name="Google Shape;363;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 name="Google Shape;369;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0" name="Google Shape;370;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5" name="Google Shape;395;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6" name="Google Shape;396;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 name="Shape 415"/>
        <p:cNvGrpSpPr/>
        <p:nvPr/>
      </p:nvGrpSpPr>
      <p:grpSpPr>
        <a:xfrm>
          <a:off x="0" y="0"/>
          <a:ext cx="0" cy="0"/>
          <a:chOff x="0" y="0"/>
          <a:chExt cx="0" cy="0"/>
        </a:xfrm>
      </p:grpSpPr>
      <p:sp>
        <p:nvSpPr>
          <p:cNvPr id="416" name="Google Shape;416;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 name="Google Shape;417;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8" name="Google Shape;418;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0" name="Google Shape;440;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1" name="Google Shape;441;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0" name="Shape 460"/>
        <p:cNvGrpSpPr/>
        <p:nvPr/>
      </p:nvGrpSpPr>
      <p:grpSpPr>
        <a:xfrm>
          <a:off x="0" y="0"/>
          <a:ext cx="0" cy="0"/>
          <a:chOff x="0" y="0"/>
          <a:chExt cx="0" cy="0"/>
        </a:xfrm>
      </p:grpSpPr>
      <p:sp>
        <p:nvSpPr>
          <p:cNvPr id="461" name="Google Shape;461;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2" name="Google Shape;462;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3" name="Google Shape;463;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2" name="Shape 482"/>
        <p:cNvGrpSpPr/>
        <p:nvPr/>
      </p:nvGrpSpPr>
      <p:grpSpPr>
        <a:xfrm>
          <a:off x="0" y="0"/>
          <a:ext cx="0" cy="0"/>
          <a:chOff x="0" y="0"/>
          <a:chExt cx="0" cy="0"/>
        </a:xfrm>
      </p:grpSpPr>
      <p:sp>
        <p:nvSpPr>
          <p:cNvPr id="483" name="Google Shape;483;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4" name="Google Shape;484;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5" name="Google Shape;485;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Google Shape;503;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4" name="Google Shape;504;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5" name="Google Shape;505;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3" name="Shape 523"/>
        <p:cNvGrpSpPr/>
        <p:nvPr/>
      </p:nvGrpSpPr>
      <p:grpSpPr>
        <a:xfrm>
          <a:off x="0" y="0"/>
          <a:ext cx="0" cy="0"/>
          <a:chOff x="0" y="0"/>
          <a:chExt cx="0" cy="0"/>
        </a:xfrm>
      </p:grpSpPr>
      <p:sp>
        <p:nvSpPr>
          <p:cNvPr id="524" name="Google Shape;524;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5" name="Google Shape;525;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6" name="Google Shape;526;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9" name="Shape 539"/>
        <p:cNvGrpSpPr/>
        <p:nvPr/>
      </p:nvGrpSpPr>
      <p:grpSpPr>
        <a:xfrm>
          <a:off x="0" y="0"/>
          <a:ext cx="0" cy="0"/>
          <a:chOff x="0" y="0"/>
          <a:chExt cx="0" cy="0"/>
        </a:xfrm>
      </p:grpSpPr>
      <p:sp>
        <p:nvSpPr>
          <p:cNvPr id="540" name="Google Shape;540;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1" name="Google Shape;541;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 name="Shape 40"/>
        <p:cNvGrpSpPr/>
        <p:nvPr/>
      </p:nvGrpSpPr>
      <p:grpSpPr>
        <a:xfrm>
          <a:off x="0" y="0"/>
          <a:ext cx="0" cy="0"/>
          <a:chOff x="0" y="0"/>
          <a:chExt cx="0" cy="0"/>
        </a:xfrm>
      </p:grpSpPr>
      <p:sp>
        <p:nvSpPr>
          <p:cNvPr id="41" name="Google Shape;41;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 name="Google Shape;4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5" name="Shape 555"/>
        <p:cNvGrpSpPr/>
        <p:nvPr/>
      </p:nvGrpSpPr>
      <p:grpSpPr>
        <a:xfrm>
          <a:off x="0" y="0"/>
          <a:ext cx="0" cy="0"/>
          <a:chOff x="0" y="0"/>
          <a:chExt cx="0" cy="0"/>
        </a:xfrm>
      </p:grpSpPr>
      <p:sp>
        <p:nvSpPr>
          <p:cNvPr id="556" name="Google Shape;556;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7" name="Google Shape;557;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8" name="Google Shape;558;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3" name="Shape 583"/>
        <p:cNvGrpSpPr/>
        <p:nvPr/>
      </p:nvGrpSpPr>
      <p:grpSpPr>
        <a:xfrm>
          <a:off x="0" y="0"/>
          <a:ext cx="0" cy="0"/>
          <a:chOff x="0" y="0"/>
          <a:chExt cx="0" cy="0"/>
        </a:xfrm>
      </p:grpSpPr>
      <p:sp>
        <p:nvSpPr>
          <p:cNvPr id="584" name="Google Shape;584;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5" name="Google Shape;585;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6" name="Google Shape;586;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7" name="Shape 607"/>
        <p:cNvGrpSpPr/>
        <p:nvPr/>
      </p:nvGrpSpPr>
      <p:grpSpPr>
        <a:xfrm>
          <a:off x="0" y="0"/>
          <a:ext cx="0" cy="0"/>
          <a:chOff x="0" y="0"/>
          <a:chExt cx="0" cy="0"/>
        </a:xfrm>
      </p:grpSpPr>
      <p:sp>
        <p:nvSpPr>
          <p:cNvPr id="608" name="Google Shape;608;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9" name="Google Shape;609;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0" name="Google Shape;610;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6" name="Shape 626"/>
        <p:cNvGrpSpPr/>
        <p:nvPr/>
      </p:nvGrpSpPr>
      <p:grpSpPr>
        <a:xfrm>
          <a:off x="0" y="0"/>
          <a:ext cx="0" cy="0"/>
          <a:chOff x="0" y="0"/>
          <a:chExt cx="0" cy="0"/>
        </a:xfrm>
      </p:grpSpPr>
      <p:sp>
        <p:nvSpPr>
          <p:cNvPr id="627" name="Google Shape;627;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8" name="Google Shape;628;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9" name="Google Shape;629;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6" name="Shape 636"/>
        <p:cNvGrpSpPr/>
        <p:nvPr/>
      </p:nvGrpSpPr>
      <p:grpSpPr>
        <a:xfrm>
          <a:off x="0" y="0"/>
          <a:ext cx="0" cy="0"/>
          <a:chOff x="0" y="0"/>
          <a:chExt cx="0" cy="0"/>
        </a:xfrm>
      </p:grpSpPr>
      <p:sp>
        <p:nvSpPr>
          <p:cNvPr id="637" name="Google Shape;637;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8" name="Google Shape;638;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9" name="Google Shape;639;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4" name="Shape 654"/>
        <p:cNvGrpSpPr/>
        <p:nvPr/>
      </p:nvGrpSpPr>
      <p:grpSpPr>
        <a:xfrm>
          <a:off x="0" y="0"/>
          <a:ext cx="0" cy="0"/>
          <a:chOff x="0" y="0"/>
          <a:chExt cx="0" cy="0"/>
        </a:xfrm>
      </p:grpSpPr>
      <p:sp>
        <p:nvSpPr>
          <p:cNvPr id="655" name="Google Shape;655;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6" name="Google Shape;656;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7" name="Google Shape;657;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3" name="Shape 673"/>
        <p:cNvGrpSpPr/>
        <p:nvPr/>
      </p:nvGrpSpPr>
      <p:grpSpPr>
        <a:xfrm>
          <a:off x="0" y="0"/>
          <a:ext cx="0" cy="0"/>
          <a:chOff x="0" y="0"/>
          <a:chExt cx="0" cy="0"/>
        </a:xfrm>
      </p:grpSpPr>
      <p:sp>
        <p:nvSpPr>
          <p:cNvPr id="674" name="Google Shape;674;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5" name="Google Shape;675;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6" name="Google Shape;676;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2" name="Shape 692"/>
        <p:cNvGrpSpPr/>
        <p:nvPr/>
      </p:nvGrpSpPr>
      <p:grpSpPr>
        <a:xfrm>
          <a:off x="0" y="0"/>
          <a:ext cx="0" cy="0"/>
          <a:chOff x="0" y="0"/>
          <a:chExt cx="0" cy="0"/>
        </a:xfrm>
      </p:grpSpPr>
      <p:sp>
        <p:nvSpPr>
          <p:cNvPr id="693" name="Google Shape;693;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4" name="Google Shape;694;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5" name="Google Shape;695;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3" name="Shape 703"/>
        <p:cNvGrpSpPr/>
        <p:nvPr/>
      </p:nvGrpSpPr>
      <p:grpSpPr>
        <a:xfrm>
          <a:off x="0" y="0"/>
          <a:ext cx="0" cy="0"/>
          <a:chOff x="0" y="0"/>
          <a:chExt cx="0" cy="0"/>
        </a:xfrm>
      </p:grpSpPr>
      <p:sp>
        <p:nvSpPr>
          <p:cNvPr id="704" name="Google Shape;704;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5" name="Google Shape;705;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6" name="Google Shape;706;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6" name="Shape 716"/>
        <p:cNvGrpSpPr/>
        <p:nvPr/>
      </p:nvGrpSpPr>
      <p:grpSpPr>
        <a:xfrm>
          <a:off x="0" y="0"/>
          <a:ext cx="0" cy="0"/>
          <a:chOff x="0" y="0"/>
          <a:chExt cx="0" cy="0"/>
        </a:xfrm>
      </p:grpSpPr>
      <p:sp>
        <p:nvSpPr>
          <p:cNvPr id="717" name="Google Shape;717;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8" name="Google Shape;718;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9" name="Google Shape;719;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Google Shape;56;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 name="Google Shape;5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9" name="Shape 729"/>
        <p:cNvGrpSpPr/>
        <p:nvPr/>
      </p:nvGrpSpPr>
      <p:grpSpPr>
        <a:xfrm>
          <a:off x="0" y="0"/>
          <a:ext cx="0" cy="0"/>
          <a:chOff x="0" y="0"/>
          <a:chExt cx="0" cy="0"/>
        </a:xfrm>
      </p:grpSpPr>
      <p:sp>
        <p:nvSpPr>
          <p:cNvPr id="730" name="Google Shape;730;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1" name="Google Shape;731;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2" name="Google Shape;732;p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9" name="Shape 749"/>
        <p:cNvGrpSpPr/>
        <p:nvPr/>
      </p:nvGrpSpPr>
      <p:grpSpPr>
        <a:xfrm>
          <a:off x="0" y="0"/>
          <a:ext cx="0" cy="0"/>
          <a:chOff x="0" y="0"/>
          <a:chExt cx="0" cy="0"/>
        </a:xfrm>
      </p:grpSpPr>
      <p:sp>
        <p:nvSpPr>
          <p:cNvPr id="750" name="Google Shape;750;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1" name="Google Shape;751;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2" name="Google Shape;752;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8" name="Shape 758"/>
        <p:cNvGrpSpPr/>
        <p:nvPr/>
      </p:nvGrpSpPr>
      <p:grpSpPr>
        <a:xfrm>
          <a:off x="0" y="0"/>
          <a:ext cx="0" cy="0"/>
          <a:chOff x="0" y="0"/>
          <a:chExt cx="0" cy="0"/>
        </a:xfrm>
      </p:grpSpPr>
      <p:sp>
        <p:nvSpPr>
          <p:cNvPr id="759" name="Google Shape;759;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0" name="Google Shape;760;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8" name="Shape 778"/>
        <p:cNvGrpSpPr/>
        <p:nvPr/>
      </p:nvGrpSpPr>
      <p:grpSpPr>
        <a:xfrm>
          <a:off x="0" y="0"/>
          <a:ext cx="0" cy="0"/>
          <a:chOff x="0" y="0"/>
          <a:chExt cx="0" cy="0"/>
        </a:xfrm>
      </p:grpSpPr>
      <p:sp>
        <p:nvSpPr>
          <p:cNvPr id="779" name="Google Shape;779;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0" name="Google Shape;780;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1" name="Google Shape;781;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6" name="Shape 816"/>
        <p:cNvGrpSpPr/>
        <p:nvPr/>
      </p:nvGrpSpPr>
      <p:grpSpPr>
        <a:xfrm>
          <a:off x="0" y="0"/>
          <a:ext cx="0" cy="0"/>
          <a:chOff x="0" y="0"/>
          <a:chExt cx="0" cy="0"/>
        </a:xfrm>
      </p:grpSpPr>
      <p:sp>
        <p:nvSpPr>
          <p:cNvPr id="817" name="Google Shape;817;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8" name="Google Shape;818;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9" name="Google Shape;819;p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9" name="Shape 849"/>
        <p:cNvGrpSpPr/>
        <p:nvPr/>
      </p:nvGrpSpPr>
      <p:grpSpPr>
        <a:xfrm>
          <a:off x="0" y="0"/>
          <a:ext cx="0" cy="0"/>
          <a:chOff x="0" y="0"/>
          <a:chExt cx="0" cy="0"/>
        </a:xfrm>
      </p:grpSpPr>
      <p:sp>
        <p:nvSpPr>
          <p:cNvPr id="850" name="Google Shape;850;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1" name="Google Shape;851;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1" name="Shape 871"/>
        <p:cNvGrpSpPr/>
        <p:nvPr/>
      </p:nvGrpSpPr>
      <p:grpSpPr>
        <a:xfrm>
          <a:off x="0" y="0"/>
          <a:ext cx="0" cy="0"/>
          <a:chOff x="0" y="0"/>
          <a:chExt cx="0" cy="0"/>
        </a:xfrm>
      </p:grpSpPr>
      <p:sp>
        <p:nvSpPr>
          <p:cNvPr id="872" name="Google Shape;872;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3" name="Google Shape;873;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9" name="Shape 889"/>
        <p:cNvGrpSpPr/>
        <p:nvPr/>
      </p:nvGrpSpPr>
      <p:grpSpPr>
        <a:xfrm>
          <a:off x="0" y="0"/>
          <a:ext cx="0" cy="0"/>
          <a:chOff x="0" y="0"/>
          <a:chExt cx="0" cy="0"/>
        </a:xfrm>
      </p:grpSpPr>
      <p:sp>
        <p:nvSpPr>
          <p:cNvPr id="890" name="Google Shape;890;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1" name="Google Shape;891;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4" name="Shape 904"/>
        <p:cNvGrpSpPr/>
        <p:nvPr/>
      </p:nvGrpSpPr>
      <p:grpSpPr>
        <a:xfrm>
          <a:off x="0" y="0"/>
          <a:ext cx="0" cy="0"/>
          <a:chOff x="0" y="0"/>
          <a:chExt cx="0" cy="0"/>
        </a:xfrm>
      </p:grpSpPr>
      <p:sp>
        <p:nvSpPr>
          <p:cNvPr id="905" name="Google Shape;905;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6" name="Google Shape;906;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0" name="Shape 920"/>
        <p:cNvGrpSpPr/>
        <p:nvPr/>
      </p:nvGrpSpPr>
      <p:grpSpPr>
        <a:xfrm>
          <a:off x="0" y="0"/>
          <a:ext cx="0" cy="0"/>
          <a:chOff x="0" y="0"/>
          <a:chExt cx="0" cy="0"/>
        </a:xfrm>
      </p:grpSpPr>
      <p:sp>
        <p:nvSpPr>
          <p:cNvPr id="921" name="Google Shape;921;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2" name="Google Shape;922;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 name="Shape 72"/>
        <p:cNvGrpSpPr/>
        <p:nvPr/>
      </p:nvGrpSpPr>
      <p:grpSpPr>
        <a:xfrm>
          <a:off x="0" y="0"/>
          <a:ext cx="0" cy="0"/>
          <a:chOff x="0" y="0"/>
          <a:chExt cx="0" cy="0"/>
        </a:xfrm>
      </p:grpSpPr>
      <p:sp>
        <p:nvSpPr>
          <p:cNvPr id="73" name="Google Shape;73;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 name="Google Shape;7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8" name="Shape 948"/>
        <p:cNvGrpSpPr/>
        <p:nvPr/>
      </p:nvGrpSpPr>
      <p:grpSpPr>
        <a:xfrm>
          <a:off x="0" y="0"/>
          <a:ext cx="0" cy="0"/>
          <a:chOff x="0" y="0"/>
          <a:chExt cx="0" cy="0"/>
        </a:xfrm>
      </p:grpSpPr>
      <p:sp>
        <p:nvSpPr>
          <p:cNvPr id="949" name="Google Shape;949;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0" name="Google Shape;950;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0" name="Shape 960"/>
        <p:cNvGrpSpPr/>
        <p:nvPr/>
      </p:nvGrpSpPr>
      <p:grpSpPr>
        <a:xfrm>
          <a:off x="0" y="0"/>
          <a:ext cx="0" cy="0"/>
          <a:chOff x="0" y="0"/>
          <a:chExt cx="0" cy="0"/>
        </a:xfrm>
      </p:grpSpPr>
      <p:sp>
        <p:nvSpPr>
          <p:cNvPr id="961" name="Google Shape;961;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2" name="Google Shape;962;p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3" name="Google Shape;963;p5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0" name="Shape 980"/>
        <p:cNvGrpSpPr/>
        <p:nvPr/>
      </p:nvGrpSpPr>
      <p:grpSpPr>
        <a:xfrm>
          <a:off x="0" y="0"/>
          <a:ext cx="0" cy="0"/>
          <a:chOff x="0" y="0"/>
          <a:chExt cx="0" cy="0"/>
        </a:xfrm>
      </p:grpSpPr>
      <p:sp>
        <p:nvSpPr>
          <p:cNvPr id="981" name="Google Shape;981;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2" name="Google Shape;982;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3" name="Google Shape;983;p5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5" name="Shape 1005"/>
        <p:cNvGrpSpPr/>
        <p:nvPr/>
      </p:nvGrpSpPr>
      <p:grpSpPr>
        <a:xfrm>
          <a:off x="0" y="0"/>
          <a:ext cx="0" cy="0"/>
          <a:chOff x="0" y="0"/>
          <a:chExt cx="0" cy="0"/>
        </a:xfrm>
      </p:grpSpPr>
      <p:sp>
        <p:nvSpPr>
          <p:cNvPr id="1006" name="Google Shape;1006;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7" name="Google Shape;1007;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8" name="Google Shape;1008;p5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3" name="Shape 1033"/>
        <p:cNvGrpSpPr/>
        <p:nvPr/>
      </p:nvGrpSpPr>
      <p:grpSpPr>
        <a:xfrm>
          <a:off x="0" y="0"/>
          <a:ext cx="0" cy="0"/>
          <a:chOff x="0" y="0"/>
          <a:chExt cx="0" cy="0"/>
        </a:xfrm>
      </p:grpSpPr>
      <p:sp>
        <p:nvSpPr>
          <p:cNvPr id="1034" name="Google Shape;1034;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5" name="Google Shape;1035;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6" name="Google Shape;1036;p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4" name="Shape 1054"/>
        <p:cNvGrpSpPr/>
        <p:nvPr/>
      </p:nvGrpSpPr>
      <p:grpSpPr>
        <a:xfrm>
          <a:off x="0" y="0"/>
          <a:ext cx="0" cy="0"/>
          <a:chOff x="0" y="0"/>
          <a:chExt cx="0" cy="0"/>
        </a:xfrm>
      </p:grpSpPr>
      <p:sp>
        <p:nvSpPr>
          <p:cNvPr id="1055" name="Google Shape;1055;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6" name="Google Shape;1056;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7" name="Google Shape;1057;p5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1" name="Shape 1071"/>
        <p:cNvGrpSpPr/>
        <p:nvPr/>
      </p:nvGrpSpPr>
      <p:grpSpPr>
        <a:xfrm>
          <a:off x="0" y="0"/>
          <a:ext cx="0" cy="0"/>
          <a:chOff x="0" y="0"/>
          <a:chExt cx="0" cy="0"/>
        </a:xfrm>
      </p:grpSpPr>
      <p:sp>
        <p:nvSpPr>
          <p:cNvPr id="1072" name="Google Shape;1072;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3" name="Google Shape;1073;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4" name="Google Shape;1074;p5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4" name="Shape 1084"/>
        <p:cNvGrpSpPr/>
        <p:nvPr/>
      </p:nvGrpSpPr>
      <p:grpSpPr>
        <a:xfrm>
          <a:off x="0" y="0"/>
          <a:ext cx="0" cy="0"/>
          <a:chOff x="0" y="0"/>
          <a:chExt cx="0" cy="0"/>
        </a:xfrm>
      </p:grpSpPr>
      <p:sp>
        <p:nvSpPr>
          <p:cNvPr id="1085" name="Google Shape;1085;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6" name="Google Shape;1086;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87" name="Google Shape;1087;p5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0" name="Shape 1100"/>
        <p:cNvGrpSpPr/>
        <p:nvPr/>
      </p:nvGrpSpPr>
      <p:grpSpPr>
        <a:xfrm>
          <a:off x="0" y="0"/>
          <a:ext cx="0" cy="0"/>
          <a:chOff x="0" y="0"/>
          <a:chExt cx="0" cy="0"/>
        </a:xfrm>
      </p:grpSpPr>
      <p:sp>
        <p:nvSpPr>
          <p:cNvPr id="1101" name="Google Shape;1101;p5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2" name="Google Shape;1102;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7" name="Shape 1117"/>
        <p:cNvGrpSpPr/>
        <p:nvPr/>
      </p:nvGrpSpPr>
      <p:grpSpPr>
        <a:xfrm>
          <a:off x="0" y="0"/>
          <a:ext cx="0" cy="0"/>
          <a:chOff x="0" y="0"/>
          <a:chExt cx="0" cy="0"/>
        </a:xfrm>
      </p:grpSpPr>
      <p:sp>
        <p:nvSpPr>
          <p:cNvPr id="1118" name="Google Shape;1118;p5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9" name="Google Shape;1119;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 name="Google Shape;9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8" name="Shape 1148"/>
        <p:cNvGrpSpPr/>
        <p:nvPr/>
      </p:nvGrpSpPr>
      <p:grpSpPr>
        <a:xfrm>
          <a:off x="0" y="0"/>
          <a:ext cx="0" cy="0"/>
          <a:chOff x="0" y="0"/>
          <a:chExt cx="0" cy="0"/>
        </a:xfrm>
      </p:grpSpPr>
      <p:sp>
        <p:nvSpPr>
          <p:cNvPr id="1149" name="Google Shape;1149;p6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0" name="Google Shape;1150;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3" name="Shape 1173"/>
        <p:cNvGrpSpPr/>
        <p:nvPr/>
      </p:nvGrpSpPr>
      <p:grpSpPr>
        <a:xfrm>
          <a:off x="0" y="0"/>
          <a:ext cx="0" cy="0"/>
          <a:chOff x="0" y="0"/>
          <a:chExt cx="0" cy="0"/>
        </a:xfrm>
      </p:grpSpPr>
      <p:sp>
        <p:nvSpPr>
          <p:cNvPr id="1174" name="Google Shape;1174;p6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5" name="Google Shape;1175;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1" name="Shape 1231"/>
        <p:cNvGrpSpPr/>
        <p:nvPr/>
      </p:nvGrpSpPr>
      <p:grpSpPr>
        <a:xfrm>
          <a:off x="0" y="0"/>
          <a:ext cx="0" cy="0"/>
          <a:chOff x="0" y="0"/>
          <a:chExt cx="0" cy="0"/>
        </a:xfrm>
      </p:grpSpPr>
      <p:sp>
        <p:nvSpPr>
          <p:cNvPr id="1232" name="Google Shape;1232;p6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3" name="Google Shape;1233;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3" name="Shape 1263"/>
        <p:cNvGrpSpPr/>
        <p:nvPr/>
      </p:nvGrpSpPr>
      <p:grpSpPr>
        <a:xfrm>
          <a:off x="0" y="0"/>
          <a:ext cx="0" cy="0"/>
          <a:chOff x="0" y="0"/>
          <a:chExt cx="0" cy="0"/>
        </a:xfrm>
      </p:grpSpPr>
      <p:sp>
        <p:nvSpPr>
          <p:cNvPr id="1264" name="Google Shape;1264;p6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5" name="Google Shape;1265;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5" name="Shape 1315"/>
        <p:cNvGrpSpPr/>
        <p:nvPr/>
      </p:nvGrpSpPr>
      <p:grpSpPr>
        <a:xfrm>
          <a:off x="0" y="0"/>
          <a:ext cx="0" cy="0"/>
          <a:chOff x="0" y="0"/>
          <a:chExt cx="0" cy="0"/>
        </a:xfrm>
      </p:grpSpPr>
      <p:sp>
        <p:nvSpPr>
          <p:cNvPr id="1316" name="Google Shape;1316;p6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7" name="Google Shape;1317;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1" name="Shape 1371"/>
        <p:cNvGrpSpPr/>
        <p:nvPr/>
      </p:nvGrpSpPr>
      <p:grpSpPr>
        <a:xfrm>
          <a:off x="0" y="0"/>
          <a:ext cx="0" cy="0"/>
          <a:chOff x="0" y="0"/>
          <a:chExt cx="0" cy="0"/>
        </a:xfrm>
      </p:grpSpPr>
      <p:sp>
        <p:nvSpPr>
          <p:cNvPr id="1372" name="Google Shape;1372;p6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3" name="Google Shape;1373;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7" name="Shape 1417"/>
        <p:cNvGrpSpPr/>
        <p:nvPr/>
      </p:nvGrpSpPr>
      <p:grpSpPr>
        <a:xfrm>
          <a:off x="0" y="0"/>
          <a:ext cx="0" cy="0"/>
          <a:chOff x="0" y="0"/>
          <a:chExt cx="0" cy="0"/>
        </a:xfrm>
      </p:grpSpPr>
      <p:sp>
        <p:nvSpPr>
          <p:cNvPr id="1418" name="Google Shape;1418;p6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9" name="Google Shape;1419;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6" name="Shape 1456"/>
        <p:cNvGrpSpPr/>
        <p:nvPr/>
      </p:nvGrpSpPr>
      <p:grpSpPr>
        <a:xfrm>
          <a:off x="0" y="0"/>
          <a:ext cx="0" cy="0"/>
          <a:chOff x="0" y="0"/>
          <a:chExt cx="0" cy="0"/>
        </a:xfrm>
      </p:grpSpPr>
      <p:sp>
        <p:nvSpPr>
          <p:cNvPr id="1457" name="Google Shape;1457;p6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58" name="Google Shape;1458;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4" name="Shape 1504"/>
        <p:cNvGrpSpPr/>
        <p:nvPr/>
      </p:nvGrpSpPr>
      <p:grpSpPr>
        <a:xfrm>
          <a:off x="0" y="0"/>
          <a:ext cx="0" cy="0"/>
          <a:chOff x="0" y="0"/>
          <a:chExt cx="0" cy="0"/>
        </a:xfrm>
      </p:grpSpPr>
      <p:sp>
        <p:nvSpPr>
          <p:cNvPr id="1505" name="Google Shape;1505;p6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6" name="Google Shape;1506;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5" name="Shape 1545"/>
        <p:cNvGrpSpPr/>
        <p:nvPr/>
      </p:nvGrpSpPr>
      <p:grpSpPr>
        <a:xfrm>
          <a:off x="0" y="0"/>
          <a:ext cx="0" cy="0"/>
          <a:chOff x="0" y="0"/>
          <a:chExt cx="0" cy="0"/>
        </a:xfrm>
      </p:grpSpPr>
      <p:sp>
        <p:nvSpPr>
          <p:cNvPr id="1546" name="Google Shape;1546;p6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7" name="Google Shape;1547;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 name="Google Shape;10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2" name="Shape 1572"/>
        <p:cNvGrpSpPr/>
        <p:nvPr/>
      </p:nvGrpSpPr>
      <p:grpSpPr>
        <a:xfrm>
          <a:off x="0" y="0"/>
          <a:ext cx="0" cy="0"/>
          <a:chOff x="0" y="0"/>
          <a:chExt cx="0" cy="0"/>
        </a:xfrm>
      </p:grpSpPr>
      <p:sp>
        <p:nvSpPr>
          <p:cNvPr id="1573" name="Google Shape;1573;p7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4" name="Google Shape;1574;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7" name="Shape 1597"/>
        <p:cNvGrpSpPr/>
        <p:nvPr/>
      </p:nvGrpSpPr>
      <p:grpSpPr>
        <a:xfrm>
          <a:off x="0" y="0"/>
          <a:ext cx="0" cy="0"/>
          <a:chOff x="0" y="0"/>
          <a:chExt cx="0" cy="0"/>
        </a:xfrm>
      </p:grpSpPr>
      <p:sp>
        <p:nvSpPr>
          <p:cNvPr id="1598" name="Google Shape;1598;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9" name="Google Shape;1599;p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00" name="Google Shape;1600;p7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4" name="Shape 1604"/>
        <p:cNvGrpSpPr/>
        <p:nvPr/>
      </p:nvGrpSpPr>
      <p:grpSpPr>
        <a:xfrm>
          <a:off x="0" y="0"/>
          <a:ext cx="0" cy="0"/>
          <a:chOff x="0" y="0"/>
          <a:chExt cx="0" cy="0"/>
        </a:xfrm>
      </p:grpSpPr>
      <p:sp>
        <p:nvSpPr>
          <p:cNvPr id="1605" name="Google Shape;1605;p7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06" name="Google Shape;1606;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2" name="Shape 1612"/>
        <p:cNvGrpSpPr/>
        <p:nvPr/>
      </p:nvGrpSpPr>
      <p:grpSpPr>
        <a:xfrm>
          <a:off x="0" y="0"/>
          <a:ext cx="0" cy="0"/>
          <a:chOff x="0" y="0"/>
          <a:chExt cx="0" cy="0"/>
        </a:xfrm>
      </p:grpSpPr>
      <p:sp>
        <p:nvSpPr>
          <p:cNvPr id="1613" name="Google Shape;1613;p7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4" name="Google Shape;1614;p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3" name="Shape 1643"/>
        <p:cNvGrpSpPr/>
        <p:nvPr/>
      </p:nvGrpSpPr>
      <p:grpSpPr>
        <a:xfrm>
          <a:off x="0" y="0"/>
          <a:ext cx="0" cy="0"/>
          <a:chOff x="0" y="0"/>
          <a:chExt cx="0" cy="0"/>
        </a:xfrm>
      </p:grpSpPr>
      <p:sp>
        <p:nvSpPr>
          <p:cNvPr id="1644" name="Google Shape;1644;p7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5" name="Google Shape;1645;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4" name="Shape 1674"/>
        <p:cNvGrpSpPr/>
        <p:nvPr/>
      </p:nvGrpSpPr>
      <p:grpSpPr>
        <a:xfrm>
          <a:off x="0" y="0"/>
          <a:ext cx="0" cy="0"/>
          <a:chOff x="0" y="0"/>
          <a:chExt cx="0" cy="0"/>
        </a:xfrm>
      </p:grpSpPr>
      <p:sp>
        <p:nvSpPr>
          <p:cNvPr id="1675" name="Google Shape;1675;p7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6" name="Google Shape;1676;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4" name="Shape 1864"/>
        <p:cNvGrpSpPr/>
        <p:nvPr/>
      </p:nvGrpSpPr>
      <p:grpSpPr>
        <a:xfrm>
          <a:off x="0" y="0"/>
          <a:ext cx="0" cy="0"/>
          <a:chOff x="0" y="0"/>
          <a:chExt cx="0" cy="0"/>
        </a:xfrm>
      </p:grpSpPr>
      <p:sp>
        <p:nvSpPr>
          <p:cNvPr id="1865" name="Google Shape;1865;p7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66" name="Google Shape;1866;p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8" name="Shape 1948"/>
        <p:cNvGrpSpPr/>
        <p:nvPr/>
      </p:nvGrpSpPr>
      <p:grpSpPr>
        <a:xfrm>
          <a:off x="0" y="0"/>
          <a:ext cx="0" cy="0"/>
          <a:chOff x="0" y="0"/>
          <a:chExt cx="0" cy="0"/>
        </a:xfrm>
      </p:grpSpPr>
      <p:sp>
        <p:nvSpPr>
          <p:cNvPr id="1949" name="Google Shape;1949;p7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0" name="Google Shape;1950;p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4" name="Shape 2044"/>
        <p:cNvGrpSpPr/>
        <p:nvPr/>
      </p:nvGrpSpPr>
      <p:grpSpPr>
        <a:xfrm>
          <a:off x="0" y="0"/>
          <a:ext cx="0" cy="0"/>
          <a:chOff x="0" y="0"/>
          <a:chExt cx="0" cy="0"/>
        </a:xfrm>
      </p:grpSpPr>
      <p:sp>
        <p:nvSpPr>
          <p:cNvPr id="2045" name="Google Shape;2045;p7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6" name="Google Shape;2046;p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0" name="Shape 2100"/>
        <p:cNvGrpSpPr/>
        <p:nvPr/>
      </p:nvGrpSpPr>
      <p:grpSpPr>
        <a:xfrm>
          <a:off x="0" y="0"/>
          <a:ext cx="0" cy="0"/>
          <a:chOff x="0" y="0"/>
          <a:chExt cx="0" cy="0"/>
        </a:xfrm>
      </p:grpSpPr>
      <p:sp>
        <p:nvSpPr>
          <p:cNvPr id="2101" name="Google Shape;2101;p7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2" name="Google Shape;2102;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8" name="Shape 2138"/>
        <p:cNvGrpSpPr/>
        <p:nvPr/>
      </p:nvGrpSpPr>
      <p:grpSpPr>
        <a:xfrm>
          <a:off x="0" y="0"/>
          <a:ext cx="0" cy="0"/>
          <a:chOff x="0" y="0"/>
          <a:chExt cx="0" cy="0"/>
        </a:xfrm>
      </p:grpSpPr>
      <p:sp>
        <p:nvSpPr>
          <p:cNvPr id="2139" name="Google Shape;2139;p8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0" name="Google Shape;2140;p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9" name="Shape 2169"/>
        <p:cNvGrpSpPr/>
        <p:nvPr/>
      </p:nvGrpSpPr>
      <p:grpSpPr>
        <a:xfrm>
          <a:off x="0" y="0"/>
          <a:ext cx="0" cy="0"/>
          <a:chOff x="0" y="0"/>
          <a:chExt cx="0" cy="0"/>
        </a:xfrm>
      </p:grpSpPr>
      <p:sp>
        <p:nvSpPr>
          <p:cNvPr id="2170" name="Google Shape;2170;p8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71" name="Google Shape;2171;p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6" name="Shape 2286"/>
        <p:cNvGrpSpPr/>
        <p:nvPr/>
      </p:nvGrpSpPr>
      <p:grpSpPr>
        <a:xfrm>
          <a:off x="0" y="0"/>
          <a:ext cx="0" cy="0"/>
          <a:chOff x="0" y="0"/>
          <a:chExt cx="0" cy="0"/>
        </a:xfrm>
      </p:grpSpPr>
      <p:sp>
        <p:nvSpPr>
          <p:cNvPr id="2287" name="Google Shape;2287;p8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8" name="Google Shape;2288;p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2" name="Shape 2302"/>
        <p:cNvGrpSpPr/>
        <p:nvPr/>
      </p:nvGrpSpPr>
      <p:grpSpPr>
        <a:xfrm>
          <a:off x="0" y="0"/>
          <a:ext cx="0" cy="0"/>
          <a:chOff x="0" y="0"/>
          <a:chExt cx="0" cy="0"/>
        </a:xfrm>
      </p:grpSpPr>
      <p:sp>
        <p:nvSpPr>
          <p:cNvPr id="2303" name="Google Shape;2303;p8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4" name="Google Shape;2304;p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2" name="Shape 2312"/>
        <p:cNvGrpSpPr/>
        <p:nvPr/>
      </p:nvGrpSpPr>
      <p:grpSpPr>
        <a:xfrm>
          <a:off x="0" y="0"/>
          <a:ext cx="0" cy="0"/>
          <a:chOff x="0" y="0"/>
          <a:chExt cx="0" cy="0"/>
        </a:xfrm>
      </p:grpSpPr>
      <p:sp>
        <p:nvSpPr>
          <p:cNvPr id="2313" name="Google Shape;2313;p8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14" name="Google Shape;2314;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6" name="Shape 2326"/>
        <p:cNvGrpSpPr/>
        <p:nvPr/>
      </p:nvGrpSpPr>
      <p:grpSpPr>
        <a:xfrm>
          <a:off x="0" y="0"/>
          <a:ext cx="0" cy="0"/>
          <a:chOff x="0" y="0"/>
          <a:chExt cx="0" cy="0"/>
        </a:xfrm>
      </p:grpSpPr>
      <p:sp>
        <p:nvSpPr>
          <p:cNvPr id="2327" name="Google Shape;2327;p8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8" name="Google Shape;2328;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8" name="Shape 2508"/>
        <p:cNvGrpSpPr/>
        <p:nvPr/>
      </p:nvGrpSpPr>
      <p:grpSpPr>
        <a:xfrm>
          <a:off x="0" y="0"/>
          <a:ext cx="0" cy="0"/>
          <a:chOff x="0" y="0"/>
          <a:chExt cx="0" cy="0"/>
        </a:xfrm>
      </p:grpSpPr>
      <p:sp>
        <p:nvSpPr>
          <p:cNvPr id="2509" name="Google Shape;2509;p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0" name="Google Shape;2510;p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1" name="Google Shape;2511;p8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5" name="Shape 2515"/>
        <p:cNvGrpSpPr/>
        <p:nvPr/>
      </p:nvGrpSpPr>
      <p:grpSpPr>
        <a:xfrm>
          <a:off x="0" y="0"/>
          <a:ext cx="0" cy="0"/>
          <a:chOff x="0" y="0"/>
          <a:chExt cx="0" cy="0"/>
        </a:xfrm>
      </p:grpSpPr>
      <p:sp>
        <p:nvSpPr>
          <p:cNvPr id="2516" name="Google Shape;2516;p8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7" name="Google Shape;2517;p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2" name="Shape 2592"/>
        <p:cNvGrpSpPr/>
        <p:nvPr/>
      </p:nvGrpSpPr>
      <p:grpSpPr>
        <a:xfrm>
          <a:off x="0" y="0"/>
          <a:ext cx="0" cy="0"/>
          <a:chOff x="0" y="0"/>
          <a:chExt cx="0" cy="0"/>
        </a:xfrm>
      </p:grpSpPr>
      <p:sp>
        <p:nvSpPr>
          <p:cNvPr id="2593" name="Google Shape;2593;p8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4" name="Google Shape;2594;p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3" name="Shape 2673"/>
        <p:cNvGrpSpPr/>
        <p:nvPr/>
      </p:nvGrpSpPr>
      <p:grpSpPr>
        <a:xfrm>
          <a:off x="0" y="0"/>
          <a:ext cx="0" cy="0"/>
          <a:chOff x="0" y="0"/>
          <a:chExt cx="0" cy="0"/>
        </a:xfrm>
      </p:grpSpPr>
      <p:sp>
        <p:nvSpPr>
          <p:cNvPr id="2674" name="Google Shape;2674;p8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75" name="Google Shape;2675;p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ID"/>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4" name="Shape 2754"/>
        <p:cNvGrpSpPr/>
        <p:nvPr/>
      </p:nvGrpSpPr>
      <p:grpSpPr>
        <a:xfrm>
          <a:off x="0" y="0"/>
          <a:ext cx="0" cy="0"/>
          <a:chOff x="0" y="0"/>
          <a:chExt cx="0" cy="0"/>
        </a:xfrm>
      </p:grpSpPr>
      <p:sp>
        <p:nvSpPr>
          <p:cNvPr id="2755" name="Google Shape;2755;p9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56" name="Google Shape;2756;p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Slide">
  <p:cSld name="1_Title Slide">
    <p:spTree>
      <p:nvGrpSpPr>
        <p:cNvPr id="15" name="Shape 1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1676400" y="730251"/>
            <a:ext cx="21031199" cy="2651126"/>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8800"/>
              <a:buFont typeface="Calibri"/>
              <a:buNone/>
              <a:defRPr b="0" i="0" sz="88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1676400" y="3651250"/>
            <a:ext cx="21031199" cy="8702676"/>
          </a:xfrm>
          <a:prstGeom prst="rect">
            <a:avLst/>
          </a:prstGeom>
          <a:noFill/>
          <a:ln>
            <a:noFill/>
          </a:ln>
        </p:spPr>
        <p:txBody>
          <a:bodyPr anchorCtr="0" anchor="t" bIns="45700" lIns="91425" spcFirstLastPara="1" rIns="91425" wrap="square" tIns="45700">
            <a:noAutofit/>
          </a:bodyPr>
          <a:lstStyle>
            <a:lvl1pPr indent="-584200" lvl="0" marL="457200" marR="0" rtl="0" algn="l">
              <a:lnSpc>
                <a:spcPct val="90000"/>
              </a:lnSpc>
              <a:spcBef>
                <a:spcPts val="2000"/>
              </a:spcBef>
              <a:spcAft>
                <a:spcPts val="0"/>
              </a:spcAft>
              <a:buClr>
                <a:schemeClr val="dk1"/>
              </a:buClr>
              <a:buSzPts val="5600"/>
              <a:buFont typeface="Arial"/>
              <a:buChar char="•"/>
              <a:defRPr b="0" i="0" sz="5600" u="none" cap="none" strike="noStrike">
                <a:solidFill>
                  <a:schemeClr val="dk1"/>
                </a:solidFill>
                <a:latin typeface="Calibri"/>
                <a:ea typeface="Calibri"/>
                <a:cs typeface="Calibri"/>
                <a:sym typeface="Calibri"/>
              </a:defRPr>
            </a:lvl1pPr>
            <a:lvl2pPr indent="-533400" lvl="1" marL="914400" marR="0" rtl="0" algn="l">
              <a:lnSpc>
                <a:spcPct val="90000"/>
              </a:lnSpc>
              <a:spcBef>
                <a:spcPts val="1000"/>
              </a:spcBef>
              <a:spcAft>
                <a:spcPts val="0"/>
              </a:spcAft>
              <a:buClr>
                <a:schemeClr val="dk1"/>
              </a:buClr>
              <a:buSzPts val="4800"/>
              <a:buFont typeface="Arial"/>
              <a:buChar char="•"/>
              <a:defRPr b="0" i="0" sz="4800" u="none" cap="none" strike="noStrike">
                <a:solidFill>
                  <a:schemeClr val="dk1"/>
                </a:solidFill>
                <a:latin typeface="Calibri"/>
                <a:ea typeface="Calibri"/>
                <a:cs typeface="Calibri"/>
                <a:sym typeface="Calibri"/>
              </a:defRPr>
            </a:lvl2pPr>
            <a:lvl3pPr indent="-482600" lvl="2" marL="1371600" marR="0" rtl="0" algn="l">
              <a:lnSpc>
                <a:spcPct val="90000"/>
              </a:lnSpc>
              <a:spcBef>
                <a:spcPts val="1000"/>
              </a:spcBef>
              <a:spcAft>
                <a:spcPts val="0"/>
              </a:spcAft>
              <a:buClr>
                <a:schemeClr val="dk1"/>
              </a:buClr>
              <a:buSzPts val="4000"/>
              <a:buFont typeface="Arial"/>
              <a:buChar char="•"/>
              <a:defRPr b="0" i="0" sz="4000" u="none" cap="none" strike="noStrike">
                <a:solidFill>
                  <a:schemeClr val="dk1"/>
                </a:solidFill>
                <a:latin typeface="Calibri"/>
                <a:ea typeface="Calibri"/>
                <a:cs typeface="Calibri"/>
                <a:sym typeface="Calibri"/>
              </a:defRPr>
            </a:lvl3pPr>
            <a:lvl4pPr indent="-457200" lvl="3" marL="18288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4pPr>
            <a:lvl5pPr indent="-457200" lvl="4" marL="22860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5pPr>
            <a:lvl6pPr indent="-457200" lvl="5" marL="27432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6pPr>
            <a:lvl7pPr indent="-457200" lvl="6" marL="32004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7pPr>
            <a:lvl8pPr indent="-457200" lvl="7" marL="36576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8pPr>
            <a:lvl9pPr indent="-457200" lvl="8" marL="41148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1676400" y="12712701"/>
            <a:ext cx="5486400" cy="73025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24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8077200" y="12712701"/>
            <a:ext cx="8229600" cy="73025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24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17221200" y="12712701"/>
            <a:ext cx="5486400" cy="73025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2400" u="none" cap="none" strike="noStrike">
                <a:solidFill>
                  <a:srgbClr val="888888"/>
                </a:solidFill>
                <a:latin typeface="Calibri"/>
                <a:ea typeface="Calibri"/>
                <a:cs typeface="Calibri"/>
                <a:sym typeface="Calibri"/>
              </a:defRPr>
            </a:lvl1pPr>
            <a:lvl2pPr indent="0" lvl="1" marL="0" marR="0" rtl="0" algn="r">
              <a:spcBef>
                <a:spcPts val="0"/>
              </a:spcBef>
              <a:buNone/>
              <a:defRPr b="0" i="0" sz="2400" u="none" cap="none" strike="noStrike">
                <a:solidFill>
                  <a:srgbClr val="888888"/>
                </a:solidFill>
                <a:latin typeface="Calibri"/>
                <a:ea typeface="Calibri"/>
                <a:cs typeface="Calibri"/>
                <a:sym typeface="Calibri"/>
              </a:defRPr>
            </a:lvl2pPr>
            <a:lvl3pPr indent="0" lvl="2" marL="0" marR="0" rtl="0" algn="r">
              <a:spcBef>
                <a:spcPts val="0"/>
              </a:spcBef>
              <a:buNone/>
              <a:defRPr b="0" i="0" sz="2400" u="none" cap="none" strike="noStrike">
                <a:solidFill>
                  <a:srgbClr val="888888"/>
                </a:solidFill>
                <a:latin typeface="Calibri"/>
                <a:ea typeface="Calibri"/>
                <a:cs typeface="Calibri"/>
                <a:sym typeface="Calibri"/>
              </a:defRPr>
            </a:lvl3pPr>
            <a:lvl4pPr indent="0" lvl="3" marL="0" marR="0" rtl="0" algn="r">
              <a:spcBef>
                <a:spcPts val="0"/>
              </a:spcBef>
              <a:buNone/>
              <a:defRPr b="0" i="0" sz="2400" u="none" cap="none" strike="noStrike">
                <a:solidFill>
                  <a:srgbClr val="888888"/>
                </a:solidFill>
                <a:latin typeface="Calibri"/>
                <a:ea typeface="Calibri"/>
                <a:cs typeface="Calibri"/>
                <a:sym typeface="Calibri"/>
              </a:defRPr>
            </a:lvl4pPr>
            <a:lvl5pPr indent="0" lvl="4" marL="0" marR="0" rtl="0" algn="r">
              <a:spcBef>
                <a:spcPts val="0"/>
              </a:spcBef>
              <a:buNone/>
              <a:defRPr b="0" i="0" sz="2400" u="none" cap="none" strike="noStrike">
                <a:solidFill>
                  <a:srgbClr val="888888"/>
                </a:solidFill>
                <a:latin typeface="Calibri"/>
                <a:ea typeface="Calibri"/>
                <a:cs typeface="Calibri"/>
                <a:sym typeface="Calibri"/>
              </a:defRPr>
            </a:lvl5pPr>
            <a:lvl6pPr indent="0" lvl="5" marL="0" marR="0" rtl="0" algn="r">
              <a:spcBef>
                <a:spcPts val="0"/>
              </a:spcBef>
              <a:buNone/>
              <a:defRPr b="0" i="0" sz="2400" u="none" cap="none" strike="noStrike">
                <a:solidFill>
                  <a:srgbClr val="888888"/>
                </a:solidFill>
                <a:latin typeface="Calibri"/>
                <a:ea typeface="Calibri"/>
                <a:cs typeface="Calibri"/>
                <a:sym typeface="Calibri"/>
              </a:defRPr>
            </a:lvl6pPr>
            <a:lvl7pPr indent="0" lvl="6" marL="0" marR="0" rtl="0" algn="r">
              <a:spcBef>
                <a:spcPts val="0"/>
              </a:spcBef>
              <a:buNone/>
              <a:defRPr b="0" i="0" sz="2400" u="none" cap="none" strike="noStrike">
                <a:solidFill>
                  <a:srgbClr val="888888"/>
                </a:solidFill>
                <a:latin typeface="Calibri"/>
                <a:ea typeface="Calibri"/>
                <a:cs typeface="Calibri"/>
                <a:sym typeface="Calibri"/>
              </a:defRPr>
            </a:lvl7pPr>
            <a:lvl8pPr indent="0" lvl="7" marL="0" marR="0" rtl="0" algn="r">
              <a:spcBef>
                <a:spcPts val="0"/>
              </a:spcBef>
              <a:buNone/>
              <a:defRPr b="0" i="0" sz="2400" u="none" cap="none" strike="noStrike">
                <a:solidFill>
                  <a:srgbClr val="888888"/>
                </a:solidFill>
                <a:latin typeface="Calibri"/>
                <a:ea typeface="Calibri"/>
                <a:cs typeface="Calibri"/>
                <a:sym typeface="Calibri"/>
              </a:defRPr>
            </a:lvl8pPr>
            <a:lvl9pPr indent="0" lvl="8" marL="0" marR="0" rtl="0" algn="r">
              <a:spcBef>
                <a:spcPts val="0"/>
              </a:spcBef>
              <a:buNone/>
              <a:defRPr b="0" i="0" sz="24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D"/>
              <a:t>‹#›</a:t>
            </a:fld>
            <a:endParaRPr/>
          </a:p>
        </p:txBody>
      </p:sp>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11.png"/><Relationship Id="rId6"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9.jpg"/><Relationship Id="rId5" Type="http://schemas.openxmlformats.org/officeDocument/2006/relationships/image" Target="../media/image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9.jpg"/><Relationship Id="rId5" Type="http://schemas.openxmlformats.org/officeDocument/2006/relationships/image" Target="../media/image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9.jpg"/><Relationship Id="rId5" Type="http://schemas.openxmlformats.org/officeDocument/2006/relationships/image" Target="../media/image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9.jpg"/><Relationship Id="rId5" Type="http://schemas.openxmlformats.org/officeDocument/2006/relationships/image" Target="../media/image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6.png"/><Relationship Id="rId4" Type="http://schemas.openxmlformats.org/officeDocument/2006/relationships/image" Target="../media/image4.png"/><Relationship Id="rId5" Type="http://schemas.openxmlformats.org/officeDocument/2006/relationships/image" Target="../media/image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2.png"/><Relationship Id="rId4" Type="http://schemas.openxmlformats.org/officeDocument/2006/relationships/image" Target="../media/image16.png"/><Relationship Id="rId5"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9.jpg"/><Relationship Id="rId5"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9.jpg"/><Relationship Id="rId4" Type="http://schemas.openxmlformats.org/officeDocument/2006/relationships/image" Target="../media/image15.png"/><Relationship Id="rId5" Type="http://schemas.openxmlformats.org/officeDocument/2006/relationships/image" Target="../media/image4.png"/><Relationship Id="rId6" Type="http://schemas.openxmlformats.org/officeDocument/2006/relationships/image" Target="../media/image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jpg"/><Relationship Id="rId4" Type="http://schemas.openxmlformats.org/officeDocument/2006/relationships/image" Target="../media/image16.png"/><Relationship Id="rId5" Type="http://schemas.openxmlformats.org/officeDocument/2006/relationships/image" Target="../media/image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jpg"/><Relationship Id="rId4" Type="http://schemas.openxmlformats.org/officeDocument/2006/relationships/image" Target="../media/image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jpg"/><Relationship Id="rId4" Type="http://schemas.openxmlformats.org/officeDocument/2006/relationships/image" Target="../media/image4.png"/><Relationship Id="rId5" Type="http://schemas.openxmlformats.org/officeDocument/2006/relationships/image" Target="../media/image9.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jpg"/><Relationship Id="rId4" Type="http://schemas.openxmlformats.org/officeDocument/2006/relationships/image" Target="../media/image4.png"/><Relationship Id="rId5" Type="http://schemas.openxmlformats.org/officeDocument/2006/relationships/image" Target="../media/image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jpg"/><Relationship Id="rId4" Type="http://schemas.openxmlformats.org/officeDocument/2006/relationships/image" Target="../media/image4.png"/><Relationship Id="rId5" Type="http://schemas.openxmlformats.org/officeDocument/2006/relationships/image" Target="../media/image16.png"/><Relationship Id="rId6" Type="http://schemas.openxmlformats.org/officeDocument/2006/relationships/image" Target="../media/image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jpg"/><Relationship Id="rId4" Type="http://schemas.openxmlformats.org/officeDocument/2006/relationships/image" Target="../media/image2.png"/><Relationship Id="rId5" Type="http://schemas.openxmlformats.org/officeDocument/2006/relationships/image" Target="../media/image1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png"/><Relationship Id="rId4" Type="http://schemas.openxmlformats.org/officeDocument/2006/relationships/image" Target="../media/image17.png"/><Relationship Id="rId5"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jp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7.png"/><Relationship Id="rId4" Type="http://schemas.openxmlformats.org/officeDocument/2006/relationships/image" Target="../media/image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jp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jp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jp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jp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1.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jpg"/><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21.png"/><Relationship Id="rId4" Type="http://schemas.openxmlformats.org/officeDocument/2006/relationships/image" Target="../media/image14.png"/><Relationship Id="rId5" Type="http://schemas.openxmlformats.org/officeDocument/2006/relationships/image" Target="../media/image13.png"/><Relationship Id="rId6" Type="http://schemas.openxmlformats.org/officeDocument/2006/relationships/image" Target="../media/image1.jpg"/><Relationship Id="rId7" Type="http://schemas.openxmlformats.org/officeDocument/2006/relationships/image" Target="../media/image9.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13.png"/><Relationship Id="rId6" Type="http://schemas.openxmlformats.org/officeDocument/2006/relationships/image" Target="../media/image1.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1.jpg"/><Relationship Id="rId4" Type="http://schemas.openxmlformats.org/officeDocument/2006/relationships/image" Target="../media/image14.png"/><Relationship Id="rId5" Type="http://schemas.openxmlformats.org/officeDocument/2006/relationships/image" Target="../media/image18.png"/><Relationship Id="rId6" Type="http://schemas.openxmlformats.org/officeDocument/2006/relationships/image" Target="../media/image9.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29.png"/><Relationship Id="rId4" Type="http://schemas.openxmlformats.org/officeDocument/2006/relationships/image" Target="../media/image9.jpg"/><Relationship Id="rId5" Type="http://schemas.openxmlformats.org/officeDocument/2006/relationships/image" Target="../media/image16.png"/><Relationship Id="rId6" Type="http://schemas.openxmlformats.org/officeDocument/2006/relationships/image" Target="../media/image30.png"/><Relationship Id="rId7" Type="http://schemas.openxmlformats.org/officeDocument/2006/relationships/image" Target="../media/image1.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20.png"/><Relationship Id="rId4" Type="http://schemas.openxmlformats.org/officeDocument/2006/relationships/image" Target="../media/image24.png"/><Relationship Id="rId5" Type="http://schemas.openxmlformats.org/officeDocument/2006/relationships/image" Target="../media/image1.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40.png"/><Relationship Id="rId4" Type="http://schemas.openxmlformats.org/officeDocument/2006/relationships/image" Target="../media/image16.png"/><Relationship Id="rId5" Type="http://schemas.openxmlformats.org/officeDocument/2006/relationships/image" Target="../media/image1.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26.png"/><Relationship Id="rId4" Type="http://schemas.openxmlformats.org/officeDocument/2006/relationships/image" Target="../media/image9.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33.png"/><Relationship Id="rId4" Type="http://schemas.openxmlformats.org/officeDocument/2006/relationships/image" Target="../media/image14.png"/><Relationship Id="rId5"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 Id="rId3" Type="http://schemas.openxmlformats.org/officeDocument/2006/relationships/image" Target="../media/image22.png"/><Relationship Id="rId4" Type="http://schemas.openxmlformats.org/officeDocument/2006/relationships/image" Target="../media/image1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27.png"/><Relationship Id="rId4" Type="http://schemas.openxmlformats.org/officeDocument/2006/relationships/image" Target="../media/image3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 Id="rId3" Type="http://schemas.openxmlformats.org/officeDocument/2006/relationships/image" Target="../media/image2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image" Target="../media/image3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g"/><Relationship Id="rId4" Type="http://schemas.openxmlformats.org/officeDocument/2006/relationships/image" Target="../media/image6.png"/><Relationship Id="rId5"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image" Target="../media/image14.png"/><Relationship Id="rId4" Type="http://schemas.openxmlformats.org/officeDocument/2006/relationships/image" Target="../media/image25.png"/><Relationship Id="rId5" Type="http://schemas.openxmlformats.org/officeDocument/2006/relationships/image" Target="../media/image2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14.png"/><Relationship Id="rId4" Type="http://schemas.openxmlformats.org/officeDocument/2006/relationships/image" Target="../media/image25.png"/><Relationship Id="rId5" Type="http://schemas.openxmlformats.org/officeDocument/2006/relationships/image" Target="../media/image2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 Id="rId3" Type="http://schemas.openxmlformats.org/officeDocument/2006/relationships/image" Target="../media/image37.png"/><Relationship Id="rId4" Type="http://schemas.openxmlformats.org/officeDocument/2006/relationships/image" Target="../media/image34.png"/><Relationship Id="rId5" Type="http://schemas.openxmlformats.org/officeDocument/2006/relationships/image" Target="../media/image25.png"/><Relationship Id="rId6" Type="http://schemas.openxmlformats.org/officeDocument/2006/relationships/image" Target="../media/image3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image" Target="../media/image25.png"/><Relationship Id="rId4" Type="http://schemas.openxmlformats.org/officeDocument/2006/relationships/image" Target="../media/image3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 Id="rId3" Type="http://schemas.openxmlformats.org/officeDocument/2006/relationships/image" Target="../media/image39.png"/><Relationship Id="rId4" Type="http://schemas.openxmlformats.org/officeDocument/2006/relationships/image" Target="../media/image2.png"/><Relationship Id="rId5" Type="http://schemas.openxmlformats.org/officeDocument/2006/relationships/image" Target="../media/image35.png"/><Relationship Id="rId6"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 Id="rId3" Type="http://schemas.openxmlformats.org/officeDocument/2006/relationships/image" Target="../media/image39.png"/><Relationship Id="rId4" Type="http://schemas.openxmlformats.org/officeDocument/2006/relationships/image" Target="../media/image35.png"/><Relationship Id="rId5" Type="http://schemas.openxmlformats.org/officeDocument/2006/relationships/image" Target="../media/image3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 Id="rId3" Type="http://schemas.openxmlformats.org/officeDocument/2006/relationships/image" Target="../media/image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 Id="rId3" Type="http://schemas.openxmlformats.org/officeDocument/2006/relationships/image" Target="../media/image1.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g"/><Relationship Id="rId4" Type="http://schemas.openxmlformats.org/officeDocument/2006/relationships/image" Target="../media/image4.png"/><Relationship Id="rId5" Type="http://schemas.openxmlformats.org/officeDocument/2006/relationships/image" Target="../media/image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 name="Shape 19"/>
        <p:cNvGrpSpPr/>
        <p:nvPr/>
      </p:nvGrpSpPr>
      <p:grpSpPr>
        <a:xfrm>
          <a:off x="0" y="0"/>
          <a:ext cx="0" cy="0"/>
          <a:chOff x="0" y="0"/>
          <a:chExt cx="0" cy="0"/>
        </a:xfrm>
      </p:grpSpPr>
      <p:pic>
        <p:nvPicPr>
          <p:cNvPr id="20" name="Google Shape;20;p3"/>
          <p:cNvPicPr preferRelativeResize="0"/>
          <p:nvPr/>
        </p:nvPicPr>
        <p:blipFill rotWithShape="1">
          <a:blip r:embed="rId3">
            <a:alphaModFix/>
          </a:blip>
          <a:srcRect b="21874" l="0" r="0" t="21875"/>
          <a:stretch/>
        </p:blipFill>
        <p:spPr>
          <a:xfrm>
            <a:off x="0" y="0"/>
            <a:ext cx="24384000" cy="13716000"/>
          </a:xfrm>
          <a:prstGeom prst="rect">
            <a:avLst/>
          </a:prstGeom>
          <a:noFill/>
          <a:ln>
            <a:noFill/>
          </a:ln>
        </p:spPr>
      </p:pic>
      <p:sp>
        <p:nvSpPr>
          <p:cNvPr id="21" name="Google Shape;21;p3"/>
          <p:cNvSpPr/>
          <p:nvPr/>
        </p:nvSpPr>
        <p:spPr>
          <a:xfrm>
            <a:off x="0" y="0"/>
            <a:ext cx="6705600" cy="13716000"/>
          </a:xfrm>
          <a:custGeom>
            <a:rect b="b" l="l" r="r" t="t"/>
            <a:pathLst>
              <a:path extrusionOk="0" h="6858000" w="3352800">
                <a:moveTo>
                  <a:pt x="0" y="0"/>
                </a:moveTo>
                <a:lnTo>
                  <a:pt x="3352800" y="0"/>
                </a:lnTo>
                <a:lnTo>
                  <a:pt x="0" y="6858000"/>
                </a:lnTo>
                <a:lnTo>
                  <a:pt x="0" y="0"/>
                </a:lnTo>
                <a:close/>
              </a:path>
            </a:pathLst>
          </a:custGeom>
          <a:solidFill>
            <a:srgbClr val="2A76A0"/>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b="0" i="0" sz="7200" u="none" cap="none" strike="noStrike">
              <a:solidFill>
                <a:srgbClr val="2794BB"/>
              </a:solidFill>
              <a:latin typeface="Calibri"/>
              <a:ea typeface="Calibri"/>
              <a:cs typeface="Calibri"/>
              <a:sym typeface="Calibri"/>
            </a:endParaRPr>
          </a:p>
        </p:txBody>
      </p:sp>
      <p:sp>
        <p:nvSpPr>
          <p:cNvPr id="22" name="Google Shape;22;p3"/>
          <p:cNvSpPr/>
          <p:nvPr/>
        </p:nvSpPr>
        <p:spPr>
          <a:xfrm rot="1580173">
            <a:off x="1283686" y="460530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b="0" i="0" sz="7200" u="none" cap="none" strike="noStrike">
              <a:solidFill>
                <a:schemeClr val="lt1"/>
              </a:solidFill>
              <a:latin typeface="Calibri"/>
              <a:ea typeface="Calibri"/>
              <a:cs typeface="Calibri"/>
              <a:sym typeface="Calibri"/>
            </a:endParaRPr>
          </a:p>
        </p:txBody>
      </p:sp>
      <p:sp>
        <p:nvSpPr>
          <p:cNvPr id="23" name="Google Shape;23;p3"/>
          <p:cNvSpPr/>
          <p:nvPr/>
        </p:nvSpPr>
        <p:spPr>
          <a:xfrm rot="10800000">
            <a:off x="17678405" y="0"/>
            <a:ext cx="6705600" cy="13716000"/>
          </a:xfrm>
          <a:custGeom>
            <a:rect b="b" l="l" r="r" t="t"/>
            <a:pathLst>
              <a:path extrusionOk="0" h="6858000" w="3352800">
                <a:moveTo>
                  <a:pt x="0" y="0"/>
                </a:moveTo>
                <a:lnTo>
                  <a:pt x="3352800" y="0"/>
                </a:lnTo>
                <a:lnTo>
                  <a:pt x="0" y="6858000"/>
                </a:lnTo>
                <a:lnTo>
                  <a:pt x="0" y="0"/>
                </a:lnTo>
                <a:close/>
              </a:path>
            </a:pathLst>
          </a:custGeom>
          <a:solidFill>
            <a:srgbClr val="2A76A0"/>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b="0" i="0" sz="7200" u="none" cap="none" strike="noStrike">
              <a:solidFill>
                <a:schemeClr val="lt1"/>
              </a:solidFill>
              <a:latin typeface="Calibri"/>
              <a:ea typeface="Calibri"/>
              <a:cs typeface="Calibri"/>
              <a:sym typeface="Calibri"/>
            </a:endParaRPr>
          </a:p>
        </p:txBody>
      </p:sp>
      <p:sp>
        <p:nvSpPr>
          <p:cNvPr id="24" name="Google Shape;24;p3"/>
          <p:cNvSpPr/>
          <p:nvPr/>
        </p:nvSpPr>
        <p:spPr>
          <a:xfrm rot="-9219827">
            <a:off x="21920682" y="-37796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b="0" i="0" sz="7200" u="none" cap="none" strike="noStrike">
              <a:solidFill>
                <a:schemeClr val="lt1"/>
              </a:solidFill>
              <a:latin typeface="Calibri"/>
              <a:ea typeface="Calibri"/>
              <a:cs typeface="Calibri"/>
              <a:sym typeface="Calibri"/>
            </a:endParaRPr>
          </a:p>
        </p:txBody>
      </p:sp>
      <p:sp>
        <p:nvSpPr>
          <p:cNvPr id="25" name="Google Shape;25;p3"/>
          <p:cNvSpPr/>
          <p:nvPr/>
        </p:nvSpPr>
        <p:spPr>
          <a:xfrm rot="5400000">
            <a:off x="1873504" y="1527220"/>
            <a:ext cx="1181100" cy="1181100"/>
          </a:xfrm>
          <a:custGeom>
            <a:rect b="b" l="l" r="r" t="t"/>
            <a:pathLst>
              <a:path extrusionOk="0" h="590550" w="590550">
                <a:moveTo>
                  <a:pt x="0" y="404716"/>
                </a:moveTo>
                <a:lnTo>
                  <a:pt x="0" y="185834"/>
                </a:lnTo>
                <a:lnTo>
                  <a:pt x="185834" y="185834"/>
                </a:lnTo>
                <a:lnTo>
                  <a:pt x="185834" y="0"/>
                </a:lnTo>
                <a:lnTo>
                  <a:pt x="404716" y="0"/>
                </a:lnTo>
                <a:lnTo>
                  <a:pt x="404716" y="185834"/>
                </a:lnTo>
                <a:lnTo>
                  <a:pt x="590550" y="185834"/>
                </a:lnTo>
                <a:lnTo>
                  <a:pt x="590550" y="404716"/>
                </a:lnTo>
                <a:lnTo>
                  <a:pt x="404716" y="404716"/>
                </a:lnTo>
                <a:lnTo>
                  <a:pt x="404716" y="590550"/>
                </a:lnTo>
                <a:lnTo>
                  <a:pt x="185834" y="590550"/>
                </a:lnTo>
                <a:lnTo>
                  <a:pt x="185834" y="404716"/>
                </a:lnTo>
                <a:close/>
              </a:path>
            </a:pathLst>
          </a:custGeom>
          <a:solidFill>
            <a:schemeClr val="lt1"/>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b="0" i="0" sz="7200" u="none" cap="none" strike="noStrike">
              <a:solidFill>
                <a:schemeClr val="lt1"/>
              </a:solidFill>
              <a:latin typeface="Calibri"/>
              <a:ea typeface="Calibri"/>
              <a:cs typeface="Calibri"/>
              <a:sym typeface="Calibri"/>
            </a:endParaRPr>
          </a:p>
        </p:txBody>
      </p:sp>
      <p:pic>
        <p:nvPicPr>
          <p:cNvPr id="26" name="Google Shape;26;p3"/>
          <p:cNvPicPr preferRelativeResize="0"/>
          <p:nvPr/>
        </p:nvPicPr>
        <p:blipFill rotWithShape="1">
          <a:blip r:embed="rId4">
            <a:alphaModFix/>
          </a:blip>
          <a:srcRect b="0" l="0" r="0" t="0"/>
          <a:stretch/>
        </p:blipFill>
        <p:spPr>
          <a:xfrm>
            <a:off x="10248139" y="4194988"/>
            <a:ext cx="2449074" cy="3278384"/>
          </a:xfrm>
          <a:prstGeom prst="rect">
            <a:avLst/>
          </a:prstGeom>
          <a:noFill/>
          <a:ln>
            <a:noFill/>
          </a:ln>
        </p:spPr>
      </p:pic>
      <p:sp>
        <p:nvSpPr>
          <p:cNvPr id="27" name="Google Shape;27;p3"/>
          <p:cNvSpPr txBox="1"/>
          <p:nvPr/>
        </p:nvSpPr>
        <p:spPr>
          <a:xfrm>
            <a:off x="6295988" y="9052349"/>
            <a:ext cx="10277172" cy="49244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ID" sz="2600" u="none" cap="none" strike="noStrike">
                <a:solidFill>
                  <a:srgbClr val="13BBE7"/>
                </a:solidFill>
                <a:latin typeface="Montserrat SemiBold"/>
                <a:ea typeface="Montserrat SemiBold"/>
                <a:cs typeface="Montserrat SemiBold"/>
                <a:sym typeface="Montserrat SemiBold"/>
              </a:rPr>
              <a:t>MEDICAL PRESENTATION TEMPLATE</a:t>
            </a:r>
            <a:endParaRPr/>
          </a:p>
        </p:txBody>
      </p:sp>
      <p:sp>
        <p:nvSpPr>
          <p:cNvPr id="28" name="Google Shape;28;p3"/>
          <p:cNvSpPr txBox="1"/>
          <p:nvPr/>
        </p:nvSpPr>
        <p:spPr>
          <a:xfrm>
            <a:off x="6158129" y="7853140"/>
            <a:ext cx="10552889" cy="133882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ID" sz="8100" u="none" cap="none" strike="noStrike">
                <a:solidFill>
                  <a:srgbClr val="2A76A0"/>
                </a:solidFill>
                <a:latin typeface="Montserrat"/>
                <a:ea typeface="Montserrat"/>
                <a:cs typeface="Montserrat"/>
                <a:sym typeface="Montserrat"/>
              </a:rPr>
              <a:t>CORONA SAFETY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Google Shape;182;p12"/>
          <p:cNvSpPr/>
          <p:nvPr/>
        </p:nvSpPr>
        <p:spPr>
          <a:xfrm rot="-3600000">
            <a:off x="13429707" y="3962536"/>
            <a:ext cx="17201534" cy="9219930"/>
          </a:xfrm>
          <a:custGeom>
            <a:rect b="b" l="l" r="r" t="t"/>
            <a:pathLst>
              <a:path extrusionOk="0" h="4609965" w="8600767">
                <a:moveTo>
                  <a:pt x="7918937" y="1"/>
                </a:moveTo>
                <a:lnTo>
                  <a:pt x="8600767" y="1180965"/>
                </a:lnTo>
                <a:lnTo>
                  <a:pt x="2661565" y="4609965"/>
                </a:lnTo>
                <a:lnTo>
                  <a:pt x="0" y="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83" name="Google Shape;183;p12"/>
          <p:cNvSpPr txBox="1"/>
          <p:nvPr/>
        </p:nvSpPr>
        <p:spPr>
          <a:xfrm>
            <a:off x="585987" y="2123466"/>
            <a:ext cx="7224866" cy="181588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5600">
                <a:solidFill>
                  <a:srgbClr val="2287B4"/>
                </a:solidFill>
                <a:latin typeface="Montserrat"/>
                <a:ea typeface="Montserrat"/>
                <a:cs typeface="Montserrat"/>
                <a:sym typeface="Montserrat"/>
              </a:rPr>
              <a:t>We Provide Best For Business</a:t>
            </a:r>
            <a:endParaRPr/>
          </a:p>
        </p:txBody>
      </p:sp>
      <p:pic>
        <p:nvPicPr>
          <p:cNvPr id="184" name="Google Shape;184;p12"/>
          <p:cNvPicPr preferRelativeResize="0"/>
          <p:nvPr/>
        </p:nvPicPr>
        <p:blipFill rotWithShape="1">
          <a:blip r:embed="rId3">
            <a:alphaModFix/>
          </a:blip>
          <a:srcRect b="0" l="0" r="0" t="0"/>
          <a:stretch/>
        </p:blipFill>
        <p:spPr>
          <a:xfrm>
            <a:off x="1502260" y="8880278"/>
            <a:ext cx="360028" cy="415624"/>
          </a:xfrm>
          <a:prstGeom prst="rect">
            <a:avLst/>
          </a:prstGeom>
          <a:noFill/>
          <a:ln>
            <a:noFill/>
          </a:ln>
        </p:spPr>
      </p:pic>
      <p:sp>
        <p:nvSpPr>
          <p:cNvPr id="185" name="Google Shape;185;p12"/>
          <p:cNvSpPr txBox="1"/>
          <p:nvPr/>
        </p:nvSpPr>
        <p:spPr>
          <a:xfrm>
            <a:off x="1985152" y="8780312"/>
            <a:ext cx="2863284"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Get to Business</a:t>
            </a:r>
            <a:endParaRPr/>
          </a:p>
        </p:txBody>
      </p:sp>
      <p:pic>
        <p:nvPicPr>
          <p:cNvPr id="186" name="Google Shape;186;p12"/>
          <p:cNvPicPr preferRelativeResize="0"/>
          <p:nvPr/>
        </p:nvPicPr>
        <p:blipFill rotWithShape="1">
          <a:blip r:embed="rId3">
            <a:alphaModFix/>
          </a:blip>
          <a:srcRect b="0" l="0" r="0" t="0"/>
          <a:stretch/>
        </p:blipFill>
        <p:spPr>
          <a:xfrm>
            <a:off x="1502260" y="10028594"/>
            <a:ext cx="360028" cy="415624"/>
          </a:xfrm>
          <a:prstGeom prst="rect">
            <a:avLst/>
          </a:prstGeom>
          <a:noFill/>
          <a:ln>
            <a:noFill/>
          </a:ln>
        </p:spPr>
      </p:pic>
      <p:sp>
        <p:nvSpPr>
          <p:cNvPr id="187" name="Google Shape;187;p12"/>
          <p:cNvSpPr txBox="1"/>
          <p:nvPr/>
        </p:nvSpPr>
        <p:spPr>
          <a:xfrm>
            <a:off x="1985152" y="9928628"/>
            <a:ext cx="2702984"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Check Statistic</a:t>
            </a:r>
            <a:endParaRPr/>
          </a:p>
        </p:txBody>
      </p:sp>
      <p:pic>
        <p:nvPicPr>
          <p:cNvPr id="188" name="Google Shape;188;p12"/>
          <p:cNvPicPr preferRelativeResize="0"/>
          <p:nvPr/>
        </p:nvPicPr>
        <p:blipFill rotWithShape="1">
          <a:blip r:embed="rId3">
            <a:alphaModFix/>
          </a:blip>
          <a:srcRect b="0" l="0" r="0" t="0"/>
          <a:stretch/>
        </p:blipFill>
        <p:spPr>
          <a:xfrm>
            <a:off x="1502260" y="11176910"/>
            <a:ext cx="360028" cy="415624"/>
          </a:xfrm>
          <a:prstGeom prst="rect">
            <a:avLst/>
          </a:prstGeom>
          <a:noFill/>
          <a:ln>
            <a:noFill/>
          </a:ln>
        </p:spPr>
      </p:pic>
      <p:sp>
        <p:nvSpPr>
          <p:cNvPr id="189" name="Google Shape;189;p12"/>
          <p:cNvSpPr txBox="1"/>
          <p:nvPr/>
        </p:nvSpPr>
        <p:spPr>
          <a:xfrm>
            <a:off x="1985153" y="11076944"/>
            <a:ext cx="234711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View Medice</a:t>
            </a:r>
            <a:endParaRPr/>
          </a:p>
        </p:txBody>
      </p:sp>
      <p:sp>
        <p:nvSpPr>
          <p:cNvPr id="190" name="Google Shape;190;p12"/>
          <p:cNvSpPr txBox="1"/>
          <p:nvPr/>
        </p:nvSpPr>
        <p:spPr>
          <a:xfrm>
            <a:off x="1117614" y="4379511"/>
            <a:ext cx="5389512" cy="2235356"/>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a:t>
            </a:r>
            <a:endParaRPr/>
          </a:p>
        </p:txBody>
      </p:sp>
      <p:cxnSp>
        <p:nvCxnSpPr>
          <p:cNvPr id="191" name="Google Shape;191;p12"/>
          <p:cNvCxnSpPr/>
          <p:nvPr/>
        </p:nvCxnSpPr>
        <p:spPr>
          <a:xfrm>
            <a:off x="3429778" y="7361466"/>
            <a:ext cx="0" cy="838200"/>
          </a:xfrm>
          <a:prstGeom prst="straightConnector1">
            <a:avLst/>
          </a:prstGeom>
          <a:noFill/>
          <a:ln cap="flat" cmpd="sng" w="57150">
            <a:solidFill>
              <a:srgbClr val="2287B4"/>
            </a:solidFill>
            <a:prstDash val="solid"/>
            <a:miter lim="800000"/>
            <a:headEnd len="sm" w="sm" type="none"/>
            <a:tailEnd len="med" w="med" type="triangle"/>
          </a:ln>
        </p:spPr>
      </p:cxnSp>
      <p:grpSp>
        <p:nvGrpSpPr>
          <p:cNvPr id="192" name="Google Shape;192;p12"/>
          <p:cNvGrpSpPr/>
          <p:nvPr/>
        </p:nvGrpSpPr>
        <p:grpSpPr>
          <a:xfrm>
            <a:off x="17532406" y="9194860"/>
            <a:ext cx="4870244" cy="2606312"/>
            <a:chOff x="8696999" y="4647951"/>
            <a:chExt cx="2435122" cy="1303156"/>
          </a:xfrm>
        </p:grpSpPr>
        <p:grpSp>
          <p:nvGrpSpPr>
            <p:cNvPr id="193" name="Google Shape;193;p12"/>
            <p:cNvGrpSpPr/>
            <p:nvPr/>
          </p:nvGrpSpPr>
          <p:grpSpPr>
            <a:xfrm>
              <a:off x="8704749" y="4647951"/>
              <a:ext cx="2419622" cy="1154524"/>
              <a:chOff x="8789093" y="4750005"/>
              <a:chExt cx="2205740" cy="1052470"/>
            </a:xfrm>
          </p:grpSpPr>
          <p:pic>
            <p:nvPicPr>
              <p:cNvPr id="194" name="Google Shape;194;p12"/>
              <p:cNvPicPr preferRelativeResize="0"/>
              <p:nvPr/>
            </p:nvPicPr>
            <p:blipFill rotWithShape="1">
              <a:blip r:embed="rId4">
                <a:alphaModFix/>
              </a:blip>
              <a:srcRect b="0" l="0" r="0" t="0"/>
              <a:stretch/>
            </p:blipFill>
            <p:spPr>
              <a:xfrm>
                <a:off x="9627487" y="4750005"/>
                <a:ext cx="528950" cy="708064"/>
              </a:xfrm>
              <a:prstGeom prst="rect">
                <a:avLst/>
              </a:prstGeom>
              <a:noFill/>
              <a:ln>
                <a:noFill/>
              </a:ln>
            </p:spPr>
          </p:pic>
          <p:pic>
            <p:nvPicPr>
              <p:cNvPr id="195" name="Google Shape;195;p12"/>
              <p:cNvPicPr preferRelativeResize="0"/>
              <p:nvPr/>
            </p:nvPicPr>
            <p:blipFill rotWithShape="1">
              <a:blip r:embed="rId5">
                <a:alphaModFix/>
              </a:blip>
              <a:srcRect b="0" l="0" r="0" t="0"/>
              <a:stretch/>
            </p:blipFill>
            <p:spPr>
              <a:xfrm>
                <a:off x="8789093" y="5624668"/>
                <a:ext cx="2205740" cy="177807"/>
              </a:xfrm>
              <a:prstGeom prst="rect">
                <a:avLst/>
              </a:prstGeom>
              <a:noFill/>
              <a:ln>
                <a:noFill/>
              </a:ln>
            </p:spPr>
          </p:pic>
        </p:grpSp>
        <p:sp>
          <p:nvSpPr>
            <p:cNvPr id="196" name="Google Shape;196;p12"/>
            <p:cNvSpPr txBox="1"/>
            <p:nvPr/>
          </p:nvSpPr>
          <p:spPr>
            <a:xfrm>
              <a:off x="8696999" y="5827996"/>
              <a:ext cx="2435122" cy="12311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1000">
                  <a:solidFill>
                    <a:schemeClr val="lt1"/>
                  </a:solidFill>
                  <a:latin typeface="Montserrat SemiBold"/>
                  <a:ea typeface="Montserrat SemiBold"/>
                  <a:cs typeface="Montserrat SemiBold"/>
                  <a:sym typeface="Montserrat SemiBold"/>
                </a:rPr>
                <a:t>MEDICAL PRESENTATION TEMPLATE</a:t>
              </a:r>
              <a:endParaRPr/>
            </a:p>
          </p:txBody>
        </p:sp>
      </p:grpSp>
      <p:pic>
        <p:nvPicPr>
          <p:cNvPr id="197" name="Google Shape;197;p12"/>
          <p:cNvPicPr preferRelativeResize="0"/>
          <p:nvPr/>
        </p:nvPicPr>
        <p:blipFill rotWithShape="1">
          <a:blip r:embed="rId6">
            <a:alphaModFix/>
          </a:blip>
          <a:srcRect b="7409" l="0" r="0" t="7408"/>
          <a:stretch/>
        </p:blipFill>
        <p:spPr>
          <a:xfrm>
            <a:off x="5274458" y="0"/>
            <a:ext cx="16101836" cy="13716000"/>
          </a:xfrm>
          <a:custGeom>
            <a:rect b="b" l="l" r="r" t="t"/>
            <a:pathLst>
              <a:path extrusionOk="0" h="6858000" w="8050918">
                <a:moveTo>
                  <a:pt x="3398885" y="4981315"/>
                </a:moveTo>
                <a:cubicBezTo>
                  <a:pt x="3475746" y="4975883"/>
                  <a:pt x="3554998" y="4992555"/>
                  <a:pt x="3626751" y="5033982"/>
                </a:cubicBezTo>
                <a:cubicBezTo>
                  <a:pt x="3818093" y="5144453"/>
                  <a:pt x="3883651" y="5389120"/>
                  <a:pt x="3773180" y="5580461"/>
                </a:cubicBezTo>
                <a:lnTo>
                  <a:pt x="3035593" y="6858000"/>
                </a:lnTo>
                <a:lnTo>
                  <a:pt x="2111716" y="6858000"/>
                </a:lnTo>
                <a:lnTo>
                  <a:pt x="3080273" y="5180411"/>
                </a:lnTo>
                <a:cubicBezTo>
                  <a:pt x="3149317" y="5060822"/>
                  <a:pt x="3270781" y="4990368"/>
                  <a:pt x="3398885" y="4981315"/>
                </a:cubicBezTo>
                <a:close/>
                <a:moveTo>
                  <a:pt x="5092478" y="3876723"/>
                </a:moveTo>
                <a:cubicBezTo>
                  <a:pt x="5169340" y="3871292"/>
                  <a:pt x="5248592" y="3887964"/>
                  <a:pt x="5320345" y="3929391"/>
                </a:cubicBezTo>
                <a:cubicBezTo>
                  <a:pt x="5511687" y="4039862"/>
                  <a:pt x="5577245" y="4284528"/>
                  <a:pt x="5466773" y="4475869"/>
                </a:cubicBezTo>
                <a:lnTo>
                  <a:pt x="4091449" y="6858000"/>
                </a:lnTo>
                <a:lnTo>
                  <a:pt x="3167573" y="6858000"/>
                </a:lnTo>
                <a:lnTo>
                  <a:pt x="4773866" y="4075819"/>
                </a:lnTo>
                <a:cubicBezTo>
                  <a:pt x="4842911" y="3956231"/>
                  <a:pt x="4964375" y="3885777"/>
                  <a:pt x="5092478" y="3876723"/>
                </a:cubicBezTo>
                <a:close/>
                <a:moveTo>
                  <a:pt x="2386597" y="3077047"/>
                </a:moveTo>
                <a:cubicBezTo>
                  <a:pt x="2463459" y="3071615"/>
                  <a:pt x="2542711" y="3088287"/>
                  <a:pt x="2614464" y="3129714"/>
                </a:cubicBezTo>
                <a:cubicBezTo>
                  <a:pt x="2805806" y="3240185"/>
                  <a:pt x="2871363" y="3484851"/>
                  <a:pt x="2760893" y="3676192"/>
                </a:cubicBezTo>
                <a:lnTo>
                  <a:pt x="923876" y="6858000"/>
                </a:lnTo>
                <a:lnTo>
                  <a:pt x="0" y="6858000"/>
                </a:lnTo>
                <a:lnTo>
                  <a:pt x="2067986" y="3276143"/>
                </a:lnTo>
                <a:cubicBezTo>
                  <a:pt x="2137030" y="3156554"/>
                  <a:pt x="2258494" y="3086099"/>
                  <a:pt x="2386597" y="3077047"/>
                </a:cubicBezTo>
                <a:close/>
                <a:moveTo>
                  <a:pt x="4080191" y="1972458"/>
                </a:moveTo>
                <a:cubicBezTo>
                  <a:pt x="4157053" y="1967025"/>
                  <a:pt x="4236305" y="1983698"/>
                  <a:pt x="4308058" y="2025124"/>
                </a:cubicBezTo>
                <a:cubicBezTo>
                  <a:pt x="4499400" y="2135595"/>
                  <a:pt x="4564958" y="2380261"/>
                  <a:pt x="4454487" y="2571603"/>
                </a:cubicBezTo>
                <a:lnTo>
                  <a:pt x="1979734" y="6858000"/>
                </a:lnTo>
                <a:lnTo>
                  <a:pt x="1055859" y="6858000"/>
                </a:lnTo>
                <a:lnTo>
                  <a:pt x="3761580" y="2171553"/>
                </a:lnTo>
                <a:cubicBezTo>
                  <a:pt x="3830624" y="2051964"/>
                  <a:pt x="3952088" y="1981510"/>
                  <a:pt x="4080191" y="1972458"/>
                </a:cubicBezTo>
                <a:close/>
                <a:moveTo>
                  <a:pt x="2903609" y="0"/>
                </a:moveTo>
                <a:lnTo>
                  <a:pt x="3827485" y="1"/>
                </a:lnTo>
                <a:lnTo>
                  <a:pt x="1319602" y="4343783"/>
                </a:lnTo>
                <a:cubicBezTo>
                  <a:pt x="1209129" y="4535125"/>
                  <a:pt x="964464" y="4600684"/>
                  <a:pt x="773123" y="4490213"/>
                </a:cubicBezTo>
                <a:cubicBezTo>
                  <a:pt x="581781" y="4379742"/>
                  <a:pt x="516223" y="4135075"/>
                  <a:pt x="626693" y="3943734"/>
                </a:cubicBezTo>
                <a:close/>
                <a:moveTo>
                  <a:pt x="8050918" y="0"/>
                </a:moveTo>
                <a:lnTo>
                  <a:pt x="5955722" y="3628984"/>
                </a:lnTo>
                <a:cubicBezTo>
                  <a:pt x="5845251" y="3820325"/>
                  <a:pt x="5600587" y="3885883"/>
                  <a:pt x="5409245" y="3775412"/>
                </a:cubicBezTo>
                <a:cubicBezTo>
                  <a:pt x="5217904" y="3664942"/>
                  <a:pt x="5152345" y="3420276"/>
                  <a:pt x="5262817" y="3228934"/>
                </a:cubicBezTo>
                <a:lnTo>
                  <a:pt x="7127042" y="0"/>
                </a:lnTo>
                <a:close/>
                <a:moveTo>
                  <a:pt x="6071184" y="0"/>
                </a:moveTo>
                <a:lnTo>
                  <a:pt x="6995059" y="0"/>
                </a:lnTo>
                <a:lnTo>
                  <a:pt x="4240589" y="4770882"/>
                </a:lnTo>
                <a:cubicBezTo>
                  <a:pt x="4130118" y="4962223"/>
                  <a:pt x="3885452" y="5027781"/>
                  <a:pt x="3694111" y="4917310"/>
                </a:cubicBezTo>
                <a:cubicBezTo>
                  <a:pt x="3502770" y="4806839"/>
                  <a:pt x="3437212" y="4562173"/>
                  <a:pt x="3547682" y="4370832"/>
                </a:cubicBezTo>
                <a:close/>
                <a:moveTo>
                  <a:pt x="5754427" y="0"/>
                </a:moveTo>
                <a:lnTo>
                  <a:pt x="5939202" y="0"/>
                </a:lnTo>
                <a:lnTo>
                  <a:pt x="4943437" y="1724718"/>
                </a:lnTo>
                <a:cubicBezTo>
                  <a:pt x="4832965" y="1916059"/>
                  <a:pt x="4588299" y="1981617"/>
                  <a:pt x="4396958" y="1871146"/>
                </a:cubicBezTo>
                <a:cubicBezTo>
                  <a:pt x="4205616" y="1760675"/>
                  <a:pt x="4140059" y="1516009"/>
                  <a:pt x="4250530" y="1324668"/>
                </a:cubicBezTo>
                <a:lnTo>
                  <a:pt x="5015327" y="1"/>
                </a:lnTo>
                <a:close/>
                <a:moveTo>
                  <a:pt x="3959468" y="0"/>
                </a:moveTo>
                <a:lnTo>
                  <a:pt x="4190437" y="0"/>
                </a:lnTo>
                <a:lnTo>
                  <a:pt x="4883345" y="0"/>
                </a:lnTo>
                <a:lnTo>
                  <a:pt x="3249843" y="2829307"/>
                </a:lnTo>
                <a:cubicBezTo>
                  <a:pt x="3139373" y="3020648"/>
                  <a:pt x="2894706" y="3086206"/>
                  <a:pt x="2703365" y="2975735"/>
                </a:cubicBezTo>
                <a:cubicBezTo>
                  <a:pt x="2512023" y="2865264"/>
                  <a:pt x="2446465" y="2620599"/>
                  <a:pt x="2556936" y="2429258"/>
                </a:cubicBezTo>
                <a:close/>
              </a:path>
            </a:pathLst>
          </a:cu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Google Shape;203;p13"/>
          <p:cNvSpPr/>
          <p:nvPr/>
        </p:nvSpPr>
        <p:spPr>
          <a:xfrm rot="1329657">
            <a:off x="8538037" y="2341582"/>
            <a:ext cx="1248230" cy="12055108"/>
          </a:xfrm>
          <a:custGeom>
            <a:rect b="b" l="l" r="r" t="t"/>
            <a:pathLst>
              <a:path extrusionOk="0" h="6027554" w="624115">
                <a:moveTo>
                  <a:pt x="264746" y="0"/>
                </a:moveTo>
                <a:lnTo>
                  <a:pt x="264746" y="5919722"/>
                </a:lnTo>
                <a:lnTo>
                  <a:pt x="624115" y="5773352"/>
                </a:lnTo>
                <a:lnTo>
                  <a:pt x="624115" y="5773353"/>
                </a:lnTo>
                <a:lnTo>
                  <a:pt x="0" y="6027554"/>
                </a:lnTo>
                <a:lnTo>
                  <a:pt x="0" y="107831"/>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204" name="Google Shape;204;p13"/>
          <p:cNvSpPr/>
          <p:nvPr/>
        </p:nvSpPr>
        <p:spPr>
          <a:xfrm flipH="1">
            <a:off x="15823401" y="2714566"/>
            <a:ext cx="8560602" cy="11001432"/>
          </a:xfrm>
          <a:custGeom>
            <a:rect b="b" l="l" r="r" t="t"/>
            <a:pathLst>
              <a:path extrusionOk="0" h="5500716" w="4280301">
                <a:moveTo>
                  <a:pt x="2039872" y="0"/>
                </a:moveTo>
                <a:lnTo>
                  <a:pt x="0" y="0"/>
                </a:lnTo>
                <a:lnTo>
                  <a:pt x="0" y="5500716"/>
                </a:lnTo>
                <a:lnTo>
                  <a:pt x="4280301" y="550071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205" name="Google Shape;205;p13"/>
          <p:cNvPicPr preferRelativeResize="0"/>
          <p:nvPr/>
        </p:nvPicPr>
        <p:blipFill rotWithShape="1">
          <a:blip r:embed="rId3">
            <a:alphaModFix/>
          </a:blip>
          <a:srcRect b="0" l="0" r="0" t="0"/>
          <a:stretch/>
        </p:blipFill>
        <p:spPr>
          <a:xfrm>
            <a:off x="19562236" y="9244684"/>
            <a:ext cx="360028" cy="415624"/>
          </a:xfrm>
          <a:prstGeom prst="rect">
            <a:avLst/>
          </a:prstGeom>
          <a:noFill/>
          <a:ln>
            <a:noFill/>
          </a:ln>
        </p:spPr>
      </p:pic>
      <p:sp>
        <p:nvSpPr>
          <p:cNvPr id="206" name="Google Shape;206;p13"/>
          <p:cNvSpPr txBox="1"/>
          <p:nvPr/>
        </p:nvSpPr>
        <p:spPr>
          <a:xfrm>
            <a:off x="20045128" y="9144718"/>
            <a:ext cx="2863284"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chemeClr val="lt1"/>
                </a:solidFill>
                <a:latin typeface="Open Sans SemiBold"/>
                <a:ea typeface="Open Sans SemiBold"/>
                <a:cs typeface="Open Sans SemiBold"/>
                <a:sym typeface="Open Sans SemiBold"/>
              </a:rPr>
              <a:t>Get to Business</a:t>
            </a:r>
            <a:endParaRPr/>
          </a:p>
        </p:txBody>
      </p:sp>
      <p:pic>
        <p:nvPicPr>
          <p:cNvPr id="207" name="Google Shape;207;p13"/>
          <p:cNvPicPr preferRelativeResize="0"/>
          <p:nvPr/>
        </p:nvPicPr>
        <p:blipFill rotWithShape="1">
          <a:blip r:embed="rId3">
            <a:alphaModFix/>
          </a:blip>
          <a:srcRect b="0" l="0" r="0" t="0"/>
          <a:stretch/>
        </p:blipFill>
        <p:spPr>
          <a:xfrm>
            <a:off x="19562236" y="10393000"/>
            <a:ext cx="360028" cy="415624"/>
          </a:xfrm>
          <a:prstGeom prst="rect">
            <a:avLst/>
          </a:prstGeom>
          <a:noFill/>
          <a:ln>
            <a:noFill/>
          </a:ln>
        </p:spPr>
      </p:pic>
      <p:sp>
        <p:nvSpPr>
          <p:cNvPr id="208" name="Google Shape;208;p13"/>
          <p:cNvSpPr txBox="1"/>
          <p:nvPr/>
        </p:nvSpPr>
        <p:spPr>
          <a:xfrm>
            <a:off x="20045128" y="10293034"/>
            <a:ext cx="2702984"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chemeClr val="lt1"/>
                </a:solidFill>
                <a:latin typeface="Open Sans SemiBold"/>
                <a:ea typeface="Open Sans SemiBold"/>
                <a:cs typeface="Open Sans SemiBold"/>
                <a:sym typeface="Open Sans SemiBold"/>
              </a:rPr>
              <a:t>Check Statistic</a:t>
            </a:r>
            <a:endParaRPr/>
          </a:p>
        </p:txBody>
      </p:sp>
      <p:pic>
        <p:nvPicPr>
          <p:cNvPr id="209" name="Google Shape;209;p13"/>
          <p:cNvPicPr preferRelativeResize="0"/>
          <p:nvPr/>
        </p:nvPicPr>
        <p:blipFill rotWithShape="1">
          <a:blip r:embed="rId3">
            <a:alphaModFix/>
          </a:blip>
          <a:srcRect b="0" l="0" r="0" t="0"/>
          <a:stretch/>
        </p:blipFill>
        <p:spPr>
          <a:xfrm>
            <a:off x="19562236" y="11541316"/>
            <a:ext cx="360028" cy="415624"/>
          </a:xfrm>
          <a:prstGeom prst="rect">
            <a:avLst/>
          </a:prstGeom>
          <a:noFill/>
          <a:ln>
            <a:noFill/>
          </a:ln>
        </p:spPr>
      </p:pic>
      <p:sp>
        <p:nvSpPr>
          <p:cNvPr id="210" name="Google Shape;210;p13"/>
          <p:cNvSpPr txBox="1"/>
          <p:nvPr/>
        </p:nvSpPr>
        <p:spPr>
          <a:xfrm>
            <a:off x="20045130" y="11441350"/>
            <a:ext cx="234711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chemeClr val="lt1"/>
                </a:solidFill>
                <a:latin typeface="Open Sans SemiBold"/>
                <a:ea typeface="Open Sans SemiBold"/>
                <a:cs typeface="Open Sans SemiBold"/>
                <a:sym typeface="Open Sans SemiBold"/>
              </a:rPr>
              <a:t>View Medice</a:t>
            </a:r>
            <a:endParaRPr/>
          </a:p>
        </p:txBody>
      </p:sp>
      <p:sp>
        <p:nvSpPr>
          <p:cNvPr id="211" name="Google Shape;211;p13"/>
          <p:cNvSpPr txBox="1"/>
          <p:nvPr/>
        </p:nvSpPr>
        <p:spPr>
          <a:xfrm>
            <a:off x="19407809" y="5391996"/>
            <a:ext cx="4327398" cy="181588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5600">
                <a:solidFill>
                  <a:schemeClr val="lt1"/>
                </a:solidFill>
                <a:latin typeface="Open Sans SemiBold"/>
                <a:ea typeface="Open Sans SemiBold"/>
                <a:cs typeface="Open Sans SemiBold"/>
                <a:sym typeface="Open Sans SemiBold"/>
              </a:rPr>
              <a:t>How </a:t>
            </a:r>
            <a:endParaRPr/>
          </a:p>
          <a:p>
            <a:pPr indent="0" lvl="0" marL="0" marR="0" rtl="0" algn="ctr">
              <a:spcBef>
                <a:spcPts val="0"/>
              </a:spcBef>
              <a:spcAft>
                <a:spcPts val="0"/>
              </a:spcAft>
              <a:buNone/>
            </a:pPr>
            <a:r>
              <a:rPr lang="en-ID" sz="5600">
                <a:solidFill>
                  <a:schemeClr val="lt1"/>
                </a:solidFill>
                <a:latin typeface="Open Sans SemiBold"/>
                <a:ea typeface="Open Sans SemiBold"/>
                <a:cs typeface="Open Sans SemiBold"/>
                <a:sym typeface="Open Sans SemiBold"/>
              </a:rPr>
              <a:t>We Work</a:t>
            </a:r>
            <a:endParaRPr/>
          </a:p>
        </p:txBody>
      </p:sp>
      <p:cxnSp>
        <p:nvCxnSpPr>
          <p:cNvPr id="212" name="Google Shape;212;p13"/>
          <p:cNvCxnSpPr/>
          <p:nvPr/>
        </p:nvCxnSpPr>
        <p:spPr>
          <a:xfrm>
            <a:off x="21431698" y="7593890"/>
            <a:ext cx="0" cy="838200"/>
          </a:xfrm>
          <a:prstGeom prst="straightConnector1">
            <a:avLst/>
          </a:prstGeom>
          <a:noFill/>
          <a:ln cap="flat" cmpd="sng" w="57150">
            <a:solidFill>
              <a:schemeClr val="lt1"/>
            </a:solidFill>
            <a:prstDash val="solid"/>
            <a:miter lim="800000"/>
            <a:headEnd len="sm" w="sm" type="none"/>
            <a:tailEnd len="med" w="med" type="triangle"/>
          </a:ln>
        </p:spPr>
      </p:cxnSp>
      <p:sp>
        <p:nvSpPr>
          <p:cNvPr id="213" name="Google Shape;213;p13"/>
          <p:cNvSpPr/>
          <p:nvPr/>
        </p:nvSpPr>
        <p:spPr>
          <a:xfrm rot="1329321">
            <a:off x="1298471" y="10091930"/>
            <a:ext cx="3742582" cy="2214608"/>
          </a:xfrm>
          <a:custGeom>
            <a:rect b="b" l="l" r="r" t="t"/>
            <a:pathLst>
              <a:path extrusionOk="0" h="1107304" w="1871291">
                <a:moveTo>
                  <a:pt x="1699326" y="0"/>
                </a:moveTo>
                <a:lnTo>
                  <a:pt x="1693295" y="239435"/>
                </a:lnTo>
                <a:lnTo>
                  <a:pt x="1871291" y="412809"/>
                </a:lnTo>
                <a:lnTo>
                  <a:pt x="1636516" y="508405"/>
                </a:lnTo>
                <a:lnTo>
                  <a:pt x="1636969" y="509519"/>
                </a:lnTo>
                <a:lnTo>
                  <a:pt x="168871" y="1107304"/>
                </a:lnTo>
                <a:lnTo>
                  <a:pt x="0" y="692573"/>
                </a:lnTo>
                <a:lnTo>
                  <a:pt x="627290" y="437151"/>
                </a:lnTo>
                <a:lnTo>
                  <a:pt x="627290" y="43651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214" name="Google Shape;214;p13"/>
          <p:cNvPicPr preferRelativeResize="0"/>
          <p:nvPr/>
        </p:nvPicPr>
        <p:blipFill rotWithShape="1">
          <a:blip r:embed="rId4">
            <a:alphaModFix/>
          </a:blip>
          <a:srcRect b="50000" l="0" r="0" t="25198"/>
          <a:stretch/>
        </p:blipFill>
        <p:spPr>
          <a:xfrm>
            <a:off x="5688770" y="8281165"/>
            <a:ext cx="1468864" cy="2008246"/>
          </a:xfrm>
          <a:custGeom>
            <a:rect b="b" l="l" r="r" t="t"/>
            <a:pathLst>
              <a:path extrusionOk="0" h="805001" w="588791">
                <a:moveTo>
                  <a:pt x="0" y="0"/>
                </a:moveTo>
                <a:lnTo>
                  <a:pt x="588791" y="0"/>
                </a:lnTo>
                <a:lnTo>
                  <a:pt x="588791" y="805001"/>
                </a:lnTo>
                <a:lnTo>
                  <a:pt x="0" y="805001"/>
                </a:lnTo>
                <a:close/>
              </a:path>
            </a:pathLst>
          </a:custGeom>
          <a:noFill/>
          <a:ln>
            <a:noFill/>
          </a:ln>
        </p:spPr>
      </p:pic>
      <p:sp>
        <p:nvSpPr>
          <p:cNvPr id="215" name="Google Shape;215;p13"/>
          <p:cNvSpPr/>
          <p:nvPr/>
        </p:nvSpPr>
        <p:spPr>
          <a:xfrm rot="1329321">
            <a:off x="1392618" y="7917929"/>
            <a:ext cx="4471108" cy="2511074"/>
          </a:xfrm>
          <a:custGeom>
            <a:rect b="b" l="l" r="r" t="t"/>
            <a:pathLst>
              <a:path extrusionOk="0" h="1255537" w="2235554">
                <a:moveTo>
                  <a:pt x="1906134" y="62818"/>
                </a:moveTo>
                <a:lnTo>
                  <a:pt x="2060408" y="0"/>
                </a:lnTo>
                <a:lnTo>
                  <a:pt x="2054484" y="235147"/>
                </a:lnTo>
                <a:lnTo>
                  <a:pt x="2235554" y="411514"/>
                </a:lnTo>
                <a:lnTo>
                  <a:pt x="2060069" y="482969"/>
                </a:lnTo>
                <a:lnTo>
                  <a:pt x="1969838" y="519709"/>
                </a:lnTo>
                <a:lnTo>
                  <a:pt x="1970713" y="521857"/>
                </a:lnTo>
                <a:lnTo>
                  <a:pt x="168872" y="1255537"/>
                </a:lnTo>
                <a:lnTo>
                  <a:pt x="0" y="840806"/>
                </a:lnTo>
                <a:lnTo>
                  <a:pt x="731644" y="542893"/>
                </a:lnTo>
                <a:lnTo>
                  <a:pt x="731644" y="541052"/>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216" name="Google Shape;216;p13"/>
          <p:cNvSpPr/>
          <p:nvPr/>
        </p:nvSpPr>
        <p:spPr>
          <a:xfrm rot="1329321">
            <a:off x="1347220" y="5668679"/>
            <a:ext cx="5317768" cy="2852574"/>
          </a:xfrm>
          <a:custGeom>
            <a:rect b="b" l="l" r="r" t="t"/>
            <a:pathLst>
              <a:path extrusionOk="0" h="1426287" w="2658884">
                <a:moveTo>
                  <a:pt x="2378768" y="41604"/>
                </a:moveTo>
                <a:lnTo>
                  <a:pt x="2480944" y="0"/>
                </a:lnTo>
                <a:lnTo>
                  <a:pt x="2475115" y="231380"/>
                </a:lnTo>
                <a:lnTo>
                  <a:pt x="2658884" y="410376"/>
                </a:lnTo>
                <a:lnTo>
                  <a:pt x="2532703" y="461755"/>
                </a:lnTo>
                <a:lnTo>
                  <a:pt x="1870269" y="731487"/>
                </a:lnTo>
                <a:lnTo>
                  <a:pt x="1870974" y="733219"/>
                </a:lnTo>
                <a:lnTo>
                  <a:pt x="168872" y="1426287"/>
                </a:lnTo>
                <a:lnTo>
                  <a:pt x="0" y="1011556"/>
                </a:lnTo>
                <a:lnTo>
                  <a:pt x="1204278" y="521194"/>
                </a:lnTo>
                <a:lnTo>
                  <a:pt x="1204278" y="519838"/>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217" name="Google Shape;217;p13"/>
          <p:cNvPicPr preferRelativeResize="0"/>
          <p:nvPr/>
        </p:nvPicPr>
        <p:blipFill rotWithShape="1">
          <a:blip r:embed="rId4">
            <a:alphaModFix/>
          </a:blip>
          <a:srcRect b="79254" l="0" r="0" t="0"/>
          <a:stretch/>
        </p:blipFill>
        <p:spPr>
          <a:xfrm>
            <a:off x="6531849" y="6433470"/>
            <a:ext cx="1468866" cy="1679788"/>
          </a:xfrm>
          <a:custGeom>
            <a:rect b="b" l="l" r="r" t="t"/>
            <a:pathLst>
              <a:path extrusionOk="0" h="673339" w="588791">
                <a:moveTo>
                  <a:pt x="0" y="0"/>
                </a:moveTo>
                <a:lnTo>
                  <a:pt x="588791" y="0"/>
                </a:lnTo>
                <a:lnTo>
                  <a:pt x="588791" y="673339"/>
                </a:lnTo>
                <a:lnTo>
                  <a:pt x="0" y="673339"/>
                </a:lnTo>
                <a:close/>
              </a:path>
            </a:pathLst>
          </a:custGeom>
          <a:noFill/>
          <a:ln>
            <a:noFill/>
          </a:ln>
        </p:spPr>
      </p:pic>
      <p:pic>
        <p:nvPicPr>
          <p:cNvPr id="218" name="Google Shape;218;p13"/>
          <p:cNvPicPr preferRelativeResize="0"/>
          <p:nvPr/>
        </p:nvPicPr>
        <p:blipFill rotWithShape="1">
          <a:blip r:embed="rId4">
            <a:alphaModFix/>
          </a:blip>
          <a:srcRect b="0" l="0" r="0" t="79251"/>
          <a:stretch/>
        </p:blipFill>
        <p:spPr>
          <a:xfrm>
            <a:off x="4850385" y="10152275"/>
            <a:ext cx="1468866" cy="1680098"/>
          </a:xfrm>
          <a:custGeom>
            <a:rect b="b" l="l" r="r" t="t"/>
            <a:pathLst>
              <a:path extrusionOk="0" h="673463" w="588791">
                <a:moveTo>
                  <a:pt x="0" y="0"/>
                </a:moveTo>
                <a:lnTo>
                  <a:pt x="588791" y="0"/>
                </a:lnTo>
                <a:lnTo>
                  <a:pt x="588791" y="673463"/>
                </a:lnTo>
                <a:lnTo>
                  <a:pt x="0" y="673463"/>
                </a:lnTo>
                <a:close/>
              </a:path>
            </a:pathLst>
          </a:custGeom>
          <a:noFill/>
          <a:ln>
            <a:noFill/>
          </a:ln>
        </p:spPr>
      </p:pic>
      <p:sp>
        <p:nvSpPr>
          <p:cNvPr id="219" name="Google Shape;219;p13"/>
          <p:cNvSpPr txBox="1"/>
          <p:nvPr/>
        </p:nvSpPr>
        <p:spPr>
          <a:xfrm>
            <a:off x="2987258" y="6739023"/>
            <a:ext cx="2486578" cy="76944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4400">
                <a:solidFill>
                  <a:schemeClr val="lt1"/>
                </a:solidFill>
                <a:latin typeface="Open Sans"/>
                <a:ea typeface="Open Sans"/>
                <a:cs typeface="Open Sans"/>
                <a:sym typeface="Open Sans"/>
              </a:rPr>
              <a:t>Statistic</a:t>
            </a:r>
            <a:endParaRPr/>
          </a:p>
        </p:txBody>
      </p:sp>
      <p:sp>
        <p:nvSpPr>
          <p:cNvPr id="220" name="Google Shape;220;p13"/>
          <p:cNvSpPr txBox="1"/>
          <p:nvPr/>
        </p:nvSpPr>
        <p:spPr>
          <a:xfrm>
            <a:off x="2640734" y="8799211"/>
            <a:ext cx="2202847" cy="76944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4400">
                <a:solidFill>
                  <a:schemeClr val="lt1"/>
                </a:solidFill>
                <a:latin typeface="Open Sans"/>
                <a:ea typeface="Open Sans"/>
                <a:cs typeface="Open Sans"/>
                <a:sym typeface="Open Sans"/>
              </a:rPr>
              <a:t>Medice</a:t>
            </a:r>
            <a:endParaRPr/>
          </a:p>
        </p:txBody>
      </p:sp>
      <p:sp>
        <p:nvSpPr>
          <p:cNvPr id="221" name="Google Shape;221;p13"/>
          <p:cNvSpPr txBox="1"/>
          <p:nvPr/>
        </p:nvSpPr>
        <p:spPr>
          <a:xfrm>
            <a:off x="2435514" y="10824031"/>
            <a:ext cx="1483098" cy="76944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4400">
                <a:solidFill>
                  <a:schemeClr val="lt1"/>
                </a:solidFill>
                <a:latin typeface="Open Sans"/>
                <a:ea typeface="Open Sans"/>
                <a:cs typeface="Open Sans"/>
                <a:sym typeface="Open Sans"/>
              </a:rPr>
              <a:t>Labs</a:t>
            </a:r>
            <a:endParaRPr/>
          </a:p>
        </p:txBody>
      </p:sp>
      <p:sp>
        <p:nvSpPr>
          <p:cNvPr id="222" name="Google Shape;222;p13"/>
          <p:cNvSpPr txBox="1"/>
          <p:nvPr/>
        </p:nvSpPr>
        <p:spPr>
          <a:xfrm>
            <a:off x="1999514" y="1997210"/>
            <a:ext cx="5857694"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rgbClr val="2287B4"/>
                </a:solidFill>
                <a:latin typeface="Montserrat"/>
                <a:ea typeface="Montserrat"/>
                <a:cs typeface="Montserrat"/>
                <a:sym typeface="Montserrat"/>
              </a:rPr>
              <a:t>Who we are?</a:t>
            </a:r>
            <a:endParaRPr/>
          </a:p>
        </p:txBody>
      </p:sp>
      <p:cxnSp>
        <p:nvCxnSpPr>
          <p:cNvPr id="223" name="Google Shape;223;p13"/>
          <p:cNvCxnSpPr/>
          <p:nvPr/>
        </p:nvCxnSpPr>
        <p:spPr>
          <a:xfrm>
            <a:off x="6310489" y="3283393"/>
            <a:ext cx="1343770" cy="0"/>
          </a:xfrm>
          <a:prstGeom prst="straightConnector1">
            <a:avLst/>
          </a:prstGeom>
          <a:noFill/>
          <a:ln cap="flat" cmpd="sng" w="57150">
            <a:solidFill>
              <a:srgbClr val="2287B4"/>
            </a:solidFill>
            <a:prstDash val="solid"/>
            <a:miter lim="800000"/>
            <a:headEnd len="sm" w="sm" type="none"/>
            <a:tailEnd len="sm" w="sm" type="none"/>
          </a:ln>
        </p:spPr>
      </p:cxnSp>
      <p:sp>
        <p:nvSpPr>
          <p:cNvPr id="224" name="Google Shape;224;p13"/>
          <p:cNvSpPr txBox="1"/>
          <p:nvPr/>
        </p:nvSpPr>
        <p:spPr>
          <a:xfrm>
            <a:off x="1782937" y="3618305"/>
            <a:ext cx="6190382"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7F7F7F"/>
                </a:solidFill>
                <a:latin typeface="Lato"/>
                <a:ea typeface="Lato"/>
                <a:cs typeface="Lato"/>
                <a:sym typeface="Lato"/>
              </a:rPr>
              <a:t>we are a team of specialized experts, from the world health agency tasked with dealing with the corona virus.</a:t>
            </a:r>
            <a:endParaRPr/>
          </a:p>
        </p:txBody>
      </p:sp>
      <p:pic>
        <p:nvPicPr>
          <p:cNvPr id="225" name="Google Shape;225;p13"/>
          <p:cNvPicPr preferRelativeResize="0"/>
          <p:nvPr/>
        </p:nvPicPr>
        <p:blipFill rotWithShape="1">
          <a:blip r:embed="rId5">
            <a:alphaModFix/>
          </a:blip>
          <a:srcRect b="1716" l="0" r="0" t="1716"/>
          <a:stretch/>
        </p:blipFill>
        <p:spPr>
          <a:xfrm>
            <a:off x="6876484" y="1"/>
            <a:ext cx="14203840" cy="13716002"/>
          </a:xfrm>
          <a:custGeom>
            <a:rect b="b" l="l" r="r" t="t"/>
            <a:pathLst>
              <a:path extrusionOk="0" h="6858001" w="7101920">
                <a:moveTo>
                  <a:pt x="2793248" y="0"/>
                </a:moveTo>
                <a:lnTo>
                  <a:pt x="7101920" y="0"/>
                </a:lnTo>
                <a:lnTo>
                  <a:pt x="4318805" y="6858001"/>
                </a:lnTo>
                <a:lnTo>
                  <a:pt x="0" y="6858001"/>
                </a:lnTo>
                <a:close/>
              </a:path>
            </a:pathLst>
          </a:cu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sp>
        <p:nvSpPr>
          <p:cNvPr id="231" name="Google Shape;231;p14"/>
          <p:cNvSpPr/>
          <p:nvPr/>
        </p:nvSpPr>
        <p:spPr>
          <a:xfrm>
            <a:off x="1" y="2714566"/>
            <a:ext cx="8560602" cy="11001432"/>
          </a:xfrm>
          <a:custGeom>
            <a:rect b="b" l="l" r="r" t="t"/>
            <a:pathLst>
              <a:path extrusionOk="0" h="5500716" w="4280301">
                <a:moveTo>
                  <a:pt x="2039872" y="0"/>
                </a:moveTo>
                <a:lnTo>
                  <a:pt x="0" y="0"/>
                </a:lnTo>
                <a:lnTo>
                  <a:pt x="0" y="5500716"/>
                </a:lnTo>
                <a:lnTo>
                  <a:pt x="4280301" y="550071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232" name="Google Shape;232;p14"/>
          <p:cNvSpPr/>
          <p:nvPr/>
        </p:nvSpPr>
        <p:spPr>
          <a:xfrm flipH="1" rot="-1329657">
            <a:off x="13510183" y="-416132"/>
            <a:ext cx="1248230" cy="12055108"/>
          </a:xfrm>
          <a:custGeom>
            <a:rect b="b" l="l" r="r" t="t"/>
            <a:pathLst>
              <a:path extrusionOk="0" h="6027554" w="624115">
                <a:moveTo>
                  <a:pt x="264746" y="0"/>
                </a:moveTo>
                <a:lnTo>
                  <a:pt x="264746" y="5919722"/>
                </a:lnTo>
                <a:lnTo>
                  <a:pt x="624115" y="5773352"/>
                </a:lnTo>
                <a:lnTo>
                  <a:pt x="624115" y="5773353"/>
                </a:lnTo>
                <a:lnTo>
                  <a:pt x="0" y="6027554"/>
                </a:lnTo>
                <a:lnTo>
                  <a:pt x="0" y="107831"/>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233" name="Google Shape;233;p14"/>
          <p:cNvGrpSpPr/>
          <p:nvPr/>
        </p:nvGrpSpPr>
        <p:grpSpPr>
          <a:xfrm>
            <a:off x="830177" y="6942371"/>
            <a:ext cx="5356158" cy="4728786"/>
            <a:chOff x="400574" y="3429000"/>
            <a:chExt cx="2678079" cy="2364393"/>
          </a:xfrm>
        </p:grpSpPr>
        <p:sp>
          <p:nvSpPr>
            <p:cNvPr id="234" name="Google Shape;234;p14"/>
            <p:cNvSpPr txBox="1"/>
            <p:nvPr/>
          </p:nvSpPr>
          <p:spPr>
            <a:xfrm>
              <a:off x="924624" y="4077548"/>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chemeClr val="lt1"/>
                  </a:solidFill>
                  <a:latin typeface="Montserrat"/>
                  <a:ea typeface="Montserrat"/>
                  <a:cs typeface="Montserrat"/>
                  <a:sym typeface="Montserrat"/>
                </a:rPr>
                <a:t>85%</a:t>
              </a:r>
              <a:endParaRPr/>
            </a:p>
          </p:txBody>
        </p:sp>
        <p:sp>
          <p:nvSpPr>
            <p:cNvPr id="235" name="Google Shape;235;p14"/>
            <p:cNvSpPr txBox="1"/>
            <p:nvPr/>
          </p:nvSpPr>
          <p:spPr>
            <a:xfrm>
              <a:off x="400574" y="4952714"/>
              <a:ext cx="2678079"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elit, eiusmod tempor ut labore et dolore85%</a:t>
              </a:r>
              <a:endParaRPr b="1" sz="2400">
                <a:solidFill>
                  <a:schemeClr val="lt1"/>
                </a:solidFill>
                <a:latin typeface="Lato"/>
                <a:ea typeface="Lato"/>
                <a:cs typeface="Lato"/>
                <a:sym typeface="Lato"/>
              </a:endParaRPr>
            </a:p>
          </p:txBody>
        </p:sp>
        <p:sp>
          <p:nvSpPr>
            <p:cNvPr id="236" name="Google Shape;236;p14"/>
            <p:cNvSpPr/>
            <p:nvPr/>
          </p:nvSpPr>
          <p:spPr>
            <a:xfrm flipH="1">
              <a:off x="755317" y="3429000"/>
              <a:ext cx="899642" cy="712435"/>
            </a:xfrm>
            <a:custGeom>
              <a:rect b="b" l="l" r="r" t="t"/>
              <a:pathLst>
                <a:path extrusionOk="0" h="1433610" w="1810319">
                  <a:moveTo>
                    <a:pt x="0" y="0"/>
                  </a:moveTo>
                  <a:lnTo>
                    <a:pt x="126451" y="6385"/>
                  </a:lnTo>
                  <a:cubicBezTo>
                    <a:pt x="873163" y="82218"/>
                    <a:pt x="1499602" y="564897"/>
                    <a:pt x="1780602" y="1229257"/>
                  </a:cubicBezTo>
                  <a:lnTo>
                    <a:pt x="1810319" y="1310448"/>
                  </a:lnTo>
                  <a:lnTo>
                    <a:pt x="1435171" y="1433610"/>
                  </a:lnTo>
                  <a:lnTo>
                    <a:pt x="1416650" y="1383007"/>
                  </a:lnTo>
                  <a:cubicBezTo>
                    <a:pt x="1190615" y="848601"/>
                    <a:pt x="686714" y="460338"/>
                    <a:pt x="86065" y="399339"/>
                  </a:cubicBezTo>
                  <a:lnTo>
                    <a:pt x="0" y="394993"/>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sp>
        <p:nvSpPr>
          <p:cNvPr id="237" name="Google Shape;237;p14"/>
          <p:cNvSpPr txBox="1"/>
          <p:nvPr/>
        </p:nvSpPr>
        <p:spPr>
          <a:xfrm>
            <a:off x="16139886" y="3466861"/>
            <a:ext cx="6714680" cy="3327706"/>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lang="en-ID" sz="3600">
                <a:solidFill>
                  <a:srgbClr val="2693BB"/>
                </a:solidFill>
                <a:latin typeface="Open Sans SemiBold"/>
                <a:ea typeface="Open Sans SemiBold"/>
                <a:cs typeface="Open Sans SemiBold"/>
                <a:sym typeface="Open Sans SemiBold"/>
              </a:rPr>
              <a:t>Ready to improve your credibility with your existing audience and gain exposure to new audiences</a:t>
            </a:r>
            <a:endParaRPr/>
          </a:p>
        </p:txBody>
      </p:sp>
      <p:sp>
        <p:nvSpPr>
          <p:cNvPr id="238" name="Google Shape;238;p14"/>
          <p:cNvSpPr txBox="1"/>
          <p:nvPr/>
        </p:nvSpPr>
        <p:spPr>
          <a:xfrm>
            <a:off x="16994894" y="1929066"/>
            <a:ext cx="5857694"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rgbClr val="2287B4"/>
                </a:solidFill>
                <a:latin typeface="Montserrat"/>
                <a:ea typeface="Montserrat"/>
                <a:cs typeface="Montserrat"/>
                <a:sym typeface="Montserrat"/>
              </a:rPr>
              <a:t>Who we are?</a:t>
            </a:r>
            <a:endParaRPr/>
          </a:p>
        </p:txBody>
      </p:sp>
      <p:cxnSp>
        <p:nvCxnSpPr>
          <p:cNvPr id="239" name="Google Shape;239;p14"/>
          <p:cNvCxnSpPr/>
          <p:nvPr/>
        </p:nvCxnSpPr>
        <p:spPr>
          <a:xfrm>
            <a:off x="21195714" y="3191332"/>
            <a:ext cx="1375996" cy="0"/>
          </a:xfrm>
          <a:prstGeom prst="straightConnector1">
            <a:avLst/>
          </a:prstGeom>
          <a:noFill/>
          <a:ln cap="flat" cmpd="sng" w="28575">
            <a:solidFill>
              <a:srgbClr val="2287B4"/>
            </a:solidFill>
            <a:prstDash val="solid"/>
            <a:miter lim="800000"/>
            <a:headEnd len="sm" w="sm" type="none"/>
            <a:tailEnd len="sm" w="sm" type="none"/>
          </a:ln>
        </p:spPr>
      </p:cxnSp>
      <p:pic>
        <p:nvPicPr>
          <p:cNvPr id="240" name="Google Shape;240;p14"/>
          <p:cNvPicPr preferRelativeResize="0"/>
          <p:nvPr/>
        </p:nvPicPr>
        <p:blipFill rotWithShape="1">
          <a:blip r:embed="rId3">
            <a:alphaModFix/>
          </a:blip>
          <a:srcRect b="0" l="0" r="0" t="0"/>
          <a:stretch/>
        </p:blipFill>
        <p:spPr>
          <a:xfrm>
            <a:off x="19497227" y="8035016"/>
            <a:ext cx="2931680" cy="3924416"/>
          </a:xfrm>
          <a:prstGeom prst="rect">
            <a:avLst/>
          </a:prstGeom>
          <a:noFill/>
          <a:ln>
            <a:noFill/>
          </a:ln>
        </p:spPr>
      </p:pic>
      <p:pic>
        <p:nvPicPr>
          <p:cNvPr id="241" name="Google Shape;241;p14"/>
          <p:cNvPicPr preferRelativeResize="0"/>
          <p:nvPr/>
        </p:nvPicPr>
        <p:blipFill rotWithShape="1">
          <a:blip r:embed="rId4">
            <a:alphaModFix/>
          </a:blip>
          <a:srcRect b="1786" l="0" r="0" t="1786"/>
          <a:stretch/>
        </p:blipFill>
        <p:spPr>
          <a:xfrm>
            <a:off x="3310600" y="3"/>
            <a:ext cx="14223388" cy="13716002"/>
          </a:xfrm>
          <a:custGeom>
            <a:rect b="b" l="l" r="r" t="t"/>
            <a:pathLst>
              <a:path extrusionOk="0" h="6858001" w="7111694">
                <a:moveTo>
                  <a:pt x="0" y="0"/>
                </a:moveTo>
                <a:lnTo>
                  <a:pt x="4318447" y="0"/>
                </a:lnTo>
                <a:lnTo>
                  <a:pt x="7111694" y="6858001"/>
                </a:lnTo>
                <a:lnTo>
                  <a:pt x="2783115" y="6858001"/>
                </a:ln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 name="Shape 246"/>
        <p:cNvGrpSpPr/>
        <p:nvPr/>
      </p:nvGrpSpPr>
      <p:grpSpPr>
        <a:xfrm>
          <a:off x="0" y="0"/>
          <a:ext cx="0" cy="0"/>
          <a:chOff x="0" y="0"/>
          <a:chExt cx="0" cy="0"/>
        </a:xfrm>
      </p:grpSpPr>
      <p:pic>
        <p:nvPicPr>
          <p:cNvPr id="247" name="Google Shape;247;p15"/>
          <p:cNvPicPr preferRelativeResize="0"/>
          <p:nvPr/>
        </p:nvPicPr>
        <p:blipFill rotWithShape="1">
          <a:blip r:embed="rId3">
            <a:alphaModFix/>
          </a:blip>
          <a:srcRect b="21874" l="0" r="0" t="21875"/>
          <a:stretch/>
        </p:blipFill>
        <p:spPr>
          <a:xfrm>
            <a:off x="0" y="0"/>
            <a:ext cx="24384000" cy="13716000"/>
          </a:xfrm>
          <a:prstGeom prst="rect">
            <a:avLst/>
          </a:prstGeom>
          <a:noFill/>
          <a:ln>
            <a:noFill/>
          </a:ln>
        </p:spPr>
      </p:pic>
      <p:sp>
        <p:nvSpPr>
          <p:cNvPr id="248" name="Google Shape;248;p15"/>
          <p:cNvSpPr txBox="1"/>
          <p:nvPr/>
        </p:nvSpPr>
        <p:spPr>
          <a:xfrm>
            <a:off x="7703431" y="6027004"/>
            <a:ext cx="8977138" cy="186204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11500">
                <a:solidFill>
                  <a:schemeClr val="lt1"/>
                </a:solidFill>
                <a:latin typeface="Open Sans"/>
                <a:ea typeface="Open Sans"/>
                <a:cs typeface="Open Sans"/>
                <a:sym typeface="Open Sans"/>
              </a:rPr>
              <a:t>Team Work.</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pic>
        <p:nvPicPr>
          <p:cNvPr id="254" name="Google Shape;254;p16"/>
          <p:cNvPicPr preferRelativeResize="0"/>
          <p:nvPr/>
        </p:nvPicPr>
        <p:blipFill rotWithShape="1">
          <a:blip r:embed="rId3">
            <a:alphaModFix/>
          </a:blip>
          <a:srcRect b="0" l="0" r="0" t="0"/>
          <a:stretch/>
        </p:blipFill>
        <p:spPr>
          <a:xfrm>
            <a:off x="4682452" y="5207546"/>
            <a:ext cx="360028" cy="415624"/>
          </a:xfrm>
          <a:prstGeom prst="rect">
            <a:avLst/>
          </a:prstGeom>
          <a:noFill/>
          <a:ln>
            <a:noFill/>
          </a:ln>
        </p:spPr>
      </p:pic>
      <p:sp>
        <p:nvSpPr>
          <p:cNvPr id="255" name="Google Shape;255;p16"/>
          <p:cNvSpPr txBox="1"/>
          <p:nvPr/>
        </p:nvSpPr>
        <p:spPr>
          <a:xfrm>
            <a:off x="5165345" y="5107580"/>
            <a:ext cx="304602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693BB"/>
                </a:solidFill>
                <a:latin typeface="Montserrat"/>
                <a:ea typeface="Montserrat"/>
                <a:cs typeface="Montserrat"/>
                <a:sym typeface="Montserrat"/>
              </a:rPr>
              <a:t>Cristiano Pablo</a:t>
            </a:r>
            <a:endParaRPr/>
          </a:p>
        </p:txBody>
      </p:sp>
      <p:sp>
        <p:nvSpPr>
          <p:cNvPr id="256" name="Google Shape;256;p16"/>
          <p:cNvSpPr txBox="1"/>
          <p:nvPr/>
        </p:nvSpPr>
        <p:spPr>
          <a:xfrm>
            <a:off x="5165347" y="5665984"/>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 aliqua.</a:t>
            </a:r>
            <a:endParaRPr/>
          </a:p>
        </p:txBody>
      </p:sp>
      <p:pic>
        <p:nvPicPr>
          <p:cNvPr id="257" name="Google Shape;257;p16"/>
          <p:cNvPicPr preferRelativeResize="0"/>
          <p:nvPr/>
        </p:nvPicPr>
        <p:blipFill rotWithShape="1">
          <a:blip r:embed="rId3">
            <a:alphaModFix/>
          </a:blip>
          <a:srcRect b="0" l="0" r="0" t="0"/>
          <a:stretch/>
        </p:blipFill>
        <p:spPr>
          <a:xfrm>
            <a:off x="4682452" y="7455446"/>
            <a:ext cx="360028" cy="415624"/>
          </a:xfrm>
          <a:prstGeom prst="rect">
            <a:avLst/>
          </a:prstGeom>
          <a:noFill/>
          <a:ln>
            <a:noFill/>
          </a:ln>
        </p:spPr>
      </p:pic>
      <p:sp>
        <p:nvSpPr>
          <p:cNvPr id="258" name="Google Shape;258;p16"/>
          <p:cNvSpPr txBox="1"/>
          <p:nvPr/>
        </p:nvSpPr>
        <p:spPr>
          <a:xfrm>
            <a:off x="5165344" y="7355480"/>
            <a:ext cx="3316934"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693BB"/>
                </a:solidFill>
                <a:latin typeface="Montserrat"/>
                <a:ea typeface="Montserrat"/>
                <a:cs typeface="Montserrat"/>
                <a:sym typeface="Montserrat"/>
              </a:rPr>
              <a:t>John Marcelindo</a:t>
            </a:r>
            <a:endParaRPr/>
          </a:p>
        </p:txBody>
      </p:sp>
      <p:sp>
        <p:nvSpPr>
          <p:cNvPr id="259" name="Google Shape;259;p16"/>
          <p:cNvSpPr txBox="1"/>
          <p:nvPr/>
        </p:nvSpPr>
        <p:spPr>
          <a:xfrm>
            <a:off x="5165347" y="7913884"/>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 aliqua.</a:t>
            </a:r>
            <a:endParaRPr/>
          </a:p>
        </p:txBody>
      </p:sp>
      <p:pic>
        <p:nvPicPr>
          <p:cNvPr id="260" name="Google Shape;260;p16"/>
          <p:cNvPicPr preferRelativeResize="0"/>
          <p:nvPr/>
        </p:nvPicPr>
        <p:blipFill rotWithShape="1">
          <a:blip r:embed="rId3">
            <a:alphaModFix/>
          </a:blip>
          <a:srcRect b="0" l="0" r="0" t="0"/>
          <a:stretch/>
        </p:blipFill>
        <p:spPr>
          <a:xfrm>
            <a:off x="4682452" y="9715172"/>
            <a:ext cx="360028" cy="415624"/>
          </a:xfrm>
          <a:prstGeom prst="rect">
            <a:avLst/>
          </a:prstGeom>
          <a:noFill/>
          <a:ln>
            <a:noFill/>
          </a:ln>
        </p:spPr>
      </p:pic>
      <p:sp>
        <p:nvSpPr>
          <p:cNvPr id="261" name="Google Shape;261;p16"/>
          <p:cNvSpPr txBox="1"/>
          <p:nvPr/>
        </p:nvSpPr>
        <p:spPr>
          <a:xfrm>
            <a:off x="5165344" y="9615206"/>
            <a:ext cx="3619902"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693BB"/>
                </a:solidFill>
                <a:latin typeface="Montserrat"/>
                <a:ea typeface="Montserrat"/>
                <a:cs typeface="Montserrat"/>
                <a:sym typeface="Montserrat"/>
              </a:rPr>
              <a:t>Joshua Marcureus</a:t>
            </a:r>
            <a:endParaRPr/>
          </a:p>
        </p:txBody>
      </p:sp>
      <p:sp>
        <p:nvSpPr>
          <p:cNvPr id="262" name="Google Shape;262;p16"/>
          <p:cNvSpPr txBox="1"/>
          <p:nvPr/>
        </p:nvSpPr>
        <p:spPr>
          <a:xfrm>
            <a:off x="5165347" y="10173610"/>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 aliqua.</a:t>
            </a:r>
            <a:endParaRPr/>
          </a:p>
        </p:txBody>
      </p:sp>
      <p:sp>
        <p:nvSpPr>
          <p:cNvPr id="263" name="Google Shape;263;p16"/>
          <p:cNvSpPr/>
          <p:nvPr/>
        </p:nvSpPr>
        <p:spPr>
          <a:xfrm>
            <a:off x="-3333" y="0"/>
            <a:ext cx="2086134" cy="13716004"/>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264" name="Google Shape;264;p16"/>
          <p:cNvSpPr txBox="1"/>
          <p:nvPr/>
        </p:nvSpPr>
        <p:spPr>
          <a:xfrm>
            <a:off x="4095441" y="2011543"/>
            <a:ext cx="11082350" cy="218341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1" lang="en-ID" sz="4800">
                <a:solidFill>
                  <a:srgbClr val="2287B4"/>
                </a:solidFill>
                <a:latin typeface="Montserrat"/>
                <a:ea typeface="Montserrat"/>
                <a:cs typeface="Montserrat"/>
                <a:sym typeface="Montserrat"/>
              </a:rPr>
              <a:t>This agency is managed by a group of people who are solid</a:t>
            </a:r>
            <a:endParaRPr/>
          </a:p>
        </p:txBody>
      </p:sp>
      <p:sp>
        <p:nvSpPr>
          <p:cNvPr id="265" name="Google Shape;265;p16"/>
          <p:cNvSpPr/>
          <p:nvPr/>
        </p:nvSpPr>
        <p:spPr>
          <a:xfrm rot="2700000">
            <a:off x="20475285" y="-1610653"/>
            <a:ext cx="542454" cy="10170134"/>
          </a:xfrm>
          <a:custGeom>
            <a:rect b="b" l="l" r="r" t="t"/>
            <a:pathLst>
              <a:path extrusionOk="0" h="5085067" w="271227">
                <a:moveTo>
                  <a:pt x="0" y="165172"/>
                </a:moveTo>
                <a:lnTo>
                  <a:pt x="165172" y="0"/>
                </a:lnTo>
                <a:lnTo>
                  <a:pt x="271226" y="106053"/>
                </a:lnTo>
                <a:lnTo>
                  <a:pt x="271227" y="4813841"/>
                </a:lnTo>
                <a:lnTo>
                  <a:pt x="1" y="5085067"/>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266" name="Google Shape;266;p16"/>
          <p:cNvPicPr preferRelativeResize="0"/>
          <p:nvPr/>
        </p:nvPicPr>
        <p:blipFill rotWithShape="1">
          <a:blip r:embed="rId4">
            <a:alphaModFix/>
          </a:blip>
          <a:srcRect b="0" l="154" r="155" t="0"/>
          <a:stretch/>
        </p:blipFill>
        <p:spPr>
          <a:xfrm>
            <a:off x="17506663" y="3560408"/>
            <a:ext cx="6629690" cy="6650532"/>
          </a:xfrm>
          <a:prstGeom prst="diamond">
            <a:avLst/>
          </a:prstGeom>
          <a:noFill/>
          <a:ln>
            <a:noFill/>
          </a:ln>
        </p:spPr>
      </p:pic>
      <p:pic>
        <p:nvPicPr>
          <p:cNvPr id="267" name="Google Shape;267;p16"/>
          <p:cNvPicPr preferRelativeResize="0"/>
          <p:nvPr/>
        </p:nvPicPr>
        <p:blipFill rotWithShape="1">
          <a:blip r:embed="rId5">
            <a:alphaModFix/>
          </a:blip>
          <a:srcRect b="0" l="154" r="155" t="0"/>
          <a:stretch/>
        </p:blipFill>
        <p:spPr>
          <a:xfrm>
            <a:off x="21069156" y="7044626"/>
            <a:ext cx="6629690" cy="6650528"/>
          </a:xfrm>
          <a:custGeom>
            <a:rect b="b" l="l" r="r" t="t"/>
            <a:pathLst>
              <a:path extrusionOk="0" h="3325264" w="3314845">
                <a:moveTo>
                  <a:pt x="3295722" y="1643449"/>
                </a:moveTo>
                <a:lnTo>
                  <a:pt x="3314845" y="1662632"/>
                </a:lnTo>
                <a:lnTo>
                  <a:pt x="3295722" y="1681815"/>
                </a:lnTo>
                <a:close/>
                <a:moveTo>
                  <a:pt x="1657422" y="0"/>
                </a:moveTo>
                <a:lnTo>
                  <a:pt x="1657422" y="3325264"/>
                </a:lnTo>
                <a:lnTo>
                  <a:pt x="0" y="1662632"/>
                </a:lnTo>
                <a:close/>
              </a:path>
            </a:pathLst>
          </a:custGeom>
          <a:noFill/>
          <a:ln>
            <a:noFill/>
          </a:ln>
        </p:spPr>
      </p:pic>
      <p:pic>
        <p:nvPicPr>
          <p:cNvPr id="268" name="Google Shape;268;p16"/>
          <p:cNvPicPr preferRelativeResize="0"/>
          <p:nvPr/>
        </p:nvPicPr>
        <p:blipFill rotWithShape="1">
          <a:blip r:embed="rId5">
            <a:alphaModFix/>
          </a:blip>
          <a:srcRect b="0" l="154" r="155" t="0"/>
          <a:stretch/>
        </p:blipFill>
        <p:spPr>
          <a:xfrm>
            <a:off x="21069156" y="2"/>
            <a:ext cx="6629690" cy="6650528"/>
          </a:xfrm>
          <a:custGeom>
            <a:rect b="b" l="l" r="r" t="t"/>
            <a:pathLst>
              <a:path extrusionOk="0" h="3325264" w="3314845">
                <a:moveTo>
                  <a:pt x="3295722" y="1643449"/>
                </a:moveTo>
                <a:lnTo>
                  <a:pt x="3314845" y="1662632"/>
                </a:lnTo>
                <a:lnTo>
                  <a:pt x="3295722" y="1681815"/>
                </a:lnTo>
                <a:close/>
                <a:moveTo>
                  <a:pt x="1657422" y="0"/>
                </a:moveTo>
                <a:lnTo>
                  <a:pt x="1657422" y="3325264"/>
                </a:lnTo>
                <a:lnTo>
                  <a:pt x="0" y="1662632"/>
                </a:lnTo>
                <a:close/>
              </a:path>
            </a:pathLst>
          </a:cu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17"/>
          <p:cNvSpPr txBox="1"/>
          <p:nvPr/>
        </p:nvSpPr>
        <p:spPr>
          <a:xfrm>
            <a:off x="10223064" y="2013635"/>
            <a:ext cx="10430032" cy="218341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1" lang="en-ID" sz="4800">
                <a:solidFill>
                  <a:srgbClr val="2287B4"/>
                </a:solidFill>
                <a:latin typeface="Montserrat"/>
                <a:ea typeface="Montserrat"/>
                <a:cs typeface="Montserrat"/>
                <a:sym typeface="Montserrat"/>
              </a:rPr>
              <a:t>This agency is managed by a group of people who are solid</a:t>
            </a:r>
            <a:endParaRPr/>
          </a:p>
        </p:txBody>
      </p:sp>
      <p:grpSp>
        <p:nvGrpSpPr>
          <p:cNvPr id="275" name="Google Shape;275;p17"/>
          <p:cNvGrpSpPr/>
          <p:nvPr/>
        </p:nvGrpSpPr>
        <p:grpSpPr>
          <a:xfrm>
            <a:off x="10924136" y="9859545"/>
            <a:ext cx="9027888" cy="1750490"/>
            <a:chOff x="5065640" y="4908919"/>
            <a:chExt cx="4513944" cy="875245"/>
          </a:xfrm>
        </p:grpSpPr>
        <p:grpSp>
          <p:nvGrpSpPr>
            <p:cNvPr id="276" name="Google Shape;276;p17"/>
            <p:cNvGrpSpPr/>
            <p:nvPr/>
          </p:nvGrpSpPr>
          <p:grpSpPr>
            <a:xfrm>
              <a:off x="5065640" y="4908919"/>
              <a:ext cx="1643433" cy="261610"/>
              <a:chOff x="6777297" y="5178277"/>
              <a:chExt cx="1643433" cy="261610"/>
            </a:xfrm>
          </p:grpSpPr>
          <p:pic>
            <p:nvPicPr>
              <p:cNvPr id="277" name="Google Shape;277;p17"/>
              <p:cNvPicPr preferRelativeResize="0"/>
              <p:nvPr/>
            </p:nvPicPr>
            <p:blipFill rotWithShape="1">
              <a:blip r:embed="rId3">
                <a:alphaModFix/>
              </a:blip>
              <a:srcRect b="0" l="0" r="0" t="0"/>
              <a:stretch/>
            </p:blipFill>
            <p:spPr>
              <a:xfrm>
                <a:off x="6777297" y="5228260"/>
                <a:ext cx="180014" cy="207812"/>
              </a:xfrm>
              <a:prstGeom prst="rect">
                <a:avLst/>
              </a:prstGeom>
              <a:noFill/>
              <a:ln>
                <a:noFill/>
              </a:ln>
            </p:spPr>
          </p:pic>
          <p:sp>
            <p:nvSpPr>
              <p:cNvPr id="278" name="Google Shape;278;p17"/>
              <p:cNvSpPr txBox="1"/>
              <p:nvPr/>
            </p:nvSpPr>
            <p:spPr>
              <a:xfrm>
                <a:off x="7018743" y="5178277"/>
                <a:ext cx="1401987"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Cristiano Pablo</a:t>
                </a:r>
                <a:endParaRPr/>
              </a:p>
            </p:txBody>
          </p:sp>
        </p:grpSp>
        <p:sp>
          <p:nvSpPr>
            <p:cNvPr id="279" name="Google Shape;279;p17"/>
            <p:cNvSpPr/>
            <p:nvPr/>
          </p:nvSpPr>
          <p:spPr>
            <a:xfrm>
              <a:off x="5307086" y="5220484"/>
              <a:ext cx="4272498" cy="56368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a:t>
              </a:r>
              <a:endParaRPr/>
            </a:p>
          </p:txBody>
        </p:sp>
      </p:grpSp>
      <p:sp>
        <p:nvSpPr>
          <p:cNvPr id="280" name="Google Shape;280;p17"/>
          <p:cNvSpPr txBox="1"/>
          <p:nvPr/>
        </p:nvSpPr>
        <p:spPr>
          <a:xfrm>
            <a:off x="10924136" y="7640267"/>
            <a:ext cx="9027888" cy="149092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3200">
                <a:solidFill>
                  <a:srgbClr val="28A0D6"/>
                </a:solidFill>
                <a:latin typeface="Open Sans SemiBold"/>
                <a:ea typeface="Open Sans SemiBold"/>
                <a:cs typeface="Open Sans SemiBold"/>
                <a:sym typeface="Open Sans SemiBold"/>
              </a:rPr>
              <a:t>Our company is managed by a group of people who are solid and committed</a:t>
            </a:r>
            <a:endParaRPr/>
          </a:p>
        </p:txBody>
      </p:sp>
      <p:sp>
        <p:nvSpPr>
          <p:cNvPr id="281" name="Google Shape;281;p17"/>
          <p:cNvSpPr txBox="1"/>
          <p:nvPr/>
        </p:nvSpPr>
        <p:spPr>
          <a:xfrm>
            <a:off x="10556160" y="4653385"/>
            <a:ext cx="9763840"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a:t>
            </a:r>
            <a:endParaRPr/>
          </a:p>
        </p:txBody>
      </p:sp>
      <p:cxnSp>
        <p:nvCxnSpPr>
          <p:cNvPr id="282" name="Google Shape;282;p17"/>
          <p:cNvCxnSpPr/>
          <p:nvPr/>
        </p:nvCxnSpPr>
        <p:spPr>
          <a:xfrm>
            <a:off x="10241967" y="7173666"/>
            <a:ext cx="11181118" cy="0"/>
          </a:xfrm>
          <a:prstGeom prst="straightConnector1">
            <a:avLst/>
          </a:prstGeom>
          <a:noFill/>
          <a:ln cap="flat" cmpd="sng" w="19050">
            <a:solidFill>
              <a:srgbClr val="D8D8D8"/>
            </a:solidFill>
            <a:prstDash val="solid"/>
            <a:miter lim="800000"/>
            <a:headEnd len="sm" w="sm" type="none"/>
            <a:tailEnd len="sm" w="sm" type="none"/>
          </a:ln>
        </p:spPr>
      </p:cxnSp>
      <p:sp>
        <p:nvSpPr>
          <p:cNvPr id="283" name="Google Shape;283;p17"/>
          <p:cNvSpPr/>
          <p:nvPr/>
        </p:nvSpPr>
        <p:spPr>
          <a:xfrm rot="2700000">
            <a:off x="3375915" y="5094393"/>
            <a:ext cx="542454" cy="10179238"/>
          </a:xfrm>
          <a:custGeom>
            <a:rect b="b" l="l" r="r" t="t"/>
            <a:pathLst>
              <a:path extrusionOk="0" h="5089619" w="271227">
                <a:moveTo>
                  <a:pt x="0" y="271226"/>
                </a:moveTo>
                <a:lnTo>
                  <a:pt x="271226" y="0"/>
                </a:lnTo>
                <a:lnTo>
                  <a:pt x="271227" y="4919895"/>
                </a:lnTo>
                <a:lnTo>
                  <a:pt x="101503" y="5089619"/>
                </a:lnTo>
                <a:lnTo>
                  <a:pt x="1" y="4988117"/>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284" name="Google Shape;284;p17"/>
          <p:cNvPicPr preferRelativeResize="0"/>
          <p:nvPr/>
        </p:nvPicPr>
        <p:blipFill rotWithShape="1">
          <a:blip r:embed="rId4">
            <a:alphaModFix/>
          </a:blip>
          <a:srcRect b="0" l="154" r="155" t="0"/>
          <a:stretch/>
        </p:blipFill>
        <p:spPr>
          <a:xfrm>
            <a:off x="260527" y="3478044"/>
            <a:ext cx="6629690" cy="6650532"/>
          </a:xfrm>
          <a:prstGeom prst="diamond">
            <a:avLst/>
          </a:prstGeom>
          <a:noFill/>
          <a:ln>
            <a:noFill/>
          </a:ln>
        </p:spPr>
      </p:pic>
      <p:pic>
        <p:nvPicPr>
          <p:cNvPr id="285" name="Google Shape;285;p17"/>
          <p:cNvPicPr preferRelativeResize="0"/>
          <p:nvPr/>
        </p:nvPicPr>
        <p:blipFill rotWithShape="1">
          <a:blip r:embed="rId5">
            <a:alphaModFix/>
          </a:blip>
          <a:srcRect b="0" l="25078" r="25078" t="0"/>
          <a:stretch/>
        </p:blipFill>
        <p:spPr>
          <a:xfrm>
            <a:off x="-1" y="-20846"/>
            <a:ext cx="3314846" cy="6650532"/>
          </a:xfrm>
          <a:custGeom>
            <a:rect b="b" l="l" r="r" t="t"/>
            <a:pathLst>
              <a:path extrusionOk="0" h="3325266" w="1657423">
                <a:moveTo>
                  <a:pt x="1" y="0"/>
                </a:moveTo>
                <a:lnTo>
                  <a:pt x="1657423" y="1662633"/>
                </a:lnTo>
                <a:lnTo>
                  <a:pt x="1" y="3325266"/>
                </a:lnTo>
                <a:lnTo>
                  <a:pt x="0" y="3325265"/>
                </a:lnTo>
                <a:lnTo>
                  <a:pt x="0" y="1"/>
                </a:lnTo>
                <a:close/>
              </a:path>
            </a:pathLst>
          </a:custGeom>
          <a:noFill/>
          <a:ln>
            <a:noFill/>
          </a:ln>
        </p:spPr>
      </p:pic>
      <p:pic>
        <p:nvPicPr>
          <p:cNvPr id="286" name="Google Shape;286;p17"/>
          <p:cNvPicPr preferRelativeResize="0"/>
          <p:nvPr/>
        </p:nvPicPr>
        <p:blipFill rotWithShape="1">
          <a:blip r:embed="rId5">
            <a:alphaModFix/>
          </a:blip>
          <a:srcRect b="0" l="25078" r="25078" t="0"/>
          <a:stretch/>
        </p:blipFill>
        <p:spPr>
          <a:xfrm>
            <a:off x="-1" y="7044622"/>
            <a:ext cx="3314846" cy="6650532"/>
          </a:xfrm>
          <a:custGeom>
            <a:rect b="b" l="l" r="r" t="t"/>
            <a:pathLst>
              <a:path extrusionOk="0" h="3325266" w="1657423">
                <a:moveTo>
                  <a:pt x="1" y="0"/>
                </a:moveTo>
                <a:lnTo>
                  <a:pt x="1657423" y="1662633"/>
                </a:lnTo>
                <a:lnTo>
                  <a:pt x="1" y="3325266"/>
                </a:lnTo>
                <a:lnTo>
                  <a:pt x="0" y="3325265"/>
                </a:lnTo>
                <a:lnTo>
                  <a:pt x="0" y="1"/>
                </a:lnTo>
                <a:close/>
              </a:path>
            </a:pathLst>
          </a:cu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18"/>
          <p:cNvSpPr/>
          <p:nvPr/>
        </p:nvSpPr>
        <p:spPr>
          <a:xfrm>
            <a:off x="10717326" y="7677151"/>
            <a:ext cx="13666676" cy="6038850"/>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293" name="Google Shape;293;p18"/>
          <p:cNvPicPr preferRelativeResize="0"/>
          <p:nvPr/>
        </p:nvPicPr>
        <p:blipFill rotWithShape="1">
          <a:blip r:embed="rId3">
            <a:alphaModFix/>
          </a:blip>
          <a:srcRect b="0" l="0" r="0" t="0"/>
          <a:stretch/>
        </p:blipFill>
        <p:spPr>
          <a:xfrm>
            <a:off x="13274836" y="8821426"/>
            <a:ext cx="360028" cy="415624"/>
          </a:xfrm>
          <a:prstGeom prst="rect">
            <a:avLst/>
          </a:prstGeom>
          <a:noFill/>
          <a:ln>
            <a:noFill/>
          </a:ln>
        </p:spPr>
      </p:pic>
      <p:sp>
        <p:nvSpPr>
          <p:cNvPr id="294" name="Google Shape;294;p18"/>
          <p:cNvSpPr txBox="1"/>
          <p:nvPr/>
        </p:nvSpPr>
        <p:spPr>
          <a:xfrm>
            <a:off x="13757730" y="8721460"/>
            <a:ext cx="3010761"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chemeClr val="lt1"/>
                </a:solidFill>
                <a:latin typeface="Open Sans SemiBold"/>
                <a:ea typeface="Open Sans SemiBold"/>
                <a:cs typeface="Open Sans SemiBold"/>
                <a:sym typeface="Open Sans SemiBold"/>
              </a:rPr>
              <a:t>John Marcelindo</a:t>
            </a:r>
            <a:endParaRPr/>
          </a:p>
        </p:txBody>
      </p:sp>
      <p:sp>
        <p:nvSpPr>
          <p:cNvPr id="295" name="Google Shape;295;p18"/>
          <p:cNvSpPr txBox="1"/>
          <p:nvPr/>
        </p:nvSpPr>
        <p:spPr>
          <a:xfrm>
            <a:off x="13757731" y="9279864"/>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elit, sed do eiusmod tempor incididunt ut labore et dolore magna aliqua.</a:t>
            </a:r>
            <a:endParaRPr/>
          </a:p>
        </p:txBody>
      </p:sp>
      <p:pic>
        <p:nvPicPr>
          <p:cNvPr id="296" name="Google Shape;296;p18"/>
          <p:cNvPicPr preferRelativeResize="0"/>
          <p:nvPr/>
        </p:nvPicPr>
        <p:blipFill rotWithShape="1">
          <a:blip r:embed="rId3">
            <a:alphaModFix/>
          </a:blip>
          <a:srcRect b="0" l="0" r="0" t="0"/>
          <a:stretch/>
        </p:blipFill>
        <p:spPr>
          <a:xfrm>
            <a:off x="13274836" y="11081152"/>
            <a:ext cx="360028" cy="415624"/>
          </a:xfrm>
          <a:prstGeom prst="rect">
            <a:avLst/>
          </a:prstGeom>
          <a:noFill/>
          <a:ln>
            <a:noFill/>
          </a:ln>
        </p:spPr>
      </p:pic>
      <p:sp>
        <p:nvSpPr>
          <p:cNvPr id="297" name="Google Shape;297;p18"/>
          <p:cNvSpPr txBox="1"/>
          <p:nvPr/>
        </p:nvSpPr>
        <p:spPr>
          <a:xfrm>
            <a:off x="13757730" y="10981186"/>
            <a:ext cx="3308919"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chemeClr val="lt1"/>
                </a:solidFill>
                <a:latin typeface="Open Sans SemiBold"/>
                <a:ea typeface="Open Sans SemiBold"/>
                <a:cs typeface="Open Sans SemiBold"/>
                <a:sym typeface="Open Sans SemiBold"/>
              </a:rPr>
              <a:t>Joshua Marcureus</a:t>
            </a:r>
            <a:endParaRPr/>
          </a:p>
        </p:txBody>
      </p:sp>
      <p:sp>
        <p:nvSpPr>
          <p:cNvPr id="298" name="Google Shape;298;p18"/>
          <p:cNvSpPr txBox="1"/>
          <p:nvPr/>
        </p:nvSpPr>
        <p:spPr>
          <a:xfrm>
            <a:off x="13757731" y="11539590"/>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elit, sed do eiusmod tempor incididunt ut labore et dolore magna aliqua.</a:t>
            </a:r>
            <a:endParaRPr/>
          </a:p>
        </p:txBody>
      </p:sp>
      <p:sp>
        <p:nvSpPr>
          <p:cNvPr id="299" name="Google Shape;299;p18"/>
          <p:cNvSpPr txBox="1"/>
          <p:nvPr/>
        </p:nvSpPr>
        <p:spPr>
          <a:xfrm>
            <a:off x="13274836" y="3746985"/>
            <a:ext cx="8184248" cy="149092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3200">
                <a:solidFill>
                  <a:srgbClr val="28A0D6"/>
                </a:solidFill>
                <a:latin typeface="Open Sans SemiBold"/>
                <a:ea typeface="Open Sans SemiBold"/>
                <a:cs typeface="Open Sans SemiBold"/>
                <a:sym typeface="Open Sans SemiBold"/>
              </a:rPr>
              <a:t>Our company is managed by a group of people who are solid and committed</a:t>
            </a:r>
            <a:endParaRPr/>
          </a:p>
        </p:txBody>
      </p:sp>
      <p:sp>
        <p:nvSpPr>
          <p:cNvPr id="300" name="Google Shape;300;p18"/>
          <p:cNvSpPr txBox="1"/>
          <p:nvPr/>
        </p:nvSpPr>
        <p:spPr>
          <a:xfrm>
            <a:off x="16454323" y="2235063"/>
            <a:ext cx="4758034" cy="95410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5600">
                <a:solidFill>
                  <a:srgbClr val="2287B4"/>
                </a:solidFill>
                <a:latin typeface="Montserrat"/>
                <a:ea typeface="Montserrat"/>
                <a:cs typeface="Montserrat"/>
                <a:sym typeface="Montserrat"/>
              </a:rPr>
              <a:t>Team Work.</a:t>
            </a:r>
            <a:endParaRPr/>
          </a:p>
        </p:txBody>
      </p:sp>
      <p:cxnSp>
        <p:nvCxnSpPr>
          <p:cNvPr id="301" name="Google Shape;301;p18"/>
          <p:cNvCxnSpPr/>
          <p:nvPr/>
        </p:nvCxnSpPr>
        <p:spPr>
          <a:xfrm>
            <a:off x="19813541" y="3365694"/>
            <a:ext cx="1137902" cy="0"/>
          </a:xfrm>
          <a:prstGeom prst="straightConnector1">
            <a:avLst/>
          </a:prstGeom>
          <a:noFill/>
          <a:ln cap="flat" cmpd="sng" w="28575">
            <a:solidFill>
              <a:srgbClr val="1D8FAA"/>
            </a:solidFill>
            <a:prstDash val="solid"/>
            <a:miter lim="800000"/>
            <a:headEnd len="sm" w="sm" type="none"/>
            <a:tailEnd len="sm" w="sm" type="none"/>
          </a:ln>
        </p:spPr>
      </p:cxnSp>
      <p:pic>
        <p:nvPicPr>
          <p:cNvPr id="302" name="Google Shape;302;p18"/>
          <p:cNvPicPr preferRelativeResize="0"/>
          <p:nvPr/>
        </p:nvPicPr>
        <p:blipFill rotWithShape="1">
          <a:blip r:embed="rId4">
            <a:alphaModFix/>
          </a:blip>
          <a:srcRect b="0" l="6907" r="6906" t="0"/>
          <a:stretch/>
        </p:blipFill>
        <p:spPr>
          <a:xfrm>
            <a:off x="5371651" y="6383525"/>
            <a:ext cx="5061902" cy="5871810"/>
          </a:xfrm>
          <a:custGeom>
            <a:rect b="b" l="l" r="r" t="t"/>
            <a:pathLst>
              <a:path extrusionOk="0" h="2935905" w="2530951">
                <a:moveTo>
                  <a:pt x="1265475" y="0"/>
                </a:moveTo>
                <a:lnTo>
                  <a:pt x="2530951" y="632738"/>
                </a:lnTo>
                <a:lnTo>
                  <a:pt x="2530951" y="2303167"/>
                </a:lnTo>
                <a:lnTo>
                  <a:pt x="1265475" y="2935905"/>
                </a:lnTo>
                <a:lnTo>
                  <a:pt x="0" y="2303167"/>
                </a:lnTo>
                <a:lnTo>
                  <a:pt x="0" y="632738"/>
                </a:lnTo>
                <a:close/>
              </a:path>
            </a:pathLst>
          </a:custGeom>
          <a:noFill/>
          <a:ln>
            <a:noFill/>
          </a:ln>
        </p:spPr>
      </p:pic>
      <p:pic>
        <p:nvPicPr>
          <p:cNvPr id="303" name="Google Shape;303;p18"/>
          <p:cNvPicPr preferRelativeResize="0"/>
          <p:nvPr/>
        </p:nvPicPr>
        <p:blipFill rotWithShape="1">
          <a:blip r:embed="rId5">
            <a:alphaModFix/>
          </a:blip>
          <a:srcRect b="38160" l="0" r="0" t="38160"/>
          <a:stretch/>
        </p:blipFill>
        <p:spPr>
          <a:xfrm>
            <a:off x="-12735" y="11227651"/>
            <a:ext cx="10464226" cy="2479282"/>
          </a:xfrm>
          <a:custGeom>
            <a:rect b="b" l="l" r="r" t="t"/>
            <a:pathLst>
              <a:path extrusionOk="0" h="1239641" w="5232113">
                <a:moveTo>
                  <a:pt x="0" y="33584"/>
                </a:moveTo>
                <a:lnTo>
                  <a:pt x="1198308" y="632738"/>
                </a:lnTo>
                <a:lnTo>
                  <a:pt x="1198308" y="1239641"/>
                </a:lnTo>
                <a:lnTo>
                  <a:pt x="0" y="1239641"/>
                </a:lnTo>
                <a:close/>
                <a:moveTo>
                  <a:pt x="5232113" y="33523"/>
                </a:moveTo>
                <a:lnTo>
                  <a:pt x="5232113" y="1239641"/>
                </a:lnTo>
                <a:lnTo>
                  <a:pt x="4033684" y="1239641"/>
                </a:lnTo>
                <a:lnTo>
                  <a:pt x="4033684" y="632738"/>
                </a:lnTo>
                <a:close/>
                <a:moveTo>
                  <a:pt x="2612159" y="0"/>
                </a:moveTo>
                <a:lnTo>
                  <a:pt x="3877635" y="632738"/>
                </a:lnTo>
                <a:lnTo>
                  <a:pt x="3877635" y="1239641"/>
                </a:lnTo>
                <a:lnTo>
                  <a:pt x="1346684" y="1239641"/>
                </a:lnTo>
                <a:lnTo>
                  <a:pt x="1346684" y="632738"/>
                </a:lnTo>
                <a:close/>
              </a:path>
            </a:pathLst>
          </a:custGeom>
          <a:noFill/>
          <a:ln>
            <a:noFill/>
          </a:ln>
        </p:spPr>
      </p:pic>
      <p:pic>
        <p:nvPicPr>
          <p:cNvPr id="304" name="Google Shape;304;p18"/>
          <p:cNvPicPr preferRelativeResize="0"/>
          <p:nvPr/>
        </p:nvPicPr>
        <p:blipFill rotWithShape="1">
          <a:blip r:embed="rId5">
            <a:alphaModFix/>
          </a:blip>
          <a:srcRect b="0" l="6894" r="6893" t="0"/>
          <a:stretch/>
        </p:blipFill>
        <p:spPr>
          <a:xfrm>
            <a:off x="5203" y="6383525"/>
            <a:ext cx="5061902" cy="5871810"/>
          </a:xfrm>
          <a:custGeom>
            <a:rect b="b" l="l" r="r" t="t"/>
            <a:pathLst>
              <a:path extrusionOk="0" h="2935905" w="2530951">
                <a:moveTo>
                  <a:pt x="1265475" y="0"/>
                </a:moveTo>
                <a:lnTo>
                  <a:pt x="2530951" y="632738"/>
                </a:lnTo>
                <a:lnTo>
                  <a:pt x="2530951" y="2303167"/>
                </a:lnTo>
                <a:lnTo>
                  <a:pt x="1265475" y="2935905"/>
                </a:lnTo>
                <a:lnTo>
                  <a:pt x="0" y="2303167"/>
                </a:lnTo>
                <a:lnTo>
                  <a:pt x="0" y="632738"/>
                </a:lnTo>
                <a:close/>
              </a:path>
            </a:pathLst>
          </a:custGeom>
          <a:noFill/>
          <a:ln>
            <a:noFill/>
          </a:ln>
        </p:spPr>
      </p:pic>
      <p:pic>
        <p:nvPicPr>
          <p:cNvPr id="305" name="Google Shape;305;p18"/>
          <p:cNvPicPr preferRelativeResize="0"/>
          <p:nvPr/>
        </p:nvPicPr>
        <p:blipFill rotWithShape="1">
          <a:blip r:embed="rId5">
            <a:alphaModFix/>
          </a:blip>
          <a:srcRect b="0" l="6895" r="6896" t="0"/>
          <a:stretch/>
        </p:blipFill>
        <p:spPr>
          <a:xfrm>
            <a:off x="2680633" y="1539399"/>
            <a:ext cx="5061902" cy="5871810"/>
          </a:xfrm>
          <a:custGeom>
            <a:rect b="b" l="l" r="r" t="t"/>
            <a:pathLst>
              <a:path extrusionOk="0" h="2935905" w="2530951">
                <a:moveTo>
                  <a:pt x="1265475" y="0"/>
                </a:moveTo>
                <a:lnTo>
                  <a:pt x="2530951" y="632738"/>
                </a:lnTo>
                <a:lnTo>
                  <a:pt x="2530951" y="2303167"/>
                </a:lnTo>
                <a:lnTo>
                  <a:pt x="1265475" y="2935905"/>
                </a:lnTo>
                <a:lnTo>
                  <a:pt x="0" y="2303167"/>
                </a:lnTo>
                <a:lnTo>
                  <a:pt x="0" y="632738"/>
                </a:lnTo>
                <a:close/>
              </a:path>
            </a:pathLst>
          </a:custGeom>
          <a:noFill/>
          <a:ln>
            <a:noFill/>
          </a:ln>
        </p:spPr>
      </p:pic>
      <p:pic>
        <p:nvPicPr>
          <p:cNvPr id="306" name="Google Shape;306;p18"/>
          <p:cNvPicPr preferRelativeResize="0"/>
          <p:nvPr/>
        </p:nvPicPr>
        <p:blipFill rotWithShape="1">
          <a:blip r:embed="rId4">
            <a:alphaModFix/>
          </a:blip>
          <a:srcRect b="0" l="15502" r="15502" t="0"/>
          <a:stretch/>
        </p:blipFill>
        <p:spPr>
          <a:xfrm>
            <a:off x="-10385" y="-2"/>
            <a:ext cx="5061902" cy="7337672"/>
          </a:xfrm>
          <a:custGeom>
            <a:rect b="b" l="l" r="r" t="t"/>
            <a:pathLst>
              <a:path extrusionOk="0" h="3668836" w="2530951">
                <a:moveTo>
                  <a:pt x="5193" y="806467"/>
                </a:moveTo>
                <a:lnTo>
                  <a:pt x="1197133" y="1402437"/>
                </a:lnTo>
                <a:lnTo>
                  <a:pt x="1197133" y="3072866"/>
                </a:lnTo>
                <a:lnTo>
                  <a:pt x="5193" y="3668836"/>
                </a:lnTo>
                <a:close/>
                <a:moveTo>
                  <a:pt x="0" y="0"/>
                </a:moveTo>
                <a:lnTo>
                  <a:pt x="2530951" y="0"/>
                </a:lnTo>
                <a:lnTo>
                  <a:pt x="2530951" y="638475"/>
                </a:lnTo>
                <a:lnTo>
                  <a:pt x="1265475" y="1271213"/>
                </a:lnTo>
                <a:lnTo>
                  <a:pt x="0" y="638475"/>
                </a:lnTo>
                <a:close/>
              </a:path>
            </a:pathLst>
          </a:cu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 name="Shape 311"/>
        <p:cNvGrpSpPr/>
        <p:nvPr/>
      </p:nvGrpSpPr>
      <p:grpSpPr>
        <a:xfrm>
          <a:off x="0" y="0"/>
          <a:ext cx="0" cy="0"/>
          <a:chOff x="0" y="0"/>
          <a:chExt cx="0" cy="0"/>
        </a:xfrm>
      </p:grpSpPr>
      <p:sp>
        <p:nvSpPr>
          <p:cNvPr id="312" name="Google Shape;312;p19"/>
          <p:cNvSpPr txBox="1"/>
          <p:nvPr/>
        </p:nvSpPr>
        <p:spPr>
          <a:xfrm>
            <a:off x="5995726" y="2877375"/>
            <a:ext cx="4758034" cy="95410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5600">
                <a:solidFill>
                  <a:srgbClr val="2287B4"/>
                </a:solidFill>
                <a:latin typeface="Montserrat"/>
                <a:ea typeface="Montserrat"/>
                <a:cs typeface="Montserrat"/>
                <a:sym typeface="Montserrat"/>
              </a:rPr>
              <a:t>Team Work.</a:t>
            </a:r>
            <a:endParaRPr/>
          </a:p>
        </p:txBody>
      </p:sp>
      <p:grpSp>
        <p:nvGrpSpPr>
          <p:cNvPr id="313" name="Google Shape;313;p19"/>
          <p:cNvGrpSpPr/>
          <p:nvPr/>
        </p:nvGrpSpPr>
        <p:grpSpPr>
          <a:xfrm>
            <a:off x="3860799" y="9220335"/>
            <a:ext cx="9027888" cy="1750490"/>
            <a:chOff x="5065640" y="4908919"/>
            <a:chExt cx="4513944" cy="875245"/>
          </a:xfrm>
        </p:grpSpPr>
        <p:grpSp>
          <p:nvGrpSpPr>
            <p:cNvPr id="314" name="Google Shape;314;p19"/>
            <p:cNvGrpSpPr/>
            <p:nvPr/>
          </p:nvGrpSpPr>
          <p:grpSpPr>
            <a:xfrm>
              <a:off x="5065640" y="4908919"/>
              <a:ext cx="1643433" cy="261610"/>
              <a:chOff x="6777297" y="5178277"/>
              <a:chExt cx="1643433" cy="261610"/>
            </a:xfrm>
          </p:grpSpPr>
          <p:pic>
            <p:nvPicPr>
              <p:cNvPr id="315" name="Google Shape;315;p19"/>
              <p:cNvPicPr preferRelativeResize="0"/>
              <p:nvPr/>
            </p:nvPicPr>
            <p:blipFill rotWithShape="1">
              <a:blip r:embed="rId3">
                <a:alphaModFix/>
              </a:blip>
              <a:srcRect b="0" l="0" r="0" t="0"/>
              <a:stretch/>
            </p:blipFill>
            <p:spPr>
              <a:xfrm>
                <a:off x="6777297" y="5228260"/>
                <a:ext cx="180014" cy="207812"/>
              </a:xfrm>
              <a:prstGeom prst="rect">
                <a:avLst/>
              </a:prstGeom>
              <a:noFill/>
              <a:ln>
                <a:noFill/>
              </a:ln>
            </p:spPr>
          </p:pic>
          <p:sp>
            <p:nvSpPr>
              <p:cNvPr id="316" name="Google Shape;316;p19"/>
              <p:cNvSpPr txBox="1"/>
              <p:nvPr/>
            </p:nvSpPr>
            <p:spPr>
              <a:xfrm>
                <a:off x="7018743" y="5178277"/>
                <a:ext cx="1401987"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Cristiano Pablo</a:t>
                </a:r>
                <a:endParaRPr/>
              </a:p>
            </p:txBody>
          </p:sp>
        </p:grpSp>
        <p:sp>
          <p:nvSpPr>
            <p:cNvPr id="317" name="Google Shape;317;p19"/>
            <p:cNvSpPr/>
            <p:nvPr/>
          </p:nvSpPr>
          <p:spPr>
            <a:xfrm>
              <a:off x="5307086" y="5220484"/>
              <a:ext cx="4272498" cy="56368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a:t>
              </a:r>
              <a:endParaRPr/>
            </a:p>
          </p:txBody>
        </p:sp>
      </p:grpSp>
      <p:sp>
        <p:nvSpPr>
          <p:cNvPr id="318" name="Google Shape;318;p19"/>
          <p:cNvSpPr txBox="1"/>
          <p:nvPr/>
        </p:nvSpPr>
        <p:spPr>
          <a:xfrm>
            <a:off x="3860799" y="7001057"/>
            <a:ext cx="9027888" cy="149092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3200">
                <a:solidFill>
                  <a:srgbClr val="28A0D6"/>
                </a:solidFill>
                <a:latin typeface="Open Sans SemiBold"/>
                <a:ea typeface="Open Sans SemiBold"/>
                <a:cs typeface="Open Sans SemiBold"/>
                <a:sym typeface="Open Sans SemiBold"/>
              </a:rPr>
              <a:t>Our company is managed by a group of people who are solid and committed</a:t>
            </a:r>
            <a:endParaRPr/>
          </a:p>
        </p:txBody>
      </p:sp>
      <p:cxnSp>
        <p:nvCxnSpPr>
          <p:cNvPr id="319" name="Google Shape;319;p19"/>
          <p:cNvCxnSpPr/>
          <p:nvPr/>
        </p:nvCxnSpPr>
        <p:spPr>
          <a:xfrm>
            <a:off x="2148114" y="6534457"/>
            <a:ext cx="12453258" cy="0"/>
          </a:xfrm>
          <a:prstGeom prst="straightConnector1">
            <a:avLst/>
          </a:prstGeom>
          <a:noFill/>
          <a:ln cap="flat" cmpd="sng" w="19050">
            <a:solidFill>
              <a:srgbClr val="D8D8D8"/>
            </a:solidFill>
            <a:prstDash val="solid"/>
            <a:miter lim="800000"/>
            <a:headEnd len="sm" w="sm" type="none"/>
            <a:tailEnd len="sm" w="sm" type="none"/>
          </a:ln>
        </p:spPr>
      </p:cxnSp>
      <p:sp>
        <p:nvSpPr>
          <p:cNvPr id="320" name="Google Shape;320;p19"/>
          <p:cNvSpPr txBox="1"/>
          <p:nvPr/>
        </p:nvSpPr>
        <p:spPr>
          <a:xfrm>
            <a:off x="3492823" y="4283297"/>
            <a:ext cx="9763840"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a:t>
            </a:r>
            <a:endParaRPr/>
          </a:p>
        </p:txBody>
      </p:sp>
      <p:pic>
        <p:nvPicPr>
          <p:cNvPr id="321" name="Google Shape;321;p19"/>
          <p:cNvPicPr preferRelativeResize="0"/>
          <p:nvPr/>
        </p:nvPicPr>
        <p:blipFill rotWithShape="1">
          <a:blip r:embed="rId4">
            <a:alphaModFix/>
          </a:blip>
          <a:srcRect b="0" l="6894" r="6893" t="0"/>
          <a:stretch/>
        </p:blipFill>
        <p:spPr>
          <a:xfrm>
            <a:off x="16631081" y="1537212"/>
            <a:ext cx="5061902" cy="5871812"/>
          </a:xfrm>
          <a:custGeom>
            <a:rect b="b" l="l" r="r" t="t"/>
            <a:pathLst>
              <a:path extrusionOk="0" h="2935906" w="2530951">
                <a:moveTo>
                  <a:pt x="1265476" y="0"/>
                </a:moveTo>
                <a:lnTo>
                  <a:pt x="2530951" y="632738"/>
                </a:lnTo>
                <a:lnTo>
                  <a:pt x="2530951" y="2303168"/>
                </a:lnTo>
                <a:lnTo>
                  <a:pt x="1265476" y="2935906"/>
                </a:lnTo>
                <a:lnTo>
                  <a:pt x="0" y="2303168"/>
                </a:lnTo>
                <a:lnTo>
                  <a:pt x="0" y="632738"/>
                </a:lnTo>
                <a:close/>
              </a:path>
            </a:pathLst>
          </a:custGeom>
          <a:noFill/>
          <a:ln>
            <a:noFill/>
          </a:ln>
        </p:spPr>
      </p:pic>
      <p:pic>
        <p:nvPicPr>
          <p:cNvPr id="322" name="Google Shape;322;p19"/>
          <p:cNvPicPr preferRelativeResize="0"/>
          <p:nvPr/>
        </p:nvPicPr>
        <p:blipFill rotWithShape="1">
          <a:blip r:embed="rId5">
            <a:alphaModFix/>
          </a:blip>
          <a:srcRect b="0" l="15502" r="15502" t="0"/>
          <a:stretch/>
        </p:blipFill>
        <p:spPr>
          <a:xfrm>
            <a:off x="19322098" y="0"/>
            <a:ext cx="5061902" cy="7336784"/>
          </a:xfrm>
          <a:custGeom>
            <a:rect b="b" l="l" r="r" t="t"/>
            <a:pathLst>
              <a:path extrusionOk="0" h="3668392" w="2530951">
                <a:moveTo>
                  <a:pt x="2530951" y="804726"/>
                </a:moveTo>
                <a:lnTo>
                  <a:pt x="2530951" y="3668392"/>
                </a:lnTo>
                <a:lnTo>
                  <a:pt x="1337715" y="3071774"/>
                </a:lnTo>
                <a:lnTo>
                  <a:pt x="1337715" y="1401344"/>
                </a:lnTo>
                <a:close/>
                <a:moveTo>
                  <a:pt x="0" y="0"/>
                </a:moveTo>
                <a:lnTo>
                  <a:pt x="2530951" y="0"/>
                </a:lnTo>
                <a:lnTo>
                  <a:pt x="2530951" y="30480"/>
                </a:lnTo>
                <a:lnTo>
                  <a:pt x="2530951" y="388620"/>
                </a:lnTo>
                <a:lnTo>
                  <a:pt x="2530951" y="649710"/>
                </a:lnTo>
                <a:lnTo>
                  <a:pt x="1265476" y="1282448"/>
                </a:lnTo>
                <a:lnTo>
                  <a:pt x="0" y="649710"/>
                </a:lnTo>
                <a:lnTo>
                  <a:pt x="0" y="388620"/>
                </a:lnTo>
                <a:lnTo>
                  <a:pt x="0" y="30480"/>
                </a:lnTo>
                <a:close/>
              </a:path>
            </a:pathLst>
          </a:custGeom>
          <a:noFill/>
          <a:ln>
            <a:noFill/>
          </a:ln>
        </p:spPr>
      </p:pic>
      <p:pic>
        <p:nvPicPr>
          <p:cNvPr id="323" name="Google Shape;323;p19"/>
          <p:cNvPicPr preferRelativeResize="0"/>
          <p:nvPr/>
        </p:nvPicPr>
        <p:blipFill rotWithShape="1">
          <a:blip r:embed="rId5">
            <a:alphaModFix/>
          </a:blip>
          <a:srcRect b="24663" l="0" r="0" t="24663"/>
          <a:stretch/>
        </p:blipFill>
        <p:spPr>
          <a:xfrm>
            <a:off x="13955652" y="0"/>
            <a:ext cx="5061902" cy="2564896"/>
          </a:xfrm>
          <a:custGeom>
            <a:rect b="b" l="l" r="r" t="t"/>
            <a:pathLst>
              <a:path extrusionOk="0" h="1282448" w="2530951">
                <a:moveTo>
                  <a:pt x="0" y="0"/>
                </a:moveTo>
                <a:lnTo>
                  <a:pt x="2530951" y="0"/>
                </a:lnTo>
                <a:lnTo>
                  <a:pt x="2530951" y="38274"/>
                </a:lnTo>
                <a:lnTo>
                  <a:pt x="2530951" y="388620"/>
                </a:lnTo>
                <a:lnTo>
                  <a:pt x="2530951" y="649710"/>
                </a:lnTo>
                <a:lnTo>
                  <a:pt x="1265476" y="1282448"/>
                </a:lnTo>
                <a:lnTo>
                  <a:pt x="0" y="649710"/>
                </a:lnTo>
                <a:lnTo>
                  <a:pt x="0" y="388620"/>
                </a:lnTo>
                <a:lnTo>
                  <a:pt x="0" y="38274"/>
                </a:lnTo>
                <a:close/>
              </a:path>
            </a:pathLst>
          </a:custGeom>
          <a:noFill/>
          <a:ln>
            <a:noFill/>
          </a:ln>
        </p:spPr>
      </p:pic>
      <p:pic>
        <p:nvPicPr>
          <p:cNvPr id="324" name="Google Shape;324;p19"/>
          <p:cNvPicPr preferRelativeResize="0"/>
          <p:nvPr/>
        </p:nvPicPr>
        <p:blipFill rotWithShape="1">
          <a:blip r:embed="rId5">
            <a:alphaModFix/>
          </a:blip>
          <a:srcRect b="0" l="6894" r="6893" t="0"/>
          <a:stretch/>
        </p:blipFill>
        <p:spPr>
          <a:xfrm>
            <a:off x="19322098" y="6381338"/>
            <a:ext cx="5061902" cy="5871812"/>
          </a:xfrm>
          <a:custGeom>
            <a:rect b="b" l="l" r="r" t="t"/>
            <a:pathLst>
              <a:path extrusionOk="0" h="2935906" w="2530951">
                <a:moveTo>
                  <a:pt x="1265476" y="0"/>
                </a:moveTo>
                <a:lnTo>
                  <a:pt x="2530951" y="632738"/>
                </a:lnTo>
                <a:lnTo>
                  <a:pt x="2530951" y="2303168"/>
                </a:lnTo>
                <a:lnTo>
                  <a:pt x="1265476" y="2935906"/>
                </a:lnTo>
                <a:lnTo>
                  <a:pt x="0" y="2303168"/>
                </a:lnTo>
                <a:lnTo>
                  <a:pt x="0" y="632738"/>
                </a:lnTo>
                <a:close/>
              </a:path>
            </a:pathLst>
          </a:custGeom>
          <a:noFill/>
          <a:ln>
            <a:noFill/>
          </a:ln>
        </p:spPr>
      </p:pic>
      <p:pic>
        <p:nvPicPr>
          <p:cNvPr id="325" name="Google Shape;325;p19"/>
          <p:cNvPicPr preferRelativeResize="0"/>
          <p:nvPr/>
        </p:nvPicPr>
        <p:blipFill rotWithShape="1">
          <a:blip r:embed="rId4">
            <a:alphaModFix/>
          </a:blip>
          <a:srcRect b="0" l="233" r="233" t="0"/>
          <a:stretch/>
        </p:blipFill>
        <p:spPr>
          <a:xfrm>
            <a:off x="21997527" y="11326257"/>
            <a:ext cx="2378678" cy="2389746"/>
          </a:xfrm>
          <a:custGeom>
            <a:rect b="b" l="l" r="r" t="t"/>
            <a:pathLst>
              <a:path extrusionOk="0" h="1194873" w="1189339">
                <a:moveTo>
                  <a:pt x="1189339" y="0"/>
                </a:moveTo>
                <a:lnTo>
                  <a:pt x="1189339" y="1194873"/>
                </a:lnTo>
                <a:lnTo>
                  <a:pt x="0" y="1194873"/>
                </a:lnTo>
                <a:lnTo>
                  <a:pt x="0" y="594670"/>
                </a:lnTo>
                <a:close/>
              </a:path>
            </a:pathLst>
          </a:cu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pic>
        <p:nvPicPr>
          <p:cNvPr id="331" name="Google Shape;331;p20"/>
          <p:cNvPicPr preferRelativeResize="0"/>
          <p:nvPr/>
        </p:nvPicPr>
        <p:blipFill rotWithShape="1">
          <a:blip r:embed="rId3">
            <a:alphaModFix/>
          </a:blip>
          <a:srcRect b="0" l="0" r="0" t="0"/>
          <a:stretch/>
        </p:blipFill>
        <p:spPr>
          <a:xfrm>
            <a:off x="9442194" y="8414990"/>
            <a:ext cx="2253936" cy="3017164"/>
          </a:xfrm>
          <a:prstGeom prst="rect">
            <a:avLst/>
          </a:prstGeom>
          <a:noFill/>
          <a:ln>
            <a:noFill/>
          </a:ln>
        </p:spPr>
      </p:pic>
      <p:sp>
        <p:nvSpPr>
          <p:cNvPr id="332" name="Google Shape;332;p20"/>
          <p:cNvSpPr txBox="1"/>
          <p:nvPr/>
        </p:nvSpPr>
        <p:spPr>
          <a:xfrm>
            <a:off x="13312498" y="2328501"/>
            <a:ext cx="9027888" cy="181588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5600">
                <a:solidFill>
                  <a:srgbClr val="2287B4"/>
                </a:solidFill>
                <a:latin typeface="Montserrat"/>
                <a:ea typeface="Montserrat"/>
                <a:cs typeface="Montserrat"/>
                <a:sym typeface="Montserrat"/>
              </a:rPr>
              <a:t>We Provide The Service Team Work</a:t>
            </a:r>
            <a:endParaRPr/>
          </a:p>
        </p:txBody>
      </p:sp>
      <p:sp>
        <p:nvSpPr>
          <p:cNvPr id="333" name="Google Shape;333;p20"/>
          <p:cNvSpPr txBox="1"/>
          <p:nvPr/>
        </p:nvSpPr>
        <p:spPr>
          <a:xfrm>
            <a:off x="13538920" y="4329675"/>
            <a:ext cx="8575044"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a:t>
            </a:r>
            <a:endParaRPr/>
          </a:p>
        </p:txBody>
      </p:sp>
      <p:grpSp>
        <p:nvGrpSpPr>
          <p:cNvPr id="334" name="Google Shape;334;p20"/>
          <p:cNvGrpSpPr/>
          <p:nvPr/>
        </p:nvGrpSpPr>
        <p:grpSpPr>
          <a:xfrm>
            <a:off x="12279084" y="9923573"/>
            <a:ext cx="9027888" cy="1750490"/>
            <a:chOff x="5065640" y="4908919"/>
            <a:chExt cx="4513944" cy="875245"/>
          </a:xfrm>
        </p:grpSpPr>
        <p:grpSp>
          <p:nvGrpSpPr>
            <p:cNvPr id="335" name="Google Shape;335;p20"/>
            <p:cNvGrpSpPr/>
            <p:nvPr/>
          </p:nvGrpSpPr>
          <p:grpSpPr>
            <a:xfrm>
              <a:off x="5065640" y="4908919"/>
              <a:ext cx="1643433" cy="261610"/>
              <a:chOff x="6777297" y="5178277"/>
              <a:chExt cx="1643433" cy="261610"/>
            </a:xfrm>
          </p:grpSpPr>
          <p:pic>
            <p:nvPicPr>
              <p:cNvPr id="336" name="Google Shape;336;p20"/>
              <p:cNvPicPr preferRelativeResize="0"/>
              <p:nvPr/>
            </p:nvPicPr>
            <p:blipFill rotWithShape="1">
              <a:blip r:embed="rId4">
                <a:alphaModFix/>
              </a:blip>
              <a:srcRect b="0" l="0" r="0" t="0"/>
              <a:stretch/>
            </p:blipFill>
            <p:spPr>
              <a:xfrm>
                <a:off x="6777297" y="5228260"/>
                <a:ext cx="180014" cy="207812"/>
              </a:xfrm>
              <a:prstGeom prst="rect">
                <a:avLst/>
              </a:prstGeom>
              <a:noFill/>
              <a:ln>
                <a:noFill/>
              </a:ln>
            </p:spPr>
          </p:pic>
          <p:sp>
            <p:nvSpPr>
              <p:cNvPr id="337" name="Google Shape;337;p20"/>
              <p:cNvSpPr txBox="1"/>
              <p:nvPr/>
            </p:nvSpPr>
            <p:spPr>
              <a:xfrm>
                <a:off x="7018743" y="5178277"/>
                <a:ext cx="1401987"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Cristiano Pablo</a:t>
                </a:r>
                <a:endParaRPr/>
              </a:p>
            </p:txBody>
          </p:sp>
        </p:grpSp>
        <p:sp>
          <p:nvSpPr>
            <p:cNvPr id="338" name="Google Shape;338;p20"/>
            <p:cNvSpPr/>
            <p:nvPr/>
          </p:nvSpPr>
          <p:spPr>
            <a:xfrm>
              <a:off x="5307086" y="5220484"/>
              <a:ext cx="4272498" cy="56368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a:t>
              </a:r>
              <a:endParaRPr/>
            </a:p>
          </p:txBody>
        </p:sp>
      </p:grpSp>
      <p:sp>
        <p:nvSpPr>
          <p:cNvPr id="339" name="Google Shape;339;p20"/>
          <p:cNvSpPr/>
          <p:nvPr/>
        </p:nvSpPr>
        <p:spPr>
          <a:xfrm rot="2696946">
            <a:off x="-373528" y="-1635919"/>
            <a:ext cx="2534332" cy="5068674"/>
          </a:xfrm>
          <a:custGeom>
            <a:rect b="b" l="l" r="r" t="t"/>
            <a:pathLst>
              <a:path extrusionOk="0" h="2534337" w="1267166">
                <a:moveTo>
                  <a:pt x="1267166" y="0"/>
                </a:moveTo>
                <a:lnTo>
                  <a:pt x="1267166" y="2534337"/>
                </a:lnTo>
                <a:lnTo>
                  <a:pt x="0" y="1264917"/>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340" name="Google Shape;340;p20"/>
          <p:cNvSpPr txBox="1"/>
          <p:nvPr/>
        </p:nvSpPr>
        <p:spPr>
          <a:xfrm>
            <a:off x="625734" y="313640"/>
            <a:ext cx="1120820"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6400">
                <a:solidFill>
                  <a:schemeClr val="lt1"/>
                </a:solidFill>
                <a:latin typeface="Open Sans"/>
                <a:ea typeface="Open Sans"/>
                <a:cs typeface="Open Sans"/>
                <a:sym typeface="Open Sans"/>
              </a:rPr>
              <a:t>18</a:t>
            </a:r>
            <a:endParaRPr/>
          </a:p>
        </p:txBody>
      </p:sp>
      <p:cxnSp>
        <p:nvCxnSpPr>
          <p:cNvPr id="341" name="Google Shape;341;p20"/>
          <p:cNvCxnSpPr/>
          <p:nvPr/>
        </p:nvCxnSpPr>
        <p:spPr>
          <a:xfrm>
            <a:off x="12192000" y="6908012"/>
            <a:ext cx="10392228" cy="0"/>
          </a:xfrm>
          <a:prstGeom prst="straightConnector1">
            <a:avLst/>
          </a:prstGeom>
          <a:noFill/>
          <a:ln cap="flat" cmpd="sng" w="19050">
            <a:solidFill>
              <a:srgbClr val="D8D8D8"/>
            </a:solidFill>
            <a:prstDash val="solid"/>
            <a:miter lim="800000"/>
            <a:headEnd len="sm" w="sm" type="none"/>
            <a:tailEnd len="sm" w="sm" type="none"/>
          </a:ln>
        </p:spPr>
      </p:cxnSp>
      <p:sp>
        <p:nvSpPr>
          <p:cNvPr id="342" name="Google Shape;342;p20"/>
          <p:cNvSpPr txBox="1"/>
          <p:nvPr/>
        </p:nvSpPr>
        <p:spPr>
          <a:xfrm>
            <a:off x="12534532" y="7644699"/>
            <a:ext cx="9027888" cy="149092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3200">
                <a:solidFill>
                  <a:srgbClr val="28A0D6"/>
                </a:solidFill>
                <a:latin typeface="Open Sans SemiBold"/>
                <a:ea typeface="Open Sans SemiBold"/>
                <a:cs typeface="Open Sans SemiBold"/>
                <a:sym typeface="Open Sans SemiBold"/>
              </a:rPr>
              <a:t>Our company is managed by a group of people who are solid and committed</a:t>
            </a:r>
            <a:endParaRPr/>
          </a:p>
        </p:txBody>
      </p:sp>
      <p:pic>
        <p:nvPicPr>
          <p:cNvPr id="343" name="Google Shape;343;p20"/>
          <p:cNvPicPr preferRelativeResize="0"/>
          <p:nvPr/>
        </p:nvPicPr>
        <p:blipFill rotWithShape="1">
          <a:blip r:embed="rId5">
            <a:alphaModFix/>
          </a:blip>
          <a:srcRect b="1147" l="0" r="0" t="1148"/>
          <a:stretch/>
        </p:blipFill>
        <p:spPr>
          <a:xfrm>
            <a:off x="5" y="5"/>
            <a:ext cx="14037482" cy="13715998"/>
          </a:xfrm>
          <a:custGeom>
            <a:rect b="b" l="l" r="r" t="t"/>
            <a:pathLst>
              <a:path extrusionOk="0" h="6857999" w="7018741">
                <a:moveTo>
                  <a:pt x="2409074" y="3268691"/>
                </a:moveTo>
                <a:cubicBezTo>
                  <a:pt x="2551226" y="3268690"/>
                  <a:pt x="2693378" y="3322920"/>
                  <a:pt x="2801836" y="3431378"/>
                </a:cubicBezTo>
                <a:cubicBezTo>
                  <a:pt x="3018754" y="3648295"/>
                  <a:pt x="3018754" y="3999985"/>
                  <a:pt x="2801837" y="4216903"/>
                </a:cubicBezTo>
                <a:lnTo>
                  <a:pt x="160740" y="6857999"/>
                </a:lnTo>
                <a:lnTo>
                  <a:pt x="1" y="6857999"/>
                </a:lnTo>
                <a:lnTo>
                  <a:pt x="1" y="5447690"/>
                </a:lnTo>
                <a:lnTo>
                  <a:pt x="2016312" y="3431378"/>
                </a:lnTo>
                <a:cubicBezTo>
                  <a:pt x="2124771" y="3322920"/>
                  <a:pt x="2266922" y="3268690"/>
                  <a:pt x="2409074" y="3268691"/>
                </a:cubicBezTo>
                <a:close/>
                <a:moveTo>
                  <a:pt x="4743941" y="2678561"/>
                </a:moveTo>
                <a:cubicBezTo>
                  <a:pt x="4886093" y="2678561"/>
                  <a:pt x="5028245" y="2732789"/>
                  <a:pt x="5136704" y="2841248"/>
                </a:cubicBezTo>
                <a:cubicBezTo>
                  <a:pt x="5353621" y="3058165"/>
                  <a:pt x="5353621" y="3409856"/>
                  <a:pt x="5136704" y="3626772"/>
                </a:cubicBezTo>
                <a:lnTo>
                  <a:pt x="1905477" y="6857999"/>
                </a:lnTo>
                <a:lnTo>
                  <a:pt x="334427" y="6857999"/>
                </a:lnTo>
                <a:lnTo>
                  <a:pt x="4351179" y="2841248"/>
                </a:lnTo>
                <a:cubicBezTo>
                  <a:pt x="4459638" y="2732789"/>
                  <a:pt x="4601790" y="2678561"/>
                  <a:pt x="4743941" y="2678561"/>
                </a:cubicBezTo>
                <a:close/>
                <a:moveTo>
                  <a:pt x="2778547" y="1154480"/>
                </a:moveTo>
                <a:cubicBezTo>
                  <a:pt x="2920699" y="1154480"/>
                  <a:pt x="3062851" y="1208710"/>
                  <a:pt x="3171309" y="1317169"/>
                </a:cubicBezTo>
                <a:cubicBezTo>
                  <a:pt x="3388226" y="1534086"/>
                  <a:pt x="3388226" y="1885777"/>
                  <a:pt x="3171309" y="2102693"/>
                </a:cubicBezTo>
                <a:lnTo>
                  <a:pt x="0" y="5274001"/>
                </a:lnTo>
                <a:lnTo>
                  <a:pt x="1" y="3702952"/>
                </a:lnTo>
                <a:lnTo>
                  <a:pt x="2385785" y="1317168"/>
                </a:lnTo>
                <a:cubicBezTo>
                  <a:pt x="2494243" y="1208710"/>
                  <a:pt x="2636395" y="1154481"/>
                  <a:pt x="2778547" y="1154480"/>
                </a:cubicBezTo>
                <a:close/>
                <a:moveTo>
                  <a:pt x="5447691" y="0"/>
                </a:moveTo>
                <a:lnTo>
                  <a:pt x="7018741" y="0"/>
                </a:lnTo>
                <a:lnTo>
                  <a:pt x="3688379" y="3330360"/>
                </a:lnTo>
                <a:cubicBezTo>
                  <a:pt x="3471462" y="3547277"/>
                  <a:pt x="3119772" y="3547277"/>
                  <a:pt x="2902854" y="3330360"/>
                </a:cubicBezTo>
                <a:lnTo>
                  <a:pt x="2902855" y="3330360"/>
                </a:lnTo>
                <a:cubicBezTo>
                  <a:pt x="2685938" y="3113443"/>
                  <a:pt x="2685939" y="2761752"/>
                  <a:pt x="2902855" y="2544835"/>
                </a:cubicBezTo>
                <a:close/>
                <a:moveTo>
                  <a:pt x="3702954" y="0"/>
                </a:moveTo>
                <a:lnTo>
                  <a:pt x="5274004" y="0"/>
                </a:lnTo>
                <a:lnTo>
                  <a:pt x="4068755" y="1205247"/>
                </a:lnTo>
                <a:cubicBezTo>
                  <a:pt x="3851839" y="1422164"/>
                  <a:pt x="3500148" y="1422164"/>
                  <a:pt x="3283231" y="1205247"/>
                </a:cubicBezTo>
                <a:lnTo>
                  <a:pt x="3283232" y="1205247"/>
                </a:lnTo>
                <a:cubicBezTo>
                  <a:pt x="3066315" y="988330"/>
                  <a:pt x="3066315" y="636639"/>
                  <a:pt x="3283232" y="419722"/>
                </a:cubicBezTo>
                <a:close/>
                <a:moveTo>
                  <a:pt x="1958218" y="0"/>
                </a:moveTo>
                <a:lnTo>
                  <a:pt x="3529268" y="0"/>
                </a:lnTo>
                <a:lnTo>
                  <a:pt x="0" y="3529266"/>
                </a:lnTo>
                <a:lnTo>
                  <a:pt x="0" y="1958216"/>
                </a:lnTo>
                <a:close/>
              </a:path>
            </a:pathLst>
          </a:cu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8" name="Shape 348"/>
        <p:cNvGrpSpPr/>
        <p:nvPr/>
      </p:nvGrpSpPr>
      <p:grpSpPr>
        <a:xfrm>
          <a:off x="0" y="0"/>
          <a:ext cx="0" cy="0"/>
          <a:chOff x="0" y="0"/>
          <a:chExt cx="0" cy="0"/>
        </a:xfrm>
      </p:grpSpPr>
      <p:sp>
        <p:nvSpPr>
          <p:cNvPr id="349" name="Google Shape;349;p21"/>
          <p:cNvSpPr/>
          <p:nvPr/>
        </p:nvSpPr>
        <p:spPr>
          <a:xfrm rot="2700000">
            <a:off x="22946784" y="11436889"/>
            <a:ext cx="1683802" cy="3367602"/>
          </a:xfrm>
          <a:custGeom>
            <a:rect b="b" l="l" r="r" t="t"/>
            <a:pathLst>
              <a:path extrusionOk="0" h="1683801" w="841901">
                <a:moveTo>
                  <a:pt x="0" y="0"/>
                </a:moveTo>
                <a:lnTo>
                  <a:pt x="841901" y="841901"/>
                </a:lnTo>
                <a:lnTo>
                  <a:pt x="0" y="1683801"/>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350" name="Google Shape;350;p21"/>
          <p:cNvSpPr txBox="1"/>
          <p:nvPr/>
        </p:nvSpPr>
        <p:spPr>
          <a:xfrm>
            <a:off x="23301453" y="12659023"/>
            <a:ext cx="886781"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800">
                <a:solidFill>
                  <a:schemeClr val="lt1"/>
                </a:solidFill>
                <a:latin typeface="Open Sans"/>
                <a:ea typeface="Open Sans"/>
                <a:cs typeface="Open Sans"/>
                <a:sym typeface="Open Sans"/>
              </a:rPr>
              <a:t>19</a:t>
            </a:r>
            <a:endParaRPr/>
          </a:p>
        </p:txBody>
      </p:sp>
      <p:sp>
        <p:nvSpPr>
          <p:cNvPr id="351" name="Google Shape;351;p21"/>
          <p:cNvSpPr txBox="1"/>
          <p:nvPr/>
        </p:nvSpPr>
        <p:spPr>
          <a:xfrm>
            <a:off x="2724970" y="2694900"/>
            <a:ext cx="10218060" cy="181588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5600">
                <a:solidFill>
                  <a:srgbClr val="2287B4"/>
                </a:solidFill>
                <a:latin typeface="Montserrat"/>
                <a:ea typeface="Montserrat"/>
                <a:cs typeface="Montserrat"/>
                <a:sym typeface="Montserrat"/>
              </a:rPr>
              <a:t>We Provide The Service Team Work</a:t>
            </a:r>
            <a:endParaRPr/>
          </a:p>
        </p:txBody>
      </p:sp>
      <p:sp>
        <p:nvSpPr>
          <p:cNvPr id="352" name="Google Shape;352;p21"/>
          <p:cNvSpPr txBox="1"/>
          <p:nvPr/>
        </p:nvSpPr>
        <p:spPr>
          <a:xfrm>
            <a:off x="1485368" y="4803181"/>
            <a:ext cx="12385375"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 scelerisque ac nibh ac, eleifend consectetur massa. Mauris varius eleifend turpis.. </a:t>
            </a:r>
            <a:endParaRPr/>
          </a:p>
        </p:txBody>
      </p:sp>
      <p:pic>
        <p:nvPicPr>
          <p:cNvPr id="353" name="Google Shape;353;p21"/>
          <p:cNvPicPr preferRelativeResize="0"/>
          <p:nvPr/>
        </p:nvPicPr>
        <p:blipFill rotWithShape="1">
          <a:blip r:embed="rId3">
            <a:alphaModFix/>
          </a:blip>
          <a:srcRect b="0" l="0" r="0" t="0"/>
          <a:stretch/>
        </p:blipFill>
        <p:spPr>
          <a:xfrm>
            <a:off x="1828800" y="7836588"/>
            <a:ext cx="10711544" cy="3184512"/>
          </a:xfrm>
          <a:prstGeom prst="rect">
            <a:avLst/>
          </a:prstGeom>
          <a:noFill/>
          <a:ln>
            <a:noFill/>
          </a:ln>
        </p:spPr>
      </p:pic>
      <p:sp>
        <p:nvSpPr>
          <p:cNvPr id="354" name="Google Shape;354;p21"/>
          <p:cNvSpPr txBox="1"/>
          <p:nvPr/>
        </p:nvSpPr>
        <p:spPr>
          <a:xfrm>
            <a:off x="1194336" y="9649007"/>
            <a:ext cx="3091804"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1" lang="en-ID" sz="2400">
                <a:solidFill>
                  <a:srgbClr val="2287B4"/>
                </a:solidFill>
                <a:latin typeface="Lato"/>
                <a:ea typeface="Lato"/>
                <a:cs typeface="Lato"/>
                <a:sym typeface="Lato"/>
              </a:rPr>
              <a:t>Statistic</a:t>
            </a:r>
            <a:r>
              <a:rPr lang="en-ID" sz="2400">
                <a:solidFill>
                  <a:srgbClr val="3B9D9F"/>
                </a:solidFill>
                <a:latin typeface="Lato"/>
                <a:ea typeface="Lato"/>
                <a:cs typeface="Lato"/>
                <a:sym typeface="Lato"/>
              </a:rPr>
              <a:t> dolor consectetur tempor.</a:t>
            </a:r>
            <a:endParaRPr/>
          </a:p>
        </p:txBody>
      </p:sp>
      <p:sp>
        <p:nvSpPr>
          <p:cNvPr id="355" name="Google Shape;355;p21"/>
          <p:cNvSpPr txBox="1"/>
          <p:nvPr/>
        </p:nvSpPr>
        <p:spPr>
          <a:xfrm>
            <a:off x="7140468" y="9649007"/>
            <a:ext cx="3091804"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1" lang="en-ID" sz="2400">
                <a:solidFill>
                  <a:srgbClr val="2287B4"/>
                </a:solidFill>
                <a:latin typeface="Lato"/>
                <a:ea typeface="Lato"/>
                <a:cs typeface="Lato"/>
                <a:sym typeface="Lato"/>
              </a:rPr>
              <a:t>Percentage</a:t>
            </a:r>
            <a:r>
              <a:rPr lang="en-ID" sz="2400">
                <a:solidFill>
                  <a:srgbClr val="3B9D9F"/>
                </a:solidFill>
                <a:latin typeface="Lato"/>
                <a:ea typeface="Lato"/>
                <a:cs typeface="Lato"/>
                <a:sym typeface="Lato"/>
              </a:rPr>
              <a:t> ipsum consectetur tempor.</a:t>
            </a:r>
            <a:endParaRPr/>
          </a:p>
        </p:txBody>
      </p:sp>
      <p:sp>
        <p:nvSpPr>
          <p:cNvPr id="356" name="Google Shape;356;p21"/>
          <p:cNvSpPr txBox="1"/>
          <p:nvPr/>
        </p:nvSpPr>
        <p:spPr>
          <a:xfrm>
            <a:off x="4136872" y="7893739"/>
            <a:ext cx="3091804"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1" lang="en-ID" sz="2400">
                <a:solidFill>
                  <a:srgbClr val="2287B4"/>
                </a:solidFill>
                <a:latin typeface="Lato"/>
                <a:ea typeface="Lato"/>
                <a:cs typeface="Lato"/>
                <a:sym typeface="Lato"/>
              </a:rPr>
              <a:t>Medice</a:t>
            </a:r>
            <a:r>
              <a:rPr lang="en-ID" sz="2400">
                <a:solidFill>
                  <a:srgbClr val="3B9D9F"/>
                </a:solidFill>
                <a:latin typeface="Lato"/>
                <a:ea typeface="Lato"/>
                <a:cs typeface="Lato"/>
                <a:sym typeface="Lato"/>
              </a:rPr>
              <a:t> ipsum dolor consectetur tempor.</a:t>
            </a:r>
            <a:endParaRPr/>
          </a:p>
        </p:txBody>
      </p:sp>
      <p:sp>
        <p:nvSpPr>
          <p:cNvPr id="357" name="Google Shape;357;p21"/>
          <p:cNvSpPr txBox="1"/>
          <p:nvPr/>
        </p:nvSpPr>
        <p:spPr>
          <a:xfrm>
            <a:off x="10083004" y="7893739"/>
            <a:ext cx="3091804"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1" lang="en-ID" sz="2400">
                <a:solidFill>
                  <a:srgbClr val="2287B4"/>
                </a:solidFill>
                <a:latin typeface="Lato"/>
                <a:ea typeface="Lato"/>
                <a:cs typeface="Lato"/>
                <a:sym typeface="Lato"/>
              </a:rPr>
              <a:t>Labs</a:t>
            </a:r>
            <a:r>
              <a:rPr lang="en-ID" sz="2400">
                <a:solidFill>
                  <a:srgbClr val="3B9D9F"/>
                </a:solidFill>
                <a:latin typeface="Lato"/>
                <a:ea typeface="Lato"/>
                <a:cs typeface="Lato"/>
                <a:sym typeface="Lato"/>
              </a:rPr>
              <a:t> ipsum dolor consectetur tempor.</a:t>
            </a:r>
            <a:endParaRPr/>
          </a:p>
        </p:txBody>
      </p:sp>
      <p:pic>
        <p:nvPicPr>
          <p:cNvPr id="358" name="Google Shape;358;p21"/>
          <p:cNvPicPr preferRelativeResize="0"/>
          <p:nvPr/>
        </p:nvPicPr>
        <p:blipFill rotWithShape="1">
          <a:blip r:embed="rId4">
            <a:alphaModFix/>
          </a:blip>
          <a:srcRect b="0" l="0" r="0" t="0"/>
          <a:stretch/>
        </p:blipFill>
        <p:spPr>
          <a:xfrm>
            <a:off x="14999784" y="1530746"/>
            <a:ext cx="1668668" cy="2233712"/>
          </a:xfrm>
          <a:prstGeom prst="rect">
            <a:avLst/>
          </a:prstGeom>
          <a:noFill/>
          <a:ln>
            <a:noFill/>
          </a:ln>
        </p:spPr>
      </p:pic>
      <p:pic>
        <p:nvPicPr>
          <p:cNvPr id="359" name="Google Shape;359;p21"/>
          <p:cNvPicPr preferRelativeResize="0"/>
          <p:nvPr/>
        </p:nvPicPr>
        <p:blipFill rotWithShape="1">
          <a:blip r:embed="rId5">
            <a:alphaModFix/>
          </a:blip>
          <a:srcRect b="0" l="2963" r="2962" t="0"/>
          <a:stretch/>
        </p:blipFill>
        <p:spPr>
          <a:xfrm>
            <a:off x="11480047" y="0"/>
            <a:ext cx="12903958" cy="13716000"/>
          </a:xfrm>
          <a:custGeom>
            <a:rect b="b" l="l" r="r" t="t"/>
            <a:pathLst>
              <a:path extrusionOk="0" h="6858000" w="6451979">
                <a:moveTo>
                  <a:pt x="2116883" y="4971275"/>
                </a:moveTo>
                <a:cubicBezTo>
                  <a:pt x="2259087" y="4971275"/>
                  <a:pt x="2401290" y="5025524"/>
                  <a:pt x="2509789" y="5134022"/>
                </a:cubicBezTo>
                <a:cubicBezTo>
                  <a:pt x="2726785" y="5351018"/>
                  <a:pt x="2726785" y="5702837"/>
                  <a:pt x="2509789" y="5919834"/>
                </a:cubicBezTo>
                <a:lnTo>
                  <a:pt x="1571625" y="6857999"/>
                </a:lnTo>
                <a:lnTo>
                  <a:pt x="0" y="6857999"/>
                </a:lnTo>
                <a:lnTo>
                  <a:pt x="1723977" y="5134022"/>
                </a:lnTo>
                <a:cubicBezTo>
                  <a:pt x="1832475" y="5025524"/>
                  <a:pt x="1974679" y="4971275"/>
                  <a:pt x="2116883" y="4971275"/>
                </a:cubicBezTo>
                <a:close/>
                <a:moveTo>
                  <a:pt x="4532551" y="4308031"/>
                </a:moveTo>
                <a:cubicBezTo>
                  <a:pt x="4674756" y="4308030"/>
                  <a:pt x="4816960" y="4362280"/>
                  <a:pt x="4925457" y="4470778"/>
                </a:cubicBezTo>
                <a:cubicBezTo>
                  <a:pt x="5142454" y="4687774"/>
                  <a:pt x="5142454" y="5039594"/>
                  <a:pt x="4925457" y="5256590"/>
                </a:cubicBezTo>
                <a:lnTo>
                  <a:pt x="3324049" y="6857999"/>
                </a:lnTo>
                <a:lnTo>
                  <a:pt x="1752425" y="6858000"/>
                </a:lnTo>
                <a:lnTo>
                  <a:pt x="4139645" y="4470778"/>
                </a:lnTo>
                <a:cubicBezTo>
                  <a:pt x="4248143" y="4362281"/>
                  <a:pt x="4390349" y="4308031"/>
                  <a:pt x="4532551" y="4308031"/>
                </a:cubicBezTo>
                <a:close/>
                <a:moveTo>
                  <a:pt x="6451978" y="3908137"/>
                </a:moveTo>
                <a:lnTo>
                  <a:pt x="6451978" y="5479761"/>
                </a:lnTo>
                <a:lnTo>
                  <a:pt x="5073738" y="6858000"/>
                </a:lnTo>
                <a:lnTo>
                  <a:pt x="3502114" y="6858000"/>
                </a:lnTo>
                <a:close/>
                <a:moveTo>
                  <a:pt x="6451979" y="2155497"/>
                </a:moveTo>
                <a:lnTo>
                  <a:pt x="6451979" y="3727121"/>
                </a:lnTo>
                <a:lnTo>
                  <a:pt x="5812088" y="4367010"/>
                </a:lnTo>
                <a:cubicBezTo>
                  <a:pt x="5595092" y="4584006"/>
                  <a:pt x="5243274" y="4584006"/>
                  <a:pt x="5026276" y="4367010"/>
                </a:cubicBezTo>
                <a:cubicBezTo>
                  <a:pt x="4809280" y="4150014"/>
                  <a:pt x="4809280" y="3798194"/>
                  <a:pt x="5026276" y="3581198"/>
                </a:cubicBezTo>
                <a:close/>
                <a:moveTo>
                  <a:pt x="6451977" y="403073"/>
                </a:moveTo>
                <a:lnTo>
                  <a:pt x="6451977" y="1974697"/>
                </a:lnTo>
                <a:lnTo>
                  <a:pt x="3396421" y="5030253"/>
                </a:lnTo>
                <a:cubicBezTo>
                  <a:pt x="3179424" y="5247248"/>
                  <a:pt x="2827605" y="5247249"/>
                  <a:pt x="2610609" y="5030253"/>
                </a:cubicBezTo>
                <a:cubicBezTo>
                  <a:pt x="2393614" y="4813257"/>
                  <a:pt x="2393614" y="4461437"/>
                  <a:pt x="2610609" y="4244441"/>
                </a:cubicBezTo>
                <a:close/>
                <a:moveTo>
                  <a:pt x="5102058" y="0"/>
                </a:moveTo>
                <a:lnTo>
                  <a:pt x="6451978" y="0"/>
                </a:lnTo>
                <a:lnTo>
                  <a:pt x="6451978" y="221705"/>
                </a:lnTo>
                <a:lnTo>
                  <a:pt x="3697357" y="2976326"/>
                </a:lnTo>
                <a:cubicBezTo>
                  <a:pt x="3480360" y="3193322"/>
                  <a:pt x="3128541" y="3193322"/>
                  <a:pt x="2911545" y="2976325"/>
                </a:cubicBezTo>
                <a:cubicBezTo>
                  <a:pt x="2694548" y="2759330"/>
                  <a:pt x="2694548" y="2407510"/>
                  <a:pt x="2911545" y="2190515"/>
                </a:cubicBezTo>
                <a:close/>
              </a:path>
            </a:pathLst>
          </a:cu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 name="Shape 32"/>
        <p:cNvGrpSpPr/>
        <p:nvPr/>
      </p:nvGrpSpPr>
      <p:grpSpPr>
        <a:xfrm>
          <a:off x="0" y="0"/>
          <a:ext cx="0" cy="0"/>
          <a:chOff x="0" y="0"/>
          <a:chExt cx="0" cy="0"/>
        </a:xfrm>
      </p:grpSpPr>
      <p:pic>
        <p:nvPicPr>
          <p:cNvPr id="33" name="Google Shape;33;p4"/>
          <p:cNvPicPr preferRelativeResize="0"/>
          <p:nvPr/>
        </p:nvPicPr>
        <p:blipFill rotWithShape="1">
          <a:blip r:embed="rId3">
            <a:alphaModFix/>
          </a:blip>
          <a:srcRect b="0" l="25556" r="25556" t="0"/>
          <a:stretch/>
        </p:blipFill>
        <p:spPr>
          <a:xfrm>
            <a:off x="0" y="0"/>
            <a:ext cx="6705600" cy="13716000"/>
          </a:xfrm>
          <a:custGeom>
            <a:rect b="b" l="l" r="r" t="t"/>
            <a:pathLst>
              <a:path extrusionOk="0" h="6858000" w="3352800">
                <a:moveTo>
                  <a:pt x="0" y="0"/>
                </a:moveTo>
                <a:lnTo>
                  <a:pt x="3352800" y="0"/>
                </a:lnTo>
                <a:lnTo>
                  <a:pt x="0" y="6858000"/>
                </a:lnTo>
                <a:close/>
              </a:path>
            </a:pathLst>
          </a:custGeom>
          <a:noFill/>
          <a:ln>
            <a:noFill/>
          </a:ln>
        </p:spPr>
      </p:pic>
      <p:pic>
        <p:nvPicPr>
          <p:cNvPr id="34" name="Google Shape;34;p4"/>
          <p:cNvPicPr preferRelativeResize="0"/>
          <p:nvPr/>
        </p:nvPicPr>
        <p:blipFill rotWithShape="1">
          <a:blip r:embed="rId4">
            <a:alphaModFix/>
          </a:blip>
          <a:srcRect b="0" l="25556" r="25556" t="0"/>
          <a:stretch/>
        </p:blipFill>
        <p:spPr>
          <a:xfrm>
            <a:off x="17678405" y="8"/>
            <a:ext cx="6705596" cy="13715992"/>
          </a:xfrm>
          <a:custGeom>
            <a:rect b="b" l="l" r="r" t="t"/>
            <a:pathLst>
              <a:path extrusionOk="0" h="6857996" w="3352798">
                <a:moveTo>
                  <a:pt x="3352798" y="0"/>
                </a:moveTo>
                <a:lnTo>
                  <a:pt x="3352798" y="6857996"/>
                </a:lnTo>
                <a:lnTo>
                  <a:pt x="0" y="6857996"/>
                </a:lnTo>
                <a:close/>
              </a:path>
            </a:pathLst>
          </a:custGeom>
          <a:noFill/>
          <a:ln>
            <a:noFill/>
          </a:ln>
        </p:spPr>
      </p:pic>
      <p:sp>
        <p:nvSpPr>
          <p:cNvPr id="35" name="Google Shape;35;p4"/>
          <p:cNvSpPr txBox="1"/>
          <p:nvPr/>
        </p:nvSpPr>
        <p:spPr>
          <a:xfrm>
            <a:off x="8867525" y="4334874"/>
            <a:ext cx="7257115"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ID" sz="6400" u="none" cap="none" strike="noStrike">
                <a:solidFill>
                  <a:srgbClr val="2287B4"/>
                </a:solidFill>
                <a:latin typeface="Montserrat"/>
                <a:ea typeface="Montserrat"/>
                <a:cs typeface="Montserrat"/>
                <a:sym typeface="Montserrat"/>
              </a:rPr>
              <a:t>INTRODUCING</a:t>
            </a:r>
            <a:endParaRPr/>
          </a:p>
        </p:txBody>
      </p:sp>
      <p:sp>
        <p:nvSpPr>
          <p:cNvPr id="36" name="Google Shape;36;p4"/>
          <p:cNvSpPr txBox="1"/>
          <p:nvPr/>
        </p:nvSpPr>
        <p:spPr>
          <a:xfrm>
            <a:off x="6321129" y="6261880"/>
            <a:ext cx="10979750" cy="2789353"/>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we are a team of specialized experts, from the world health agency tasked with dealing with the corona virus, and finding a cure for treating people infected with this virus. we are connected from several health agencies around the world, and we will look for ways to kill the corona virus, which has been shocking and confusing the world for a while because it has claimed many victims</a:t>
            </a:r>
            <a:endParaRPr/>
          </a:p>
        </p:txBody>
      </p:sp>
      <p:sp>
        <p:nvSpPr>
          <p:cNvPr id="37" name="Google Shape;37;p4"/>
          <p:cNvSpPr/>
          <p:nvPr/>
        </p:nvSpPr>
        <p:spPr>
          <a:xfrm rot="1580173">
            <a:off x="1283686" y="460530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38" name="Google Shape;38;p4"/>
          <p:cNvSpPr/>
          <p:nvPr/>
        </p:nvSpPr>
        <p:spPr>
          <a:xfrm rot="-9219827">
            <a:off x="21920682" y="-37796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39" name="Google Shape;39;p4"/>
          <p:cNvPicPr preferRelativeResize="0"/>
          <p:nvPr/>
        </p:nvPicPr>
        <p:blipFill rotWithShape="1">
          <a:blip r:embed="rId5">
            <a:alphaModFix/>
          </a:blip>
          <a:srcRect b="0" l="0" r="0" t="0"/>
          <a:stretch/>
        </p:blipFill>
        <p:spPr>
          <a:xfrm>
            <a:off x="21027392" y="10807496"/>
            <a:ext cx="1425052" cy="190760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pic>
        <p:nvPicPr>
          <p:cNvPr id="365" name="Google Shape;365;p22"/>
          <p:cNvPicPr preferRelativeResize="0"/>
          <p:nvPr/>
        </p:nvPicPr>
        <p:blipFill rotWithShape="1">
          <a:blip r:embed="rId3">
            <a:alphaModFix/>
          </a:blip>
          <a:srcRect b="21874" l="0" r="0" t="21875"/>
          <a:stretch/>
        </p:blipFill>
        <p:spPr>
          <a:xfrm>
            <a:off x="0" y="0"/>
            <a:ext cx="24384000" cy="13716000"/>
          </a:xfrm>
          <a:prstGeom prst="rect">
            <a:avLst/>
          </a:prstGeom>
          <a:noFill/>
          <a:ln>
            <a:noFill/>
          </a:ln>
        </p:spPr>
      </p:pic>
      <p:sp>
        <p:nvSpPr>
          <p:cNvPr id="366" name="Google Shape;366;p22"/>
          <p:cNvSpPr txBox="1"/>
          <p:nvPr/>
        </p:nvSpPr>
        <p:spPr>
          <a:xfrm>
            <a:off x="6760707" y="6027002"/>
            <a:ext cx="10677923" cy="156966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9600">
                <a:solidFill>
                  <a:schemeClr val="lt1"/>
                </a:solidFill>
                <a:latin typeface="Montserrat"/>
                <a:ea typeface="Montserrat"/>
                <a:cs typeface="Montserrat"/>
                <a:sym typeface="Montserrat"/>
              </a:rPr>
              <a:t>What we Mean?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sp>
        <p:nvSpPr>
          <p:cNvPr id="372" name="Google Shape;372;p23"/>
          <p:cNvSpPr/>
          <p:nvPr/>
        </p:nvSpPr>
        <p:spPr>
          <a:xfrm>
            <a:off x="8800582" y="5080916"/>
            <a:ext cx="6782836" cy="6782836"/>
          </a:xfrm>
          <a:prstGeom prst="ellipse">
            <a:avLst/>
          </a:prstGeom>
          <a:solidFill>
            <a:schemeClr val="lt1"/>
          </a:solidFill>
          <a:ln>
            <a:noFill/>
          </a:ln>
          <a:effectLst>
            <a:outerShdw blurRad="127000" sx="101000" rotWithShape="0" algn="tl" dir="2700000" dist="38100" sy="101000">
              <a:srgbClr val="000000">
                <a:alpha val="2588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373" name="Google Shape;373;p23"/>
          <p:cNvPicPr preferRelativeResize="0"/>
          <p:nvPr/>
        </p:nvPicPr>
        <p:blipFill rotWithShape="1">
          <a:blip r:embed="rId3">
            <a:alphaModFix/>
          </a:blip>
          <a:srcRect b="0" l="0" r="0" t="0"/>
          <a:stretch/>
        </p:blipFill>
        <p:spPr>
          <a:xfrm>
            <a:off x="10340206" y="5993480"/>
            <a:ext cx="3703588" cy="4957708"/>
          </a:xfrm>
          <a:prstGeom prst="rect">
            <a:avLst/>
          </a:prstGeom>
          <a:noFill/>
          <a:ln>
            <a:noFill/>
          </a:ln>
        </p:spPr>
      </p:pic>
      <p:pic>
        <p:nvPicPr>
          <p:cNvPr id="374" name="Google Shape;374;p23"/>
          <p:cNvPicPr preferRelativeResize="0"/>
          <p:nvPr/>
        </p:nvPicPr>
        <p:blipFill rotWithShape="1">
          <a:blip r:embed="rId4">
            <a:alphaModFix/>
          </a:blip>
          <a:srcRect b="0" l="0" r="0" t="0"/>
          <a:stretch/>
        </p:blipFill>
        <p:spPr>
          <a:xfrm flipH="1">
            <a:off x="7866714" y="4980948"/>
            <a:ext cx="360028" cy="415624"/>
          </a:xfrm>
          <a:prstGeom prst="rect">
            <a:avLst/>
          </a:prstGeom>
          <a:noFill/>
          <a:ln>
            <a:noFill/>
          </a:ln>
        </p:spPr>
      </p:pic>
      <p:sp>
        <p:nvSpPr>
          <p:cNvPr id="375" name="Google Shape;375;p23"/>
          <p:cNvSpPr txBox="1"/>
          <p:nvPr/>
        </p:nvSpPr>
        <p:spPr>
          <a:xfrm>
            <a:off x="5197673" y="4880982"/>
            <a:ext cx="2590773" cy="52322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800">
                <a:solidFill>
                  <a:srgbClr val="2287B4"/>
                </a:solidFill>
                <a:latin typeface="Montserrat"/>
                <a:ea typeface="Montserrat"/>
                <a:cs typeface="Montserrat"/>
                <a:sym typeface="Montserrat"/>
              </a:rPr>
              <a:t>COMMUNITY</a:t>
            </a:r>
            <a:endParaRPr/>
          </a:p>
        </p:txBody>
      </p:sp>
      <p:sp>
        <p:nvSpPr>
          <p:cNvPr id="376" name="Google Shape;376;p23"/>
          <p:cNvSpPr/>
          <p:nvPr/>
        </p:nvSpPr>
        <p:spPr>
          <a:xfrm>
            <a:off x="3556602" y="5504113"/>
            <a:ext cx="4152172" cy="1127360"/>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a:t>
            </a:r>
            <a:endParaRPr/>
          </a:p>
        </p:txBody>
      </p:sp>
      <p:pic>
        <p:nvPicPr>
          <p:cNvPr id="377" name="Google Shape;377;p23"/>
          <p:cNvPicPr preferRelativeResize="0"/>
          <p:nvPr/>
        </p:nvPicPr>
        <p:blipFill rotWithShape="1">
          <a:blip r:embed="rId4">
            <a:alphaModFix/>
          </a:blip>
          <a:srcRect b="0" l="0" r="0" t="0"/>
          <a:stretch/>
        </p:blipFill>
        <p:spPr>
          <a:xfrm flipH="1">
            <a:off x="6557390" y="7588682"/>
            <a:ext cx="360028" cy="415624"/>
          </a:xfrm>
          <a:prstGeom prst="rect">
            <a:avLst/>
          </a:prstGeom>
          <a:noFill/>
          <a:ln>
            <a:noFill/>
          </a:ln>
        </p:spPr>
      </p:pic>
      <p:sp>
        <p:nvSpPr>
          <p:cNvPr id="378" name="Google Shape;378;p23"/>
          <p:cNvSpPr txBox="1"/>
          <p:nvPr/>
        </p:nvSpPr>
        <p:spPr>
          <a:xfrm>
            <a:off x="3331984" y="7488716"/>
            <a:ext cx="3159839" cy="52322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800">
                <a:solidFill>
                  <a:srgbClr val="2287B4"/>
                </a:solidFill>
                <a:latin typeface="Montserrat"/>
                <a:ea typeface="Montserrat"/>
                <a:cs typeface="Montserrat"/>
                <a:sym typeface="Montserrat"/>
              </a:rPr>
              <a:t>ORGANIZATION</a:t>
            </a:r>
            <a:endParaRPr/>
          </a:p>
        </p:txBody>
      </p:sp>
      <p:sp>
        <p:nvSpPr>
          <p:cNvPr id="379" name="Google Shape;379;p23"/>
          <p:cNvSpPr/>
          <p:nvPr/>
        </p:nvSpPr>
        <p:spPr>
          <a:xfrm>
            <a:off x="2281566" y="8111847"/>
            <a:ext cx="4152172" cy="1127360"/>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a:t>
            </a:r>
            <a:endParaRPr/>
          </a:p>
        </p:txBody>
      </p:sp>
      <p:pic>
        <p:nvPicPr>
          <p:cNvPr id="380" name="Google Shape;380;p23"/>
          <p:cNvPicPr preferRelativeResize="0"/>
          <p:nvPr/>
        </p:nvPicPr>
        <p:blipFill rotWithShape="1">
          <a:blip r:embed="rId4">
            <a:alphaModFix/>
          </a:blip>
          <a:srcRect b="0" l="0" r="0" t="0"/>
          <a:stretch/>
        </p:blipFill>
        <p:spPr>
          <a:xfrm flipH="1">
            <a:off x="7379686" y="10120894"/>
            <a:ext cx="360028" cy="415624"/>
          </a:xfrm>
          <a:prstGeom prst="rect">
            <a:avLst/>
          </a:prstGeom>
          <a:noFill/>
          <a:ln>
            <a:noFill/>
          </a:ln>
        </p:spPr>
      </p:pic>
      <p:sp>
        <p:nvSpPr>
          <p:cNvPr id="381" name="Google Shape;381;p23"/>
          <p:cNvSpPr txBox="1"/>
          <p:nvPr/>
        </p:nvSpPr>
        <p:spPr>
          <a:xfrm>
            <a:off x="5072527" y="10020928"/>
            <a:ext cx="2270172" cy="52322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800">
                <a:solidFill>
                  <a:srgbClr val="2287B4"/>
                </a:solidFill>
                <a:latin typeface="Montserrat"/>
                <a:ea typeface="Montserrat"/>
                <a:cs typeface="Montserrat"/>
                <a:sym typeface="Montserrat"/>
              </a:rPr>
              <a:t>RECOVERY</a:t>
            </a:r>
            <a:endParaRPr/>
          </a:p>
        </p:txBody>
      </p:sp>
      <p:sp>
        <p:nvSpPr>
          <p:cNvPr id="382" name="Google Shape;382;p23"/>
          <p:cNvSpPr/>
          <p:nvPr/>
        </p:nvSpPr>
        <p:spPr>
          <a:xfrm>
            <a:off x="3108786" y="10644059"/>
            <a:ext cx="4152172" cy="1127360"/>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a:t>
            </a:r>
            <a:endParaRPr/>
          </a:p>
        </p:txBody>
      </p:sp>
      <p:pic>
        <p:nvPicPr>
          <p:cNvPr id="383" name="Google Shape;383;p23"/>
          <p:cNvPicPr preferRelativeResize="0"/>
          <p:nvPr/>
        </p:nvPicPr>
        <p:blipFill rotWithShape="1">
          <a:blip r:embed="rId4">
            <a:alphaModFix/>
          </a:blip>
          <a:srcRect b="0" l="0" r="0" t="0"/>
          <a:stretch/>
        </p:blipFill>
        <p:spPr>
          <a:xfrm>
            <a:off x="16157258" y="4980948"/>
            <a:ext cx="360028" cy="415624"/>
          </a:xfrm>
          <a:prstGeom prst="rect">
            <a:avLst/>
          </a:prstGeom>
          <a:noFill/>
          <a:ln>
            <a:noFill/>
          </a:ln>
        </p:spPr>
      </p:pic>
      <p:sp>
        <p:nvSpPr>
          <p:cNvPr id="384" name="Google Shape;384;p23"/>
          <p:cNvSpPr txBox="1"/>
          <p:nvPr/>
        </p:nvSpPr>
        <p:spPr>
          <a:xfrm>
            <a:off x="16640152" y="4880982"/>
            <a:ext cx="289694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NEMATOLOGY</a:t>
            </a:r>
            <a:endParaRPr/>
          </a:p>
        </p:txBody>
      </p:sp>
      <p:sp>
        <p:nvSpPr>
          <p:cNvPr id="385" name="Google Shape;385;p23"/>
          <p:cNvSpPr/>
          <p:nvPr/>
        </p:nvSpPr>
        <p:spPr>
          <a:xfrm>
            <a:off x="16640150" y="5504113"/>
            <a:ext cx="4152172"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a:t>
            </a:r>
            <a:endParaRPr/>
          </a:p>
        </p:txBody>
      </p:sp>
      <p:pic>
        <p:nvPicPr>
          <p:cNvPr id="386" name="Google Shape;386;p23"/>
          <p:cNvPicPr preferRelativeResize="0"/>
          <p:nvPr/>
        </p:nvPicPr>
        <p:blipFill rotWithShape="1">
          <a:blip r:embed="rId4">
            <a:alphaModFix/>
          </a:blip>
          <a:srcRect b="0" l="0" r="0" t="0"/>
          <a:stretch/>
        </p:blipFill>
        <p:spPr>
          <a:xfrm>
            <a:off x="17466581" y="7588682"/>
            <a:ext cx="360028" cy="415624"/>
          </a:xfrm>
          <a:prstGeom prst="rect">
            <a:avLst/>
          </a:prstGeom>
          <a:noFill/>
          <a:ln>
            <a:noFill/>
          </a:ln>
        </p:spPr>
      </p:pic>
      <p:sp>
        <p:nvSpPr>
          <p:cNvPr id="387" name="Google Shape;387;p23"/>
          <p:cNvSpPr txBox="1"/>
          <p:nvPr/>
        </p:nvSpPr>
        <p:spPr>
          <a:xfrm>
            <a:off x="17949473" y="7488716"/>
            <a:ext cx="2462534"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OPERATION</a:t>
            </a:r>
            <a:endParaRPr/>
          </a:p>
        </p:txBody>
      </p:sp>
      <p:sp>
        <p:nvSpPr>
          <p:cNvPr id="388" name="Google Shape;388;p23"/>
          <p:cNvSpPr/>
          <p:nvPr/>
        </p:nvSpPr>
        <p:spPr>
          <a:xfrm>
            <a:off x="17949473" y="8111847"/>
            <a:ext cx="4152172"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a:t>
            </a:r>
            <a:endParaRPr/>
          </a:p>
        </p:txBody>
      </p:sp>
      <p:pic>
        <p:nvPicPr>
          <p:cNvPr id="389" name="Google Shape;389;p23"/>
          <p:cNvPicPr preferRelativeResize="0"/>
          <p:nvPr/>
        </p:nvPicPr>
        <p:blipFill rotWithShape="1">
          <a:blip r:embed="rId4">
            <a:alphaModFix/>
          </a:blip>
          <a:srcRect b="0" l="0" r="0" t="0"/>
          <a:stretch/>
        </p:blipFill>
        <p:spPr>
          <a:xfrm>
            <a:off x="16640150" y="10120894"/>
            <a:ext cx="360028" cy="415624"/>
          </a:xfrm>
          <a:prstGeom prst="rect">
            <a:avLst/>
          </a:prstGeom>
          <a:noFill/>
          <a:ln>
            <a:noFill/>
          </a:ln>
        </p:spPr>
      </p:pic>
      <p:sp>
        <p:nvSpPr>
          <p:cNvPr id="390" name="Google Shape;390;p23"/>
          <p:cNvSpPr txBox="1"/>
          <p:nvPr/>
        </p:nvSpPr>
        <p:spPr>
          <a:xfrm>
            <a:off x="17123044" y="10020928"/>
            <a:ext cx="2954655"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AGENCY TEAM</a:t>
            </a:r>
            <a:endParaRPr/>
          </a:p>
        </p:txBody>
      </p:sp>
      <p:sp>
        <p:nvSpPr>
          <p:cNvPr id="391" name="Google Shape;391;p23"/>
          <p:cNvSpPr/>
          <p:nvPr/>
        </p:nvSpPr>
        <p:spPr>
          <a:xfrm>
            <a:off x="17123042" y="10644059"/>
            <a:ext cx="4152172"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a:t>
            </a:r>
            <a:endParaRPr/>
          </a:p>
        </p:txBody>
      </p:sp>
      <p:sp>
        <p:nvSpPr>
          <p:cNvPr id="392" name="Google Shape;392;p23"/>
          <p:cNvSpPr txBox="1"/>
          <p:nvPr/>
        </p:nvSpPr>
        <p:spPr>
          <a:xfrm>
            <a:off x="5576004" y="1190131"/>
            <a:ext cx="13231992" cy="21902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1" lang="en-ID" sz="4800">
                <a:solidFill>
                  <a:srgbClr val="2287B4"/>
                </a:solidFill>
                <a:latin typeface="Open Sans"/>
                <a:ea typeface="Open Sans"/>
                <a:cs typeface="Open Sans"/>
                <a:sym typeface="Open Sans"/>
              </a:rPr>
              <a:t>This agency works to save people around the world from corona attacks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7" name="Shape 397"/>
        <p:cNvGrpSpPr/>
        <p:nvPr/>
      </p:nvGrpSpPr>
      <p:grpSpPr>
        <a:xfrm>
          <a:off x="0" y="0"/>
          <a:ext cx="0" cy="0"/>
          <a:chOff x="0" y="0"/>
          <a:chExt cx="0" cy="0"/>
        </a:xfrm>
      </p:grpSpPr>
      <p:pic>
        <p:nvPicPr>
          <p:cNvPr id="398" name="Google Shape;398;p24"/>
          <p:cNvPicPr preferRelativeResize="0"/>
          <p:nvPr/>
        </p:nvPicPr>
        <p:blipFill rotWithShape="1">
          <a:blip r:embed="rId3">
            <a:alphaModFix/>
          </a:blip>
          <a:srcRect b="1671" l="0" r="0" t="1672"/>
          <a:stretch/>
        </p:blipFill>
        <p:spPr>
          <a:xfrm>
            <a:off x="0" y="1"/>
            <a:ext cx="14191448" cy="13716002"/>
          </a:xfrm>
          <a:custGeom>
            <a:rect b="b" l="l" r="r" t="t"/>
            <a:pathLst>
              <a:path extrusionOk="0" h="6858001" w="7095724">
                <a:moveTo>
                  <a:pt x="1957560" y="0"/>
                </a:moveTo>
                <a:lnTo>
                  <a:pt x="7095724" y="0"/>
                </a:lnTo>
                <a:lnTo>
                  <a:pt x="4312609" y="6858001"/>
                </a:lnTo>
                <a:lnTo>
                  <a:pt x="0" y="6858001"/>
                </a:lnTo>
                <a:lnTo>
                  <a:pt x="0" y="4823710"/>
                </a:lnTo>
                <a:close/>
              </a:path>
            </a:pathLst>
          </a:custGeom>
          <a:noFill/>
          <a:ln>
            <a:noFill/>
          </a:ln>
        </p:spPr>
      </p:pic>
      <p:sp>
        <p:nvSpPr>
          <p:cNvPr id="399" name="Google Shape;399;p24"/>
          <p:cNvSpPr/>
          <p:nvPr/>
        </p:nvSpPr>
        <p:spPr>
          <a:xfrm rot="1329321">
            <a:off x="11683966" y="-637673"/>
            <a:ext cx="1179636" cy="11382038"/>
          </a:xfrm>
          <a:custGeom>
            <a:rect b="b" l="l" r="r" t="t"/>
            <a:pathLst>
              <a:path extrusionOk="0" h="5691019" w="589818">
                <a:moveTo>
                  <a:pt x="0" y="240164"/>
                </a:moveTo>
                <a:lnTo>
                  <a:pt x="589818" y="0"/>
                </a:lnTo>
                <a:lnTo>
                  <a:pt x="589818" y="5450855"/>
                </a:lnTo>
                <a:lnTo>
                  <a:pt x="0" y="5691019"/>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00" name="Google Shape;400;p24"/>
          <p:cNvSpPr/>
          <p:nvPr/>
        </p:nvSpPr>
        <p:spPr>
          <a:xfrm rot="1329321">
            <a:off x="337772" y="3095815"/>
            <a:ext cx="1179636" cy="8018466"/>
          </a:xfrm>
          <a:custGeom>
            <a:rect b="b" l="l" r="r" t="t"/>
            <a:pathLst>
              <a:path extrusionOk="0" h="4009233" w="589818">
                <a:moveTo>
                  <a:pt x="0" y="240164"/>
                </a:moveTo>
                <a:lnTo>
                  <a:pt x="589818" y="0"/>
                </a:lnTo>
                <a:lnTo>
                  <a:pt x="589818" y="4009233"/>
                </a:lnTo>
                <a:lnTo>
                  <a:pt x="0" y="2560702"/>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01" name="Google Shape;401;p24"/>
          <p:cNvSpPr/>
          <p:nvPr/>
        </p:nvSpPr>
        <p:spPr>
          <a:xfrm>
            <a:off x="1865066" y="2592616"/>
            <a:ext cx="7798112" cy="8451836"/>
          </a:xfrm>
          <a:custGeom>
            <a:rect b="b" l="l" r="r" t="t"/>
            <a:pathLst>
              <a:path extrusionOk="0" h="4558321" w="4205745">
                <a:moveTo>
                  <a:pt x="2392490" y="0"/>
                </a:moveTo>
                <a:cubicBezTo>
                  <a:pt x="2774449" y="0"/>
                  <a:pt x="3119681" y="67157"/>
                  <a:pt x="3428186" y="201472"/>
                </a:cubicBezTo>
                <a:cubicBezTo>
                  <a:pt x="3736691" y="335787"/>
                  <a:pt x="3995878" y="528866"/>
                  <a:pt x="4205745" y="780706"/>
                </a:cubicBezTo>
                <a:lnTo>
                  <a:pt x="3550958" y="1385125"/>
                </a:lnTo>
                <a:cubicBezTo>
                  <a:pt x="3252947" y="1040942"/>
                  <a:pt x="2883580" y="868851"/>
                  <a:pt x="2442858" y="868851"/>
                </a:cubicBezTo>
                <a:cubicBezTo>
                  <a:pt x="2170030" y="868851"/>
                  <a:pt x="1926584" y="928663"/>
                  <a:pt x="1712519" y="1048287"/>
                </a:cubicBezTo>
                <a:cubicBezTo>
                  <a:pt x="1498454" y="1167912"/>
                  <a:pt x="1331610" y="1334757"/>
                  <a:pt x="1211985" y="1548822"/>
                </a:cubicBezTo>
                <a:cubicBezTo>
                  <a:pt x="1092361" y="1762886"/>
                  <a:pt x="1032548" y="2006332"/>
                  <a:pt x="1032548" y="2279160"/>
                </a:cubicBezTo>
                <a:cubicBezTo>
                  <a:pt x="1032548" y="2551988"/>
                  <a:pt x="1092361" y="2795435"/>
                  <a:pt x="1211985" y="3009499"/>
                </a:cubicBezTo>
                <a:cubicBezTo>
                  <a:pt x="1331610" y="3223564"/>
                  <a:pt x="1498454" y="3390409"/>
                  <a:pt x="1712519" y="3510033"/>
                </a:cubicBezTo>
                <a:cubicBezTo>
                  <a:pt x="1926584" y="3629658"/>
                  <a:pt x="2170030" y="3689470"/>
                  <a:pt x="2442858" y="3689470"/>
                </a:cubicBezTo>
                <a:cubicBezTo>
                  <a:pt x="2883580" y="3689470"/>
                  <a:pt x="3252947" y="3515280"/>
                  <a:pt x="3550958" y="3166900"/>
                </a:cubicBezTo>
                <a:lnTo>
                  <a:pt x="4205745" y="3771318"/>
                </a:lnTo>
                <a:cubicBezTo>
                  <a:pt x="3995878" y="4027357"/>
                  <a:pt x="3735642" y="4222534"/>
                  <a:pt x="3425038" y="4356849"/>
                </a:cubicBezTo>
                <a:cubicBezTo>
                  <a:pt x="3114434" y="4491164"/>
                  <a:pt x="2768153" y="4558321"/>
                  <a:pt x="2386194" y="4558321"/>
                </a:cubicBezTo>
                <a:cubicBezTo>
                  <a:pt x="1937077" y="4558321"/>
                  <a:pt x="1530984" y="4460733"/>
                  <a:pt x="1167913" y="4265556"/>
                </a:cubicBezTo>
                <a:cubicBezTo>
                  <a:pt x="804842" y="4070380"/>
                  <a:pt x="519422" y="3799650"/>
                  <a:pt x="311653" y="3453369"/>
                </a:cubicBezTo>
                <a:cubicBezTo>
                  <a:pt x="103885" y="3107088"/>
                  <a:pt x="0" y="2715685"/>
                  <a:pt x="0" y="2279160"/>
                </a:cubicBezTo>
                <a:cubicBezTo>
                  <a:pt x="0" y="1842636"/>
                  <a:pt x="103885" y="1451233"/>
                  <a:pt x="311653" y="1104952"/>
                </a:cubicBezTo>
                <a:cubicBezTo>
                  <a:pt x="519422" y="758670"/>
                  <a:pt x="804842" y="487941"/>
                  <a:pt x="1167913" y="292765"/>
                </a:cubicBezTo>
                <a:cubicBezTo>
                  <a:pt x="1530984" y="97588"/>
                  <a:pt x="1939176" y="0"/>
                  <a:pt x="2392490" y="0"/>
                </a:cubicBezTo>
                <a:close/>
              </a:path>
            </a:pathLst>
          </a:custGeom>
          <a:solidFill>
            <a:srgbClr val="13BBE7"/>
          </a:solidFill>
          <a:ln>
            <a:noFill/>
          </a:ln>
          <a:effectLst>
            <a:outerShdw blurRad="127000" sx="102000" rotWithShape="0" algn="tl" dir="3060000" dist="38100" sy="102000">
              <a:srgbClr val="000000">
                <a:alpha val="3294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02" name="Google Shape;402;p24"/>
          <p:cNvSpPr/>
          <p:nvPr/>
        </p:nvSpPr>
        <p:spPr>
          <a:xfrm flipH="1" rot="-9439921">
            <a:off x="22796896" y="8542070"/>
            <a:ext cx="2444626" cy="5923396"/>
          </a:xfrm>
          <a:custGeom>
            <a:rect b="b" l="l" r="r" t="t"/>
            <a:pathLst>
              <a:path extrusionOk="0" h="2961698" w="1222313">
                <a:moveTo>
                  <a:pt x="1222313" y="510502"/>
                </a:moveTo>
                <a:lnTo>
                  <a:pt x="198565" y="2961698"/>
                </a:lnTo>
                <a:lnTo>
                  <a:pt x="0" y="2878766"/>
                </a:lnTo>
                <a:lnTo>
                  <a:pt x="0" y="0"/>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03" name="Google Shape;403;p24"/>
          <p:cNvSpPr txBox="1"/>
          <p:nvPr/>
        </p:nvSpPr>
        <p:spPr>
          <a:xfrm>
            <a:off x="23170848" y="11903036"/>
            <a:ext cx="1120820"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6400">
                <a:solidFill>
                  <a:schemeClr val="lt1"/>
                </a:solidFill>
                <a:latin typeface="Open Sans"/>
                <a:ea typeface="Open Sans"/>
                <a:cs typeface="Open Sans"/>
                <a:sym typeface="Open Sans"/>
              </a:rPr>
              <a:t>22</a:t>
            </a:r>
            <a:endParaRPr/>
          </a:p>
        </p:txBody>
      </p:sp>
      <p:pic>
        <p:nvPicPr>
          <p:cNvPr id="404" name="Google Shape;404;p24"/>
          <p:cNvPicPr preferRelativeResize="0"/>
          <p:nvPr/>
        </p:nvPicPr>
        <p:blipFill rotWithShape="1">
          <a:blip r:embed="rId4">
            <a:alphaModFix/>
          </a:blip>
          <a:srcRect b="0" l="0" r="0" t="0"/>
          <a:stretch/>
        </p:blipFill>
        <p:spPr>
          <a:xfrm>
            <a:off x="17366234" y="6858000"/>
            <a:ext cx="3703396" cy="4957452"/>
          </a:xfrm>
          <a:prstGeom prst="rect">
            <a:avLst/>
          </a:prstGeom>
          <a:noFill/>
          <a:ln>
            <a:noFill/>
          </a:ln>
        </p:spPr>
      </p:pic>
      <p:sp>
        <p:nvSpPr>
          <p:cNvPr id="405" name="Google Shape;405;p24"/>
          <p:cNvSpPr txBox="1"/>
          <p:nvPr/>
        </p:nvSpPr>
        <p:spPr>
          <a:xfrm>
            <a:off x="15396066" y="2352203"/>
            <a:ext cx="7066358"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COMMUNITY</a:t>
            </a:r>
            <a:endParaRPr/>
          </a:p>
        </p:txBody>
      </p:sp>
      <p:pic>
        <p:nvPicPr>
          <p:cNvPr id="406" name="Google Shape;406;p24"/>
          <p:cNvPicPr preferRelativeResize="0"/>
          <p:nvPr/>
        </p:nvPicPr>
        <p:blipFill rotWithShape="1">
          <a:blip r:embed="rId5">
            <a:alphaModFix/>
          </a:blip>
          <a:srcRect b="0" l="0" r="0" t="0"/>
          <a:stretch/>
        </p:blipFill>
        <p:spPr>
          <a:xfrm>
            <a:off x="13680327" y="7404000"/>
            <a:ext cx="360028" cy="415624"/>
          </a:xfrm>
          <a:prstGeom prst="rect">
            <a:avLst/>
          </a:prstGeom>
          <a:noFill/>
          <a:ln>
            <a:noFill/>
          </a:ln>
        </p:spPr>
      </p:pic>
      <p:sp>
        <p:nvSpPr>
          <p:cNvPr id="407" name="Google Shape;407;p24"/>
          <p:cNvSpPr txBox="1"/>
          <p:nvPr/>
        </p:nvSpPr>
        <p:spPr>
          <a:xfrm>
            <a:off x="14163219" y="7304034"/>
            <a:ext cx="3111749"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Get to Business</a:t>
            </a:r>
            <a:endParaRPr/>
          </a:p>
        </p:txBody>
      </p:sp>
      <p:pic>
        <p:nvPicPr>
          <p:cNvPr id="408" name="Google Shape;408;p24"/>
          <p:cNvPicPr preferRelativeResize="0"/>
          <p:nvPr/>
        </p:nvPicPr>
        <p:blipFill rotWithShape="1">
          <a:blip r:embed="rId5">
            <a:alphaModFix/>
          </a:blip>
          <a:srcRect b="0" l="0" r="0" t="0"/>
          <a:stretch/>
        </p:blipFill>
        <p:spPr>
          <a:xfrm>
            <a:off x="13069324" y="9634224"/>
            <a:ext cx="360028" cy="415624"/>
          </a:xfrm>
          <a:prstGeom prst="rect">
            <a:avLst/>
          </a:prstGeom>
          <a:noFill/>
          <a:ln>
            <a:noFill/>
          </a:ln>
        </p:spPr>
      </p:pic>
      <p:sp>
        <p:nvSpPr>
          <p:cNvPr id="409" name="Google Shape;409;p24"/>
          <p:cNvSpPr txBox="1"/>
          <p:nvPr/>
        </p:nvSpPr>
        <p:spPr>
          <a:xfrm>
            <a:off x="13552217" y="9534258"/>
            <a:ext cx="3005951"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Check Statistic</a:t>
            </a:r>
            <a:endParaRPr/>
          </a:p>
        </p:txBody>
      </p:sp>
      <p:sp>
        <p:nvSpPr>
          <p:cNvPr id="410" name="Google Shape;410;p24"/>
          <p:cNvSpPr txBox="1"/>
          <p:nvPr/>
        </p:nvSpPr>
        <p:spPr>
          <a:xfrm>
            <a:off x="14493681" y="4369703"/>
            <a:ext cx="8584832"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 </a:t>
            </a:r>
            <a:endParaRPr/>
          </a:p>
        </p:txBody>
      </p:sp>
      <p:cxnSp>
        <p:nvCxnSpPr>
          <p:cNvPr id="411" name="Google Shape;411;p24"/>
          <p:cNvCxnSpPr/>
          <p:nvPr/>
        </p:nvCxnSpPr>
        <p:spPr>
          <a:xfrm>
            <a:off x="15437598" y="3865912"/>
            <a:ext cx="2340518" cy="0"/>
          </a:xfrm>
          <a:prstGeom prst="straightConnector1">
            <a:avLst/>
          </a:prstGeom>
          <a:noFill/>
          <a:ln cap="flat" cmpd="sng" w="57150">
            <a:solidFill>
              <a:srgbClr val="2794BB"/>
            </a:solidFill>
            <a:prstDash val="solid"/>
            <a:miter lim="800000"/>
            <a:headEnd len="sm" w="sm" type="none"/>
            <a:tailEnd len="sm" w="sm" type="none"/>
          </a:ln>
        </p:spPr>
      </p:cxnSp>
      <p:sp>
        <p:nvSpPr>
          <p:cNvPr id="412" name="Google Shape;412;p24"/>
          <p:cNvSpPr txBox="1"/>
          <p:nvPr/>
        </p:nvSpPr>
        <p:spPr>
          <a:xfrm>
            <a:off x="14211430" y="7819625"/>
            <a:ext cx="700845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a:t>
            </a:r>
            <a:endParaRPr/>
          </a:p>
        </p:txBody>
      </p:sp>
      <p:sp>
        <p:nvSpPr>
          <p:cNvPr id="413" name="Google Shape;413;p24"/>
          <p:cNvSpPr txBox="1"/>
          <p:nvPr/>
        </p:nvSpPr>
        <p:spPr>
          <a:xfrm>
            <a:off x="13552217" y="10144105"/>
            <a:ext cx="700845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a:t>
            </a:r>
            <a:endParaRPr/>
          </a:p>
        </p:txBody>
      </p:sp>
      <p:pic>
        <p:nvPicPr>
          <p:cNvPr id="414" name="Google Shape;414;p24"/>
          <p:cNvPicPr preferRelativeResize="0"/>
          <p:nvPr/>
        </p:nvPicPr>
        <p:blipFill rotWithShape="1">
          <a:blip r:embed="rId6">
            <a:alphaModFix/>
          </a:blip>
          <a:srcRect b="0" l="3869" r="3868" t="0"/>
          <a:stretch/>
        </p:blipFill>
        <p:spPr>
          <a:xfrm>
            <a:off x="1859420" y="2592616"/>
            <a:ext cx="7798104" cy="8451836"/>
          </a:xfrm>
          <a:custGeom>
            <a:rect b="b" l="l" r="r" t="t"/>
            <a:pathLst>
              <a:path extrusionOk="0" h="4558321" w="4205745">
                <a:moveTo>
                  <a:pt x="2392490" y="0"/>
                </a:moveTo>
                <a:cubicBezTo>
                  <a:pt x="2774449" y="0"/>
                  <a:pt x="3119681" y="67157"/>
                  <a:pt x="3428186" y="201472"/>
                </a:cubicBezTo>
                <a:cubicBezTo>
                  <a:pt x="3736691" y="335787"/>
                  <a:pt x="3995878" y="528866"/>
                  <a:pt x="4205745" y="780706"/>
                </a:cubicBezTo>
                <a:lnTo>
                  <a:pt x="3550958" y="1385125"/>
                </a:lnTo>
                <a:cubicBezTo>
                  <a:pt x="3252947" y="1040942"/>
                  <a:pt x="2883580" y="868851"/>
                  <a:pt x="2442858" y="868851"/>
                </a:cubicBezTo>
                <a:cubicBezTo>
                  <a:pt x="2170030" y="868851"/>
                  <a:pt x="1926584" y="928663"/>
                  <a:pt x="1712519" y="1048288"/>
                </a:cubicBezTo>
                <a:cubicBezTo>
                  <a:pt x="1498454" y="1167912"/>
                  <a:pt x="1331610" y="1334757"/>
                  <a:pt x="1211985" y="1548822"/>
                </a:cubicBezTo>
                <a:cubicBezTo>
                  <a:pt x="1092361" y="1762886"/>
                  <a:pt x="1032548" y="2006332"/>
                  <a:pt x="1032548" y="2279160"/>
                </a:cubicBezTo>
                <a:cubicBezTo>
                  <a:pt x="1032548" y="2551988"/>
                  <a:pt x="1092361" y="2795435"/>
                  <a:pt x="1211985" y="3009499"/>
                </a:cubicBezTo>
                <a:cubicBezTo>
                  <a:pt x="1331610" y="3223564"/>
                  <a:pt x="1498454" y="3390409"/>
                  <a:pt x="1712519" y="3510033"/>
                </a:cubicBezTo>
                <a:cubicBezTo>
                  <a:pt x="1926584" y="3629658"/>
                  <a:pt x="2170030" y="3689470"/>
                  <a:pt x="2442858" y="3689470"/>
                </a:cubicBezTo>
                <a:cubicBezTo>
                  <a:pt x="2883580" y="3689470"/>
                  <a:pt x="3252947" y="3515280"/>
                  <a:pt x="3550958" y="3166900"/>
                </a:cubicBezTo>
                <a:lnTo>
                  <a:pt x="4205745" y="3771318"/>
                </a:lnTo>
                <a:cubicBezTo>
                  <a:pt x="3995878" y="4027357"/>
                  <a:pt x="3735642" y="4222534"/>
                  <a:pt x="3425038" y="4356849"/>
                </a:cubicBezTo>
                <a:cubicBezTo>
                  <a:pt x="3114434" y="4491164"/>
                  <a:pt x="2768153" y="4558321"/>
                  <a:pt x="2386194" y="4558321"/>
                </a:cubicBezTo>
                <a:cubicBezTo>
                  <a:pt x="1937078" y="4558321"/>
                  <a:pt x="1530984" y="4460733"/>
                  <a:pt x="1167913" y="4265556"/>
                </a:cubicBezTo>
                <a:cubicBezTo>
                  <a:pt x="804842" y="4070380"/>
                  <a:pt x="519422" y="3799650"/>
                  <a:pt x="311653" y="3453369"/>
                </a:cubicBezTo>
                <a:cubicBezTo>
                  <a:pt x="103885" y="3107088"/>
                  <a:pt x="0" y="2715685"/>
                  <a:pt x="0" y="2279160"/>
                </a:cubicBezTo>
                <a:cubicBezTo>
                  <a:pt x="0" y="1842636"/>
                  <a:pt x="103885" y="1451233"/>
                  <a:pt x="311653" y="1104952"/>
                </a:cubicBezTo>
                <a:cubicBezTo>
                  <a:pt x="519422" y="758670"/>
                  <a:pt x="804842" y="487941"/>
                  <a:pt x="1167913" y="292765"/>
                </a:cubicBezTo>
                <a:cubicBezTo>
                  <a:pt x="1530984" y="97588"/>
                  <a:pt x="1939176" y="0"/>
                  <a:pt x="2392490" y="0"/>
                </a:cubicBezTo>
                <a:close/>
              </a:path>
            </a:pathLst>
          </a:cu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pic>
        <p:nvPicPr>
          <p:cNvPr id="420" name="Google Shape;420;p25"/>
          <p:cNvPicPr preferRelativeResize="0"/>
          <p:nvPr/>
        </p:nvPicPr>
        <p:blipFill rotWithShape="1">
          <a:blip r:embed="rId3">
            <a:alphaModFix/>
          </a:blip>
          <a:srcRect b="1671" l="0" r="0" t="1672"/>
          <a:stretch/>
        </p:blipFill>
        <p:spPr>
          <a:xfrm>
            <a:off x="-15837" y="-2"/>
            <a:ext cx="14191448" cy="13716002"/>
          </a:xfrm>
          <a:custGeom>
            <a:rect b="b" l="l" r="r" t="t"/>
            <a:pathLst>
              <a:path extrusionOk="0" h="6858001" w="7095724">
                <a:moveTo>
                  <a:pt x="1957560" y="0"/>
                </a:moveTo>
                <a:lnTo>
                  <a:pt x="7095724" y="0"/>
                </a:lnTo>
                <a:lnTo>
                  <a:pt x="4312609" y="6858001"/>
                </a:lnTo>
                <a:lnTo>
                  <a:pt x="0" y="6858001"/>
                </a:lnTo>
                <a:lnTo>
                  <a:pt x="0" y="4823710"/>
                </a:lnTo>
                <a:close/>
              </a:path>
            </a:pathLst>
          </a:custGeom>
          <a:noFill/>
          <a:ln>
            <a:noFill/>
          </a:ln>
        </p:spPr>
      </p:pic>
      <p:sp>
        <p:nvSpPr>
          <p:cNvPr id="421" name="Google Shape;421;p25"/>
          <p:cNvSpPr/>
          <p:nvPr/>
        </p:nvSpPr>
        <p:spPr>
          <a:xfrm rot="1329321">
            <a:off x="10203426" y="2980805"/>
            <a:ext cx="1179636" cy="11382038"/>
          </a:xfrm>
          <a:custGeom>
            <a:rect b="b" l="l" r="r" t="t"/>
            <a:pathLst>
              <a:path extrusionOk="0" h="5691019" w="589818">
                <a:moveTo>
                  <a:pt x="0" y="240164"/>
                </a:moveTo>
                <a:lnTo>
                  <a:pt x="589818" y="0"/>
                </a:lnTo>
                <a:lnTo>
                  <a:pt x="589818" y="5450855"/>
                </a:lnTo>
                <a:lnTo>
                  <a:pt x="0" y="5691019"/>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22" name="Google Shape;422;p25"/>
          <p:cNvSpPr/>
          <p:nvPr/>
        </p:nvSpPr>
        <p:spPr>
          <a:xfrm rot="1329321">
            <a:off x="2035604" y="-485025"/>
            <a:ext cx="1179636" cy="6998926"/>
          </a:xfrm>
          <a:custGeom>
            <a:rect b="b" l="l" r="r" t="t"/>
            <a:pathLst>
              <a:path extrusionOk="0" h="3499463" w="589818">
                <a:moveTo>
                  <a:pt x="0" y="240164"/>
                </a:moveTo>
                <a:lnTo>
                  <a:pt x="589818" y="0"/>
                </a:lnTo>
                <a:lnTo>
                  <a:pt x="589818" y="3259298"/>
                </a:lnTo>
                <a:lnTo>
                  <a:pt x="0" y="3499463"/>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23" name="Google Shape;423;p25"/>
          <p:cNvSpPr/>
          <p:nvPr/>
        </p:nvSpPr>
        <p:spPr>
          <a:xfrm>
            <a:off x="1922270" y="2235198"/>
            <a:ext cx="8977756" cy="8485496"/>
          </a:xfrm>
          <a:custGeom>
            <a:rect b="b" l="l" r="r" t="t"/>
            <a:pathLst>
              <a:path extrusionOk="0" h="4558321" w="4822755">
                <a:moveTo>
                  <a:pt x="2411378" y="868851"/>
                </a:moveTo>
                <a:cubicBezTo>
                  <a:pt x="2151142" y="868851"/>
                  <a:pt x="1916091" y="928663"/>
                  <a:pt x="1706223" y="1048287"/>
                </a:cubicBezTo>
                <a:cubicBezTo>
                  <a:pt x="1496355" y="1167912"/>
                  <a:pt x="1331610" y="1334757"/>
                  <a:pt x="1211985" y="1548821"/>
                </a:cubicBezTo>
                <a:cubicBezTo>
                  <a:pt x="1092360" y="1762886"/>
                  <a:pt x="1032548" y="2006332"/>
                  <a:pt x="1032548" y="2279160"/>
                </a:cubicBezTo>
                <a:cubicBezTo>
                  <a:pt x="1032548" y="2551988"/>
                  <a:pt x="1092360" y="2795435"/>
                  <a:pt x="1211985" y="3009499"/>
                </a:cubicBezTo>
                <a:cubicBezTo>
                  <a:pt x="1331610" y="3223564"/>
                  <a:pt x="1496355" y="3390409"/>
                  <a:pt x="1706223" y="3510033"/>
                </a:cubicBezTo>
                <a:cubicBezTo>
                  <a:pt x="1916091" y="3629658"/>
                  <a:pt x="2151142" y="3689470"/>
                  <a:pt x="2411378" y="3689470"/>
                </a:cubicBezTo>
                <a:cubicBezTo>
                  <a:pt x="2671613" y="3689470"/>
                  <a:pt x="2906665" y="3629658"/>
                  <a:pt x="3116533" y="3510033"/>
                </a:cubicBezTo>
                <a:cubicBezTo>
                  <a:pt x="3326400" y="3390409"/>
                  <a:pt x="3491146" y="3223564"/>
                  <a:pt x="3610770" y="3009499"/>
                </a:cubicBezTo>
                <a:cubicBezTo>
                  <a:pt x="3730395" y="2795435"/>
                  <a:pt x="3790207" y="2551988"/>
                  <a:pt x="3790207" y="2279160"/>
                </a:cubicBezTo>
                <a:cubicBezTo>
                  <a:pt x="3790207" y="2006332"/>
                  <a:pt x="3730395" y="1762886"/>
                  <a:pt x="3610770" y="1548821"/>
                </a:cubicBezTo>
                <a:cubicBezTo>
                  <a:pt x="3491146" y="1334757"/>
                  <a:pt x="3326400" y="1167912"/>
                  <a:pt x="3116533" y="1048287"/>
                </a:cubicBezTo>
                <a:cubicBezTo>
                  <a:pt x="2906665" y="928663"/>
                  <a:pt x="2671613" y="868851"/>
                  <a:pt x="2411378" y="868851"/>
                </a:cubicBezTo>
                <a:close/>
                <a:moveTo>
                  <a:pt x="2411378" y="0"/>
                </a:moveTo>
                <a:cubicBezTo>
                  <a:pt x="2868889" y="0"/>
                  <a:pt x="3280229" y="98637"/>
                  <a:pt x="3645398" y="295913"/>
                </a:cubicBezTo>
                <a:cubicBezTo>
                  <a:pt x="4010568" y="493188"/>
                  <a:pt x="4298087" y="764966"/>
                  <a:pt x="4507954" y="1111247"/>
                </a:cubicBezTo>
                <a:cubicBezTo>
                  <a:pt x="4717821" y="1457529"/>
                  <a:pt x="4822755" y="1846833"/>
                  <a:pt x="4822755" y="2279160"/>
                </a:cubicBezTo>
                <a:cubicBezTo>
                  <a:pt x="4822755" y="2711487"/>
                  <a:pt x="4717821" y="3100792"/>
                  <a:pt x="4507954" y="3447073"/>
                </a:cubicBezTo>
                <a:cubicBezTo>
                  <a:pt x="4298087" y="3793354"/>
                  <a:pt x="4010568" y="4065133"/>
                  <a:pt x="3645398" y="4262408"/>
                </a:cubicBezTo>
                <a:cubicBezTo>
                  <a:pt x="3280229" y="4459684"/>
                  <a:pt x="2868889" y="4558321"/>
                  <a:pt x="2411378" y="4558321"/>
                </a:cubicBezTo>
                <a:cubicBezTo>
                  <a:pt x="1953867" y="4558321"/>
                  <a:pt x="1541477" y="4459684"/>
                  <a:pt x="1174209" y="4262408"/>
                </a:cubicBezTo>
                <a:cubicBezTo>
                  <a:pt x="806941" y="4065133"/>
                  <a:pt x="519422" y="3793354"/>
                  <a:pt x="311653" y="3447073"/>
                </a:cubicBezTo>
                <a:cubicBezTo>
                  <a:pt x="103885" y="3100792"/>
                  <a:pt x="0" y="2711487"/>
                  <a:pt x="0" y="2279160"/>
                </a:cubicBezTo>
                <a:cubicBezTo>
                  <a:pt x="0" y="1846833"/>
                  <a:pt x="103885" y="1457529"/>
                  <a:pt x="311653" y="1111247"/>
                </a:cubicBezTo>
                <a:cubicBezTo>
                  <a:pt x="519422" y="764966"/>
                  <a:pt x="806941" y="493188"/>
                  <a:pt x="1174209" y="295913"/>
                </a:cubicBezTo>
                <a:cubicBezTo>
                  <a:pt x="1541477" y="98637"/>
                  <a:pt x="1953867" y="0"/>
                  <a:pt x="2411378" y="0"/>
                </a:cubicBezTo>
                <a:close/>
              </a:path>
            </a:pathLst>
          </a:custGeom>
          <a:solidFill>
            <a:srgbClr val="13BBE7"/>
          </a:solidFill>
          <a:ln>
            <a:noFill/>
          </a:ln>
          <a:effectLst>
            <a:outerShdw blurRad="127000" sx="102000" rotWithShape="0" algn="tl" dir="3000000" dist="38100" sy="102000">
              <a:srgbClr val="000000">
                <a:alpha val="3294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24" name="Google Shape;424;p25"/>
          <p:cNvSpPr txBox="1"/>
          <p:nvPr/>
        </p:nvSpPr>
        <p:spPr>
          <a:xfrm>
            <a:off x="14950888" y="1871465"/>
            <a:ext cx="7832593"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ORGANIZATION</a:t>
            </a:r>
            <a:endParaRPr/>
          </a:p>
        </p:txBody>
      </p:sp>
      <p:sp>
        <p:nvSpPr>
          <p:cNvPr id="425" name="Google Shape;425;p25"/>
          <p:cNvSpPr txBox="1"/>
          <p:nvPr/>
        </p:nvSpPr>
        <p:spPr>
          <a:xfrm>
            <a:off x="15268184" y="3192627"/>
            <a:ext cx="7387472"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a:t>
            </a:r>
            <a:endParaRPr/>
          </a:p>
        </p:txBody>
      </p:sp>
      <p:sp>
        <p:nvSpPr>
          <p:cNvPr id="426" name="Google Shape;426;p25"/>
          <p:cNvSpPr/>
          <p:nvPr/>
        </p:nvSpPr>
        <p:spPr>
          <a:xfrm flipH="1">
            <a:off x="18164930" y="10767856"/>
            <a:ext cx="549020" cy="692528"/>
          </a:xfrm>
          <a:prstGeom prst="rightArrow">
            <a:avLst>
              <a:gd fmla="val 60341" name="adj1"/>
              <a:gd fmla="val 50000" name="adj2"/>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27" name="Google Shape;427;p25"/>
          <p:cNvSpPr/>
          <p:nvPr/>
        </p:nvSpPr>
        <p:spPr>
          <a:xfrm flipH="1" rot="4362973">
            <a:off x="16112493" y="9176540"/>
            <a:ext cx="549024" cy="692532"/>
          </a:xfrm>
          <a:prstGeom prst="rightArrow">
            <a:avLst>
              <a:gd fmla="val 60341" name="adj1"/>
              <a:gd fmla="val 50000" name="adj2"/>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28" name="Google Shape;428;p25"/>
          <p:cNvSpPr/>
          <p:nvPr/>
        </p:nvSpPr>
        <p:spPr>
          <a:xfrm flipH="1" rot="-8556508">
            <a:off x="19496424" y="6723924"/>
            <a:ext cx="549028" cy="692528"/>
          </a:xfrm>
          <a:prstGeom prst="rightArrow">
            <a:avLst>
              <a:gd fmla="val 60341" name="adj1"/>
              <a:gd fmla="val 50000" name="adj2"/>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29" name="Google Shape;429;p25"/>
          <p:cNvSpPr/>
          <p:nvPr/>
        </p:nvSpPr>
        <p:spPr>
          <a:xfrm flipH="1" rot="-4334810">
            <a:off x="20310041" y="9223234"/>
            <a:ext cx="549028" cy="692532"/>
          </a:xfrm>
          <a:prstGeom prst="rightArrow">
            <a:avLst>
              <a:gd fmla="val 60341" name="adj1"/>
              <a:gd fmla="val 50000" name="adj2"/>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30" name="Google Shape;430;p25"/>
          <p:cNvSpPr/>
          <p:nvPr/>
        </p:nvSpPr>
        <p:spPr>
          <a:xfrm flipH="1" rot="8196188">
            <a:off x="16911458" y="6642178"/>
            <a:ext cx="549024" cy="692528"/>
          </a:xfrm>
          <a:prstGeom prst="rightArrow">
            <a:avLst>
              <a:gd fmla="val 60341" name="adj1"/>
              <a:gd fmla="val 50000" name="adj2"/>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431" name="Google Shape;431;p25"/>
          <p:cNvPicPr preferRelativeResize="0"/>
          <p:nvPr/>
        </p:nvPicPr>
        <p:blipFill rotWithShape="1">
          <a:blip r:embed="rId4">
            <a:alphaModFix/>
          </a:blip>
          <a:srcRect b="0" l="0" r="0" t="0"/>
          <a:stretch/>
        </p:blipFill>
        <p:spPr>
          <a:xfrm>
            <a:off x="17592120" y="7700578"/>
            <a:ext cx="1854162" cy="2482024"/>
          </a:xfrm>
          <a:prstGeom prst="rect">
            <a:avLst/>
          </a:prstGeom>
          <a:noFill/>
          <a:ln>
            <a:noFill/>
          </a:ln>
        </p:spPr>
      </p:pic>
      <p:pic>
        <p:nvPicPr>
          <p:cNvPr id="432" name="Google Shape;432;p25"/>
          <p:cNvPicPr preferRelativeResize="0"/>
          <p:nvPr/>
        </p:nvPicPr>
        <p:blipFill rotWithShape="1">
          <a:blip r:embed="rId5">
            <a:alphaModFix/>
          </a:blip>
          <a:srcRect b="2740" l="0" r="0" t="2741"/>
          <a:stretch/>
        </p:blipFill>
        <p:spPr>
          <a:xfrm>
            <a:off x="1906433" y="2235195"/>
            <a:ext cx="8977756" cy="8485496"/>
          </a:xfrm>
          <a:custGeom>
            <a:rect b="b" l="l" r="r" t="t"/>
            <a:pathLst>
              <a:path extrusionOk="0" h="4242748" w="4488878">
                <a:moveTo>
                  <a:pt x="2244440" y="808701"/>
                </a:moveTo>
                <a:cubicBezTo>
                  <a:pt x="2002220" y="808701"/>
                  <a:pt x="1783441" y="864372"/>
                  <a:pt x="1588102" y="975714"/>
                </a:cubicBezTo>
                <a:cubicBezTo>
                  <a:pt x="1392763" y="1087058"/>
                  <a:pt x="1239423" y="1242352"/>
                  <a:pt x="1128080" y="1441596"/>
                </a:cubicBezTo>
                <a:cubicBezTo>
                  <a:pt x="1016737" y="1640841"/>
                  <a:pt x="961065" y="1867434"/>
                  <a:pt x="961065" y="2121374"/>
                </a:cubicBezTo>
                <a:cubicBezTo>
                  <a:pt x="961065" y="2375314"/>
                  <a:pt x="1016737" y="2601907"/>
                  <a:pt x="1128080" y="2801151"/>
                </a:cubicBezTo>
                <a:cubicBezTo>
                  <a:pt x="1239423" y="3000396"/>
                  <a:pt x="1392763" y="3155691"/>
                  <a:pt x="1588102" y="3267033"/>
                </a:cubicBezTo>
                <a:cubicBezTo>
                  <a:pt x="1783441" y="3378377"/>
                  <a:pt x="2002220" y="3434048"/>
                  <a:pt x="2244440" y="3434048"/>
                </a:cubicBezTo>
                <a:cubicBezTo>
                  <a:pt x="2486659" y="3434048"/>
                  <a:pt x="2705438" y="3378377"/>
                  <a:pt x="2900777" y="3267033"/>
                </a:cubicBezTo>
                <a:cubicBezTo>
                  <a:pt x="3096115" y="3155691"/>
                  <a:pt x="3249456" y="3000396"/>
                  <a:pt x="3360798" y="2801151"/>
                </a:cubicBezTo>
                <a:cubicBezTo>
                  <a:pt x="3472142" y="2601907"/>
                  <a:pt x="3527813" y="2375314"/>
                  <a:pt x="3527813" y="2121374"/>
                </a:cubicBezTo>
                <a:cubicBezTo>
                  <a:pt x="3527813" y="1867434"/>
                  <a:pt x="3472142" y="1640841"/>
                  <a:pt x="3360798" y="1441596"/>
                </a:cubicBezTo>
                <a:cubicBezTo>
                  <a:pt x="3249456" y="1242352"/>
                  <a:pt x="3096115" y="1087058"/>
                  <a:pt x="2900777" y="975714"/>
                </a:cubicBezTo>
                <a:cubicBezTo>
                  <a:pt x="2705438" y="864372"/>
                  <a:pt x="2486659" y="808701"/>
                  <a:pt x="2244440" y="808701"/>
                </a:cubicBezTo>
                <a:close/>
                <a:moveTo>
                  <a:pt x="2244440" y="0"/>
                </a:moveTo>
                <a:cubicBezTo>
                  <a:pt x="2670277" y="0"/>
                  <a:pt x="3053140" y="91809"/>
                  <a:pt x="3393029" y="275427"/>
                </a:cubicBezTo>
                <a:cubicBezTo>
                  <a:pt x="3732918" y="459045"/>
                  <a:pt x="4000533" y="712007"/>
                  <a:pt x="4195871" y="1034315"/>
                </a:cubicBezTo>
                <a:cubicBezTo>
                  <a:pt x="4391209" y="1356624"/>
                  <a:pt x="4488878" y="1718977"/>
                  <a:pt x="4488878" y="2121374"/>
                </a:cubicBezTo>
                <a:cubicBezTo>
                  <a:pt x="4488878" y="2523771"/>
                  <a:pt x="4391209" y="2886124"/>
                  <a:pt x="4195871" y="3208432"/>
                </a:cubicBezTo>
                <a:cubicBezTo>
                  <a:pt x="4000533" y="3530740"/>
                  <a:pt x="3732918" y="3783704"/>
                  <a:pt x="3393029" y="3967321"/>
                </a:cubicBezTo>
                <a:cubicBezTo>
                  <a:pt x="3053140" y="4150940"/>
                  <a:pt x="2670277" y="4242748"/>
                  <a:pt x="2244440" y="4242748"/>
                </a:cubicBezTo>
                <a:cubicBezTo>
                  <a:pt x="1818602" y="4242748"/>
                  <a:pt x="1434761" y="4150940"/>
                  <a:pt x="1092919" y="3967321"/>
                </a:cubicBezTo>
                <a:cubicBezTo>
                  <a:pt x="751077" y="3783704"/>
                  <a:pt x="483463" y="3530740"/>
                  <a:pt x="290078" y="3208432"/>
                </a:cubicBezTo>
                <a:cubicBezTo>
                  <a:pt x="96693" y="2886124"/>
                  <a:pt x="0" y="2523771"/>
                  <a:pt x="0" y="2121374"/>
                </a:cubicBezTo>
                <a:cubicBezTo>
                  <a:pt x="0" y="1718977"/>
                  <a:pt x="96693" y="1356624"/>
                  <a:pt x="290078" y="1034315"/>
                </a:cubicBezTo>
                <a:cubicBezTo>
                  <a:pt x="483463" y="712007"/>
                  <a:pt x="751077" y="459045"/>
                  <a:pt x="1092919" y="275427"/>
                </a:cubicBezTo>
                <a:cubicBezTo>
                  <a:pt x="1434761" y="91809"/>
                  <a:pt x="1818602" y="0"/>
                  <a:pt x="2244440" y="0"/>
                </a:cubicBezTo>
                <a:close/>
              </a:path>
            </a:pathLst>
          </a:custGeom>
          <a:noFill/>
          <a:ln>
            <a:noFill/>
          </a:ln>
        </p:spPr>
      </p:pic>
      <p:pic>
        <p:nvPicPr>
          <p:cNvPr id="433" name="Google Shape;433;p25"/>
          <p:cNvPicPr preferRelativeResize="0"/>
          <p:nvPr/>
        </p:nvPicPr>
        <p:blipFill rotWithShape="1">
          <a:blip r:embed="rId3">
            <a:alphaModFix/>
          </a:blip>
          <a:srcRect b="1673" l="0" r="0" t="1673"/>
          <a:stretch/>
        </p:blipFill>
        <p:spPr>
          <a:xfrm>
            <a:off x="17489948" y="5110618"/>
            <a:ext cx="2039016" cy="1970708"/>
          </a:xfrm>
          <a:prstGeom prst="ellipse">
            <a:avLst/>
          </a:prstGeom>
          <a:noFill/>
          <a:ln>
            <a:noFill/>
          </a:ln>
        </p:spPr>
      </p:pic>
      <p:pic>
        <p:nvPicPr>
          <p:cNvPr id="434" name="Google Shape;434;p25"/>
          <p:cNvPicPr preferRelativeResize="0"/>
          <p:nvPr/>
        </p:nvPicPr>
        <p:blipFill rotWithShape="1">
          <a:blip r:embed="rId3">
            <a:alphaModFix/>
          </a:blip>
          <a:srcRect b="1711" l="0" r="0" t="1712"/>
          <a:stretch/>
        </p:blipFill>
        <p:spPr>
          <a:xfrm>
            <a:off x="19939659" y="7057754"/>
            <a:ext cx="2039020" cy="1970708"/>
          </a:xfrm>
          <a:prstGeom prst="ellipse">
            <a:avLst/>
          </a:prstGeom>
          <a:noFill/>
          <a:ln>
            <a:noFill/>
          </a:ln>
        </p:spPr>
      </p:pic>
      <p:pic>
        <p:nvPicPr>
          <p:cNvPr id="435" name="Google Shape;435;p25"/>
          <p:cNvPicPr preferRelativeResize="0"/>
          <p:nvPr/>
        </p:nvPicPr>
        <p:blipFill rotWithShape="1">
          <a:blip r:embed="rId3">
            <a:alphaModFix/>
          </a:blip>
          <a:srcRect b="1711" l="0" r="0" t="1712"/>
          <a:stretch/>
        </p:blipFill>
        <p:spPr>
          <a:xfrm>
            <a:off x="19056714" y="9995772"/>
            <a:ext cx="2039016" cy="1970704"/>
          </a:xfrm>
          <a:prstGeom prst="ellipse">
            <a:avLst/>
          </a:prstGeom>
          <a:noFill/>
          <a:ln>
            <a:noFill/>
          </a:ln>
        </p:spPr>
      </p:pic>
      <p:pic>
        <p:nvPicPr>
          <p:cNvPr id="436" name="Google Shape;436;p25"/>
          <p:cNvPicPr preferRelativeResize="0"/>
          <p:nvPr/>
        </p:nvPicPr>
        <p:blipFill rotWithShape="1">
          <a:blip r:embed="rId3">
            <a:alphaModFix/>
          </a:blip>
          <a:srcRect b="1674" l="0" r="0" t="1673"/>
          <a:stretch/>
        </p:blipFill>
        <p:spPr>
          <a:xfrm>
            <a:off x="15825058" y="10021468"/>
            <a:ext cx="2039020" cy="1970708"/>
          </a:xfrm>
          <a:prstGeom prst="ellipse">
            <a:avLst/>
          </a:prstGeom>
          <a:noFill/>
          <a:ln>
            <a:noFill/>
          </a:ln>
        </p:spPr>
      </p:pic>
      <p:pic>
        <p:nvPicPr>
          <p:cNvPr id="437" name="Google Shape;437;p25"/>
          <p:cNvPicPr preferRelativeResize="0"/>
          <p:nvPr/>
        </p:nvPicPr>
        <p:blipFill rotWithShape="1">
          <a:blip r:embed="rId3">
            <a:alphaModFix/>
          </a:blip>
          <a:srcRect b="1711" l="0" r="0" t="1712"/>
          <a:stretch/>
        </p:blipFill>
        <p:spPr>
          <a:xfrm>
            <a:off x="14980206" y="7057752"/>
            <a:ext cx="2039020" cy="1970712"/>
          </a:xfrm>
          <a:prstGeom prst="ellipse">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2" name="Shape 442"/>
        <p:cNvGrpSpPr/>
        <p:nvPr/>
      </p:nvGrpSpPr>
      <p:grpSpPr>
        <a:xfrm>
          <a:off x="0" y="0"/>
          <a:ext cx="0" cy="0"/>
          <a:chOff x="0" y="0"/>
          <a:chExt cx="0" cy="0"/>
        </a:xfrm>
      </p:grpSpPr>
      <p:pic>
        <p:nvPicPr>
          <p:cNvPr id="443" name="Google Shape;443;p26"/>
          <p:cNvPicPr preferRelativeResize="0"/>
          <p:nvPr/>
        </p:nvPicPr>
        <p:blipFill rotWithShape="1">
          <a:blip r:embed="rId3">
            <a:alphaModFix/>
          </a:blip>
          <a:srcRect b="1671" l="0" r="0" t="1672"/>
          <a:stretch/>
        </p:blipFill>
        <p:spPr>
          <a:xfrm>
            <a:off x="0" y="0"/>
            <a:ext cx="14191448" cy="13716002"/>
          </a:xfrm>
          <a:custGeom>
            <a:rect b="b" l="l" r="r" t="t"/>
            <a:pathLst>
              <a:path extrusionOk="0" h="6858001" w="7095724">
                <a:moveTo>
                  <a:pt x="0" y="0"/>
                </a:moveTo>
                <a:lnTo>
                  <a:pt x="4312609" y="0"/>
                </a:lnTo>
                <a:lnTo>
                  <a:pt x="7095724" y="6858001"/>
                </a:lnTo>
                <a:lnTo>
                  <a:pt x="1957560" y="6858001"/>
                </a:lnTo>
                <a:lnTo>
                  <a:pt x="0" y="2034291"/>
                </a:lnTo>
                <a:close/>
              </a:path>
            </a:pathLst>
          </a:custGeom>
          <a:noFill/>
          <a:ln>
            <a:noFill/>
          </a:ln>
        </p:spPr>
      </p:pic>
      <p:sp>
        <p:nvSpPr>
          <p:cNvPr id="444" name="Google Shape;444;p26"/>
          <p:cNvSpPr/>
          <p:nvPr/>
        </p:nvSpPr>
        <p:spPr>
          <a:xfrm flipH="1" rot="-1329321">
            <a:off x="11664676" y="2985889"/>
            <a:ext cx="1179636" cy="11382038"/>
          </a:xfrm>
          <a:custGeom>
            <a:rect b="b" l="l" r="r" t="t"/>
            <a:pathLst>
              <a:path extrusionOk="0" h="5691019" w="589818">
                <a:moveTo>
                  <a:pt x="0" y="240164"/>
                </a:moveTo>
                <a:lnTo>
                  <a:pt x="589818" y="0"/>
                </a:lnTo>
                <a:lnTo>
                  <a:pt x="589818" y="5450855"/>
                </a:lnTo>
                <a:lnTo>
                  <a:pt x="0" y="5691019"/>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45" name="Google Shape;445;p26"/>
          <p:cNvSpPr/>
          <p:nvPr/>
        </p:nvSpPr>
        <p:spPr>
          <a:xfrm flipH="1" rot="-1329321">
            <a:off x="437956" y="2722720"/>
            <a:ext cx="1179636" cy="8347720"/>
          </a:xfrm>
          <a:custGeom>
            <a:rect b="b" l="l" r="r" t="t"/>
            <a:pathLst>
              <a:path extrusionOk="0" h="4173860" w="589818">
                <a:moveTo>
                  <a:pt x="0" y="0"/>
                </a:moveTo>
                <a:lnTo>
                  <a:pt x="0" y="4173860"/>
                </a:lnTo>
                <a:lnTo>
                  <a:pt x="589818" y="3933696"/>
                </a:lnTo>
                <a:lnTo>
                  <a:pt x="589818" y="1448531"/>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46" name="Google Shape;446;p26"/>
          <p:cNvSpPr/>
          <p:nvPr/>
        </p:nvSpPr>
        <p:spPr>
          <a:xfrm>
            <a:off x="3075950" y="2617006"/>
            <a:ext cx="7512616" cy="8481988"/>
          </a:xfrm>
          <a:custGeom>
            <a:rect b="b" l="l" r="r" t="t"/>
            <a:pathLst>
              <a:path extrusionOk="0" h="3673793" w="3253930">
                <a:moveTo>
                  <a:pt x="850220" y="692773"/>
                </a:moveTo>
                <a:lnTo>
                  <a:pt x="850220" y="1973352"/>
                </a:lnTo>
                <a:lnTo>
                  <a:pt x="1542993" y="1973352"/>
                </a:lnTo>
                <a:cubicBezTo>
                  <a:pt x="1798409" y="1973352"/>
                  <a:pt x="1992595" y="1917371"/>
                  <a:pt x="2125551" y="1805407"/>
                </a:cubicBezTo>
                <a:cubicBezTo>
                  <a:pt x="2258507" y="1693444"/>
                  <a:pt x="2324985" y="1535996"/>
                  <a:pt x="2324985" y="1333063"/>
                </a:cubicBezTo>
                <a:cubicBezTo>
                  <a:pt x="2324985" y="1126630"/>
                  <a:pt x="2258507" y="968307"/>
                  <a:pt x="2125551" y="858094"/>
                </a:cubicBezTo>
                <a:cubicBezTo>
                  <a:pt x="1992595" y="747880"/>
                  <a:pt x="1798409" y="692773"/>
                  <a:pt x="1542993" y="692773"/>
                </a:cubicBezTo>
                <a:close/>
                <a:moveTo>
                  <a:pt x="0" y="0"/>
                </a:moveTo>
                <a:lnTo>
                  <a:pt x="1590227" y="0"/>
                </a:lnTo>
                <a:cubicBezTo>
                  <a:pt x="1915620" y="0"/>
                  <a:pt x="2198152" y="54233"/>
                  <a:pt x="2437823" y="162697"/>
                </a:cubicBezTo>
                <a:cubicBezTo>
                  <a:pt x="2677495" y="271162"/>
                  <a:pt x="2862059" y="425111"/>
                  <a:pt x="2991517" y="624545"/>
                </a:cubicBezTo>
                <a:cubicBezTo>
                  <a:pt x="3120974" y="823980"/>
                  <a:pt x="3185703" y="1060152"/>
                  <a:pt x="3185703" y="1333063"/>
                </a:cubicBezTo>
                <a:cubicBezTo>
                  <a:pt x="3185703" y="1605973"/>
                  <a:pt x="3120099" y="1841271"/>
                  <a:pt x="2988893" y="2038955"/>
                </a:cubicBezTo>
                <a:cubicBezTo>
                  <a:pt x="2857686" y="2236640"/>
                  <a:pt x="2671372" y="2387966"/>
                  <a:pt x="2429951" y="2492931"/>
                </a:cubicBezTo>
                <a:lnTo>
                  <a:pt x="3253930" y="3673793"/>
                </a:lnTo>
                <a:lnTo>
                  <a:pt x="2340731" y="3673793"/>
                </a:lnTo>
                <a:lnTo>
                  <a:pt x="1632213" y="2650380"/>
                </a:lnTo>
                <a:lnTo>
                  <a:pt x="1590227" y="2650380"/>
                </a:lnTo>
                <a:lnTo>
                  <a:pt x="850220" y="2650380"/>
                </a:lnTo>
                <a:lnTo>
                  <a:pt x="850220" y="3673793"/>
                </a:lnTo>
                <a:lnTo>
                  <a:pt x="0" y="3673793"/>
                </a:lnTo>
                <a:close/>
              </a:path>
            </a:pathLst>
          </a:custGeom>
          <a:solidFill>
            <a:srgbClr val="13BBE7"/>
          </a:solidFill>
          <a:ln>
            <a:noFill/>
          </a:ln>
          <a:effectLst>
            <a:outerShdw blurRad="127000" sx="102000" rotWithShape="0" algn="tl" dir="3000000" dist="38100" sy="102000">
              <a:srgbClr val="000000">
                <a:alpha val="3294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47" name="Google Shape;447;p26"/>
          <p:cNvSpPr/>
          <p:nvPr/>
        </p:nvSpPr>
        <p:spPr>
          <a:xfrm rot="-1360079">
            <a:off x="22781721" y="-699848"/>
            <a:ext cx="2444626" cy="5923396"/>
          </a:xfrm>
          <a:custGeom>
            <a:rect b="b" l="l" r="r" t="t"/>
            <a:pathLst>
              <a:path extrusionOk="0" h="2961698" w="1222313">
                <a:moveTo>
                  <a:pt x="1222313" y="510502"/>
                </a:moveTo>
                <a:lnTo>
                  <a:pt x="198565" y="2961698"/>
                </a:lnTo>
                <a:lnTo>
                  <a:pt x="0" y="2878766"/>
                </a:lnTo>
                <a:lnTo>
                  <a:pt x="0" y="0"/>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48" name="Google Shape;448;p26"/>
          <p:cNvSpPr txBox="1"/>
          <p:nvPr/>
        </p:nvSpPr>
        <p:spPr>
          <a:xfrm>
            <a:off x="22806056" y="523836"/>
            <a:ext cx="1120820"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6400">
                <a:solidFill>
                  <a:schemeClr val="lt1"/>
                </a:solidFill>
                <a:latin typeface="Open Sans"/>
                <a:ea typeface="Open Sans"/>
                <a:cs typeface="Open Sans"/>
                <a:sym typeface="Open Sans"/>
              </a:rPr>
              <a:t>24</a:t>
            </a:r>
            <a:endParaRPr/>
          </a:p>
        </p:txBody>
      </p:sp>
      <p:sp>
        <p:nvSpPr>
          <p:cNvPr id="449" name="Google Shape;449;p26"/>
          <p:cNvSpPr txBox="1"/>
          <p:nvPr/>
        </p:nvSpPr>
        <p:spPr>
          <a:xfrm>
            <a:off x="13549322" y="1873085"/>
            <a:ext cx="6162264"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RECOVERY</a:t>
            </a:r>
            <a:endParaRPr/>
          </a:p>
        </p:txBody>
      </p:sp>
      <p:sp>
        <p:nvSpPr>
          <p:cNvPr id="450" name="Google Shape;450;p26"/>
          <p:cNvSpPr txBox="1"/>
          <p:nvPr/>
        </p:nvSpPr>
        <p:spPr>
          <a:xfrm>
            <a:off x="12731960" y="3118092"/>
            <a:ext cx="8570644" cy="1665712"/>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3600">
                <a:solidFill>
                  <a:srgbClr val="28A0D6"/>
                </a:solidFill>
                <a:latin typeface="Open Sans SemiBold"/>
                <a:ea typeface="Open Sans SemiBold"/>
                <a:cs typeface="Open Sans SemiBold"/>
                <a:sym typeface="Open Sans SemiBold"/>
              </a:rPr>
              <a:t>Our goal is to restore the health of people affected by the corona virus</a:t>
            </a:r>
            <a:endParaRPr/>
          </a:p>
        </p:txBody>
      </p:sp>
      <p:sp>
        <p:nvSpPr>
          <p:cNvPr id="451" name="Google Shape;451;p26"/>
          <p:cNvSpPr/>
          <p:nvPr/>
        </p:nvSpPr>
        <p:spPr>
          <a:xfrm flipH="1" rot="-1329321">
            <a:off x="16198028" y="7467263"/>
            <a:ext cx="2655506" cy="4404370"/>
          </a:xfrm>
          <a:custGeom>
            <a:rect b="b" l="l" r="r" t="t"/>
            <a:pathLst>
              <a:path extrusionOk="0" h="3157130" w="1903514">
                <a:moveTo>
                  <a:pt x="1903514" y="0"/>
                </a:moveTo>
                <a:lnTo>
                  <a:pt x="0" y="775080"/>
                </a:lnTo>
                <a:lnTo>
                  <a:pt x="0" y="3157130"/>
                </a:lnTo>
                <a:lnTo>
                  <a:pt x="1903514" y="2382050"/>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52" name="Google Shape;452;p26"/>
          <p:cNvSpPr/>
          <p:nvPr/>
        </p:nvSpPr>
        <p:spPr>
          <a:xfrm flipH="1" rot="-1329321">
            <a:off x="18822845" y="5880817"/>
            <a:ext cx="2655506" cy="4404370"/>
          </a:xfrm>
          <a:custGeom>
            <a:rect b="b" l="l" r="r" t="t"/>
            <a:pathLst>
              <a:path extrusionOk="0" h="3157130" w="1903514">
                <a:moveTo>
                  <a:pt x="1903514" y="0"/>
                </a:moveTo>
                <a:lnTo>
                  <a:pt x="0" y="775080"/>
                </a:lnTo>
                <a:lnTo>
                  <a:pt x="0" y="3157130"/>
                </a:lnTo>
                <a:lnTo>
                  <a:pt x="1903514" y="2382050"/>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53" name="Google Shape;453;p26"/>
          <p:cNvSpPr txBox="1"/>
          <p:nvPr/>
        </p:nvSpPr>
        <p:spPr>
          <a:xfrm>
            <a:off x="16746592" y="8591982"/>
            <a:ext cx="1316386" cy="193899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12000">
                <a:solidFill>
                  <a:schemeClr val="lt1"/>
                </a:solidFill>
                <a:latin typeface="Montserrat"/>
                <a:ea typeface="Montserrat"/>
                <a:cs typeface="Montserrat"/>
                <a:sym typeface="Montserrat"/>
              </a:rPr>
              <a:t>R</a:t>
            </a:r>
            <a:endParaRPr/>
          </a:p>
        </p:txBody>
      </p:sp>
      <p:sp>
        <p:nvSpPr>
          <p:cNvPr id="454" name="Google Shape;454;p26"/>
          <p:cNvSpPr txBox="1"/>
          <p:nvPr/>
        </p:nvSpPr>
        <p:spPr>
          <a:xfrm>
            <a:off x="19443441" y="7118084"/>
            <a:ext cx="1063112" cy="193899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12000">
                <a:solidFill>
                  <a:schemeClr val="lt1"/>
                </a:solidFill>
                <a:latin typeface="Open Sans"/>
                <a:ea typeface="Open Sans"/>
                <a:cs typeface="Open Sans"/>
                <a:sym typeface="Open Sans"/>
              </a:rPr>
              <a:t>1</a:t>
            </a:r>
            <a:endParaRPr/>
          </a:p>
        </p:txBody>
      </p:sp>
      <p:sp>
        <p:nvSpPr>
          <p:cNvPr id="455" name="Google Shape;455;p26"/>
          <p:cNvSpPr/>
          <p:nvPr/>
        </p:nvSpPr>
        <p:spPr>
          <a:xfrm flipH="1" rot="-1329321">
            <a:off x="16972455" y="10699494"/>
            <a:ext cx="2658856" cy="1724676"/>
          </a:xfrm>
          <a:custGeom>
            <a:rect b="b" l="l" r="r" t="t"/>
            <a:pathLst>
              <a:path extrusionOk="0" h="680875" w="1049676">
                <a:moveTo>
                  <a:pt x="1049675" y="0"/>
                </a:moveTo>
                <a:lnTo>
                  <a:pt x="0" y="427411"/>
                </a:lnTo>
                <a:lnTo>
                  <a:pt x="0" y="680875"/>
                </a:lnTo>
                <a:lnTo>
                  <a:pt x="1049676" y="253465"/>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56" name="Google Shape;456;p26"/>
          <p:cNvSpPr txBox="1"/>
          <p:nvPr/>
        </p:nvSpPr>
        <p:spPr>
          <a:xfrm>
            <a:off x="17387938" y="11346388"/>
            <a:ext cx="1665841"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1600">
                <a:solidFill>
                  <a:schemeClr val="lt1"/>
                </a:solidFill>
                <a:latin typeface="Montserrat"/>
                <a:ea typeface="Montserrat"/>
                <a:cs typeface="Montserrat"/>
                <a:sym typeface="Montserrat"/>
              </a:rPr>
              <a:t>GET STARTED</a:t>
            </a:r>
            <a:endParaRPr/>
          </a:p>
        </p:txBody>
      </p:sp>
      <p:sp>
        <p:nvSpPr>
          <p:cNvPr id="457" name="Google Shape;457;p26"/>
          <p:cNvSpPr/>
          <p:nvPr/>
        </p:nvSpPr>
        <p:spPr>
          <a:xfrm flipH="1" rot="-1329321">
            <a:off x="18048793" y="5319200"/>
            <a:ext cx="2658856" cy="1724676"/>
          </a:xfrm>
          <a:custGeom>
            <a:rect b="b" l="l" r="r" t="t"/>
            <a:pathLst>
              <a:path extrusionOk="0" h="680875" w="1049676">
                <a:moveTo>
                  <a:pt x="1049675" y="0"/>
                </a:moveTo>
                <a:lnTo>
                  <a:pt x="0" y="427411"/>
                </a:lnTo>
                <a:lnTo>
                  <a:pt x="0" y="680875"/>
                </a:lnTo>
                <a:lnTo>
                  <a:pt x="1049676" y="253465"/>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58" name="Google Shape;458;p26"/>
          <p:cNvSpPr txBox="1"/>
          <p:nvPr/>
        </p:nvSpPr>
        <p:spPr>
          <a:xfrm>
            <a:off x="18464273" y="5966094"/>
            <a:ext cx="1665841"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1600">
                <a:solidFill>
                  <a:schemeClr val="lt1"/>
                </a:solidFill>
                <a:latin typeface="Montserrat"/>
                <a:ea typeface="Montserrat"/>
                <a:cs typeface="Montserrat"/>
                <a:sym typeface="Montserrat"/>
              </a:rPr>
              <a:t>GET STARTED</a:t>
            </a:r>
            <a:endParaRPr/>
          </a:p>
        </p:txBody>
      </p:sp>
      <p:pic>
        <p:nvPicPr>
          <p:cNvPr id="459" name="Google Shape;459;p26"/>
          <p:cNvPicPr preferRelativeResize="0"/>
          <p:nvPr/>
        </p:nvPicPr>
        <p:blipFill rotWithShape="1">
          <a:blip r:embed="rId4">
            <a:alphaModFix/>
          </a:blip>
          <a:srcRect b="0" l="5709" r="5708" t="0"/>
          <a:stretch/>
        </p:blipFill>
        <p:spPr>
          <a:xfrm>
            <a:off x="3075950" y="2617003"/>
            <a:ext cx="7512616" cy="8481988"/>
          </a:xfrm>
          <a:custGeom>
            <a:rect b="b" l="l" r="r" t="t"/>
            <a:pathLst>
              <a:path extrusionOk="0" h="4240994" w="3756308">
                <a:moveTo>
                  <a:pt x="981487" y="799731"/>
                </a:moveTo>
                <a:lnTo>
                  <a:pt x="981487" y="2278020"/>
                </a:lnTo>
                <a:lnTo>
                  <a:pt x="1781218" y="2278020"/>
                </a:lnTo>
                <a:cubicBezTo>
                  <a:pt x="2076068" y="2278020"/>
                  <a:pt x="2300234" y="2213396"/>
                  <a:pt x="2453717" y="2084146"/>
                </a:cubicBezTo>
                <a:cubicBezTo>
                  <a:pt x="2607201" y="1954897"/>
                  <a:pt x="2683942" y="1773140"/>
                  <a:pt x="2683942" y="1538876"/>
                </a:cubicBezTo>
                <a:cubicBezTo>
                  <a:pt x="2683942" y="1300572"/>
                  <a:pt x="2607201" y="1117805"/>
                  <a:pt x="2453717" y="990576"/>
                </a:cubicBezTo>
                <a:cubicBezTo>
                  <a:pt x="2300234" y="863346"/>
                  <a:pt x="2076068" y="799731"/>
                  <a:pt x="1781218" y="799731"/>
                </a:cubicBezTo>
                <a:close/>
                <a:moveTo>
                  <a:pt x="0" y="0"/>
                </a:moveTo>
                <a:lnTo>
                  <a:pt x="1835744" y="0"/>
                </a:lnTo>
                <a:cubicBezTo>
                  <a:pt x="2211375" y="0"/>
                  <a:pt x="2537527" y="62606"/>
                  <a:pt x="2814201" y="187816"/>
                </a:cubicBezTo>
                <a:cubicBezTo>
                  <a:pt x="3090877" y="313027"/>
                  <a:pt x="3303936" y="490745"/>
                  <a:pt x="3453381" y="720969"/>
                </a:cubicBezTo>
                <a:cubicBezTo>
                  <a:pt x="3602825" y="951196"/>
                  <a:pt x="3677547" y="1223830"/>
                  <a:pt x="3677547" y="1538876"/>
                </a:cubicBezTo>
                <a:cubicBezTo>
                  <a:pt x="3677547" y="1853921"/>
                  <a:pt x="3601815" y="2125547"/>
                  <a:pt x="3450352" y="2353752"/>
                </a:cubicBezTo>
                <a:cubicBezTo>
                  <a:pt x="3298888" y="2581957"/>
                  <a:pt x="3083808" y="2756647"/>
                  <a:pt x="2805114" y="2877818"/>
                </a:cubicBezTo>
                <a:lnTo>
                  <a:pt x="3756308" y="4240994"/>
                </a:lnTo>
                <a:lnTo>
                  <a:pt x="2702119" y="4240994"/>
                </a:lnTo>
                <a:lnTo>
                  <a:pt x="1884212" y="3059575"/>
                </a:lnTo>
                <a:lnTo>
                  <a:pt x="1835744" y="3059575"/>
                </a:lnTo>
                <a:lnTo>
                  <a:pt x="981487" y="3059575"/>
                </a:lnTo>
                <a:lnTo>
                  <a:pt x="981487" y="4240994"/>
                </a:lnTo>
                <a:lnTo>
                  <a:pt x="0" y="4240994"/>
                </a:lnTo>
                <a:close/>
              </a:path>
            </a:pathLst>
          </a:cu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4" name="Shape 464"/>
        <p:cNvGrpSpPr/>
        <p:nvPr/>
      </p:nvGrpSpPr>
      <p:grpSpPr>
        <a:xfrm>
          <a:off x="0" y="0"/>
          <a:ext cx="0" cy="0"/>
          <a:chOff x="0" y="0"/>
          <a:chExt cx="0" cy="0"/>
        </a:xfrm>
      </p:grpSpPr>
      <p:pic>
        <p:nvPicPr>
          <p:cNvPr id="465" name="Google Shape;465;p27"/>
          <p:cNvPicPr preferRelativeResize="0"/>
          <p:nvPr/>
        </p:nvPicPr>
        <p:blipFill rotWithShape="1">
          <a:blip r:embed="rId3">
            <a:alphaModFix/>
          </a:blip>
          <a:srcRect b="1671" l="0" r="0" t="1672"/>
          <a:stretch/>
        </p:blipFill>
        <p:spPr>
          <a:xfrm>
            <a:off x="0" y="3"/>
            <a:ext cx="14191448" cy="13716002"/>
          </a:xfrm>
          <a:custGeom>
            <a:rect b="b" l="l" r="r" t="t"/>
            <a:pathLst>
              <a:path extrusionOk="0" h="6858001" w="7095724">
                <a:moveTo>
                  <a:pt x="0" y="0"/>
                </a:moveTo>
                <a:lnTo>
                  <a:pt x="4312609" y="0"/>
                </a:lnTo>
                <a:lnTo>
                  <a:pt x="7095724" y="6858001"/>
                </a:lnTo>
                <a:lnTo>
                  <a:pt x="1957560" y="6858001"/>
                </a:lnTo>
                <a:lnTo>
                  <a:pt x="0" y="2034291"/>
                </a:lnTo>
                <a:close/>
              </a:path>
            </a:pathLst>
          </a:custGeom>
          <a:noFill/>
          <a:ln>
            <a:noFill/>
          </a:ln>
        </p:spPr>
      </p:pic>
      <p:sp>
        <p:nvSpPr>
          <p:cNvPr id="466" name="Google Shape;466;p27"/>
          <p:cNvSpPr/>
          <p:nvPr/>
        </p:nvSpPr>
        <p:spPr>
          <a:xfrm flipH="1" rot="-1329321">
            <a:off x="2366178" y="8719564"/>
            <a:ext cx="1179636" cy="5409372"/>
          </a:xfrm>
          <a:custGeom>
            <a:rect b="b" l="l" r="r" t="t"/>
            <a:pathLst>
              <a:path extrusionOk="0" h="2704686" w="589818">
                <a:moveTo>
                  <a:pt x="589818" y="0"/>
                </a:moveTo>
                <a:lnTo>
                  <a:pt x="0" y="240164"/>
                </a:lnTo>
                <a:lnTo>
                  <a:pt x="0" y="2704686"/>
                </a:lnTo>
                <a:lnTo>
                  <a:pt x="589818" y="2464522"/>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67" name="Google Shape;467;p27"/>
          <p:cNvSpPr/>
          <p:nvPr/>
        </p:nvSpPr>
        <p:spPr>
          <a:xfrm flipH="1" rot="-1329321">
            <a:off x="10155680" y="-627663"/>
            <a:ext cx="1179636" cy="11382038"/>
          </a:xfrm>
          <a:custGeom>
            <a:rect b="b" l="l" r="r" t="t"/>
            <a:pathLst>
              <a:path extrusionOk="0" h="5691019" w="589818">
                <a:moveTo>
                  <a:pt x="0" y="240164"/>
                </a:moveTo>
                <a:lnTo>
                  <a:pt x="589818" y="0"/>
                </a:lnTo>
                <a:lnTo>
                  <a:pt x="589818" y="5450855"/>
                </a:lnTo>
                <a:lnTo>
                  <a:pt x="0" y="5691019"/>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68" name="Google Shape;468;p27"/>
          <p:cNvSpPr/>
          <p:nvPr/>
        </p:nvSpPr>
        <p:spPr>
          <a:xfrm>
            <a:off x="1731520" y="2614304"/>
            <a:ext cx="8977756" cy="8485496"/>
          </a:xfrm>
          <a:custGeom>
            <a:rect b="b" l="l" r="r" t="t"/>
            <a:pathLst>
              <a:path extrusionOk="0" h="4558321" w="4822755">
                <a:moveTo>
                  <a:pt x="2411378" y="868851"/>
                </a:moveTo>
                <a:cubicBezTo>
                  <a:pt x="2151142" y="868851"/>
                  <a:pt x="1916091" y="928663"/>
                  <a:pt x="1706223" y="1048287"/>
                </a:cubicBezTo>
                <a:cubicBezTo>
                  <a:pt x="1496355" y="1167912"/>
                  <a:pt x="1331610" y="1334757"/>
                  <a:pt x="1211985" y="1548821"/>
                </a:cubicBezTo>
                <a:cubicBezTo>
                  <a:pt x="1092360" y="1762886"/>
                  <a:pt x="1032548" y="2006332"/>
                  <a:pt x="1032548" y="2279160"/>
                </a:cubicBezTo>
                <a:cubicBezTo>
                  <a:pt x="1032548" y="2551988"/>
                  <a:pt x="1092360" y="2795435"/>
                  <a:pt x="1211985" y="3009499"/>
                </a:cubicBezTo>
                <a:cubicBezTo>
                  <a:pt x="1331610" y="3223564"/>
                  <a:pt x="1496355" y="3390409"/>
                  <a:pt x="1706223" y="3510033"/>
                </a:cubicBezTo>
                <a:cubicBezTo>
                  <a:pt x="1916091" y="3629658"/>
                  <a:pt x="2151142" y="3689470"/>
                  <a:pt x="2411378" y="3689470"/>
                </a:cubicBezTo>
                <a:cubicBezTo>
                  <a:pt x="2671613" y="3689470"/>
                  <a:pt x="2906665" y="3629658"/>
                  <a:pt x="3116533" y="3510033"/>
                </a:cubicBezTo>
                <a:cubicBezTo>
                  <a:pt x="3326400" y="3390409"/>
                  <a:pt x="3491146" y="3223564"/>
                  <a:pt x="3610770" y="3009499"/>
                </a:cubicBezTo>
                <a:cubicBezTo>
                  <a:pt x="3730395" y="2795435"/>
                  <a:pt x="3790207" y="2551988"/>
                  <a:pt x="3790207" y="2279160"/>
                </a:cubicBezTo>
                <a:cubicBezTo>
                  <a:pt x="3790207" y="2006332"/>
                  <a:pt x="3730395" y="1762886"/>
                  <a:pt x="3610770" y="1548821"/>
                </a:cubicBezTo>
                <a:cubicBezTo>
                  <a:pt x="3491146" y="1334757"/>
                  <a:pt x="3326400" y="1167912"/>
                  <a:pt x="3116533" y="1048287"/>
                </a:cubicBezTo>
                <a:cubicBezTo>
                  <a:pt x="2906665" y="928663"/>
                  <a:pt x="2671613" y="868851"/>
                  <a:pt x="2411378" y="868851"/>
                </a:cubicBezTo>
                <a:close/>
                <a:moveTo>
                  <a:pt x="2411378" y="0"/>
                </a:moveTo>
                <a:cubicBezTo>
                  <a:pt x="2868889" y="0"/>
                  <a:pt x="3280229" y="98637"/>
                  <a:pt x="3645398" y="295913"/>
                </a:cubicBezTo>
                <a:cubicBezTo>
                  <a:pt x="4010568" y="493188"/>
                  <a:pt x="4298087" y="764966"/>
                  <a:pt x="4507954" y="1111247"/>
                </a:cubicBezTo>
                <a:cubicBezTo>
                  <a:pt x="4717821" y="1457529"/>
                  <a:pt x="4822755" y="1846833"/>
                  <a:pt x="4822755" y="2279160"/>
                </a:cubicBezTo>
                <a:cubicBezTo>
                  <a:pt x="4822755" y="2711487"/>
                  <a:pt x="4717821" y="3100792"/>
                  <a:pt x="4507954" y="3447073"/>
                </a:cubicBezTo>
                <a:cubicBezTo>
                  <a:pt x="4298087" y="3793354"/>
                  <a:pt x="4010568" y="4065133"/>
                  <a:pt x="3645398" y="4262408"/>
                </a:cubicBezTo>
                <a:cubicBezTo>
                  <a:pt x="3280229" y="4459684"/>
                  <a:pt x="2868889" y="4558321"/>
                  <a:pt x="2411378" y="4558321"/>
                </a:cubicBezTo>
                <a:cubicBezTo>
                  <a:pt x="1953867" y="4558321"/>
                  <a:pt x="1541477" y="4459684"/>
                  <a:pt x="1174209" y="4262408"/>
                </a:cubicBezTo>
                <a:cubicBezTo>
                  <a:pt x="806941" y="4065133"/>
                  <a:pt x="519422" y="3793354"/>
                  <a:pt x="311653" y="3447073"/>
                </a:cubicBezTo>
                <a:cubicBezTo>
                  <a:pt x="103885" y="3100792"/>
                  <a:pt x="0" y="2711487"/>
                  <a:pt x="0" y="2279160"/>
                </a:cubicBezTo>
                <a:cubicBezTo>
                  <a:pt x="0" y="1846833"/>
                  <a:pt x="103885" y="1457529"/>
                  <a:pt x="311653" y="1111247"/>
                </a:cubicBezTo>
                <a:cubicBezTo>
                  <a:pt x="519422" y="764966"/>
                  <a:pt x="806941" y="493188"/>
                  <a:pt x="1174209" y="295913"/>
                </a:cubicBezTo>
                <a:cubicBezTo>
                  <a:pt x="1541477" y="98637"/>
                  <a:pt x="1953867" y="0"/>
                  <a:pt x="2411378" y="0"/>
                </a:cubicBezTo>
                <a:close/>
              </a:path>
            </a:pathLst>
          </a:custGeom>
          <a:solidFill>
            <a:srgbClr val="13BBE7"/>
          </a:solidFill>
          <a:ln>
            <a:noFill/>
          </a:ln>
          <a:effectLst>
            <a:outerShdw blurRad="127000" sx="102000" rotWithShape="0" algn="tl" dir="3000000" dist="38100" sy="102000">
              <a:srgbClr val="000000">
                <a:alpha val="3294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69" name="Google Shape;469;p27"/>
          <p:cNvSpPr txBox="1"/>
          <p:nvPr/>
        </p:nvSpPr>
        <p:spPr>
          <a:xfrm>
            <a:off x="13206677" y="1822289"/>
            <a:ext cx="6734536"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OPERATION</a:t>
            </a:r>
            <a:endParaRPr/>
          </a:p>
        </p:txBody>
      </p:sp>
      <p:sp>
        <p:nvSpPr>
          <p:cNvPr id="470" name="Google Shape;470;p27"/>
          <p:cNvSpPr/>
          <p:nvPr/>
        </p:nvSpPr>
        <p:spPr>
          <a:xfrm rot="-1360079">
            <a:off x="22781721" y="-699848"/>
            <a:ext cx="2444626" cy="5923396"/>
          </a:xfrm>
          <a:custGeom>
            <a:rect b="b" l="l" r="r" t="t"/>
            <a:pathLst>
              <a:path extrusionOk="0" h="2961698" w="1222313">
                <a:moveTo>
                  <a:pt x="1222313" y="510502"/>
                </a:moveTo>
                <a:lnTo>
                  <a:pt x="198565" y="2961698"/>
                </a:lnTo>
                <a:lnTo>
                  <a:pt x="0" y="2878766"/>
                </a:lnTo>
                <a:lnTo>
                  <a:pt x="0" y="0"/>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71" name="Google Shape;471;p27"/>
          <p:cNvSpPr txBox="1"/>
          <p:nvPr/>
        </p:nvSpPr>
        <p:spPr>
          <a:xfrm>
            <a:off x="22806056" y="523836"/>
            <a:ext cx="1120820"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6400">
                <a:solidFill>
                  <a:schemeClr val="lt1"/>
                </a:solidFill>
                <a:latin typeface="Open Sans"/>
                <a:ea typeface="Open Sans"/>
                <a:cs typeface="Open Sans"/>
                <a:sym typeface="Open Sans"/>
              </a:rPr>
              <a:t>25</a:t>
            </a:r>
            <a:endParaRPr/>
          </a:p>
        </p:txBody>
      </p:sp>
      <p:sp>
        <p:nvSpPr>
          <p:cNvPr id="472" name="Google Shape;472;p27"/>
          <p:cNvSpPr txBox="1"/>
          <p:nvPr/>
        </p:nvSpPr>
        <p:spPr>
          <a:xfrm>
            <a:off x="12493248" y="3114950"/>
            <a:ext cx="8535564"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a:t>
            </a:r>
            <a:endParaRPr/>
          </a:p>
        </p:txBody>
      </p:sp>
      <p:sp>
        <p:nvSpPr>
          <p:cNvPr id="473" name="Google Shape;473;p27"/>
          <p:cNvSpPr txBox="1"/>
          <p:nvPr/>
        </p:nvSpPr>
        <p:spPr>
          <a:xfrm>
            <a:off x="17795748" y="6090885"/>
            <a:ext cx="4120598"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a:t>
            </a:r>
            <a:endParaRPr/>
          </a:p>
        </p:txBody>
      </p:sp>
      <p:pic>
        <p:nvPicPr>
          <p:cNvPr id="474" name="Google Shape;474;p27"/>
          <p:cNvPicPr preferRelativeResize="0"/>
          <p:nvPr/>
        </p:nvPicPr>
        <p:blipFill rotWithShape="1">
          <a:blip r:embed="rId4">
            <a:alphaModFix/>
          </a:blip>
          <a:srcRect b="0" l="0" r="0" t="0"/>
          <a:stretch/>
        </p:blipFill>
        <p:spPr>
          <a:xfrm>
            <a:off x="17024941" y="5545238"/>
            <a:ext cx="360028" cy="415624"/>
          </a:xfrm>
          <a:prstGeom prst="rect">
            <a:avLst/>
          </a:prstGeom>
          <a:noFill/>
          <a:ln>
            <a:noFill/>
          </a:ln>
        </p:spPr>
      </p:pic>
      <p:sp>
        <p:nvSpPr>
          <p:cNvPr id="475" name="Google Shape;475;p27"/>
          <p:cNvSpPr txBox="1"/>
          <p:nvPr/>
        </p:nvSpPr>
        <p:spPr>
          <a:xfrm>
            <a:off x="17507831" y="5445272"/>
            <a:ext cx="2863284"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Get to Business</a:t>
            </a:r>
            <a:endParaRPr/>
          </a:p>
        </p:txBody>
      </p:sp>
      <p:sp>
        <p:nvSpPr>
          <p:cNvPr id="476" name="Google Shape;476;p27"/>
          <p:cNvSpPr txBox="1"/>
          <p:nvPr/>
        </p:nvSpPr>
        <p:spPr>
          <a:xfrm>
            <a:off x="14403438" y="9820961"/>
            <a:ext cx="4528884"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a:t>
            </a:r>
            <a:endParaRPr/>
          </a:p>
        </p:txBody>
      </p:sp>
      <p:pic>
        <p:nvPicPr>
          <p:cNvPr id="477" name="Google Shape;477;p27"/>
          <p:cNvPicPr preferRelativeResize="0"/>
          <p:nvPr/>
        </p:nvPicPr>
        <p:blipFill rotWithShape="1">
          <a:blip r:embed="rId4">
            <a:alphaModFix/>
          </a:blip>
          <a:srcRect b="0" l="0" r="0" t="0"/>
          <a:stretch/>
        </p:blipFill>
        <p:spPr>
          <a:xfrm flipH="1">
            <a:off x="18407280" y="9275314"/>
            <a:ext cx="360028" cy="415624"/>
          </a:xfrm>
          <a:prstGeom prst="rect">
            <a:avLst/>
          </a:prstGeom>
          <a:noFill/>
          <a:ln>
            <a:noFill/>
          </a:ln>
        </p:spPr>
      </p:pic>
      <p:sp>
        <p:nvSpPr>
          <p:cNvPr id="478" name="Google Shape;478;p27"/>
          <p:cNvSpPr txBox="1"/>
          <p:nvPr/>
        </p:nvSpPr>
        <p:spPr>
          <a:xfrm>
            <a:off x="15392005" y="9175348"/>
            <a:ext cx="2863284"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Get to Business</a:t>
            </a:r>
            <a:endParaRPr/>
          </a:p>
        </p:txBody>
      </p:sp>
      <p:pic>
        <p:nvPicPr>
          <p:cNvPr id="479" name="Google Shape;479;p27"/>
          <p:cNvPicPr preferRelativeResize="0"/>
          <p:nvPr/>
        </p:nvPicPr>
        <p:blipFill rotWithShape="1">
          <a:blip r:embed="rId5">
            <a:alphaModFix/>
          </a:blip>
          <a:srcRect b="2732" l="0" r="0" t="2732"/>
          <a:stretch/>
        </p:blipFill>
        <p:spPr>
          <a:xfrm>
            <a:off x="1731770" y="2615252"/>
            <a:ext cx="8977756" cy="8485496"/>
          </a:xfrm>
          <a:custGeom>
            <a:rect b="b" l="l" r="r" t="t"/>
            <a:pathLst>
              <a:path extrusionOk="0" h="4242748" w="4488878">
                <a:moveTo>
                  <a:pt x="2244440" y="808701"/>
                </a:moveTo>
                <a:cubicBezTo>
                  <a:pt x="2002220" y="808701"/>
                  <a:pt x="1783441" y="864372"/>
                  <a:pt x="1588102" y="975714"/>
                </a:cubicBezTo>
                <a:cubicBezTo>
                  <a:pt x="1392763" y="1087058"/>
                  <a:pt x="1239423" y="1242352"/>
                  <a:pt x="1128080" y="1441596"/>
                </a:cubicBezTo>
                <a:cubicBezTo>
                  <a:pt x="1016737" y="1640841"/>
                  <a:pt x="961065" y="1867434"/>
                  <a:pt x="961065" y="2121374"/>
                </a:cubicBezTo>
                <a:cubicBezTo>
                  <a:pt x="961065" y="2375314"/>
                  <a:pt x="1016737" y="2601907"/>
                  <a:pt x="1128080" y="2801151"/>
                </a:cubicBezTo>
                <a:cubicBezTo>
                  <a:pt x="1239423" y="3000396"/>
                  <a:pt x="1392763" y="3155691"/>
                  <a:pt x="1588102" y="3267033"/>
                </a:cubicBezTo>
                <a:cubicBezTo>
                  <a:pt x="1783441" y="3378377"/>
                  <a:pt x="2002220" y="3434048"/>
                  <a:pt x="2244440" y="3434048"/>
                </a:cubicBezTo>
                <a:cubicBezTo>
                  <a:pt x="2486659" y="3434048"/>
                  <a:pt x="2705438" y="3378377"/>
                  <a:pt x="2900777" y="3267033"/>
                </a:cubicBezTo>
                <a:cubicBezTo>
                  <a:pt x="3096115" y="3155691"/>
                  <a:pt x="3249456" y="3000396"/>
                  <a:pt x="3360798" y="2801151"/>
                </a:cubicBezTo>
                <a:cubicBezTo>
                  <a:pt x="3472142" y="2601907"/>
                  <a:pt x="3527813" y="2375314"/>
                  <a:pt x="3527813" y="2121374"/>
                </a:cubicBezTo>
                <a:cubicBezTo>
                  <a:pt x="3527813" y="1867434"/>
                  <a:pt x="3472142" y="1640841"/>
                  <a:pt x="3360798" y="1441596"/>
                </a:cubicBezTo>
                <a:cubicBezTo>
                  <a:pt x="3249456" y="1242352"/>
                  <a:pt x="3096115" y="1087058"/>
                  <a:pt x="2900777" y="975714"/>
                </a:cubicBezTo>
                <a:cubicBezTo>
                  <a:pt x="2705438" y="864372"/>
                  <a:pt x="2486659" y="808701"/>
                  <a:pt x="2244440" y="808701"/>
                </a:cubicBezTo>
                <a:close/>
                <a:moveTo>
                  <a:pt x="2244440" y="0"/>
                </a:moveTo>
                <a:cubicBezTo>
                  <a:pt x="2670277" y="0"/>
                  <a:pt x="3053140" y="91809"/>
                  <a:pt x="3393029" y="275427"/>
                </a:cubicBezTo>
                <a:cubicBezTo>
                  <a:pt x="3732918" y="459045"/>
                  <a:pt x="4000533" y="712007"/>
                  <a:pt x="4195871" y="1034315"/>
                </a:cubicBezTo>
                <a:cubicBezTo>
                  <a:pt x="4391209" y="1356624"/>
                  <a:pt x="4488878" y="1718977"/>
                  <a:pt x="4488878" y="2121374"/>
                </a:cubicBezTo>
                <a:cubicBezTo>
                  <a:pt x="4488878" y="2523771"/>
                  <a:pt x="4391209" y="2886124"/>
                  <a:pt x="4195871" y="3208432"/>
                </a:cubicBezTo>
                <a:cubicBezTo>
                  <a:pt x="4000533" y="3530740"/>
                  <a:pt x="3732918" y="3783704"/>
                  <a:pt x="3393029" y="3967321"/>
                </a:cubicBezTo>
                <a:cubicBezTo>
                  <a:pt x="3053140" y="4150940"/>
                  <a:pt x="2670277" y="4242748"/>
                  <a:pt x="2244440" y="4242748"/>
                </a:cubicBezTo>
                <a:cubicBezTo>
                  <a:pt x="1818602" y="4242748"/>
                  <a:pt x="1434761" y="4150940"/>
                  <a:pt x="1092919" y="3967321"/>
                </a:cubicBezTo>
                <a:cubicBezTo>
                  <a:pt x="751077" y="3783704"/>
                  <a:pt x="483463" y="3530740"/>
                  <a:pt x="290078" y="3208432"/>
                </a:cubicBezTo>
                <a:cubicBezTo>
                  <a:pt x="96693" y="2886124"/>
                  <a:pt x="0" y="2523771"/>
                  <a:pt x="0" y="2121374"/>
                </a:cubicBezTo>
                <a:cubicBezTo>
                  <a:pt x="0" y="1718977"/>
                  <a:pt x="96693" y="1356624"/>
                  <a:pt x="290078" y="1034315"/>
                </a:cubicBezTo>
                <a:cubicBezTo>
                  <a:pt x="483463" y="712007"/>
                  <a:pt x="751077" y="459045"/>
                  <a:pt x="1092919" y="275427"/>
                </a:cubicBezTo>
                <a:cubicBezTo>
                  <a:pt x="1434761" y="91809"/>
                  <a:pt x="1818602" y="0"/>
                  <a:pt x="2244440" y="0"/>
                </a:cubicBezTo>
                <a:close/>
              </a:path>
            </a:pathLst>
          </a:custGeom>
          <a:noFill/>
          <a:ln>
            <a:noFill/>
          </a:ln>
        </p:spPr>
      </p:pic>
      <p:pic>
        <p:nvPicPr>
          <p:cNvPr id="480" name="Google Shape;480;p27"/>
          <p:cNvPicPr preferRelativeResize="0"/>
          <p:nvPr/>
        </p:nvPicPr>
        <p:blipFill rotWithShape="1">
          <a:blip r:embed="rId3">
            <a:alphaModFix/>
          </a:blip>
          <a:srcRect b="12645" l="0" r="0" t="12645"/>
          <a:stretch/>
        </p:blipFill>
        <p:spPr>
          <a:xfrm>
            <a:off x="13669327" y="5428994"/>
            <a:ext cx="3823716" cy="2856116"/>
          </a:xfrm>
          <a:custGeom>
            <a:rect b="b" l="l" r="r" t="t"/>
            <a:pathLst>
              <a:path extrusionOk="0" h="1428058" w="1911858">
                <a:moveTo>
                  <a:pt x="0" y="0"/>
                </a:moveTo>
                <a:lnTo>
                  <a:pt x="1330377" y="0"/>
                </a:lnTo>
                <a:lnTo>
                  <a:pt x="1911858" y="1428058"/>
                </a:lnTo>
                <a:lnTo>
                  <a:pt x="581482" y="1428058"/>
                </a:lnTo>
                <a:close/>
              </a:path>
            </a:pathLst>
          </a:custGeom>
          <a:noFill/>
          <a:ln>
            <a:noFill/>
          </a:ln>
        </p:spPr>
      </p:pic>
      <p:pic>
        <p:nvPicPr>
          <p:cNvPr id="481" name="Google Shape;481;p27"/>
          <p:cNvPicPr preferRelativeResize="0"/>
          <p:nvPr/>
        </p:nvPicPr>
        <p:blipFill rotWithShape="1">
          <a:blip r:embed="rId5">
            <a:alphaModFix/>
          </a:blip>
          <a:srcRect b="12660" l="0" r="0" t="12660"/>
          <a:stretch/>
        </p:blipFill>
        <p:spPr>
          <a:xfrm>
            <a:off x="19034213" y="8733848"/>
            <a:ext cx="3823716" cy="2856116"/>
          </a:xfrm>
          <a:custGeom>
            <a:rect b="b" l="l" r="r" t="t"/>
            <a:pathLst>
              <a:path extrusionOk="0" h="1428058" w="1911858">
                <a:moveTo>
                  <a:pt x="0" y="0"/>
                </a:moveTo>
                <a:lnTo>
                  <a:pt x="1330376" y="0"/>
                </a:lnTo>
                <a:lnTo>
                  <a:pt x="1911858" y="1428058"/>
                </a:lnTo>
                <a:lnTo>
                  <a:pt x="581482" y="1428058"/>
                </a:lnTo>
                <a:close/>
              </a:path>
            </a:pathLst>
          </a:cu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6" name="Shape 486"/>
        <p:cNvGrpSpPr/>
        <p:nvPr/>
      </p:nvGrpSpPr>
      <p:grpSpPr>
        <a:xfrm>
          <a:off x="0" y="0"/>
          <a:ext cx="0" cy="0"/>
          <a:chOff x="0" y="0"/>
          <a:chExt cx="0" cy="0"/>
        </a:xfrm>
      </p:grpSpPr>
      <p:pic>
        <p:nvPicPr>
          <p:cNvPr id="487" name="Google Shape;487;p28"/>
          <p:cNvPicPr preferRelativeResize="0"/>
          <p:nvPr/>
        </p:nvPicPr>
        <p:blipFill rotWithShape="1">
          <a:blip r:embed="rId3">
            <a:alphaModFix/>
          </a:blip>
          <a:srcRect b="0" l="6216" r="6216" t="0"/>
          <a:stretch/>
        </p:blipFill>
        <p:spPr>
          <a:xfrm>
            <a:off x="0" y="502"/>
            <a:ext cx="12009088" cy="13714248"/>
          </a:xfrm>
          <a:custGeom>
            <a:rect b="b" l="l" r="r" t="t"/>
            <a:pathLst>
              <a:path extrusionOk="0" h="6857124" w="6004544">
                <a:moveTo>
                  <a:pt x="4623564" y="0"/>
                </a:moveTo>
                <a:lnTo>
                  <a:pt x="6004544" y="3422418"/>
                </a:lnTo>
                <a:lnTo>
                  <a:pt x="6001522" y="3423637"/>
                </a:lnTo>
                <a:lnTo>
                  <a:pt x="6004542" y="3424856"/>
                </a:lnTo>
                <a:lnTo>
                  <a:pt x="4619588" y="6857123"/>
                </a:lnTo>
                <a:lnTo>
                  <a:pt x="0" y="6857124"/>
                </a:lnTo>
                <a:lnTo>
                  <a:pt x="0" y="1"/>
                </a:lnTo>
                <a:close/>
              </a:path>
            </a:pathLst>
          </a:custGeom>
          <a:noFill/>
          <a:ln>
            <a:noFill/>
          </a:ln>
        </p:spPr>
      </p:pic>
      <p:sp>
        <p:nvSpPr>
          <p:cNvPr id="488" name="Google Shape;488;p28"/>
          <p:cNvSpPr/>
          <p:nvPr/>
        </p:nvSpPr>
        <p:spPr>
          <a:xfrm>
            <a:off x="1273175" y="2613026"/>
            <a:ext cx="7782410" cy="8485496"/>
          </a:xfrm>
          <a:custGeom>
            <a:rect b="b" l="l" r="r" t="t"/>
            <a:pathLst>
              <a:path extrusionOk="0" h="853440" w="782726">
                <a:moveTo>
                  <a:pt x="0" y="0"/>
                </a:moveTo>
                <a:lnTo>
                  <a:pt x="163373" y="0"/>
                </a:lnTo>
                <a:lnTo>
                  <a:pt x="587654" y="518160"/>
                </a:lnTo>
                <a:lnTo>
                  <a:pt x="587654" y="0"/>
                </a:lnTo>
                <a:lnTo>
                  <a:pt x="782726" y="0"/>
                </a:lnTo>
                <a:lnTo>
                  <a:pt x="782726" y="853440"/>
                </a:lnTo>
                <a:lnTo>
                  <a:pt x="620573" y="853440"/>
                </a:lnTo>
                <a:lnTo>
                  <a:pt x="195072" y="335280"/>
                </a:lnTo>
                <a:lnTo>
                  <a:pt x="195072" y="853440"/>
                </a:lnTo>
                <a:lnTo>
                  <a:pt x="0" y="853440"/>
                </a:lnTo>
                <a:close/>
              </a:path>
            </a:pathLst>
          </a:custGeom>
          <a:solidFill>
            <a:srgbClr val="13BBE7"/>
          </a:solidFill>
          <a:ln>
            <a:noFill/>
          </a:ln>
          <a:effectLst>
            <a:outerShdw blurRad="127000" sx="102000" rotWithShape="0" algn="tl" dir="3000000" dist="38100" sy="102000">
              <a:srgbClr val="000000">
                <a:alpha val="3294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89" name="Google Shape;489;p28"/>
          <p:cNvSpPr/>
          <p:nvPr/>
        </p:nvSpPr>
        <p:spPr>
          <a:xfrm rot="-1360079">
            <a:off x="22781721" y="-699848"/>
            <a:ext cx="2444626" cy="5923396"/>
          </a:xfrm>
          <a:custGeom>
            <a:rect b="b" l="l" r="r" t="t"/>
            <a:pathLst>
              <a:path extrusionOk="0" h="2961698" w="1222313">
                <a:moveTo>
                  <a:pt x="1222313" y="510502"/>
                </a:moveTo>
                <a:lnTo>
                  <a:pt x="198565" y="2961698"/>
                </a:lnTo>
                <a:lnTo>
                  <a:pt x="0" y="2878766"/>
                </a:lnTo>
                <a:lnTo>
                  <a:pt x="0" y="0"/>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490" name="Google Shape;490;p28"/>
          <p:cNvSpPr txBox="1"/>
          <p:nvPr/>
        </p:nvSpPr>
        <p:spPr>
          <a:xfrm>
            <a:off x="22806056" y="523836"/>
            <a:ext cx="1120820"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6400">
                <a:solidFill>
                  <a:schemeClr val="lt1"/>
                </a:solidFill>
                <a:latin typeface="Open Sans"/>
                <a:ea typeface="Open Sans"/>
                <a:cs typeface="Open Sans"/>
                <a:sym typeface="Open Sans"/>
              </a:rPr>
              <a:t>26</a:t>
            </a:r>
            <a:endParaRPr/>
          </a:p>
        </p:txBody>
      </p:sp>
      <p:sp>
        <p:nvSpPr>
          <p:cNvPr id="491" name="Google Shape;491;p28"/>
          <p:cNvSpPr txBox="1"/>
          <p:nvPr/>
        </p:nvSpPr>
        <p:spPr>
          <a:xfrm>
            <a:off x="13281641" y="1677607"/>
            <a:ext cx="7928774"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NEMATOLOGY</a:t>
            </a:r>
            <a:endParaRPr/>
          </a:p>
        </p:txBody>
      </p:sp>
      <p:sp>
        <p:nvSpPr>
          <p:cNvPr id="492" name="Google Shape;492;p28"/>
          <p:cNvSpPr txBox="1"/>
          <p:nvPr/>
        </p:nvSpPr>
        <p:spPr>
          <a:xfrm>
            <a:off x="12927836" y="3035045"/>
            <a:ext cx="8584832"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we worked hard to study the bacterial worms in the corona virus, and from this research we were able to find a cure for this virus, and we worked in a special laboratory</a:t>
            </a:r>
            <a:endParaRPr/>
          </a:p>
        </p:txBody>
      </p:sp>
      <p:cxnSp>
        <p:nvCxnSpPr>
          <p:cNvPr id="493" name="Google Shape;493;p28"/>
          <p:cNvCxnSpPr/>
          <p:nvPr/>
        </p:nvCxnSpPr>
        <p:spPr>
          <a:xfrm>
            <a:off x="13411202" y="5653888"/>
            <a:ext cx="9302522" cy="0"/>
          </a:xfrm>
          <a:prstGeom prst="straightConnector1">
            <a:avLst/>
          </a:prstGeom>
          <a:noFill/>
          <a:ln cap="flat" cmpd="sng" w="28575">
            <a:solidFill>
              <a:srgbClr val="D8D8D8"/>
            </a:solidFill>
            <a:prstDash val="solid"/>
            <a:miter lim="800000"/>
            <a:headEnd len="sm" w="sm" type="none"/>
            <a:tailEnd len="sm" w="sm" type="none"/>
          </a:ln>
        </p:spPr>
      </p:cxnSp>
      <p:pic>
        <p:nvPicPr>
          <p:cNvPr id="494" name="Google Shape;494;p28"/>
          <p:cNvPicPr preferRelativeResize="0"/>
          <p:nvPr/>
        </p:nvPicPr>
        <p:blipFill rotWithShape="1">
          <a:blip r:embed="rId4">
            <a:alphaModFix/>
          </a:blip>
          <a:srcRect b="0" l="0" r="0" t="0"/>
          <a:stretch/>
        </p:blipFill>
        <p:spPr>
          <a:xfrm>
            <a:off x="13579786" y="8479258"/>
            <a:ext cx="360028" cy="415624"/>
          </a:xfrm>
          <a:prstGeom prst="rect">
            <a:avLst/>
          </a:prstGeom>
          <a:noFill/>
          <a:ln>
            <a:noFill/>
          </a:ln>
        </p:spPr>
      </p:pic>
      <p:sp>
        <p:nvSpPr>
          <p:cNvPr id="495" name="Google Shape;495;p28"/>
          <p:cNvSpPr txBox="1"/>
          <p:nvPr/>
        </p:nvSpPr>
        <p:spPr>
          <a:xfrm>
            <a:off x="14062680" y="8379292"/>
            <a:ext cx="2803973"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Cristiano Pablo</a:t>
            </a:r>
            <a:endParaRPr/>
          </a:p>
        </p:txBody>
      </p:sp>
      <p:sp>
        <p:nvSpPr>
          <p:cNvPr id="496" name="Google Shape;496;p28"/>
          <p:cNvSpPr txBox="1"/>
          <p:nvPr/>
        </p:nvSpPr>
        <p:spPr>
          <a:xfrm>
            <a:off x="14062681" y="8937697"/>
            <a:ext cx="824684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a:t>
            </a:r>
            <a:endParaRPr/>
          </a:p>
        </p:txBody>
      </p:sp>
      <p:pic>
        <p:nvPicPr>
          <p:cNvPr id="497" name="Google Shape;497;p28"/>
          <p:cNvPicPr preferRelativeResize="0"/>
          <p:nvPr/>
        </p:nvPicPr>
        <p:blipFill rotWithShape="1">
          <a:blip r:embed="rId4">
            <a:alphaModFix/>
          </a:blip>
          <a:srcRect b="0" l="0" r="0" t="0"/>
          <a:stretch/>
        </p:blipFill>
        <p:spPr>
          <a:xfrm>
            <a:off x="13579786" y="10504052"/>
            <a:ext cx="360028" cy="415624"/>
          </a:xfrm>
          <a:prstGeom prst="rect">
            <a:avLst/>
          </a:prstGeom>
          <a:noFill/>
          <a:ln>
            <a:noFill/>
          </a:ln>
        </p:spPr>
      </p:pic>
      <p:sp>
        <p:nvSpPr>
          <p:cNvPr id="498" name="Google Shape;498;p28"/>
          <p:cNvSpPr txBox="1"/>
          <p:nvPr/>
        </p:nvSpPr>
        <p:spPr>
          <a:xfrm>
            <a:off x="14062680" y="10404086"/>
            <a:ext cx="3010761"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John Marcelindo</a:t>
            </a:r>
            <a:endParaRPr/>
          </a:p>
        </p:txBody>
      </p:sp>
      <p:sp>
        <p:nvSpPr>
          <p:cNvPr id="499" name="Google Shape;499;p28"/>
          <p:cNvSpPr txBox="1"/>
          <p:nvPr/>
        </p:nvSpPr>
        <p:spPr>
          <a:xfrm>
            <a:off x="14062681" y="10962491"/>
            <a:ext cx="824684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a:t>
            </a:r>
            <a:endParaRPr/>
          </a:p>
        </p:txBody>
      </p:sp>
      <p:sp>
        <p:nvSpPr>
          <p:cNvPr id="500" name="Google Shape;500;p28"/>
          <p:cNvSpPr txBox="1"/>
          <p:nvPr/>
        </p:nvSpPr>
        <p:spPr>
          <a:xfrm>
            <a:off x="13281641" y="6183455"/>
            <a:ext cx="9027888" cy="1665712"/>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3600">
                <a:solidFill>
                  <a:srgbClr val="28A0D6"/>
                </a:solidFill>
                <a:latin typeface="Open Sans SemiBold"/>
                <a:ea typeface="Open Sans SemiBold"/>
                <a:cs typeface="Open Sans SemiBold"/>
                <a:sym typeface="Open Sans SemiBold"/>
              </a:rPr>
              <a:t>Our company is managed by a group of people who are solid and committed</a:t>
            </a:r>
            <a:endParaRPr/>
          </a:p>
        </p:txBody>
      </p:sp>
      <p:pic>
        <p:nvPicPr>
          <p:cNvPr id="501" name="Google Shape;501;p28"/>
          <p:cNvPicPr preferRelativeResize="0"/>
          <p:nvPr/>
        </p:nvPicPr>
        <p:blipFill rotWithShape="1">
          <a:blip r:embed="rId5">
            <a:alphaModFix/>
          </a:blip>
          <a:srcRect b="0" l="4144" r="4143" t="0"/>
          <a:stretch/>
        </p:blipFill>
        <p:spPr>
          <a:xfrm>
            <a:off x="1272553" y="2613498"/>
            <a:ext cx="7782410" cy="8485496"/>
          </a:xfrm>
          <a:custGeom>
            <a:rect b="b" l="l" r="r" t="t"/>
            <a:pathLst>
              <a:path extrusionOk="0" h="4242748" w="3891205">
                <a:moveTo>
                  <a:pt x="0" y="0"/>
                </a:moveTo>
                <a:lnTo>
                  <a:pt x="812185" y="0"/>
                </a:lnTo>
                <a:lnTo>
                  <a:pt x="2921434" y="2575955"/>
                </a:lnTo>
                <a:lnTo>
                  <a:pt x="2921434" y="0"/>
                </a:lnTo>
                <a:lnTo>
                  <a:pt x="3891205" y="0"/>
                </a:lnTo>
                <a:lnTo>
                  <a:pt x="3891205" y="4242748"/>
                </a:lnTo>
                <a:lnTo>
                  <a:pt x="3085086" y="4242748"/>
                </a:lnTo>
                <a:lnTo>
                  <a:pt x="969771" y="1666794"/>
                </a:lnTo>
                <a:lnTo>
                  <a:pt x="969771" y="4242748"/>
                </a:lnTo>
                <a:lnTo>
                  <a:pt x="0" y="4242748"/>
                </a:lnTo>
                <a:close/>
              </a:path>
            </a:pathLst>
          </a:cu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6" name="Shape 506"/>
        <p:cNvGrpSpPr/>
        <p:nvPr/>
      </p:nvGrpSpPr>
      <p:grpSpPr>
        <a:xfrm>
          <a:off x="0" y="0"/>
          <a:ext cx="0" cy="0"/>
          <a:chOff x="0" y="0"/>
          <a:chExt cx="0" cy="0"/>
        </a:xfrm>
      </p:grpSpPr>
      <p:pic>
        <p:nvPicPr>
          <p:cNvPr id="507" name="Google Shape;507;p29"/>
          <p:cNvPicPr preferRelativeResize="0"/>
          <p:nvPr/>
        </p:nvPicPr>
        <p:blipFill rotWithShape="1">
          <a:blip r:embed="rId3">
            <a:alphaModFix/>
          </a:blip>
          <a:srcRect b="0" l="1285" r="1285" t="0"/>
          <a:stretch/>
        </p:blipFill>
        <p:spPr>
          <a:xfrm>
            <a:off x="0" y="0"/>
            <a:ext cx="13363424" cy="13716000"/>
          </a:xfrm>
          <a:custGeom>
            <a:rect b="b" l="l" r="r" t="t"/>
            <a:pathLst>
              <a:path extrusionOk="0" h="6858000" w="6681712">
                <a:moveTo>
                  <a:pt x="0" y="0"/>
                </a:moveTo>
                <a:lnTo>
                  <a:pt x="3784878" y="0"/>
                </a:lnTo>
                <a:lnTo>
                  <a:pt x="6681712" y="6858000"/>
                </a:lnTo>
                <a:lnTo>
                  <a:pt x="0" y="6858000"/>
                </a:lnTo>
                <a:close/>
              </a:path>
            </a:pathLst>
          </a:custGeom>
          <a:noFill/>
          <a:ln>
            <a:noFill/>
          </a:ln>
        </p:spPr>
      </p:pic>
      <p:sp>
        <p:nvSpPr>
          <p:cNvPr id="508" name="Google Shape;508;p29"/>
          <p:cNvSpPr/>
          <p:nvPr/>
        </p:nvSpPr>
        <p:spPr>
          <a:xfrm>
            <a:off x="1250948" y="2604163"/>
            <a:ext cx="9515476" cy="8485138"/>
          </a:xfrm>
          <a:custGeom>
            <a:rect b="b" l="l" r="r" t="t"/>
            <a:pathLst>
              <a:path extrusionOk="0" h="853440" w="957072">
                <a:moveTo>
                  <a:pt x="476708" y="193853"/>
                </a:moveTo>
                <a:lnTo>
                  <a:pt x="341376" y="520599"/>
                </a:lnTo>
                <a:lnTo>
                  <a:pt x="612039" y="520599"/>
                </a:lnTo>
                <a:close/>
                <a:moveTo>
                  <a:pt x="380391" y="0"/>
                </a:moveTo>
                <a:lnTo>
                  <a:pt x="575463" y="0"/>
                </a:lnTo>
                <a:lnTo>
                  <a:pt x="957072" y="853440"/>
                </a:lnTo>
                <a:lnTo>
                  <a:pt x="749808" y="853440"/>
                </a:lnTo>
                <a:lnTo>
                  <a:pt x="674218" y="670560"/>
                </a:lnTo>
                <a:lnTo>
                  <a:pt x="277978" y="670560"/>
                </a:lnTo>
                <a:lnTo>
                  <a:pt x="202388" y="853440"/>
                </a:lnTo>
                <a:lnTo>
                  <a:pt x="0" y="853440"/>
                </a:lnTo>
                <a:close/>
              </a:path>
            </a:pathLst>
          </a:custGeom>
          <a:solidFill>
            <a:srgbClr val="13BBE7"/>
          </a:solidFill>
          <a:ln>
            <a:noFill/>
          </a:ln>
          <a:effectLst>
            <a:outerShdw blurRad="127000" sx="102000" rotWithShape="0" algn="tl" dir="3000000" dist="38100" sy="102000">
              <a:srgbClr val="000000">
                <a:alpha val="3294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09" name="Google Shape;509;p29"/>
          <p:cNvSpPr/>
          <p:nvPr/>
        </p:nvSpPr>
        <p:spPr>
          <a:xfrm rot="-1360079">
            <a:off x="22781721" y="-699848"/>
            <a:ext cx="2444626" cy="5923396"/>
          </a:xfrm>
          <a:custGeom>
            <a:rect b="b" l="l" r="r" t="t"/>
            <a:pathLst>
              <a:path extrusionOk="0" h="2961698" w="1222313">
                <a:moveTo>
                  <a:pt x="1222313" y="510502"/>
                </a:moveTo>
                <a:lnTo>
                  <a:pt x="198565" y="2961698"/>
                </a:lnTo>
                <a:lnTo>
                  <a:pt x="0" y="2878766"/>
                </a:lnTo>
                <a:lnTo>
                  <a:pt x="0" y="0"/>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10" name="Google Shape;510;p29"/>
          <p:cNvSpPr txBox="1"/>
          <p:nvPr/>
        </p:nvSpPr>
        <p:spPr>
          <a:xfrm>
            <a:off x="10957147" y="2107997"/>
            <a:ext cx="4464286"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rgbClr val="2287B4"/>
                </a:solidFill>
                <a:latin typeface="Montserrat"/>
                <a:ea typeface="Montserrat"/>
                <a:cs typeface="Montserrat"/>
                <a:sym typeface="Montserrat"/>
              </a:rPr>
              <a:t>AGENCY</a:t>
            </a:r>
            <a:endParaRPr/>
          </a:p>
        </p:txBody>
      </p:sp>
      <p:pic>
        <p:nvPicPr>
          <p:cNvPr id="511" name="Google Shape;511;p29"/>
          <p:cNvPicPr preferRelativeResize="0"/>
          <p:nvPr/>
        </p:nvPicPr>
        <p:blipFill rotWithShape="1">
          <a:blip r:embed="rId4">
            <a:alphaModFix/>
          </a:blip>
          <a:srcRect b="0" l="0" r="0" t="0"/>
          <a:stretch/>
        </p:blipFill>
        <p:spPr>
          <a:xfrm>
            <a:off x="13260395" y="7570290"/>
            <a:ext cx="360028" cy="415624"/>
          </a:xfrm>
          <a:prstGeom prst="rect">
            <a:avLst/>
          </a:prstGeom>
          <a:noFill/>
          <a:ln>
            <a:noFill/>
          </a:ln>
        </p:spPr>
      </p:pic>
      <p:sp>
        <p:nvSpPr>
          <p:cNvPr id="512" name="Google Shape;512;p29"/>
          <p:cNvSpPr txBox="1"/>
          <p:nvPr/>
        </p:nvSpPr>
        <p:spPr>
          <a:xfrm>
            <a:off x="13743289" y="7470324"/>
            <a:ext cx="2803973"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Cristiano Pablo</a:t>
            </a:r>
            <a:endParaRPr/>
          </a:p>
        </p:txBody>
      </p:sp>
      <p:sp>
        <p:nvSpPr>
          <p:cNvPr id="513" name="Google Shape;513;p29"/>
          <p:cNvSpPr txBox="1"/>
          <p:nvPr/>
        </p:nvSpPr>
        <p:spPr>
          <a:xfrm>
            <a:off x="14193745" y="8085878"/>
            <a:ext cx="599606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a:t>
            </a:r>
            <a:endParaRPr/>
          </a:p>
        </p:txBody>
      </p:sp>
      <p:sp>
        <p:nvSpPr>
          <p:cNvPr id="514" name="Google Shape;514;p29"/>
          <p:cNvSpPr txBox="1"/>
          <p:nvPr/>
        </p:nvSpPr>
        <p:spPr>
          <a:xfrm>
            <a:off x="12060984" y="5101249"/>
            <a:ext cx="10220972" cy="1665712"/>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3600">
                <a:solidFill>
                  <a:srgbClr val="28A0D6"/>
                </a:solidFill>
                <a:latin typeface="Open Sans SemiBold"/>
                <a:ea typeface="Open Sans SemiBold"/>
                <a:cs typeface="Open Sans SemiBold"/>
                <a:sym typeface="Open Sans SemiBold"/>
              </a:rPr>
              <a:t>This agency is managed by a group of people who are solid and committed</a:t>
            </a:r>
            <a:endParaRPr/>
          </a:p>
        </p:txBody>
      </p:sp>
      <p:cxnSp>
        <p:nvCxnSpPr>
          <p:cNvPr id="515" name="Google Shape;515;p29"/>
          <p:cNvCxnSpPr/>
          <p:nvPr/>
        </p:nvCxnSpPr>
        <p:spPr>
          <a:xfrm>
            <a:off x="11897187" y="4657414"/>
            <a:ext cx="1552354" cy="0"/>
          </a:xfrm>
          <a:prstGeom prst="straightConnector1">
            <a:avLst/>
          </a:prstGeom>
          <a:noFill/>
          <a:ln cap="flat" cmpd="sng" w="28575">
            <a:solidFill>
              <a:srgbClr val="3089BA"/>
            </a:solidFill>
            <a:prstDash val="solid"/>
            <a:miter lim="800000"/>
            <a:headEnd len="sm" w="sm" type="none"/>
            <a:tailEnd len="sm" w="sm" type="none"/>
          </a:ln>
        </p:spPr>
      </p:cxnSp>
      <p:pic>
        <p:nvPicPr>
          <p:cNvPr id="516" name="Google Shape;516;p29"/>
          <p:cNvPicPr preferRelativeResize="0"/>
          <p:nvPr/>
        </p:nvPicPr>
        <p:blipFill rotWithShape="1">
          <a:blip r:embed="rId4">
            <a:alphaModFix/>
          </a:blip>
          <a:srcRect b="0" l="0" r="0" t="0"/>
          <a:stretch/>
        </p:blipFill>
        <p:spPr>
          <a:xfrm>
            <a:off x="14161555" y="9832408"/>
            <a:ext cx="360028" cy="415624"/>
          </a:xfrm>
          <a:prstGeom prst="rect">
            <a:avLst/>
          </a:prstGeom>
          <a:noFill/>
          <a:ln>
            <a:noFill/>
          </a:ln>
        </p:spPr>
      </p:pic>
      <p:sp>
        <p:nvSpPr>
          <p:cNvPr id="517" name="Google Shape;517;p29"/>
          <p:cNvSpPr txBox="1"/>
          <p:nvPr/>
        </p:nvSpPr>
        <p:spPr>
          <a:xfrm>
            <a:off x="14644447" y="9732442"/>
            <a:ext cx="283282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rgbClr val="2287B4"/>
                </a:solidFill>
                <a:latin typeface="Open Sans SemiBold"/>
                <a:ea typeface="Open Sans SemiBold"/>
                <a:cs typeface="Open Sans SemiBold"/>
                <a:sym typeface="Open Sans SemiBold"/>
              </a:rPr>
              <a:t>Aliando Richart</a:t>
            </a:r>
            <a:endParaRPr/>
          </a:p>
        </p:txBody>
      </p:sp>
      <p:sp>
        <p:nvSpPr>
          <p:cNvPr id="518" name="Google Shape;518;p29"/>
          <p:cNvSpPr txBox="1"/>
          <p:nvPr/>
        </p:nvSpPr>
        <p:spPr>
          <a:xfrm>
            <a:off x="15094903" y="10347996"/>
            <a:ext cx="599606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a:t>
            </a:r>
            <a:endParaRPr/>
          </a:p>
        </p:txBody>
      </p:sp>
      <p:sp>
        <p:nvSpPr>
          <p:cNvPr id="519" name="Google Shape;519;p29"/>
          <p:cNvSpPr txBox="1"/>
          <p:nvPr/>
        </p:nvSpPr>
        <p:spPr>
          <a:xfrm>
            <a:off x="11261517" y="3164433"/>
            <a:ext cx="4464286"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rgbClr val="2287B4"/>
                </a:solidFill>
                <a:latin typeface="Montserrat"/>
                <a:ea typeface="Montserrat"/>
                <a:cs typeface="Montserrat"/>
                <a:sym typeface="Montserrat"/>
              </a:rPr>
              <a:t>TEAM</a:t>
            </a:r>
            <a:endParaRPr/>
          </a:p>
        </p:txBody>
      </p:sp>
      <p:pic>
        <p:nvPicPr>
          <p:cNvPr id="520" name="Google Shape;520;p29"/>
          <p:cNvPicPr preferRelativeResize="0"/>
          <p:nvPr/>
        </p:nvPicPr>
        <p:blipFill rotWithShape="1">
          <a:blip r:embed="rId5">
            <a:alphaModFix/>
          </a:blip>
          <a:srcRect b="0" l="0" r="0" t="0"/>
          <a:stretch/>
        </p:blipFill>
        <p:spPr>
          <a:xfrm>
            <a:off x="17657406" y="1486886"/>
            <a:ext cx="1854162" cy="2482024"/>
          </a:xfrm>
          <a:prstGeom prst="rect">
            <a:avLst/>
          </a:prstGeom>
          <a:noFill/>
          <a:ln>
            <a:noFill/>
          </a:ln>
        </p:spPr>
      </p:pic>
      <p:sp>
        <p:nvSpPr>
          <p:cNvPr id="521" name="Google Shape;521;p29"/>
          <p:cNvSpPr txBox="1"/>
          <p:nvPr/>
        </p:nvSpPr>
        <p:spPr>
          <a:xfrm>
            <a:off x="22806056" y="523836"/>
            <a:ext cx="1120820"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6400">
                <a:solidFill>
                  <a:schemeClr val="lt1"/>
                </a:solidFill>
                <a:latin typeface="Open Sans"/>
                <a:ea typeface="Open Sans"/>
                <a:cs typeface="Open Sans"/>
                <a:sym typeface="Open Sans"/>
              </a:rPr>
              <a:t>27</a:t>
            </a:r>
            <a:endParaRPr/>
          </a:p>
        </p:txBody>
      </p:sp>
      <p:pic>
        <p:nvPicPr>
          <p:cNvPr id="522" name="Google Shape;522;p29"/>
          <p:cNvPicPr preferRelativeResize="0"/>
          <p:nvPr/>
        </p:nvPicPr>
        <p:blipFill rotWithShape="1">
          <a:blip r:embed="rId6">
            <a:alphaModFix/>
          </a:blip>
          <a:srcRect b="5413" l="0" r="0" t="5414"/>
          <a:stretch/>
        </p:blipFill>
        <p:spPr>
          <a:xfrm>
            <a:off x="1249519" y="2613498"/>
            <a:ext cx="9515878" cy="8485496"/>
          </a:xfrm>
          <a:custGeom>
            <a:rect b="b" l="l" r="r" t="t"/>
            <a:pathLst>
              <a:path extrusionOk="0" h="4242748" w="4757939">
                <a:moveTo>
                  <a:pt x="2369882" y="963711"/>
                </a:moveTo>
                <a:lnTo>
                  <a:pt x="1697100" y="2588079"/>
                </a:lnTo>
                <a:lnTo>
                  <a:pt x="3042660" y="2588079"/>
                </a:lnTo>
                <a:close/>
                <a:moveTo>
                  <a:pt x="1891057" y="0"/>
                </a:moveTo>
                <a:lnTo>
                  <a:pt x="2860828" y="0"/>
                </a:lnTo>
                <a:lnTo>
                  <a:pt x="4757939" y="4242748"/>
                </a:lnTo>
                <a:lnTo>
                  <a:pt x="3727557" y="4242748"/>
                </a:lnTo>
                <a:lnTo>
                  <a:pt x="3351773" y="3333588"/>
                </a:lnTo>
                <a:lnTo>
                  <a:pt x="1381926" y="3333588"/>
                </a:lnTo>
                <a:lnTo>
                  <a:pt x="1006141" y="4242748"/>
                </a:lnTo>
                <a:lnTo>
                  <a:pt x="0" y="4242748"/>
                </a:lnTo>
                <a:close/>
              </a:path>
            </a:pathLst>
          </a:cu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7" name="Shape 527"/>
        <p:cNvGrpSpPr/>
        <p:nvPr/>
      </p:nvGrpSpPr>
      <p:grpSpPr>
        <a:xfrm>
          <a:off x="0" y="0"/>
          <a:ext cx="0" cy="0"/>
          <a:chOff x="0" y="0"/>
          <a:chExt cx="0" cy="0"/>
        </a:xfrm>
      </p:grpSpPr>
      <p:pic>
        <p:nvPicPr>
          <p:cNvPr id="528" name="Google Shape;528;p30"/>
          <p:cNvPicPr preferRelativeResize="0"/>
          <p:nvPr/>
        </p:nvPicPr>
        <p:blipFill rotWithShape="1">
          <a:blip r:embed="rId3">
            <a:alphaModFix/>
          </a:blip>
          <a:srcRect b="21874" l="0" r="0" t="21875"/>
          <a:stretch/>
        </p:blipFill>
        <p:spPr>
          <a:xfrm>
            <a:off x="0" y="0"/>
            <a:ext cx="24384000" cy="13716000"/>
          </a:xfrm>
          <a:prstGeom prst="rect">
            <a:avLst/>
          </a:prstGeom>
          <a:noFill/>
          <a:ln>
            <a:noFill/>
          </a:ln>
        </p:spPr>
      </p:pic>
      <p:sp>
        <p:nvSpPr>
          <p:cNvPr id="529" name="Google Shape;529;p30"/>
          <p:cNvSpPr/>
          <p:nvPr/>
        </p:nvSpPr>
        <p:spPr>
          <a:xfrm>
            <a:off x="0" y="0"/>
            <a:ext cx="6705600" cy="13716000"/>
          </a:xfrm>
          <a:custGeom>
            <a:rect b="b" l="l" r="r" t="t"/>
            <a:pathLst>
              <a:path extrusionOk="0" h="6858000" w="3352800">
                <a:moveTo>
                  <a:pt x="0" y="0"/>
                </a:moveTo>
                <a:lnTo>
                  <a:pt x="3352800" y="0"/>
                </a:lnTo>
                <a:lnTo>
                  <a:pt x="0" y="6858000"/>
                </a:lnTo>
                <a:lnTo>
                  <a:pt x="0" y="0"/>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rgbClr val="2794BB"/>
              </a:solidFill>
              <a:latin typeface="Calibri"/>
              <a:ea typeface="Calibri"/>
              <a:cs typeface="Calibri"/>
              <a:sym typeface="Calibri"/>
            </a:endParaRPr>
          </a:p>
        </p:txBody>
      </p:sp>
      <p:sp>
        <p:nvSpPr>
          <p:cNvPr id="530" name="Google Shape;530;p30"/>
          <p:cNvSpPr/>
          <p:nvPr/>
        </p:nvSpPr>
        <p:spPr>
          <a:xfrm rot="1580173">
            <a:off x="1283686" y="460530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31" name="Google Shape;531;p30"/>
          <p:cNvSpPr/>
          <p:nvPr/>
        </p:nvSpPr>
        <p:spPr>
          <a:xfrm rot="10800000">
            <a:off x="17678405" y="0"/>
            <a:ext cx="6705600" cy="13716000"/>
          </a:xfrm>
          <a:custGeom>
            <a:rect b="b" l="l" r="r" t="t"/>
            <a:pathLst>
              <a:path extrusionOk="0" h="6858000" w="3352800">
                <a:moveTo>
                  <a:pt x="0" y="0"/>
                </a:moveTo>
                <a:lnTo>
                  <a:pt x="3352800" y="0"/>
                </a:lnTo>
                <a:lnTo>
                  <a:pt x="0" y="6858000"/>
                </a:lnTo>
                <a:lnTo>
                  <a:pt x="0" y="0"/>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32" name="Google Shape;532;p30"/>
          <p:cNvSpPr/>
          <p:nvPr/>
        </p:nvSpPr>
        <p:spPr>
          <a:xfrm rot="-9219827">
            <a:off x="21920682" y="-37796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533" name="Google Shape;533;p30"/>
          <p:cNvGrpSpPr/>
          <p:nvPr/>
        </p:nvGrpSpPr>
        <p:grpSpPr>
          <a:xfrm>
            <a:off x="7836316" y="4536075"/>
            <a:ext cx="8711360" cy="4551520"/>
            <a:chOff x="3918158" y="2518696"/>
            <a:chExt cx="4355680" cy="2275760"/>
          </a:xfrm>
        </p:grpSpPr>
        <p:grpSp>
          <p:nvGrpSpPr>
            <p:cNvPr id="534" name="Google Shape;534;p30"/>
            <p:cNvGrpSpPr/>
            <p:nvPr/>
          </p:nvGrpSpPr>
          <p:grpSpPr>
            <a:xfrm>
              <a:off x="3918158" y="2518696"/>
              <a:ext cx="4355680" cy="1774442"/>
              <a:chOff x="3918158" y="2017390"/>
              <a:chExt cx="4355680" cy="1774442"/>
            </a:xfrm>
          </p:grpSpPr>
          <p:sp>
            <p:nvSpPr>
              <p:cNvPr id="535" name="Google Shape;535;p30"/>
              <p:cNvSpPr txBox="1"/>
              <p:nvPr/>
            </p:nvSpPr>
            <p:spPr>
              <a:xfrm>
                <a:off x="3918158" y="3191667"/>
                <a:ext cx="4355680" cy="6001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A76A0"/>
                    </a:solidFill>
                    <a:latin typeface="Montserrat"/>
                    <a:ea typeface="Montserrat"/>
                    <a:cs typeface="Montserrat"/>
                    <a:sym typeface="Montserrat"/>
                  </a:rPr>
                  <a:t>Personal Contact</a:t>
                </a:r>
                <a:endParaRPr/>
              </a:p>
            </p:txBody>
          </p:sp>
          <p:pic>
            <p:nvPicPr>
              <p:cNvPr id="536" name="Google Shape;536;p30"/>
              <p:cNvPicPr preferRelativeResize="0"/>
              <p:nvPr/>
            </p:nvPicPr>
            <p:blipFill rotWithShape="1">
              <a:blip r:embed="rId4">
                <a:alphaModFix/>
              </a:blip>
              <a:srcRect b="0" l="0" r="0" t="0"/>
              <a:stretch/>
            </p:blipFill>
            <p:spPr>
              <a:xfrm>
                <a:off x="5684873" y="2017390"/>
                <a:ext cx="822250" cy="1100680"/>
              </a:xfrm>
              <a:prstGeom prst="rect">
                <a:avLst/>
              </a:prstGeom>
              <a:noFill/>
              <a:ln>
                <a:noFill/>
              </a:ln>
            </p:spPr>
          </p:pic>
        </p:grpSp>
        <p:sp>
          <p:nvSpPr>
            <p:cNvPr id="537" name="Google Shape;537;p30"/>
            <p:cNvSpPr txBox="1"/>
            <p:nvPr/>
          </p:nvSpPr>
          <p:spPr>
            <a:xfrm>
              <a:off x="4119568" y="4230776"/>
              <a:ext cx="3952861"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consectetur adipiscing elit. Mauris risus tellus, rutrum vel faucibus vitae</a:t>
              </a:r>
              <a:endParaRPr/>
            </a:p>
          </p:txBody>
        </p:sp>
      </p:grpSp>
      <p:pic>
        <p:nvPicPr>
          <p:cNvPr id="538" name="Google Shape;538;p30"/>
          <p:cNvPicPr preferRelativeResize="0"/>
          <p:nvPr/>
        </p:nvPicPr>
        <p:blipFill rotWithShape="1">
          <a:blip r:embed="rId5">
            <a:alphaModFix/>
          </a:blip>
          <a:srcRect b="0" l="0" r="0" t="0"/>
          <a:stretch/>
        </p:blipFill>
        <p:spPr>
          <a:xfrm>
            <a:off x="21031205" y="10066562"/>
            <a:ext cx="1854162" cy="24820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2" name="Shape 542"/>
        <p:cNvGrpSpPr/>
        <p:nvPr/>
      </p:nvGrpSpPr>
      <p:grpSpPr>
        <a:xfrm>
          <a:off x="0" y="0"/>
          <a:ext cx="0" cy="0"/>
          <a:chOff x="0" y="0"/>
          <a:chExt cx="0" cy="0"/>
        </a:xfrm>
      </p:grpSpPr>
      <p:sp>
        <p:nvSpPr>
          <p:cNvPr id="543" name="Google Shape;543;p31"/>
          <p:cNvSpPr/>
          <p:nvPr/>
        </p:nvSpPr>
        <p:spPr>
          <a:xfrm>
            <a:off x="-1" y="1"/>
            <a:ext cx="20635546" cy="13716006"/>
          </a:xfrm>
          <a:custGeom>
            <a:rect b="b" l="l" r="r" t="t"/>
            <a:pathLst>
              <a:path extrusionOk="0" h="6858003" w="10317773">
                <a:moveTo>
                  <a:pt x="5158888" y="0"/>
                </a:moveTo>
                <a:lnTo>
                  <a:pt x="10317773" y="0"/>
                </a:lnTo>
                <a:lnTo>
                  <a:pt x="10317773" y="3723324"/>
                </a:lnTo>
                <a:lnTo>
                  <a:pt x="7192213" y="3723324"/>
                </a:lnTo>
                <a:lnTo>
                  <a:pt x="8749226" y="6858002"/>
                </a:lnTo>
                <a:lnTo>
                  <a:pt x="2429328" y="6858003"/>
                </a:lnTo>
                <a:lnTo>
                  <a:pt x="2429328" y="6858001"/>
                </a:lnTo>
                <a:lnTo>
                  <a:pt x="1" y="6858001"/>
                </a:lnTo>
                <a:lnTo>
                  <a:pt x="0" y="1"/>
                </a:lnTo>
                <a:lnTo>
                  <a:pt x="2857500" y="0"/>
                </a:lnTo>
                <a:lnTo>
                  <a:pt x="2857500" y="1"/>
                </a:lnTo>
                <a:lnTo>
                  <a:pt x="5158888" y="2"/>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544" name="Google Shape;544;p31"/>
          <p:cNvPicPr preferRelativeResize="0"/>
          <p:nvPr/>
        </p:nvPicPr>
        <p:blipFill rotWithShape="1">
          <a:blip r:embed="rId3">
            <a:alphaModFix/>
          </a:blip>
          <a:srcRect b="0" l="0" r="0" t="0"/>
          <a:stretch/>
        </p:blipFill>
        <p:spPr>
          <a:xfrm>
            <a:off x="21190520" y="12378774"/>
            <a:ext cx="1647820" cy="415672"/>
          </a:xfrm>
          <a:prstGeom prst="rect">
            <a:avLst/>
          </a:prstGeom>
          <a:noFill/>
          <a:ln>
            <a:noFill/>
          </a:ln>
        </p:spPr>
      </p:pic>
      <p:grpSp>
        <p:nvGrpSpPr>
          <p:cNvPr id="545" name="Google Shape;545;p31"/>
          <p:cNvGrpSpPr/>
          <p:nvPr/>
        </p:nvGrpSpPr>
        <p:grpSpPr>
          <a:xfrm>
            <a:off x="3150361" y="2776681"/>
            <a:ext cx="7901634" cy="3207916"/>
            <a:chOff x="7709971" y="944059"/>
            <a:chExt cx="3950817" cy="1603958"/>
          </a:xfrm>
        </p:grpSpPr>
        <p:sp>
          <p:nvSpPr>
            <p:cNvPr id="546" name="Google Shape;546;p31"/>
            <p:cNvSpPr txBox="1"/>
            <p:nvPr/>
          </p:nvSpPr>
          <p:spPr>
            <a:xfrm>
              <a:off x="8564118" y="944059"/>
              <a:ext cx="2291874" cy="47705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5600">
                  <a:solidFill>
                    <a:schemeClr val="lt1"/>
                  </a:solidFill>
                  <a:latin typeface="Montserrat SemiBold"/>
                  <a:ea typeface="Montserrat SemiBold"/>
                  <a:cs typeface="Montserrat SemiBold"/>
                  <a:sym typeface="Montserrat SemiBold"/>
                </a:rPr>
                <a:t>Contact Us</a:t>
              </a:r>
              <a:endParaRPr/>
            </a:p>
          </p:txBody>
        </p:sp>
        <p:sp>
          <p:nvSpPr>
            <p:cNvPr id="547" name="Google Shape;547;p31"/>
            <p:cNvSpPr txBox="1"/>
            <p:nvPr/>
          </p:nvSpPr>
          <p:spPr>
            <a:xfrm>
              <a:off x="7709971" y="1568774"/>
              <a:ext cx="3950817" cy="979243"/>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800">
                  <a:solidFill>
                    <a:schemeClr val="lt1"/>
                  </a:solidFill>
                  <a:latin typeface="Montserrat SemiBold"/>
                  <a:ea typeface="Montserrat SemiBold"/>
                  <a:cs typeface="Montserrat SemiBold"/>
                  <a:sym typeface="Montserrat SemiBold"/>
                </a:rPr>
                <a:t>this is my address, if you want to require cooperation with me, please contact that address</a:t>
              </a:r>
              <a:endParaRPr/>
            </a:p>
          </p:txBody>
        </p:sp>
      </p:grpSp>
      <p:pic>
        <p:nvPicPr>
          <p:cNvPr id="548" name="Google Shape;548;p31"/>
          <p:cNvPicPr preferRelativeResize="0"/>
          <p:nvPr/>
        </p:nvPicPr>
        <p:blipFill rotWithShape="1">
          <a:blip r:embed="rId4">
            <a:alphaModFix/>
          </a:blip>
          <a:srcRect b="0" l="0" r="0" t="0"/>
          <a:stretch/>
        </p:blipFill>
        <p:spPr>
          <a:xfrm>
            <a:off x="2175930" y="8231576"/>
            <a:ext cx="6688600" cy="2958152"/>
          </a:xfrm>
          <a:prstGeom prst="rect">
            <a:avLst/>
          </a:prstGeom>
          <a:noFill/>
          <a:ln>
            <a:noFill/>
          </a:ln>
        </p:spPr>
      </p:pic>
      <p:sp>
        <p:nvSpPr>
          <p:cNvPr id="549" name="Google Shape;549;p31"/>
          <p:cNvSpPr txBox="1"/>
          <p:nvPr/>
        </p:nvSpPr>
        <p:spPr>
          <a:xfrm>
            <a:off x="3241262" y="8087205"/>
            <a:ext cx="3859916" cy="1137876"/>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chemeClr val="lt1"/>
                </a:solidFill>
                <a:latin typeface="Montserrat"/>
                <a:ea typeface="Montserrat"/>
                <a:cs typeface="Montserrat"/>
                <a:sym typeface="Montserrat"/>
              </a:rPr>
              <a:t>Callifornia 332, Street New York</a:t>
            </a:r>
            <a:endParaRPr/>
          </a:p>
        </p:txBody>
      </p:sp>
      <p:sp>
        <p:nvSpPr>
          <p:cNvPr id="550" name="Google Shape;550;p31"/>
          <p:cNvSpPr txBox="1"/>
          <p:nvPr/>
        </p:nvSpPr>
        <p:spPr>
          <a:xfrm>
            <a:off x="3241261" y="10319106"/>
            <a:ext cx="3859918" cy="583878"/>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chemeClr val="lt1"/>
                </a:solidFill>
                <a:latin typeface="Montserrat"/>
                <a:ea typeface="Montserrat"/>
                <a:cs typeface="Montserrat"/>
                <a:sym typeface="Montserrat"/>
              </a:rPr>
              <a:t>+03 9976 6345 9973</a:t>
            </a:r>
            <a:endParaRPr/>
          </a:p>
        </p:txBody>
      </p:sp>
      <p:sp>
        <p:nvSpPr>
          <p:cNvPr id="551" name="Google Shape;551;p31"/>
          <p:cNvSpPr txBox="1"/>
          <p:nvPr/>
        </p:nvSpPr>
        <p:spPr>
          <a:xfrm>
            <a:off x="8993312" y="8353851"/>
            <a:ext cx="3622776" cy="583878"/>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chemeClr val="lt1"/>
                </a:solidFill>
                <a:latin typeface="Montserrat"/>
                <a:ea typeface="Montserrat"/>
                <a:cs typeface="Montserrat"/>
                <a:sym typeface="Montserrat"/>
              </a:rPr>
              <a:t>Simplist@gmail.com</a:t>
            </a:r>
            <a:endParaRPr/>
          </a:p>
        </p:txBody>
      </p:sp>
      <p:sp>
        <p:nvSpPr>
          <p:cNvPr id="552" name="Google Shape;552;p31"/>
          <p:cNvSpPr txBox="1"/>
          <p:nvPr/>
        </p:nvSpPr>
        <p:spPr>
          <a:xfrm>
            <a:off x="8993311" y="10319106"/>
            <a:ext cx="3859918" cy="583878"/>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chemeClr val="lt1"/>
                </a:solidFill>
                <a:latin typeface="Montserrat"/>
                <a:ea typeface="Montserrat"/>
                <a:cs typeface="Montserrat"/>
                <a:sym typeface="Montserrat"/>
              </a:rPr>
              <a:t>www.simplist.std.com</a:t>
            </a:r>
            <a:endParaRPr/>
          </a:p>
        </p:txBody>
      </p:sp>
      <p:sp>
        <p:nvSpPr>
          <p:cNvPr id="553" name="Google Shape;553;p31"/>
          <p:cNvSpPr/>
          <p:nvPr/>
        </p:nvSpPr>
        <p:spPr>
          <a:xfrm rot="-9219827">
            <a:off x="15002337" y="-616657"/>
            <a:ext cx="888082" cy="8086514"/>
          </a:xfrm>
          <a:custGeom>
            <a:rect b="b" l="l" r="r" t="t"/>
            <a:pathLst>
              <a:path extrusionOk="0" h="4043257" w="444041">
                <a:moveTo>
                  <a:pt x="444041" y="3823449"/>
                </a:moveTo>
                <a:lnTo>
                  <a:pt x="0" y="4043257"/>
                </a:lnTo>
                <a:lnTo>
                  <a:pt x="0" y="219809"/>
                </a:lnTo>
                <a:lnTo>
                  <a:pt x="444041" y="0"/>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554" name="Google Shape;554;p31"/>
          <p:cNvPicPr preferRelativeResize="0"/>
          <p:nvPr/>
        </p:nvPicPr>
        <p:blipFill rotWithShape="1">
          <a:blip r:embed="rId5">
            <a:alphaModFix/>
          </a:blip>
          <a:srcRect b="0" l="12390" r="12390" t="0"/>
          <a:stretch/>
        </p:blipFill>
        <p:spPr>
          <a:xfrm>
            <a:off x="14066230" y="0"/>
            <a:ext cx="10317770" cy="13716000"/>
          </a:xfrm>
          <a:custGeom>
            <a:rect b="b" l="l" r="r" t="t"/>
            <a:pathLst>
              <a:path extrusionOk="0" h="6878556" w="5174348">
                <a:moveTo>
                  <a:pt x="1719639" y="0"/>
                </a:moveTo>
                <a:lnTo>
                  <a:pt x="5174348" y="0"/>
                </a:lnTo>
                <a:lnTo>
                  <a:pt x="5174348" y="6878556"/>
                </a:lnTo>
                <a:lnTo>
                  <a:pt x="1719639" y="6878556"/>
                </a:lnTo>
                <a:lnTo>
                  <a:pt x="0" y="3439279"/>
                </a:lnTo>
                <a:close/>
              </a:path>
            </a:pathLst>
          </a:cu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 name="Shape 43"/>
        <p:cNvGrpSpPr/>
        <p:nvPr/>
      </p:nvGrpSpPr>
      <p:grpSpPr>
        <a:xfrm>
          <a:off x="0" y="0"/>
          <a:ext cx="0" cy="0"/>
          <a:chOff x="0" y="0"/>
          <a:chExt cx="0" cy="0"/>
        </a:xfrm>
      </p:grpSpPr>
      <p:sp>
        <p:nvSpPr>
          <p:cNvPr id="44" name="Google Shape;44;p5"/>
          <p:cNvSpPr txBox="1"/>
          <p:nvPr/>
        </p:nvSpPr>
        <p:spPr>
          <a:xfrm>
            <a:off x="2195711" y="2821562"/>
            <a:ext cx="8539517"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rgbClr val="2287B4"/>
                </a:solidFill>
                <a:latin typeface="Montserrat"/>
                <a:ea typeface="Montserrat"/>
                <a:cs typeface="Montserrat"/>
                <a:sym typeface="Montserrat"/>
              </a:rPr>
              <a:t>What This Agency?</a:t>
            </a:r>
            <a:endParaRPr/>
          </a:p>
        </p:txBody>
      </p:sp>
      <p:sp>
        <p:nvSpPr>
          <p:cNvPr id="45" name="Google Shape;45;p5"/>
          <p:cNvSpPr txBox="1"/>
          <p:nvPr/>
        </p:nvSpPr>
        <p:spPr>
          <a:xfrm>
            <a:off x="2236511" y="4624949"/>
            <a:ext cx="9027886"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we are a team of specialized experts, from the world health agency tasked with dealing with the corona virus, and finding a cure for treating people infected with this virus.</a:t>
            </a:r>
            <a:endParaRPr/>
          </a:p>
        </p:txBody>
      </p:sp>
      <p:pic>
        <p:nvPicPr>
          <p:cNvPr id="46" name="Google Shape;46;p5"/>
          <p:cNvPicPr preferRelativeResize="0"/>
          <p:nvPr/>
        </p:nvPicPr>
        <p:blipFill rotWithShape="1">
          <a:blip r:embed="rId3">
            <a:alphaModFix/>
          </a:blip>
          <a:srcRect b="0" l="0" r="0" t="0"/>
          <a:stretch/>
        </p:blipFill>
        <p:spPr>
          <a:xfrm>
            <a:off x="1753616" y="6968408"/>
            <a:ext cx="360028" cy="415624"/>
          </a:xfrm>
          <a:prstGeom prst="rect">
            <a:avLst/>
          </a:prstGeom>
          <a:noFill/>
          <a:ln>
            <a:noFill/>
          </a:ln>
        </p:spPr>
      </p:pic>
      <p:sp>
        <p:nvSpPr>
          <p:cNvPr id="47" name="Google Shape;47;p5"/>
          <p:cNvSpPr txBox="1"/>
          <p:nvPr/>
        </p:nvSpPr>
        <p:spPr>
          <a:xfrm>
            <a:off x="2236509" y="6868442"/>
            <a:ext cx="4971233"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corona virus examination</a:t>
            </a:r>
            <a:endParaRPr/>
          </a:p>
        </p:txBody>
      </p:sp>
      <p:sp>
        <p:nvSpPr>
          <p:cNvPr id="48" name="Google Shape;48;p5"/>
          <p:cNvSpPr txBox="1"/>
          <p:nvPr/>
        </p:nvSpPr>
        <p:spPr>
          <a:xfrm>
            <a:off x="2236511" y="7426846"/>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 aliqua.</a:t>
            </a:r>
            <a:endParaRPr/>
          </a:p>
        </p:txBody>
      </p:sp>
      <p:pic>
        <p:nvPicPr>
          <p:cNvPr id="49" name="Google Shape;49;p5"/>
          <p:cNvPicPr preferRelativeResize="0"/>
          <p:nvPr/>
        </p:nvPicPr>
        <p:blipFill rotWithShape="1">
          <a:blip r:embed="rId3">
            <a:alphaModFix/>
          </a:blip>
          <a:srcRect b="0" l="0" r="0" t="0"/>
          <a:stretch/>
        </p:blipFill>
        <p:spPr>
          <a:xfrm>
            <a:off x="1753616" y="9216308"/>
            <a:ext cx="360028" cy="415624"/>
          </a:xfrm>
          <a:prstGeom prst="rect">
            <a:avLst/>
          </a:prstGeom>
          <a:noFill/>
          <a:ln>
            <a:noFill/>
          </a:ln>
        </p:spPr>
      </p:pic>
      <p:sp>
        <p:nvSpPr>
          <p:cNvPr id="50" name="Google Shape;50;p5"/>
          <p:cNvSpPr txBox="1"/>
          <p:nvPr/>
        </p:nvSpPr>
        <p:spPr>
          <a:xfrm>
            <a:off x="2236509" y="9116342"/>
            <a:ext cx="6476453"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anticipating the spread of corona</a:t>
            </a:r>
            <a:endParaRPr/>
          </a:p>
        </p:txBody>
      </p:sp>
      <p:sp>
        <p:nvSpPr>
          <p:cNvPr id="51" name="Google Shape;51;p5"/>
          <p:cNvSpPr txBox="1"/>
          <p:nvPr/>
        </p:nvSpPr>
        <p:spPr>
          <a:xfrm>
            <a:off x="2236511" y="9674746"/>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 aliqua.</a:t>
            </a:r>
            <a:endParaRPr/>
          </a:p>
        </p:txBody>
      </p:sp>
      <p:cxnSp>
        <p:nvCxnSpPr>
          <p:cNvPr id="52" name="Google Shape;52;p5"/>
          <p:cNvCxnSpPr/>
          <p:nvPr/>
        </p:nvCxnSpPr>
        <p:spPr>
          <a:xfrm>
            <a:off x="2398940" y="4226014"/>
            <a:ext cx="953860" cy="0"/>
          </a:xfrm>
          <a:prstGeom prst="straightConnector1">
            <a:avLst/>
          </a:prstGeom>
          <a:noFill/>
          <a:ln cap="flat" cmpd="sng" w="28575">
            <a:solidFill>
              <a:srgbClr val="2287B4"/>
            </a:solidFill>
            <a:prstDash val="solid"/>
            <a:miter lim="800000"/>
            <a:headEnd len="sm" w="sm" type="none"/>
            <a:tailEnd len="sm" w="sm" type="none"/>
          </a:ln>
        </p:spPr>
      </p:cxnSp>
      <p:pic>
        <p:nvPicPr>
          <p:cNvPr id="53" name="Google Shape;53;p5"/>
          <p:cNvPicPr preferRelativeResize="0"/>
          <p:nvPr/>
        </p:nvPicPr>
        <p:blipFill rotWithShape="1">
          <a:blip r:embed="rId3">
            <a:alphaModFix/>
          </a:blip>
          <a:srcRect b="0" l="0" r="0" t="0"/>
          <a:stretch/>
        </p:blipFill>
        <p:spPr>
          <a:xfrm rot="-2700000">
            <a:off x="11390110" y="985684"/>
            <a:ext cx="702204" cy="810640"/>
          </a:xfrm>
          <a:prstGeom prst="rect">
            <a:avLst/>
          </a:prstGeom>
          <a:noFill/>
          <a:ln>
            <a:noFill/>
          </a:ln>
        </p:spPr>
      </p:pic>
      <p:pic>
        <p:nvPicPr>
          <p:cNvPr id="54" name="Google Shape;54;p5"/>
          <p:cNvPicPr preferRelativeResize="0"/>
          <p:nvPr/>
        </p:nvPicPr>
        <p:blipFill rotWithShape="1">
          <a:blip r:embed="rId4">
            <a:alphaModFix/>
          </a:blip>
          <a:srcRect b="0" l="9416" r="9415" t="0"/>
          <a:stretch/>
        </p:blipFill>
        <p:spPr>
          <a:xfrm>
            <a:off x="13251541" y="0"/>
            <a:ext cx="11132458" cy="137160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9" name="Shape 559"/>
        <p:cNvGrpSpPr/>
        <p:nvPr/>
      </p:nvGrpSpPr>
      <p:grpSpPr>
        <a:xfrm>
          <a:off x="0" y="0"/>
          <a:ext cx="0" cy="0"/>
          <a:chOff x="0" y="0"/>
          <a:chExt cx="0" cy="0"/>
        </a:xfrm>
      </p:grpSpPr>
      <p:pic>
        <p:nvPicPr>
          <p:cNvPr id="560" name="Google Shape;560;p32"/>
          <p:cNvPicPr preferRelativeResize="0"/>
          <p:nvPr/>
        </p:nvPicPr>
        <p:blipFill rotWithShape="1">
          <a:blip r:embed="rId3">
            <a:alphaModFix/>
          </a:blip>
          <a:srcRect b="31816" l="0" r="0" t="31816"/>
          <a:stretch/>
        </p:blipFill>
        <p:spPr>
          <a:xfrm>
            <a:off x="1" y="4847774"/>
            <a:ext cx="24383998" cy="8868228"/>
          </a:xfrm>
          <a:prstGeom prst="rect">
            <a:avLst/>
          </a:prstGeom>
          <a:noFill/>
          <a:ln>
            <a:noFill/>
          </a:ln>
        </p:spPr>
      </p:pic>
      <p:sp>
        <p:nvSpPr>
          <p:cNvPr id="561" name="Google Shape;561;p32"/>
          <p:cNvSpPr/>
          <p:nvPr/>
        </p:nvSpPr>
        <p:spPr>
          <a:xfrm>
            <a:off x="1590631" y="1631734"/>
            <a:ext cx="21661255" cy="7663540"/>
          </a:xfrm>
          <a:custGeom>
            <a:rect b="b" l="l" r="r" t="t"/>
            <a:pathLst>
              <a:path extrusionOk="0" h="3831770" w="9988033">
                <a:moveTo>
                  <a:pt x="1177196" y="0"/>
                </a:moveTo>
                <a:lnTo>
                  <a:pt x="9988033" y="0"/>
                </a:lnTo>
                <a:lnTo>
                  <a:pt x="8810836" y="3831770"/>
                </a:lnTo>
                <a:lnTo>
                  <a:pt x="0" y="3831770"/>
                </a:lnTo>
                <a:close/>
              </a:path>
            </a:pathLst>
          </a:custGeom>
          <a:solidFill>
            <a:schemeClr val="lt1"/>
          </a:solidFill>
          <a:ln>
            <a:noFill/>
          </a:ln>
          <a:effectLst>
            <a:outerShdw blurRad="76200" sx="101000" rotWithShape="0" algn="ctr" sy="1010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62" name="Google Shape;562;p32"/>
          <p:cNvSpPr/>
          <p:nvPr/>
        </p:nvSpPr>
        <p:spPr>
          <a:xfrm rot="1117226">
            <a:off x="2949813" y="1319989"/>
            <a:ext cx="889194" cy="6487266"/>
          </a:xfrm>
          <a:custGeom>
            <a:rect b="b" l="l" r="r" t="t"/>
            <a:pathLst>
              <a:path extrusionOk="0" h="3243633" w="444597">
                <a:moveTo>
                  <a:pt x="0" y="149800"/>
                </a:moveTo>
                <a:lnTo>
                  <a:pt x="444597" y="0"/>
                </a:lnTo>
                <a:lnTo>
                  <a:pt x="444597" y="3093833"/>
                </a:lnTo>
                <a:lnTo>
                  <a:pt x="0" y="3243633"/>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63" name="Google Shape;563;p32"/>
          <p:cNvSpPr/>
          <p:nvPr/>
        </p:nvSpPr>
        <p:spPr>
          <a:xfrm rot="1117226">
            <a:off x="21081007" y="3119755"/>
            <a:ext cx="889194" cy="6487266"/>
          </a:xfrm>
          <a:custGeom>
            <a:rect b="b" l="l" r="r" t="t"/>
            <a:pathLst>
              <a:path extrusionOk="0" h="3243633" w="444597">
                <a:moveTo>
                  <a:pt x="0" y="149800"/>
                </a:moveTo>
                <a:lnTo>
                  <a:pt x="444597" y="0"/>
                </a:lnTo>
                <a:lnTo>
                  <a:pt x="444597" y="3093833"/>
                </a:lnTo>
                <a:lnTo>
                  <a:pt x="0" y="3243633"/>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64" name="Google Shape;564;p32"/>
          <p:cNvSpPr/>
          <p:nvPr/>
        </p:nvSpPr>
        <p:spPr>
          <a:xfrm>
            <a:off x="9969772" y="3612022"/>
            <a:ext cx="4032048" cy="3325592"/>
          </a:xfrm>
          <a:custGeom>
            <a:rect b="b" l="l" r="r" t="t"/>
            <a:pathLst>
              <a:path extrusionOk="0" h="1662796" w="2016024">
                <a:moveTo>
                  <a:pt x="166280" y="0"/>
                </a:moveTo>
                <a:lnTo>
                  <a:pt x="1849744" y="0"/>
                </a:lnTo>
                <a:cubicBezTo>
                  <a:pt x="1941578" y="0"/>
                  <a:pt x="2016024" y="74446"/>
                  <a:pt x="2016024" y="166280"/>
                </a:cubicBezTo>
                <a:cubicBezTo>
                  <a:pt x="2016024" y="609692"/>
                  <a:pt x="2016023" y="1053104"/>
                  <a:pt x="2016023" y="1496516"/>
                </a:cubicBezTo>
                <a:cubicBezTo>
                  <a:pt x="2016023" y="1588350"/>
                  <a:pt x="1941577" y="1662796"/>
                  <a:pt x="1849743" y="1662796"/>
                </a:cubicBezTo>
                <a:lnTo>
                  <a:pt x="166280" y="1662795"/>
                </a:lnTo>
                <a:cubicBezTo>
                  <a:pt x="74446" y="1662795"/>
                  <a:pt x="0" y="1588349"/>
                  <a:pt x="0" y="1496515"/>
                </a:cubicBezTo>
                <a:lnTo>
                  <a:pt x="0" y="166280"/>
                </a:lnTo>
                <a:cubicBezTo>
                  <a:pt x="0" y="74446"/>
                  <a:pt x="74446" y="0"/>
                  <a:pt x="166280" y="0"/>
                </a:cubicBezTo>
                <a:close/>
              </a:path>
            </a:pathLst>
          </a:custGeom>
          <a:solidFill>
            <a:srgbClr val="13BBE7"/>
          </a:solidFill>
          <a:ln>
            <a:noFill/>
          </a:ln>
          <a:effectLst>
            <a:outerShdw blurRad="38100" sx="102000" rotWithShape="0" algn="r" dir="13200000" dist="38100" sy="10200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65" name="Google Shape;565;p32"/>
          <p:cNvSpPr/>
          <p:nvPr/>
        </p:nvSpPr>
        <p:spPr>
          <a:xfrm>
            <a:off x="14947672" y="3612022"/>
            <a:ext cx="4032048" cy="3325592"/>
          </a:xfrm>
          <a:custGeom>
            <a:rect b="b" l="l" r="r" t="t"/>
            <a:pathLst>
              <a:path extrusionOk="0" h="1662796" w="2016024">
                <a:moveTo>
                  <a:pt x="166280" y="0"/>
                </a:moveTo>
                <a:lnTo>
                  <a:pt x="1849744" y="0"/>
                </a:lnTo>
                <a:cubicBezTo>
                  <a:pt x="1941578" y="0"/>
                  <a:pt x="2016024" y="74446"/>
                  <a:pt x="2016024" y="166280"/>
                </a:cubicBezTo>
                <a:cubicBezTo>
                  <a:pt x="2016024" y="609692"/>
                  <a:pt x="2016023" y="1053104"/>
                  <a:pt x="2016023" y="1496516"/>
                </a:cubicBezTo>
                <a:cubicBezTo>
                  <a:pt x="2016023" y="1588350"/>
                  <a:pt x="1941577" y="1662796"/>
                  <a:pt x="1849743" y="1662796"/>
                </a:cubicBezTo>
                <a:lnTo>
                  <a:pt x="166280" y="1662795"/>
                </a:lnTo>
                <a:cubicBezTo>
                  <a:pt x="74446" y="1662795"/>
                  <a:pt x="0" y="1588349"/>
                  <a:pt x="0" y="1496515"/>
                </a:cubicBezTo>
                <a:lnTo>
                  <a:pt x="0" y="166280"/>
                </a:lnTo>
                <a:cubicBezTo>
                  <a:pt x="0" y="74446"/>
                  <a:pt x="74446" y="0"/>
                  <a:pt x="166280" y="0"/>
                </a:cubicBezTo>
                <a:close/>
              </a:path>
            </a:pathLst>
          </a:custGeom>
          <a:solidFill>
            <a:srgbClr val="13BBE7"/>
          </a:solidFill>
          <a:ln>
            <a:noFill/>
          </a:ln>
          <a:effectLst>
            <a:outerShdw blurRad="38100" sx="102000" rotWithShape="0" algn="r" dir="13200000" dist="38100" sy="10200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66" name="Google Shape;566;p32"/>
          <p:cNvSpPr/>
          <p:nvPr/>
        </p:nvSpPr>
        <p:spPr>
          <a:xfrm>
            <a:off x="4962656" y="3612022"/>
            <a:ext cx="4032048" cy="3325592"/>
          </a:xfrm>
          <a:custGeom>
            <a:rect b="b" l="l" r="r" t="t"/>
            <a:pathLst>
              <a:path extrusionOk="0" h="1662796" w="2016024">
                <a:moveTo>
                  <a:pt x="166280" y="0"/>
                </a:moveTo>
                <a:lnTo>
                  <a:pt x="1849744" y="0"/>
                </a:lnTo>
                <a:cubicBezTo>
                  <a:pt x="1941578" y="0"/>
                  <a:pt x="2016024" y="74446"/>
                  <a:pt x="2016024" y="166280"/>
                </a:cubicBezTo>
                <a:cubicBezTo>
                  <a:pt x="2016024" y="609692"/>
                  <a:pt x="2016023" y="1053104"/>
                  <a:pt x="2016023" y="1496516"/>
                </a:cubicBezTo>
                <a:cubicBezTo>
                  <a:pt x="2016023" y="1588350"/>
                  <a:pt x="1941577" y="1662796"/>
                  <a:pt x="1849743" y="1662796"/>
                </a:cubicBezTo>
                <a:lnTo>
                  <a:pt x="166280" y="1662795"/>
                </a:lnTo>
                <a:cubicBezTo>
                  <a:pt x="74446" y="1662795"/>
                  <a:pt x="0" y="1588349"/>
                  <a:pt x="0" y="1496515"/>
                </a:cubicBezTo>
                <a:lnTo>
                  <a:pt x="0" y="166280"/>
                </a:lnTo>
                <a:cubicBezTo>
                  <a:pt x="0" y="74446"/>
                  <a:pt x="74446" y="0"/>
                  <a:pt x="166280" y="0"/>
                </a:cubicBezTo>
                <a:close/>
              </a:path>
            </a:pathLst>
          </a:custGeom>
          <a:solidFill>
            <a:srgbClr val="13BBE7"/>
          </a:solidFill>
          <a:ln>
            <a:noFill/>
          </a:ln>
          <a:effectLst>
            <a:outerShdw blurRad="38100" sx="102000" rotWithShape="0" algn="r" dir="13200000" dist="38100" sy="10200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67" name="Google Shape;567;p32"/>
          <p:cNvSpPr txBox="1"/>
          <p:nvPr/>
        </p:nvSpPr>
        <p:spPr>
          <a:xfrm>
            <a:off x="5747656" y="10763835"/>
            <a:ext cx="12888688"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elit. Mauris risus tellus, rutrum vel faucibus vitae, sagittis sed eros. In malesuada rhoncus gravida. Morbi enim mi, scelerisque ac nibh ac, eleifend consectetur massa. Mauris varius eleifend turpis.. </a:t>
            </a:r>
            <a:endParaRPr/>
          </a:p>
        </p:txBody>
      </p:sp>
      <p:pic>
        <p:nvPicPr>
          <p:cNvPr id="568" name="Google Shape;568;p32"/>
          <p:cNvPicPr preferRelativeResize="0"/>
          <p:nvPr/>
        </p:nvPicPr>
        <p:blipFill rotWithShape="1">
          <a:blip r:embed="rId3">
            <a:alphaModFix/>
          </a:blip>
          <a:srcRect b="8780" l="0" r="0" t="8779"/>
          <a:stretch/>
        </p:blipFill>
        <p:spPr>
          <a:xfrm>
            <a:off x="4947412" y="3620404"/>
            <a:ext cx="4032048" cy="3325592"/>
          </a:xfrm>
          <a:custGeom>
            <a:rect b="b" l="l" r="r" t="t"/>
            <a:pathLst>
              <a:path extrusionOk="0" h="1445936" w="1753095">
                <a:moveTo>
                  <a:pt x="144594" y="0"/>
                </a:moveTo>
                <a:lnTo>
                  <a:pt x="1608501" y="0"/>
                </a:lnTo>
                <a:cubicBezTo>
                  <a:pt x="1688358" y="0"/>
                  <a:pt x="1753095" y="64737"/>
                  <a:pt x="1753095" y="144594"/>
                </a:cubicBezTo>
                <a:cubicBezTo>
                  <a:pt x="1753095" y="530177"/>
                  <a:pt x="1753094" y="915759"/>
                  <a:pt x="1753094" y="1301342"/>
                </a:cubicBezTo>
                <a:cubicBezTo>
                  <a:pt x="1753094" y="1381199"/>
                  <a:pt x="1688357" y="1445936"/>
                  <a:pt x="1608500" y="1445936"/>
                </a:cubicBezTo>
                <a:lnTo>
                  <a:pt x="144594" y="1445935"/>
                </a:lnTo>
                <a:cubicBezTo>
                  <a:pt x="64737" y="1445935"/>
                  <a:pt x="0" y="1381198"/>
                  <a:pt x="0" y="1301341"/>
                </a:cubicBezTo>
                <a:lnTo>
                  <a:pt x="0" y="144594"/>
                </a:lnTo>
                <a:cubicBezTo>
                  <a:pt x="0" y="64737"/>
                  <a:pt x="64737" y="0"/>
                  <a:pt x="144594" y="0"/>
                </a:cubicBezTo>
                <a:close/>
              </a:path>
            </a:pathLst>
          </a:custGeom>
          <a:noFill/>
          <a:ln>
            <a:noFill/>
          </a:ln>
        </p:spPr>
      </p:pic>
      <p:pic>
        <p:nvPicPr>
          <p:cNvPr id="569" name="Google Shape;569;p32"/>
          <p:cNvPicPr preferRelativeResize="0"/>
          <p:nvPr/>
        </p:nvPicPr>
        <p:blipFill rotWithShape="1">
          <a:blip r:embed="rId3">
            <a:alphaModFix/>
          </a:blip>
          <a:srcRect b="8780" l="0" r="0" t="8779"/>
          <a:stretch/>
        </p:blipFill>
        <p:spPr>
          <a:xfrm>
            <a:off x="9969772" y="3620404"/>
            <a:ext cx="4032048" cy="3325592"/>
          </a:xfrm>
          <a:custGeom>
            <a:rect b="b" l="l" r="r" t="t"/>
            <a:pathLst>
              <a:path extrusionOk="0" h="1445936" w="1753095">
                <a:moveTo>
                  <a:pt x="144594" y="0"/>
                </a:moveTo>
                <a:lnTo>
                  <a:pt x="1608501" y="0"/>
                </a:lnTo>
                <a:cubicBezTo>
                  <a:pt x="1688358" y="0"/>
                  <a:pt x="1753095" y="64737"/>
                  <a:pt x="1753095" y="144594"/>
                </a:cubicBezTo>
                <a:cubicBezTo>
                  <a:pt x="1753095" y="530177"/>
                  <a:pt x="1753094" y="915759"/>
                  <a:pt x="1753094" y="1301342"/>
                </a:cubicBezTo>
                <a:cubicBezTo>
                  <a:pt x="1753094" y="1381199"/>
                  <a:pt x="1688357" y="1445936"/>
                  <a:pt x="1608500" y="1445936"/>
                </a:cubicBezTo>
                <a:lnTo>
                  <a:pt x="144594" y="1445935"/>
                </a:lnTo>
                <a:cubicBezTo>
                  <a:pt x="64737" y="1445935"/>
                  <a:pt x="0" y="1381198"/>
                  <a:pt x="0" y="1301341"/>
                </a:cubicBezTo>
                <a:lnTo>
                  <a:pt x="0" y="144594"/>
                </a:lnTo>
                <a:cubicBezTo>
                  <a:pt x="0" y="64737"/>
                  <a:pt x="64737" y="0"/>
                  <a:pt x="144594" y="0"/>
                </a:cubicBezTo>
                <a:close/>
              </a:path>
            </a:pathLst>
          </a:custGeom>
          <a:noFill/>
          <a:ln>
            <a:noFill/>
          </a:ln>
        </p:spPr>
      </p:pic>
      <p:pic>
        <p:nvPicPr>
          <p:cNvPr id="570" name="Google Shape;570;p32"/>
          <p:cNvPicPr preferRelativeResize="0"/>
          <p:nvPr/>
        </p:nvPicPr>
        <p:blipFill rotWithShape="1">
          <a:blip r:embed="rId3">
            <a:alphaModFix/>
          </a:blip>
          <a:srcRect b="8780" l="0" r="0" t="8779"/>
          <a:stretch/>
        </p:blipFill>
        <p:spPr>
          <a:xfrm>
            <a:off x="14939027" y="3620404"/>
            <a:ext cx="4032048" cy="3325592"/>
          </a:xfrm>
          <a:custGeom>
            <a:rect b="b" l="l" r="r" t="t"/>
            <a:pathLst>
              <a:path extrusionOk="0" h="1445936" w="1753095">
                <a:moveTo>
                  <a:pt x="144594" y="0"/>
                </a:moveTo>
                <a:lnTo>
                  <a:pt x="1608501" y="0"/>
                </a:lnTo>
                <a:cubicBezTo>
                  <a:pt x="1688358" y="0"/>
                  <a:pt x="1753095" y="64737"/>
                  <a:pt x="1753095" y="144594"/>
                </a:cubicBezTo>
                <a:cubicBezTo>
                  <a:pt x="1753095" y="530177"/>
                  <a:pt x="1753094" y="915759"/>
                  <a:pt x="1753094" y="1301342"/>
                </a:cubicBezTo>
                <a:cubicBezTo>
                  <a:pt x="1753094" y="1381199"/>
                  <a:pt x="1688357" y="1445936"/>
                  <a:pt x="1608500" y="1445936"/>
                </a:cubicBezTo>
                <a:lnTo>
                  <a:pt x="144594" y="1445935"/>
                </a:lnTo>
                <a:cubicBezTo>
                  <a:pt x="64737" y="1445935"/>
                  <a:pt x="0" y="1381198"/>
                  <a:pt x="0" y="1301341"/>
                </a:cubicBezTo>
                <a:lnTo>
                  <a:pt x="0" y="144594"/>
                </a:lnTo>
                <a:cubicBezTo>
                  <a:pt x="0" y="64737"/>
                  <a:pt x="64737" y="0"/>
                  <a:pt x="144594" y="0"/>
                </a:cubicBezTo>
                <a:close/>
              </a:path>
            </a:pathLst>
          </a:custGeom>
          <a:noFill/>
          <a:ln>
            <a:noFill/>
          </a:ln>
        </p:spPr>
      </p:pic>
      <p:grpSp>
        <p:nvGrpSpPr>
          <p:cNvPr id="571" name="Google Shape;571;p32"/>
          <p:cNvGrpSpPr/>
          <p:nvPr/>
        </p:nvGrpSpPr>
        <p:grpSpPr>
          <a:xfrm>
            <a:off x="4962910" y="2227030"/>
            <a:ext cx="14458429" cy="6347841"/>
            <a:chOff x="254" y="1583086"/>
            <a:chExt cx="14458429" cy="6347841"/>
          </a:xfrm>
        </p:grpSpPr>
        <p:sp>
          <p:nvSpPr>
            <p:cNvPr id="572" name="Google Shape;572;p32"/>
            <p:cNvSpPr/>
            <p:nvPr/>
          </p:nvSpPr>
          <p:spPr>
            <a:xfrm>
              <a:off x="254" y="3156764"/>
              <a:ext cx="4032040" cy="3325590"/>
            </a:xfrm>
            <a:prstGeom prst="roundRect">
              <a:avLst>
                <a:gd fmla="val 10000" name="adj"/>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32"/>
            <p:cNvSpPr/>
            <p:nvPr/>
          </p:nvSpPr>
          <p:spPr>
            <a:xfrm>
              <a:off x="3275756" y="4665752"/>
              <a:ext cx="3265175" cy="3265175"/>
            </a:xfrm>
            <a:custGeom>
              <a:rect b="b" l="l" r="r" t="t"/>
              <a:pathLst>
                <a:path extrusionOk="0" h="120000" w="120000">
                  <a:moveTo>
                    <a:pt x="7159" y="82370"/>
                  </a:moveTo>
                  <a:lnTo>
                    <a:pt x="10777" y="80839"/>
                  </a:lnTo>
                  <a:cubicBezTo>
                    <a:pt x="17822" y="97482"/>
                    <a:pt x="32801" y="109437"/>
                    <a:pt x="50592" y="112618"/>
                  </a:cubicBezTo>
                  <a:cubicBezTo>
                    <a:pt x="68382" y="115799"/>
                    <a:pt x="86576" y="109775"/>
                    <a:pt x="98952" y="96605"/>
                  </a:cubicBezTo>
                  <a:lnTo>
                    <a:pt x="96852" y="95066"/>
                  </a:lnTo>
                  <a:lnTo>
                    <a:pt x="104698" y="92760"/>
                  </a:lnTo>
                  <a:lnTo>
                    <a:pt x="104244" y="100484"/>
                  </a:lnTo>
                  <a:lnTo>
                    <a:pt x="102143" y="98944"/>
                  </a:lnTo>
                  <a:cubicBezTo>
                    <a:pt x="88918" y="113255"/>
                    <a:pt x="69333" y="119877"/>
                    <a:pt x="50137" y="116528"/>
                  </a:cubicBezTo>
                  <a:cubicBezTo>
                    <a:pt x="30940" y="113178"/>
                    <a:pt x="14756" y="100315"/>
                    <a:pt x="7159" y="82370"/>
                  </a:cubicBezTo>
                  <a:close/>
                </a:path>
              </a:pathLst>
            </a:custGeom>
            <a:solidFill>
              <a:srgbClr val="13BB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32"/>
            <p:cNvSpPr/>
            <p:nvPr/>
          </p:nvSpPr>
          <p:spPr>
            <a:xfrm>
              <a:off x="2549454" y="6075046"/>
              <a:ext cx="1924233" cy="814617"/>
            </a:xfrm>
            <a:prstGeom prst="roundRect">
              <a:avLst>
                <a:gd fmla="val 10000" name="adj"/>
              </a:avLst>
            </a:prstGeom>
            <a:solidFill>
              <a:srgbClr val="13BBE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32"/>
            <p:cNvSpPr txBox="1"/>
            <p:nvPr/>
          </p:nvSpPr>
          <p:spPr>
            <a:xfrm>
              <a:off x="2573313" y="6098905"/>
              <a:ext cx="1876515" cy="766899"/>
            </a:xfrm>
            <a:prstGeom prst="rect">
              <a:avLst/>
            </a:prstGeom>
            <a:noFill/>
            <a:ln>
              <a:noFill/>
            </a:ln>
          </p:spPr>
          <p:txBody>
            <a:bodyPr anchorCtr="0" anchor="ctr" bIns="40625" lIns="60950" spcFirstLastPara="1" rIns="60950" wrap="square" tIns="40625">
              <a:noAutofit/>
            </a:bodyPr>
            <a:lstStyle/>
            <a:p>
              <a:pPr indent="0" lvl="0" marL="0" marR="0" rtl="0" algn="ctr">
                <a:lnSpc>
                  <a:spcPct val="90000"/>
                </a:lnSpc>
                <a:spcBef>
                  <a:spcPts val="0"/>
                </a:spcBef>
                <a:spcAft>
                  <a:spcPts val="0"/>
                </a:spcAft>
                <a:buClr>
                  <a:schemeClr val="lt1"/>
                </a:buClr>
                <a:buSzPts val="3200"/>
                <a:buFont typeface="Montserrat"/>
                <a:buNone/>
              </a:pPr>
              <a:r>
                <a:rPr b="1" lang="en-ID" sz="3200">
                  <a:solidFill>
                    <a:schemeClr val="lt1"/>
                  </a:solidFill>
                  <a:latin typeface="Montserrat"/>
                  <a:ea typeface="Montserrat"/>
                  <a:cs typeface="Montserrat"/>
                  <a:sym typeface="Montserrat"/>
                </a:rPr>
                <a:t>CEO</a:t>
              </a:r>
              <a:endParaRPr/>
            </a:p>
          </p:txBody>
        </p:sp>
        <p:sp>
          <p:nvSpPr>
            <p:cNvPr id="576" name="Google Shape;576;p32"/>
            <p:cNvSpPr/>
            <p:nvPr/>
          </p:nvSpPr>
          <p:spPr>
            <a:xfrm>
              <a:off x="4989319" y="3156764"/>
              <a:ext cx="4032040" cy="3325590"/>
            </a:xfrm>
            <a:prstGeom prst="roundRect">
              <a:avLst>
                <a:gd fmla="val 10000" name="adj"/>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32"/>
            <p:cNvSpPr/>
            <p:nvPr/>
          </p:nvSpPr>
          <p:spPr>
            <a:xfrm>
              <a:off x="8228847" y="1583086"/>
              <a:ext cx="3786071" cy="3786071"/>
            </a:xfrm>
            <a:custGeom>
              <a:rect b="b" l="l" r="r" t="t"/>
              <a:pathLst>
                <a:path extrusionOk="0" h="120000" w="120000">
                  <a:moveTo>
                    <a:pt x="7123" y="36804"/>
                  </a:moveTo>
                  <a:lnTo>
                    <a:pt x="7123" y="36804"/>
                  </a:lnTo>
                  <a:cubicBezTo>
                    <a:pt x="15067" y="18696"/>
                    <a:pt x="31725" y="5912"/>
                    <a:pt x="51272" y="2922"/>
                  </a:cubicBezTo>
                  <a:cubicBezTo>
                    <a:pt x="70819" y="-67"/>
                    <a:pt x="90536" y="7155"/>
                    <a:pt x="103528" y="22062"/>
                  </a:cubicBezTo>
                  <a:lnTo>
                    <a:pt x="105361" y="20755"/>
                  </a:lnTo>
                  <a:lnTo>
                    <a:pt x="105630" y="27455"/>
                  </a:lnTo>
                  <a:lnTo>
                    <a:pt x="98925" y="25346"/>
                  </a:lnTo>
                  <a:lnTo>
                    <a:pt x="100757" y="24039"/>
                  </a:lnTo>
                  <a:lnTo>
                    <a:pt x="100757" y="24039"/>
                  </a:lnTo>
                  <a:cubicBezTo>
                    <a:pt x="88480" y="10125"/>
                    <a:pt x="69954" y="3436"/>
                    <a:pt x="51620" y="6296"/>
                  </a:cubicBezTo>
                  <a:cubicBezTo>
                    <a:pt x="33287" y="9157"/>
                    <a:pt x="17679" y="21173"/>
                    <a:pt x="10225" y="38165"/>
                  </a:cubicBezTo>
                  <a:close/>
                </a:path>
              </a:pathLst>
            </a:custGeom>
            <a:solidFill>
              <a:srgbClr val="13BB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32"/>
            <p:cNvSpPr/>
            <p:nvPr/>
          </p:nvSpPr>
          <p:spPr>
            <a:xfrm>
              <a:off x="7476622" y="2762162"/>
              <a:ext cx="2035481" cy="789205"/>
            </a:xfrm>
            <a:prstGeom prst="roundRect">
              <a:avLst>
                <a:gd fmla="val 10000" name="adj"/>
              </a:avLst>
            </a:prstGeom>
            <a:solidFill>
              <a:srgbClr val="13BBE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32"/>
            <p:cNvSpPr txBox="1"/>
            <p:nvPr/>
          </p:nvSpPr>
          <p:spPr>
            <a:xfrm>
              <a:off x="7499737" y="2785277"/>
              <a:ext cx="1989251" cy="742975"/>
            </a:xfrm>
            <a:prstGeom prst="rect">
              <a:avLst/>
            </a:prstGeom>
            <a:noFill/>
            <a:ln>
              <a:noFill/>
            </a:ln>
          </p:spPr>
          <p:txBody>
            <a:bodyPr anchorCtr="0" anchor="ctr" bIns="40625" lIns="60950" spcFirstLastPara="1" rIns="60950" wrap="square" tIns="40625">
              <a:noAutofit/>
            </a:bodyPr>
            <a:lstStyle/>
            <a:p>
              <a:pPr indent="0" lvl="0" marL="0" marR="0" rtl="0" algn="ctr">
                <a:lnSpc>
                  <a:spcPct val="90000"/>
                </a:lnSpc>
                <a:spcBef>
                  <a:spcPts val="0"/>
                </a:spcBef>
                <a:spcAft>
                  <a:spcPts val="0"/>
                </a:spcAft>
                <a:buClr>
                  <a:schemeClr val="lt1"/>
                </a:buClr>
                <a:buSzPts val="3200"/>
                <a:buFont typeface="Montserrat"/>
                <a:buNone/>
              </a:pPr>
              <a:r>
                <a:rPr b="1" lang="en-ID" sz="3200">
                  <a:solidFill>
                    <a:schemeClr val="lt1"/>
                  </a:solidFill>
                  <a:latin typeface="Montserrat"/>
                  <a:ea typeface="Montserrat"/>
                  <a:cs typeface="Montserrat"/>
                  <a:sym typeface="Montserrat"/>
                </a:rPr>
                <a:t>PROF</a:t>
              </a:r>
              <a:endParaRPr/>
            </a:p>
          </p:txBody>
        </p:sp>
        <p:sp>
          <p:nvSpPr>
            <p:cNvPr id="580" name="Google Shape;580;p32"/>
            <p:cNvSpPr/>
            <p:nvPr/>
          </p:nvSpPr>
          <p:spPr>
            <a:xfrm>
              <a:off x="9978383" y="3156764"/>
              <a:ext cx="4032040" cy="3325590"/>
            </a:xfrm>
            <a:prstGeom prst="roundRect">
              <a:avLst>
                <a:gd fmla="val 10000" name="adj"/>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32"/>
            <p:cNvSpPr/>
            <p:nvPr/>
          </p:nvSpPr>
          <p:spPr>
            <a:xfrm>
              <a:off x="12489112" y="6087752"/>
              <a:ext cx="1969571" cy="789205"/>
            </a:xfrm>
            <a:prstGeom prst="roundRect">
              <a:avLst>
                <a:gd fmla="val 10000" name="adj"/>
              </a:avLst>
            </a:prstGeom>
            <a:solidFill>
              <a:srgbClr val="13BBE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32"/>
            <p:cNvSpPr txBox="1"/>
            <p:nvPr/>
          </p:nvSpPr>
          <p:spPr>
            <a:xfrm>
              <a:off x="12512227" y="6110867"/>
              <a:ext cx="1923341" cy="742975"/>
            </a:xfrm>
            <a:prstGeom prst="rect">
              <a:avLst/>
            </a:prstGeom>
            <a:noFill/>
            <a:ln>
              <a:noFill/>
            </a:ln>
          </p:spPr>
          <p:txBody>
            <a:bodyPr anchorCtr="0" anchor="ctr" bIns="40625" lIns="60950" spcFirstLastPara="1" rIns="60950" wrap="square" tIns="40625">
              <a:noAutofit/>
            </a:bodyPr>
            <a:lstStyle/>
            <a:p>
              <a:pPr indent="0" lvl="0" marL="0" marR="0" rtl="0" algn="ctr">
                <a:lnSpc>
                  <a:spcPct val="90000"/>
                </a:lnSpc>
                <a:spcBef>
                  <a:spcPts val="0"/>
                </a:spcBef>
                <a:spcAft>
                  <a:spcPts val="0"/>
                </a:spcAft>
                <a:buClr>
                  <a:schemeClr val="lt1"/>
                </a:buClr>
                <a:buSzPts val="3200"/>
                <a:buFont typeface="Montserrat"/>
                <a:buNone/>
              </a:pPr>
              <a:r>
                <a:rPr b="1" lang="en-ID" sz="3200">
                  <a:solidFill>
                    <a:schemeClr val="lt1"/>
                  </a:solidFill>
                  <a:latin typeface="Montserrat"/>
                  <a:ea typeface="Montserrat"/>
                  <a:cs typeface="Montserrat"/>
                  <a:sym typeface="Montserrat"/>
                </a:rPr>
                <a:t>DR</a:t>
              </a:r>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7" name="Shape 587"/>
        <p:cNvGrpSpPr/>
        <p:nvPr/>
      </p:nvGrpSpPr>
      <p:grpSpPr>
        <a:xfrm>
          <a:off x="0" y="0"/>
          <a:ext cx="0" cy="0"/>
          <a:chOff x="0" y="0"/>
          <a:chExt cx="0" cy="0"/>
        </a:xfrm>
      </p:grpSpPr>
      <p:pic>
        <p:nvPicPr>
          <p:cNvPr id="588" name="Google Shape;588;p33"/>
          <p:cNvPicPr preferRelativeResize="0"/>
          <p:nvPr/>
        </p:nvPicPr>
        <p:blipFill rotWithShape="1">
          <a:blip r:embed="rId3">
            <a:alphaModFix/>
          </a:blip>
          <a:srcRect b="21874" l="0" r="0" t="21875"/>
          <a:stretch/>
        </p:blipFill>
        <p:spPr>
          <a:xfrm>
            <a:off x="0" y="0"/>
            <a:ext cx="24384000" cy="13716000"/>
          </a:xfrm>
          <a:prstGeom prst="rect">
            <a:avLst/>
          </a:prstGeom>
          <a:noFill/>
          <a:ln>
            <a:noFill/>
          </a:ln>
        </p:spPr>
      </p:pic>
      <p:sp>
        <p:nvSpPr>
          <p:cNvPr id="589" name="Google Shape;589;p33"/>
          <p:cNvSpPr/>
          <p:nvPr/>
        </p:nvSpPr>
        <p:spPr>
          <a:xfrm rot="-9582256">
            <a:off x="20942548" y="2738817"/>
            <a:ext cx="5061084" cy="12234742"/>
          </a:xfrm>
          <a:custGeom>
            <a:rect b="b" l="l" r="r" t="t"/>
            <a:pathLst>
              <a:path extrusionOk="0" h="6117371" w="2530542">
                <a:moveTo>
                  <a:pt x="0" y="935862"/>
                </a:moveTo>
                <a:lnTo>
                  <a:pt x="2530542" y="0"/>
                </a:lnTo>
                <a:lnTo>
                  <a:pt x="2530542" y="5890193"/>
                </a:lnTo>
                <a:lnTo>
                  <a:pt x="1916260" y="6117371"/>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90" name="Google Shape;590;p33"/>
          <p:cNvSpPr/>
          <p:nvPr/>
        </p:nvSpPr>
        <p:spPr>
          <a:xfrm rot="1217744">
            <a:off x="-1629778" y="-1257555"/>
            <a:ext cx="5061084" cy="12234742"/>
          </a:xfrm>
          <a:custGeom>
            <a:rect b="b" l="l" r="r" t="t"/>
            <a:pathLst>
              <a:path extrusionOk="0" h="6117371" w="2530542">
                <a:moveTo>
                  <a:pt x="0" y="935862"/>
                </a:moveTo>
                <a:lnTo>
                  <a:pt x="2530542" y="0"/>
                </a:lnTo>
                <a:lnTo>
                  <a:pt x="2530542" y="5890193"/>
                </a:lnTo>
                <a:lnTo>
                  <a:pt x="1916260" y="6117371"/>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91" name="Google Shape;591;p33"/>
          <p:cNvSpPr/>
          <p:nvPr/>
        </p:nvSpPr>
        <p:spPr>
          <a:xfrm>
            <a:off x="2728686" y="2728685"/>
            <a:ext cx="18926628" cy="8294914"/>
          </a:xfrm>
          <a:prstGeom prst="roundRect">
            <a:avLst>
              <a:gd fmla="val 6518" name="adj"/>
            </a:avLst>
          </a:prstGeom>
          <a:solidFill>
            <a:schemeClr val="lt1"/>
          </a:solidFill>
          <a:ln>
            <a:noFill/>
          </a:ln>
          <a:effectLst>
            <a:outerShdw blurRad="76200" sx="101000" rotWithShape="0" algn="ctr" sy="1010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92" name="Google Shape;592;p33"/>
          <p:cNvSpPr/>
          <p:nvPr/>
        </p:nvSpPr>
        <p:spPr>
          <a:xfrm>
            <a:off x="10175972" y="3903644"/>
            <a:ext cx="4032048" cy="3325592"/>
          </a:xfrm>
          <a:custGeom>
            <a:rect b="b" l="l" r="r" t="t"/>
            <a:pathLst>
              <a:path extrusionOk="0" h="1662796" w="2016024">
                <a:moveTo>
                  <a:pt x="166280" y="0"/>
                </a:moveTo>
                <a:lnTo>
                  <a:pt x="1849744" y="0"/>
                </a:lnTo>
                <a:cubicBezTo>
                  <a:pt x="1941578" y="0"/>
                  <a:pt x="2016024" y="74446"/>
                  <a:pt x="2016024" y="166280"/>
                </a:cubicBezTo>
                <a:cubicBezTo>
                  <a:pt x="2016024" y="609692"/>
                  <a:pt x="2016023" y="1053104"/>
                  <a:pt x="2016023" y="1496516"/>
                </a:cubicBezTo>
                <a:cubicBezTo>
                  <a:pt x="2016023" y="1588350"/>
                  <a:pt x="1941577" y="1662796"/>
                  <a:pt x="1849743" y="1662796"/>
                </a:cubicBezTo>
                <a:lnTo>
                  <a:pt x="166280" y="1662795"/>
                </a:lnTo>
                <a:cubicBezTo>
                  <a:pt x="74446" y="1662795"/>
                  <a:pt x="0" y="1588349"/>
                  <a:pt x="0" y="1496515"/>
                </a:cubicBezTo>
                <a:lnTo>
                  <a:pt x="0" y="166280"/>
                </a:lnTo>
                <a:cubicBezTo>
                  <a:pt x="0" y="74446"/>
                  <a:pt x="74446" y="0"/>
                  <a:pt x="166280" y="0"/>
                </a:cubicBezTo>
                <a:close/>
              </a:path>
            </a:pathLst>
          </a:custGeom>
          <a:solidFill>
            <a:srgbClr val="13BBE7"/>
          </a:solidFill>
          <a:ln>
            <a:noFill/>
          </a:ln>
          <a:effectLst>
            <a:outerShdw blurRad="38100" sx="102000" rotWithShape="0" algn="r" dir="13200000" dist="38100" sy="10200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93" name="Google Shape;593;p33"/>
          <p:cNvSpPr/>
          <p:nvPr/>
        </p:nvSpPr>
        <p:spPr>
          <a:xfrm>
            <a:off x="15933928" y="6486762"/>
            <a:ext cx="4032048" cy="3325592"/>
          </a:xfrm>
          <a:custGeom>
            <a:rect b="b" l="l" r="r" t="t"/>
            <a:pathLst>
              <a:path extrusionOk="0" h="1662796" w="2016024">
                <a:moveTo>
                  <a:pt x="166280" y="0"/>
                </a:moveTo>
                <a:lnTo>
                  <a:pt x="1849744" y="0"/>
                </a:lnTo>
                <a:cubicBezTo>
                  <a:pt x="1941578" y="0"/>
                  <a:pt x="2016024" y="74446"/>
                  <a:pt x="2016024" y="166280"/>
                </a:cubicBezTo>
                <a:cubicBezTo>
                  <a:pt x="2016024" y="609692"/>
                  <a:pt x="2016023" y="1053104"/>
                  <a:pt x="2016023" y="1496516"/>
                </a:cubicBezTo>
                <a:cubicBezTo>
                  <a:pt x="2016023" y="1588350"/>
                  <a:pt x="1941577" y="1662796"/>
                  <a:pt x="1849743" y="1662796"/>
                </a:cubicBezTo>
                <a:lnTo>
                  <a:pt x="166280" y="1662795"/>
                </a:lnTo>
                <a:cubicBezTo>
                  <a:pt x="74446" y="1662795"/>
                  <a:pt x="0" y="1588349"/>
                  <a:pt x="0" y="1496515"/>
                </a:cubicBezTo>
                <a:lnTo>
                  <a:pt x="0" y="166280"/>
                </a:lnTo>
                <a:cubicBezTo>
                  <a:pt x="0" y="74446"/>
                  <a:pt x="74446" y="0"/>
                  <a:pt x="166280" y="0"/>
                </a:cubicBezTo>
                <a:close/>
              </a:path>
            </a:pathLst>
          </a:custGeom>
          <a:solidFill>
            <a:srgbClr val="13BBE7"/>
          </a:solidFill>
          <a:ln>
            <a:noFill/>
          </a:ln>
          <a:effectLst>
            <a:outerShdw blurRad="38100" sx="102000" rotWithShape="0" algn="r" dir="13200000" dist="38100" sy="10200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594" name="Google Shape;594;p33"/>
          <p:cNvSpPr/>
          <p:nvPr/>
        </p:nvSpPr>
        <p:spPr>
          <a:xfrm>
            <a:off x="4407878" y="6486762"/>
            <a:ext cx="4032048" cy="3325592"/>
          </a:xfrm>
          <a:custGeom>
            <a:rect b="b" l="l" r="r" t="t"/>
            <a:pathLst>
              <a:path extrusionOk="0" h="1662796" w="2016024">
                <a:moveTo>
                  <a:pt x="166280" y="0"/>
                </a:moveTo>
                <a:lnTo>
                  <a:pt x="1849744" y="0"/>
                </a:lnTo>
                <a:cubicBezTo>
                  <a:pt x="1941578" y="0"/>
                  <a:pt x="2016024" y="74446"/>
                  <a:pt x="2016024" y="166280"/>
                </a:cubicBezTo>
                <a:cubicBezTo>
                  <a:pt x="2016024" y="609692"/>
                  <a:pt x="2016023" y="1053104"/>
                  <a:pt x="2016023" y="1496516"/>
                </a:cubicBezTo>
                <a:cubicBezTo>
                  <a:pt x="2016023" y="1588350"/>
                  <a:pt x="1941577" y="1662796"/>
                  <a:pt x="1849743" y="1662796"/>
                </a:cubicBezTo>
                <a:lnTo>
                  <a:pt x="166280" y="1662795"/>
                </a:lnTo>
                <a:cubicBezTo>
                  <a:pt x="74446" y="1662795"/>
                  <a:pt x="0" y="1588349"/>
                  <a:pt x="0" y="1496515"/>
                </a:cubicBezTo>
                <a:lnTo>
                  <a:pt x="0" y="166280"/>
                </a:lnTo>
                <a:cubicBezTo>
                  <a:pt x="0" y="74446"/>
                  <a:pt x="74446" y="0"/>
                  <a:pt x="166280" y="0"/>
                </a:cubicBezTo>
                <a:close/>
              </a:path>
            </a:pathLst>
          </a:custGeom>
          <a:solidFill>
            <a:srgbClr val="13BBE7"/>
          </a:solidFill>
          <a:ln>
            <a:noFill/>
          </a:ln>
          <a:effectLst>
            <a:outerShdw blurRad="38100" sx="102000" rotWithShape="0" algn="r" dir="13200000" dist="38100" sy="10200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595" name="Google Shape;595;p33"/>
          <p:cNvPicPr preferRelativeResize="0"/>
          <p:nvPr/>
        </p:nvPicPr>
        <p:blipFill rotWithShape="1">
          <a:blip r:embed="rId4">
            <a:alphaModFix/>
          </a:blip>
          <a:srcRect b="0" l="0" r="0" t="0"/>
          <a:stretch/>
        </p:blipFill>
        <p:spPr>
          <a:xfrm>
            <a:off x="4238032" y="3998292"/>
            <a:ext cx="360028" cy="415624"/>
          </a:xfrm>
          <a:prstGeom prst="rect">
            <a:avLst/>
          </a:prstGeom>
          <a:noFill/>
          <a:ln>
            <a:noFill/>
          </a:ln>
        </p:spPr>
      </p:pic>
      <p:sp>
        <p:nvSpPr>
          <p:cNvPr id="596" name="Google Shape;596;p33"/>
          <p:cNvSpPr txBox="1"/>
          <p:nvPr/>
        </p:nvSpPr>
        <p:spPr>
          <a:xfrm>
            <a:off x="4695525" y="3898326"/>
            <a:ext cx="2206053"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Princestyn</a:t>
            </a:r>
            <a:endParaRPr/>
          </a:p>
        </p:txBody>
      </p:sp>
      <p:sp>
        <p:nvSpPr>
          <p:cNvPr id="597" name="Google Shape;597;p33"/>
          <p:cNvSpPr txBox="1"/>
          <p:nvPr/>
        </p:nvSpPr>
        <p:spPr>
          <a:xfrm>
            <a:off x="4706297" y="4516495"/>
            <a:ext cx="347751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elit.</a:t>
            </a:r>
            <a:endParaRPr/>
          </a:p>
        </p:txBody>
      </p:sp>
      <p:pic>
        <p:nvPicPr>
          <p:cNvPr id="598" name="Google Shape;598;p33"/>
          <p:cNvPicPr preferRelativeResize="0"/>
          <p:nvPr/>
        </p:nvPicPr>
        <p:blipFill rotWithShape="1">
          <a:blip r:embed="rId4">
            <a:alphaModFix/>
          </a:blip>
          <a:srcRect b="0" l="0" r="0" t="0"/>
          <a:stretch/>
        </p:blipFill>
        <p:spPr>
          <a:xfrm>
            <a:off x="10094314" y="8277722"/>
            <a:ext cx="360028" cy="415624"/>
          </a:xfrm>
          <a:prstGeom prst="rect">
            <a:avLst/>
          </a:prstGeom>
          <a:noFill/>
          <a:ln>
            <a:noFill/>
          </a:ln>
        </p:spPr>
      </p:pic>
      <p:sp>
        <p:nvSpPr>
          <p:cNvPr id="599" name="Google Shape;599;p33"/>
          <p:cNvSpPr txBox="1"/>
          <p:nvPr/>
        </p:nvSpPr>
        <p:spPr>
          <a:xfrm>
            <a:off x="10551807" y="8177756"/>
            <a:ext cx="2289409"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Prof. Ricart</a:t>
            </a:r>
            <a:endParaRPr/>
          </a:p>
        </p:txBody>
      </p:sp>
      <p:sp>
        <p:nvSpPr>
          <p:cNvPr id="600" name="Google Shape;600;p33"/>
          <p:cNvSpPr txBox="1"/>
          <p:nvPr/>
        </p:nvSpPr>
        <p:spPr>
          <a:xfrm>
            <a:off x="10562579" y="8795925"/>
            <a:ext cx="347751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elit.</a:t>
            </a:r>
            <a:endParaRPr/>
          </a:p>
        </p:txBody>
      </p:sp>
      <p:pic>
        <p:nvPicPr>
          <p:cNvPr id="601" name="Google Shape;601;p33"/>
          <p:cNvPicPr preferRelativeResize="0"/>
          <p:nvPr/>
        </p:nvPicPr>
        <p:blipFill rotWithShape="1">
          <a:blip r:embed="rId4">
            <a:alphaModFix/>
          </a:blip>
          <a:srcRect b="0" l="0" r="0" t="0"/>
          <a:stretch/>
        </p:blipFill>
        <p:spPr>
          <a:xfrm>
            <a:off x="15676100" y="3998292"/>
            <a:ext cx="360028" cy="415624"/>
          </a:xfrm>
          <a:prstGeom prst="rect">
            <a:avLst/>
          </a:prstGeom>
          <a:noFill/>
          <a:ln>
            <a:noFill/>
          </a:ln>
        </p:spPr>
      </p:pic>
      <p:sp>
        <p:nvSpPr>
          <p:cNvPr id="602" name="Google Shape;602;p33"/>
          <p:cNvSpPr txBox="1"/>
          <p:nvPr/>
        </p:nvSpPr>
        <p:spPr>
          <a:xfrm>
            <a:off x="16133594" y="3898326"/>
            <a:ext cx="225093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Dr. Pristins</a:t>
            </a:r>
            <a:endParaRPr/>
          </a:p>
        </p:txBody>
      </p:sp>
      <p:sp>
        <p:nvSpPr>
          <p:cNvPr id="603" name="Google Shape;603;p33"/>
          <p:cNvSpPr txBox="1"/>
          <p:nvPr/>
        </p:nvSpPr>
        <p:spPr>
          <a:xfrm>
            <a:off x="16144366" y="4516495"/>
            <a:ext cx="347751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elit.</a:t>
            </a:r>
            <a:endParaRPr/>
          </a:p>
        </p:txBody>
      </p:sp>
      <p:pic>
        <p:nvPicPr>
          <p:cNvPr id="604" name="Google Shape;604;p33"/>
          <p:cNvPicPr preferRelativeResize="0"/>
          <p:nvPr/>
        </p:nvPicPr>
        <p:blipFill rotWithShape="1">
          <a:blip r:embed="rId3">
            <a:alphaModFix/>
          </a:blip>
          <a:srcRect b="8759" l="0" r="0" t="8760"/>
          <a:stretch/>
        </p:blipFill>
        <p:spPr>
          <a:xfrm>
            <a:off x="4418024" y="6486762"/>
            <a:ext cx="4032048" cy="3325592"/>
          </a:xfrm>
          <a:custGeom>
            <a:rect b="b" l="l" r="r" t="t"/>
            <a:pathLst>
              <a:path extrusionOk="0" h="1445936" w="1753095">
                <a:moveTo>
                  <a:pt x="144594" y="0"/>
                </a:moveTo>
                <a:lnTo>
                  <a:pt x="1608501" y="0"/>
                </a:lnTo>
                <a:cubicBezTo>
                  <a:pt x="1688358" y="0"/>
                  <a:pt x="1753095" y="64737"/>
                  <a:pt x="1753095" y="144594"/>
                </a:cubicBezTo>
                <a:cubicBezTo>
                  <a:pt x="1753095" y="530177"/>
                  <a:pt x="1753094" y="915759"/>
                  <a:pt x="1753094" y="1301342"/>
                </a:cubicBezTo>
                <a:cubicBezTo>
                  <a:pt x="1753094" y="1381199"/>
                  <a:pt x="1688357" y="1445936"/>
                  <a:pt x="1608500" y="1445936"/>
                </a:cubicBezTo>
                <a:lnTo>
                  <a:pt x="144594" y="1445935"/>
                </a:lnTo>
                <a:cubicBezTo>
                  <a:pt x="64737" y="1445935"/>
                  <a:pt x="0" y="1381198"/>
                  <a:pt x="0" y="1301341"/>
                </a:cubicBezTo>
                <a:lnTo>
                  <a:pt x="0" y="144594"/>
                </a:lnTo>
                <a:cubicBezTo>
                  <a:pt x="0" y="64737"/>
                  <a:pt x="64737" y="0"/>
                  <a:pt x="144594" y="0"/>
                </a:cubicBezTo>
                <a:close/>
              </a:path>
            </a:pathLst>
          </a:custGeom>
          <a:noFill/>
          <a:ln>
            <a:noFill/>
          </a:ln>
        </p:spPr>
      </p:pic>
      <p:pic>
        <p:nvPicPr>
          <p:cNvPr id="605" name="Google Shape;605;p33"/>
          <p:cNvPicPr preferRelativeResize="0"/>
          <p:nvPr/>
        </p:nvPicPr>
        <p:blipFill rotWithShape="1">
          <a:blip r:embed="rId3">
            <a:alphaModFix/>
          </a:blip>
          <a:srcRect b="8759" l="0" r="0" t="8760"/>
          <a:stretch/>
        </p:blipFill>
        <p:spPr>
          <a:xfrm>
            <a:off x="10186118" y="3903644"/>
            <a:ext cx="4032048" cy="3325592"/>
          </a:xfrm>
          <a:custGeom>
            <a:rect b="b" l="l" r="r" t="t"/>
            <a:pathLst>
              <a:path extrusionOk="0" h="1445936" w="1753095">
                <a:moveTo>
                  <a:pt x="144594" y="0"/>
                </a:moveTo>
                <a:lnTo>
                  <a:pt x="1608501" y="0"/>
                </a:lnTo>
                <a:cubicBezTo>
                  <a:pt x="1688358" y="0"/>
                  <a:pt x="1753095" y="64737"/>
                  <a:pt x="1753095" y="144594"/>
                </a:cubicBezTo>
                <a:cubicBezTo>
                  <a:pt x="1753095" y="530177"/>
                  <a:pt x="1753094" y="915759"/>
                  <a:pt x="1753094" y="1301342"/>
                </a:cubicBezTo>
                <a:cubicBezTo>
                  <a:pt x="1753094" y="1381199"/>
                  <a:pt x="1688357" y="1445936"/>
                  <a:pt x="1608500" y="1445936"/>
                </a:cubicBezTo>
                <a:lnTo>
                  <a:pt x="144594" y="1445935"/>
                </a:lnTo>
                <a:cubicBezTo>
                  <a:pt x="64737" y="1445935"/>
                  <a:pt x="0" y="1381198"/>
                  <a:pt x="0" y="1301341"/>
                </a:cubicBezTo>
                <a:lnTo>
                  <a:pt x="0" y="144594"/>
                </a:lnTo>
                <a:cubicBezTo>
                  <a:pt x="0" y="64737"/>
                  <a:pt x="64737" y="0"/>
                  <a:pt x="144594" y="0"/>
                </a:cubicBezTo>
                <a:close/>
              </a:path>
            </a:pathLst>
          </a:custGeom>
          <a:noFill/>
          <a:ln>
            <a:noFill/>
          </a:ln>
        </p:spPr>
      </p:pic>
      <p:pic>
        <p:nvPicPr>
          <p:cNvPr id="606" name="Google Shape;606;p33"/>
          <p:cNvPicPr preferRelativeResize="0"/>
          <p:nvPr/>
        </p:nvPicPr>
        <p:blipFill rotWithShape="1">
          <a:blip r:embed="rId3">
            <a:alphaModFix/>
          </a:blip>
          <a:srcRect b="8759" l="0" r="0" t="8760"/>
          <a:stretch/>
        </p:blipFill>
        <p:spPr>
          <a:xfrm>
            <a:off x="15923781" y="6486762"/>
            <a:ext cx="4032048" cy="3325592"/>
          </a:xfrm>
          <a:custGeom>
            <a:rect b="b" l="l" r="r" t="t"/>
            <a:pathLst>
              <a:path extrusionOk="0" h="1445936" w="1753095">
                <a:moveTo>
                  <a:pt x="144594" y="0"/>
                </a:moveTo>
                <a:lnTo>
                  <a:pt x="1608501" y="0"/>
                </a:lnTo>
                <a:cubicBezTo>
                  <a:pt x="1688358" y="0"/>
                  <a:pt x="1753095" y="64737"/>
                  <a:pt x="1753095" y="144594"/>
                </a:cubicBezTo>
                <a:cubicBezTo>
                  <a:pt x="1753095" y="530177"/>
                  <a:pt x="1753094" y="915759"/>
                  <a:pt x="1753094" y="1301342"/>
                </a:cubicBezTo>
                <a:cubicBezTo>
                  <a:pt x="1753094" y="1381199"/>
                  <a:pt x="1688357" y="1445936"/>
                  <a:pt x="1608500" y="1445936"/>
                </a:cubicBezTo>
                <a:lnTo>
                  <a:pt x="144594" y="1445935"/>
                </a:lnTo>
                <a:cubicBezTo>
                  <a:pt x="64737" y="1445935"/>
                  <a:pt x="0" y="1381198"/>
                  <a:pt x="0" y="1301341"/>
                </a:cubicBezTo>
                <a:lnTo>
                  <a:pt x="0" y="144594"/>
                </a:lnTo>
                <a:cubicBezTo>
                  <a:pt x="0" y="64737"/>
                  <a:pt x="64737" y="0"/>
                  <a:pt x="144594" y="0"/>
                </a:cubicBezTo>
                <a:close/>
              </a:path>
            </a:pathLst>
          </a:cu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1" name="Shape 611"/>
        <p:cNvGrpSpPr/>
        <p:nvPr/>
      </p:nvGrpSpPr>
      <p:grpSpPr>
        <a:xfrm>
          <a:off x="0" y="0"/>
          <a:ext cx="0" cy="0"/>
          <a:chOff x="0" y="0"/>
          <a:chExt cx="0" cy="0"/>
        </a:xfrm>
      </p:grpSpPr>
      <p:sp>
        <p:nvSpPr>
          <p:cNvPr id="612" name="Google Shape;612;p34"/>
          <p:cNvSpPr/>
          <p:nvPr/>
        </p:nvSpPr>
        <p:spPr>
          <a:xfrm flipH="1" rot="10800000">
            <a:off x="15299548" y="1"/>
            <a:ext cx="9084452" cy="13715998"/>
          </a:xfrm>
          <a:custGeom>
            <a:rect b="b" l="l" r="r" t="t"/>
            <a:pathLst>
              <a:path extrusionOk="0" h="6857999" w="4542226">
                <a:moveTo>
                  <a:pt x="0" y="6857999"/>
                </a:moveTo>
                <a:lnTo>
                  <a:pt x="4542226" y="6857999"/>
                </a:lnTo>
                <a:lnTo>
                  <a:pt x="4542226" y="0"/>
                </a:lnTo>
                <a:lnTo>
                  <a:pt x="1520737" y="0"/>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13" name="Google Shape;613;p34"/>
          <p:cNvSpPr/>
          <p:nvPr/>
        </p:nvSpPr>
        <p:spPr>
          <a:xfrm>
            <a:off x="12221022" y="1301398"/>
            <a:ext cx="10792740" cy="11113200"/>
          </a:xfrm>
          <a:custGeom>
            <a:rect b="b" l="l" r="r" t="t"/>
            <a:pathLst>
              <a:path extrusionOk="0" h="5556600" w="5396370">
                <a:moveTo>
                  <a:pt x="0" y="0"/>
                </a:moveTo>
                <a:lnTo>
                  <a:pt x="1254466" y="0"/>
                </a:lnTo>
                <a:lnTo>
                  <a:pt x="4141904" y="0"/>
                </a:lnTo>
                <a:lnTo>
                  <a:pt x="4164214" y="0"/>
                </a:lnTo>
                <a:lnTo>
                  <a:pt x="5396370" y="5556600"/>
                </a:lnTo>
                <a:lnTo>
                  <a:pt x="4141904" y="5556600"/>
                </a:lnTo>
                <a:lnTo>
                  <a:pt x="1254466" y="5556600"/>
                </a:lnTo>
                <a:lnTo>
                  <a:pt x="1232157" y="5556600"/>
                </a:lnTo>
                <a:close/>
              </a:path>
            </a:pathLst>
          </a:custGeom>
          <a:solidFill>
            <a:srgbClr val="13BBE7"/>
          </a:solidFill>
          <a:ln>
            <a:noFill/>
          </a:ln>
          <a:effectLst>
            <a:outerShdw blurRad="76200" rotWithShape="0" algn="tl" dir="2700000" dist="38100">
              <a:srgbClr val="000000">
                <a:alpha val="32941"/>
              </a:srgbClr>
            </a:outerShdw>
          </a:effectLst>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14" name="Google Shape;614;p34"/>
          <p:cNvSpPr/>
          <p:nvPr/>
        </p:nvSpPr>
        <p:spPr>
          <a:xfrm>
            <a:off x="5685287" y="8617942"/>
            <a:ext cx="2515234" cy="2074540"/>
          </a:xfrm>
          <a:custGeom>
            <a:rect b="b" l="l" r="r" t="t"/>
            <a:pathLst>
              <a:path extrusionOk="0" h="1662796" w="2016024">
                <a:moveTo>
                  <a:pt x="166280" y="0"/>
                </a:moveTo>
                <a:lnTo>
                  <a:pt x="1849744" y="0"/>
                </a:lnTo>
                <a:cubicBezTo>
                  <a:pt x="1941578" y="0"/>
                  <a:pt x="2016024" y="74446"/>
                  <a:pt x="2016024" y="166280"/>
                </a:cubicBezTo>
                <a:cubicBezTo>
                  <a:pt x="2016024" y="609692"/>
                  <a:pt x="2016023" y="1053104"/>
                  <a:pt x="2016023" y="1496516"/>
                </a:cubicBezTo>
                <a:cubicBezTo>
                  <a:pt x="2016023" y="1588350"/>
                  <a:pt x="1941577" y="1662796"/>
                  <a:pt x="1849743" y="1662796"/>
                </a:cubicBezTo>
                <a:lnTo>
                  <a:pt x="166280" y="1662795"/>
                </a:lnTo>
                <a:cubicBezTo>
                  <a:pt x="74446" y="1662795"/>
                  <a:pt x="0" y="1588349"/>
                  <a:pt x="0" y="1496515"/>
                </a:cubicBezTo>
                <a:lnTo>
                  <a:pt x="0" y="166280"/>
                </a:lnTo>
                <a:cubicBezTo>
                  <a:pt x="0" y="74446"/>
                  <a:pt x="74446" y="0"/>
                  <a:pt x="166280" y="0"/>
                </a:cubicBezTo>
                <a:close/>
              </a:path>
            </a:pathLst>
          </a:custGeom>
          <a:solidFill>
            <a:srgbClr val="13BBE7"/>
          </a:solidFill>
          <a:ln>
            <a:noFill/>
          </a:ln>
          <a:effectLst>
            <a:outerShdw blurRad="38100" sx="102000" rotWithShape="0" algn="r" dir="13200000" dist="38100" sy="10200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15" name="Google Shape;615;p34"/>
          <p:cNvSpPr/>
          <p:nvPr/>
        </p:nvSpPr>
        <p:spPr>
          <a:xfrm>
            <a:off x="9120861" y="8617942"/>
            <a:ext cx="2515234" cy="2074540"/>
          </a:xfrm>
          <a:custGeom>
            <a:rect b="b" l="l" r="r" t="t"/>
            <a:pathLst>
              <a:path extrusionOk="0" h="1662796" w="2016024">
                <a:moveTo>
                  <a:pt x="166280" y="0"/>
                </a:moveTo>
                <a:lnTo>
                  <a:pt x="1849744" y="0"/>
                </a:lnTo>
                <a:cubicBezTo>
                  <a:pt x="1941578" y="0"/>
                  <a:pt x="2016024" y="74446"/>
                  <a:pt x="2016024" y="166280"/>
                </a:cubicBezTo>
                <a:cubicBezTo>
                  <a:pt x="2016024" y="609692"/>
                  <a:pt x="2016023" y="1053104"/>
                  <a:pt x="2016023" y="1496516"/>
                </a:cubicBezTo>
                <a:cubicBezTo>
                  <a:pt x="2016023" y="1588350"/>
                  <a:pt x="1941577" y="1662796"/>
                  <a:pt x="1849743" y="1662796"/>
                </a:cubicBezTo>
                <a:lnTo>
                  <a:pt x="166280" y="1662795"/>
                </a:lnTo>
                <a:cubicBezTo>
                  <a:pt x="74446" y="1662795"/>
                  <a:pt x="0" y="1588349"/>
                  <a:pt x="0" y="1496515"/>
                </a:cubicBezTo>
                <a:lnTo>
                  <a:pt x="0" y="166280"/>
                </a:lnTo>
                <a:cubicBezTo>
                  <a:pt x="0" y="74446"/>
                  <a:pt x="74446" y="0"/>
                  <a:pt x="166280" y="0"/>
                </a:cubicBezTo>
                <a:close/>
              </a:path>
            </a:pathLst>
          </a:custGeom>
          <a:solidFill>
            <a:srgbClr val="13BBE7"/>
          </a:solidFill>
          <a:ln>
            <a:noFill/>
          </a:ln>
          <a:effectLst>
            <a:outerShdw blurRad="38100" sx="102000" rotWithShape="0" algn="r" dir="13200000" dist="38100" sy="10200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16" name="Google Shape;616;p34"/>
          <p:cNvSpPr/>
          <p:nvPr/>
        </p:nvSpPr>
        <p:spPr>
          <a:xfrm>
            <a:off x="2249713" y="8617942"/>
            <a:ext cx="2515234" cy="2074540"/>
          </a:xfrm>
          <a:custGeom>
            <a:rect b="b" l="l" r="r" t="t"/>
            <a:pathLst>
              <a:path extrusionOk="0" h="1662796" w="2016024">
                <a:moveTo>
                  <a:pt x="166280" y="0"/>
                </a:moveTo>
                <a:lnTo>
                  <a:pt x="1849744" y="0"/>
                </a:lnTo>
                <a:cubicBezTo>
                  <a:pt x="1941578" y="0"/>
                  <a:pt x="2016024" y="74446"/>
                  <a:pt x="2016024" y="166280"/>
                </a:cubicBezTo>
                <a:cubicBezTo>
                  <a:pt x="2016024" y="609692"/>
                  <a:pt x="2016023" y="1053104"/>
                  <a:pt x="2016023" y="1496516"/>
                </a:cubicBezTo>
                <a:cubicBezTo>
                  <a:pt x="2016023" y="1588350"/>
                  <a:pt x="1941577" y="1662796"/>
                  <a:pt x="1849743" y="1662796"/>
                </a:cubicBezTo>
                <a:lnTo>
                  <a:pt x="166280" y="1662795"/>
                </a:lnTo>
                <a:cubicBezTo>
                  <a:pt x="74446" y="1662795"/>
                  <a:pt x="0" y="1588349"/>
                  <a:pt x="0" y="1496515"/>
                </a:cubicBezTo>
                <a:lnTo>
                  <a:pt x="0" y="166280"/>
                </a:lnTo>
                <a:cubicBezTo>
                  <a:pt x="0" y="74446"/>
                  <a:pt x="74446" y="0"/>
                  <a:pt x="166280" y="0"/>
                </a:cubicBezTo>
                <a:close/>
              </a:path>
            </a:pathLst>
          </a:custGeom>
          <a:solidFill>
            <a:srgbClr val="13BBE7"/>
          </a:solidFill>
          <a:ln>
            <a:noFill/>
          </a:ln>
          <a:effectLst>
            <a:outerShdw blurRad="38100" sx="102000" rotWithShape="0" algn="r" dir="13200000" dist="38100" sy="10200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17" name="Google Shape;617;p34"/>
          <p:cNvSpPr txBox="1"/>
          <p:nvPr/>
        </p:nvSpPr>
        <p:spPr>
          <a:xfrm>
            <a:off x="2068840" y="3023518"/>
            <a:ext cx="9281888" cy="181588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5600">
                <a:solidFill>
                  <a:srgbClr val="2287B4"/>
                </a:solidFill>
                <a:latin typeface="Montserrat"/>
                <a:ea typeface="Montserrat"/>
                <a:cs typeface="Montserrat"/>
                <a:sym typeface="Montserrat"/>
              </a:rPr>
              <a:t>We Provide The Service Team Work</a:t>
            </a:r>
            <a:endParaRPr/>
          </a:p>
        </p:txBody>
      </p:sp>
      <p:sp>
        <p:nvSpPr>
          <p:cNvPr id="618" name="Google Shape;618;p34"/>
          <p:cNvSpPr txBox="1"/>
          <p:nvPr/>
        </p:nvSpPr>
        <p:spPr>
          <a:xfrm>
            <a:off x="1722826" y="5267691"/>
            <a:ext cx="9913268" cy="2235356"/>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 scelerisque ac nibh ac, eleifend consectetur massa. Mauris varius eleifend turpis.. </a:t>
            </a:r>
            <a:endParaRPr/>
          </a:p>
        </p:txBody>
      </p:sp>
      <p:pic>
        <p:nvPicPr>
          <p:cNvPr id="619" name="Google Shape;619;p34"/>
          <p:cNvPicPr preferRelativeResize="0"/>
          <p:nvPr/>
        </p:nvPicPr>
        <p:blipFill rotWithShape="1">
          <a:blip r:embed="rId3">
            <a:alphaModFix/>
          </a:blip>
          <a:srcRect b="8775" l="0" r="0" t="8775"/>
          <a:stretch/>
        </p:blipFill>
        <p:spPr>
          <a:xfrm>
            <a:off x="2239560" y="8617946"/>
            <a:ext cx="2515236" cy="2074540"/>
          </a:xfrm>
          <a:custGeom>
            <a:rect b="b" l="l" r="r" t="t"/>
            <a:pathLst>
              <a:path extrusionOk="0" h="1445936" w="1753095">
                <a:moveTo>
                  <a:pt x="144594" y="0"/>
                </a:moveTo>
                <a:lnTo>
                  <a:pt x="1608501" y="0"/>
                </a:lnTo>
                <a:cubicBezTo>
                  <a:pt x="1688358" y="0"/>
                  <a:pt x="1753095" y="64737"/>
                  <a:pt x="1753095" y="144594"/>
                </a:cubicBezTo>
                <a:cubicBezTo>
                  <a:pt x="1753095" y="530177"/>
                  <a:pt x="1753094" y="915759"/>
                  <a:pt x="1753094" y="1301342"/>
                </a:cubicBezTo>
                <a:cubicBezTo>
                  <a:pt x="1753094" y="1381199"/>
                  <a:pt x="1688357" y="1445936"/>
                  <a:pt x="1608500" y="1445936"/>
                </a:cubicBezTo>
                <a:lnTo>
                  <a:pt x="144594" y="1445935"/>
                </a:lnTo>
                <a:cubicBezTo>
                  <a:pt x="64737" y="1445935"/>
                  <a:pt x="0" y="1381198"/>
                  <a:pt x="0" y="1301341"/>
                </a:cubicBezTo>
                <a:lnTo>
                  <a:pt x="0" y="144594"/>
                </a:lnTo>
                <a:cubicBezTo>
                  <a:pt x="0" y="64737"/>
                  <a:pt x="64737" y="0"/>
                  <a:pt x="144594" y="0"/>
                </a:cubicBezTo>
                <a:close/>
              </a:path>
            </a:pathLst>
          </a:custGeom>
          <a:noFill/>
          <a:ln>
            <a:noFill/>
          </a:ln>
        </p:spPr>
      </p:pic>
      <p:pic>
        <p:nvPicPr>
          <p:cNvPr id="620" name="Google Shape;620;p34"/>
          <p:cNvPicPr preferRelativeResize="0"/>
          <p:nvPr/>
        </p:nvPicPr>
        <p:blipFill rotWithShape="1">
          <a:blip r:embed="rId3">
            <a:alphaModFix/>
          </a:blip>
          <a:srcRect b="8801" l="0" r="0" t="8801"/>
          <a:stretch/>
        </p:blipFill>
        <p:spPr>
          <a:xfrm>
            <a:off x="5685284" y="8617946"/>
            <a:ext cx="2515236" cy="2074540"/>
          </a:xfrm>
          <a:custGeom>
            <a:rect b="b" l="l" r="r" t="t"/>
            <a:pathLst>
              <a:path extrusionOk="0" h="1445936" w="1753095">
                <a:moveTo>
                  <a:pt x="144594" y="0"/>
                </a:moveTo>
                <a:lnTo>
                  <a:pt x="1608501" y="0"/>
                </a:lnTo>
                <a:cubicBezTo>
                  <a:pt x="1688358" y="0"/>
                  <a:pt x="1753095" y="64737"/>
                  <a:pt x="1753095" y="144594"/>
                </a:cubicBezTo>
                <a:cubicBezTo>
                  <a:pt x="1753095" y="530177"/>
                  <a:pt x="1753094" y="915759"/>
                  <a:pt x="1753094" y="1301342"/>
                </a:cubicBezTo>
                <a:cubicBezTo>
                  <a:pt x="1753094" y="1381199"/>
                  <a:pt x="1688357" y="1445936"/>
                  <a:pt x="1608500" y="1445936"/>
                </a:cubicBezTo>
                <a:lnTo>
                  <a:pt x="144594" y="1445935"/>
                </a:lnTo>
                <a:cubicBezTo>
                  <a:pt x="64737" y="1445935"/>
                  <a:pt x="0" y="1381198"/>
                  <a:pt x="0" y="1301341"/>
                </a:cubicBezTo>
                <a:lnTo>
                  <a:pt x="0" y="144594"/>
                </a:lnTo>
                <a:cubicBezTo>
                  <a:pt x="0" y="64737"/>
                  <a:pt x="64737" y="0"/>
                  <a:pt x="144594" y="0"/>
                </a:cubicBezTo>
                <a:close/>
              </a:path>
            </a:pathLst>
          </a:custGeom>
          <a:noFill/>
          <a:ln>
            <a:noFill/>
          </a:ln>
        </p:spPr>
      </p:pic>
      <p:pic>
        <p:nvPicPr>
          <p:cNvPr id="621" name="Google Shape;621;p34"/>
          <p:cNvPicPr preferRelativeResize="0"/>
          <p:nvPr/>
        </p:nvPicPr>
        <p:blipFill rotWithShape="1">
          <a:blip r:embed="rId3">
            <a:alphaModFix/>
          </a:blip>
          <a:srcRect b="8801" l="0" r="0" t="8801"/>
          <a:stretch/>
        </p:blipFill>
        <p:spPr>
          <a:xfrm>
            <a:off x="9120858" y="8617946"/>
            <a:ext cx="2515236" cy="2074540"/>
          </a:xfrm>
          <a:custGeom>
            <a:rect b="b" l="l" r="r" t="t"/>
            <a:pathLst>
              <a:path extrusionOk="0" h="1445936" w="1753095">
                <a:moveTo>
                  <a:pt x="144594" y="0"/>
                </a:moveTo>
                <a:lnTo>
                  <a:pt x="1608501" y="0"/>
                </a:lnTo>
                <a:cubicBezTo>
                  <a:pt x="1688358" y="0"/>
                  <a:pt x="1753095" y="64737"/>
                  <a:pt x="1753095" y="144594"/>
                </a:cubicBezTo>
                <a:cubicBezTo>
                  <a:pt x="1753095" y="530177"/>
                  <a:pt x="1753094" y="915759"/>
                  <a:pt x="1753094" y="1301342"/>
                </a:cubicBezTo>
                <a:cubicBezTo>
                  <a:pt x="1753094" y="1381199"/>
                  <a:pt x="1688357" y="1445936"/>
                  <a:pt x="1608500" y="1445936"/>
                </a:cubicBezTo>
                <a:lnTo>
                  <a:pt x="144594" y="1445935"/>
                </a:lnTo>
                <a:cubicBezTo>
                  <a:pt x="64737" y="1445935"/>
                  <a:pt x="0" y="1381198"/>
                  <a:pt x="0" y="1301341"/>
                </a:cubicBezTo>
                <a:lnTo>
                  <a:pt x="0" y="144594"/>
                </a:lnTo>
                <a:cubicBezTo>
                  <a:pt x="0" y="64737"/>
                  <a:pt x="64737" y="0"/>
                  <a:pt x="144594" y="0"/>
                </a:cubicBezTo>
                <a:close/>
              </a:path>
            </a:pathLst>
          </a:custGeom>
          <a:noFill/>
          <a:ln>
            <a:noFill/>
          </a:ln>
        </p:spPr>
      </p:pic>
      <p:pic>
        <p:nvPicPr>
          <p:cNvPr id="622" name="Google Shape;622;p34"/>
          <p:cNvPicPr preferRelativeResize="0"/>
          <p:nvPr/>
        </p:nvPicPr>
        <p:blipFill rotWithShape="1">
          <a:blip r:embed="rId3">
            <a:alphaModFix/>
          </a:blip>
          <a:srcRect b="0" l="1435" r="1436" t="0"/>
          <a:stretch/>
        </p:blipFill>
        <p:spPr>
          <a:xfrm>
            <a:off x="12221022" y="1301400"/>
            <a:ext cx="10792740" cy="11113200"/>
          </a:xfrm>
          <a:custGeom>
            <a:rect b="b" l="l" r="r" t="t"/>
            <a:pathLst>
              <a:path extrusionOk="0" h="5556600" w="5396370">
                <a:moveTo>
                  <a:pt x="0" y="0"/>
                </a:moveTo>
                <a:lnTo>
                  <a:pt x="1254466" y="0"/>
                </a:lnTo>
                <a:lnTo>
                  <a:pt x="4141904" y="0"/>
                </a:lnTo>
                <a:lnTo>
                  <a:pt x="4164214" y="0"/>
                </a:lnTo>
                <a:lnTo>
                  <a:pt x="5396370" y="5556600"/>
                </a:lnTo>
                <a:lnTo>
                  <a:pt x="4141904" y="5556600"/>
                </a:lnTo>
                <a:lnTo>
                  <a:pt x="1254466" y="5556600"/>
                </a:lnTo>
                <a:lnTo>
                  <a:pt x="1232157" y="5556600"/>
                </a:lnTo>
                <a:close/>
              </a:path>
            </a:pathLst>
          </a:custGeom>
          <a:noFill/>
          <a:ln>
            <a:noFill/>
          </a:ln>
        </p:spPr>
      </p:pic>
      <p:sp>
        <p:nvSpPr>
          <p:cNvPr id="623" name="Google Shape;623;p34"/>
          <p:cNvSpPr/>
          <p:nvPr/>
        </p:nvSpPr>
        <p:spPr>
          <a:xfrm>
            <a:off x="3941762" y="8387084"/>
            <a:ext cx="1055688" cy="538832"/>
          </a:xfrm>
          <a:prstGeom prst="roundRect">
            <a:avLst>
              <a:gd fmla="val 19895" name="adj"/>
            </a:avLst>
          </a:prstGeom>
          <a:solidFill>
            <a:srgbClr val="13BBE7"/>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ID" sz="1600">
                <a:solidFill>
                  <a:schemeClr val="lt1"/>
                </a:solidFill>
                <a:latin typeface="Montserrat"/>
                <a:ea typeface="Montserrat"/>
                <a:cs typeface="Montserrat"/>
                <a:sym typeface="Montserrat"/>
              </a:rPr>
              <a:t>CEO</a:t>
            </a:r>
            <a:endParaRPr/>
          </a:p>
        </p:txBody>
      </p:sp>
      <p:sp>
        <p:nvSpPr>
          <p:cNvPr id="624" name="Google Shape;624;p34"/>
          <p:cNvSpPr/>
          <p:nvPr/>
        </p:nvSpPr>
        <p:spPr>
          <a:xfrm>
            <a:off x="7296151" y="8431534"/>
            <a:ext cx="1132250" cy="538832"/>
          </a:xfrm>
          <a:prstGeom prst="roundRect">
            <a:avLst>
              <a:gd fmla="val 19895" name="adj"/>
            </a:avLst>
          </a:prstGeom>
          <a:solidFill>
            <a:srgbClr val="13BBE7"/>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ID" sz="1600">
                <a:solidFill>
                  <a:schemeClr val="lt1"/>
                </a:solidFill>
                <a:latin typeface="Montserrat"/>
                <a:ea typeface="Montserrat"/>
                <a:cs typeface="Montserrat"/>
                <a:sym typeface="Montserrat"/>
              </a:rPr>
              <a:t>PROF</a:t>
            </a:r>
            <a:endParaRPr/>
          </a:p>
        </p:txBody>
      </p:sp>
      <p:sp>
        <p:nvSpPr>
          <p:cNvPr id="625" name="Google Shape;625;p34"/>
          <p:cNvSpPr/>
          <p:nvPr/>
        </p:nvSpPr>
        <p:spPr>
          <a:xfrm>
            <a:off x="10820624" y="8387084"/>
            <a:ext cx="1055688" cy="538832"/>
          </a:xfrm>
          <a:prstGeom prst="roundRect">
            <a:avLst>
              <a:gd fmla="val 19895" name="adj"/>
            </a:avLst>
          </a:prstGeom>
          <a:solidFill>
            <a:srgbClr val="13BBE7"/>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ID" sz="1600">
                <a:solidFill>
                  <a:schemeClr val="lt1"/>
                </a:solidFill>
                <a:latin typeface="Montserrat"/>
                <a:ea typeface="Montserrat"/>
                <a:cs typeface="Montserrat"/>
                <a:sym typeface="Montserrat"/>
              </a:rPr>
              <a:t>DR</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0" name="Shape 630"/>
        <p:cNvGrpSpPr/>
        <p:nvPr/>
      </p:nvGrpSpPr>
      <p:grpSpPr>
        <a:xfrm>
          <a:off x="0" y="0"/>
          <a:ext cx="0" cy="0"/>
          <a:chOff x="0" y="0"/>
          <a:chExt cx="0" cy="0"/>
        </a:xfrm>
      </p:grpSpPr>
      <p:sp>
        <p:nvSpPr>
          <p:cNvPr id="631" name="Google Shape;631;p35"/>
          <p:cNvSpPr/>
          <p:nvPr/>
        </p:nvSpPr>
        <p:spPr>
          <a:xfrm flipH="1">
            <a:off x="1" y="1"/>
            <a:ext cx="9084452" cy="13715998"/>
          </a:xfrm>
          <a:custGeom>
            <a:rect b="b" l="l" r="r" t="t"/>
            <a:pathLst>
              <a:path extrusionOk="0" h="6857999" w="4542226">
                <a:moveTo>
                  <a:pt x="0" y="6857999"/>
                </a:moveTo>
                <a:lnTo>
                  <a:pt x="4542226" y="6857999"/>
                </a:lnTo>
                <a:lnTo>
                  <a:pt x="4542226" y="0"/>
                </a:lnTo>
                <a:lnTo>
                  <a:pt x="1520737" y="0"/>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32" name="Google Shape;632;p35"/>
          <p:cNvSpPr/>
          <p:nvPr/>
        </p:nvSpPr>
        <p:spPr>
          <a:xfrm>
            <a:off x="1341204" y="1301398"/>
            <a:ext cx="10792740" cy="11113200"/>
          </a:xfrm>
          <a:custGeom>
            <a:rect b="b" l="l" r="r" t="t"/>
            <a:pathLst>
              <a:path extrusionOk="0" h="5556600" w="5396370">
                <a:moveTo>
                  <a:pt x="0" y="0"/>
                </a:moveTo>
                <a:lnTo>
                  <a:pt x="1254466" y="0"/>
                </a:lnTo>
                <a:lnTo>
                  <a:pt x="4141904" y="0"/>
                </a:lnTo>
                <a:lnTo>
                  <a:pt x="4164214" y="0"/>
                </a:lnTo>
                <a:lnTo>
                  <a:pt x="5396370" y="5556600"/>
                </a:lnTo>
                <a:lnTo>
                  <a:pt x="4141904" y="5556600"/>
                </a:lnTo>
                <a:lnTo>
                  <a:pt x="1254466" y="5556600"/>
                </a:lnTo>
                <a:lnTo>
                  <a:pt x="1232157" y="5556600"/>
                </a:lnTo>
                <a:close/>
              </a:path>
            </a:pathLst>
          </a:custGeom>
          <a:solidFill>
            <a:srgbClr val="13BBE7"/>
          </a:solidFill>
          <a:ln>
            <a:noFill/>
          </a:ln>
          <a:effectLst>
            <a:outerShdw blurRad="76200" rotWithShape="0" algn="r" dir="10800000" dist="38100">
              <a:srgbClr val="000000">
                <a:alpha val="32941"/>
              </a:srgbClr>
            </a:outerShdw>
          </a:effectLst>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33" name="Google Shape;633;p35"/>
          <p:cNvSpPr txBox="1"/>
          <p:nvPr/>
        </p:nvSpPr>
        <p:spPr>
          <a:xfrm>
            <a:off x="13265375" y="4532824"/>
            <a:ext cx="9447438" cy="181588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5600">
                <a:solidFill>
                  <a:srgbClr val="2287B4"/>
                </a:solidFill>
                <a:latin typeface="Montserrat"/>
                <a:ea typeface="Montserrat"/>
                <a:cs typeface="Montserrat"/>
                <a:sym typeface="Montserrat"/>
              </a:rPr>
              <a:t>We Provide The Service Team Work</a:t>
            </a:r>
            <a:endParaRPr/>
          </a:p>
        </p:txBody>
      </p:sp>
      <p:sp>
        <p:nvSpPr>
          <p:cNvPr id="634" name="Google Shape;634;p35"/>
          <p:cNvSpPr txBox="1"/>
          <p:nvPr/>
        </p:nvSpPr>
        <p:spPr>
          <a:xfrm>
            <a:off x="13475150" y="6814913"/>
            <a:ext cx="9027888" cy="2235356"/>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 scelerisque ac nibh ac, eleifend consectetur massa. Mauris varius eleifend turpis. </a:t>
            </a:r>
            <a:endParaRPr/>
          </a:p>
        </p:txBody>
      </p:sp>
      <p:pic>
        <p:nvPicPr>
          <p:cNvPr id="635" name="Google Shape;635;p35"/>
          <p:cNvPicPr preferRelativeResize="0"/>
          <p:nvPr/>
        </p:nvPicPr>
        <p:blipFill rotWithShape="1">
          <a:blip r:embed="rId3">
            <a:alphaModFix/>
          </a:blip>
          <a:srcRect b="0" l="1443" r="1442" t="0"/>
          <a:stretch/>
        </p:blipFill>
        <p:spPr>
          <a:xfrm>
            <a:off x="1341204" y="1301398"/>
            <a:ext cx="10792740" cy="11113200"/>
          </a:xfrm>
          <a:custGeom>
            <a:rect b="b" l="l" r="r" t="t"/>
            <a:pathLst>
              <a:path extrusionOk="0" h="5556600" w="5396370">
                <a:moveTo>
                  <a:pt x="0" y="0"/>
                </a:moveTo>
                <a:lnTo>
                  <a:pt x="1254466" y="0"/>
                </a:lnTo>
                <a:lnTo>
                  <a:pt x="4141904" y="0"/>
                </a:lnTo>
                <a:lnTo>
                  <a:pt x="4164214" y="0"/>
                </a:lnTo>
                <a:lnTo>
                  <a:pt x="5396370" y="5556600"/>
                </a:lnTo>
                <a:lnTo>
                  <a:pt x="4141904" y="5556600"/>
                </a:lnTo>
                <a:lnTo>
                  <a:pt x="1254466" y="5556600"/>
                </a:lnTo>
                <a:lnTo>
                  <a:pt x="1232157" y="5556600"/>
                </a:lnTo>
                <a:close/>
              </a:path>
            </a:pathLst>
          </a:cu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0" name="Shape 640"/>
        <p:cNvGrpSpPr/>
        <p:nvPr/>
      </p:nvGrpSpPr>
      <p:grpSpPr>
        <a:xfrm>
          <a:off x="0" y="0"/>
          <a:ext cx="0" cy="0"/>
          <a:chOff x="0" y="0"/>
          <a:chExt cx="0" cy="0"/>
        </a:xfrm>
      </p:grpSpPr>
      <p:sp>
        <p:nvSpPr>
          <p:cNvPr id="641" name="Google Shape;641;p36"/>
          <p:cNvSpPr/>
          <p:nvPr/>
        </p:nvSpPr>
        <p:spPr>
          <a:xfrm rot="750663">
            <a:off x="-1407178" y="-552899"/>
            <a:ext cx="3550480" cy="14178142"/>
          </a:xfrm>
          <a:custGeom>
            <a:rect b="b" l="l" r="r" t="t"/>
            <a:pathLst>
              <a:path extrusionOk="0" h="7089071" w="1775240">
                <a:moveTo>
                  <a:pt x="1775226" y="2"/>
                </a:moveTo>
                <a:lnTo>
                  <a:pt x="1775240" y="0"/>
                </a:lnTo>
                <a:lnTo>
                  <a:pt x="1775240" y="7024809"/>
                </a:lnTo>
                <a:lnTo>
                  <a:pt x="1485634" y="7089071"/>
                </a:lnTo>
                <a:lnTo>
                  <a:pt x="0" y="393920"/>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642" name="Google Shape;642;p36"/>
          <p:cNvGrpSpPr/>
          <p:nvPr/>
        </p:nvGrpSpPr>
        <p:grpSpPr>
          <a:xfrm>
            <a:off x="3605184" y="2668432"/>
            <a:ext cx="10643284" cy="8379138"/>
            <a:chOff x="1802592" y="1118947"/>
            <a:chExt cx="5321642" cy="4189569"/>
          </a:xfrm>
        </p:grpSpPr>
        <p:sp>
          <p:nvSpPr>
            <p:cNvPr id="643" name="Google Shape;643;p36"/>
            <p:cNvSpPr txBox="1"/>
            <p:nvPr/>
          </p:nvSpPr>
          <p:spPr>
            <a:xfrm>
              <a:off x="2319344" y="1118947"/>
              <a:ext cx="4804890" cy="90794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5600">
                  <a:solidFill>
                    <a:srgbClr val="2287B4"/>
                  </a:solidFill>
                  <a:latin typeface="Montserrat"/>
                  <a:ea typeface="Montserrat"/>
                  <a:cs typeface="Montserrat"/>
                  <a:sym typeface="Montserrat"/>
                </a:rPr>
                <a:t>We Provide The Service Team Work</a:t>
              </a:r>
              <a:endParaRPr/>
            </a:p>
          </p:txBody>
        </p:sp>
        <p:sp>
          <p:nvSpPr>
            <p:cNvPr id="644" name="Google Shape;644;p36"/>
            <p:cNvSpPr txBox="1"/>
            <p:nvPr/>
          </p:nvSpPr>
          <p:spPr>
            <a:xfrm>
              <a:off x="2319344" y="2232889"/>
              <a:ext cx="4513944"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a:t>
              </a:r>
              <a:endParaRPr/>
            </a:p>
          </p:txBody>
        </p:sp>
        <p:grpSp>
          <p:nvGrpSpPr>
            <p:cNvPr id="645" name="Google Shape;645;p36"/>
            <p:cNvGrpSpPr/>
            <p:nvPr/>
          </p:nvGrpSpPr>
          <p:grpSpPr>
            <a:xfrm>
              <a:off x="1802592" y="3268085"/>
              <a:ext cx="4823626" cy="2040431"/>
              <a:chOff x="1802592" y="3429000"/>
              <a:chExt cx="4823626" cy="2040431"/>
            </a:xfrm>
          </p:grpSpPr>
          <p:pic>
            <p:nvPicPr>
              <p:cNvPr id="646" name="Google Shape;646;p36"/>
              <p:cNvPicPr preferRelativeResize="0"/>
              <p:nvPr/>
            </p:nvPicPr>
            <p:blipFill rotWithShape="1">
              <a:blip r:embed="rId3">
                <a:alphaModFix/>
              </a:blip>
              <a:srcRect b="79254" l="0" r="0" t="0"/>
              <a:stretch/>
            </p:blipFill>
            <p:spPr>
              <a:xfrm>
                <a:off x="2228552" y="3625414"/>
                <a:ext cx="734433" cy="839894"/>
              </a:xfrm>
              <a:custGeom>
                <a:rect b="b" l="l" r="r" t="t"/>
                <a:pathLst>
                  <a:path extrusionOk="0" h="673339" w="588791">
                    <a:moveTo>
                      <a:pt x="0" y="0"/>
                    </a:moveTo>
                    <a:lnTo>
                      <a:pt x="588791" y="0"/>
                    </a:lnTo>
                    <a:lnTo>
                      <a:pt x="588791" y="673339"/>
                    </a:lnTo>
                    <a:lnTo>
                      <a:pt x="0" y="673339"/>
                    </a:lnTo>
                    <a:close/>
                  </a:path>
                </a:pathLst>
              </a:custGeom>
              <a:noFill/>
              <a:ln>
                <a:noFill/>
              </a:ln>
            </p:spPr>
          </p:pic>
          <p:pic>
            <p:nvPicPr>
              <p:cNvPr id="647" name="Google Shape;647;p36"/>
              <p:cNvPicPr preferRelativeResize="0"/>
              <p:nvPr/>
            </p:nvPicPr>
            <p:blipFill rotWithShape="1">
              <a:blip r:embed="rId3">
                <a:alphaModFix/>
              </a:blip>
              <a:srcRect b="0" l="0" r="0" t="79251"/>
              <a:stretch/>
            </p:blipFill>
            <p:spPr>
              <a:xfrm>
                <a:off x="5465825" y="3429000"/>
                <a:ext cx="734433" cy="840049"/>
              </a:xfrm>
              <a:custGeom>
                <a:rect b="b" l="l" r="r" t="t"/>
                <a:pathLst>
                  <a:path extrusionOk="0" h="673463" w="588791">
                    <a:moveTo>
                      <a:pt x="0" y="0"/>
                    </a:moveTo>
                    <a:lnTo>
                      <a:pt x="588791" y="0"/>
                    </a:lnTo>
                    <a:lnTo>
                      <a:pt x="588791" y="673463"/>
                    </a:lnTo>
                    <a:lnTo>
                      <a:pt x="0" y="673463"/>
                    </a:lnTo>
                    <a:close/>
                  </a:path>
                </a:pathLst>
              </a:custGeom>
              <a:noFill/>
              <a:ln>
                <a:noFill/>
              </a:ln>
            </p:spPr>
          </p:pic>
          <p:pic>
            <p:nvPicPr>
              <p:cNvPr id="648" name="Google Shape;648;p36"/>
              <p:cNvPicPr preferRelativeResize="0"/>
              <p:nvPr/>
            </p:nvPicPr>
            <p:blipFill rotWithShape="1">
              <a:blip r:embed="rId3">
                <a:alphaModFix/>
              </a:blip>
              <a:srcRect b="50000" l="0" r="0" t="25198"/>
              <a:stretch/>
            </p:blipFill>
            <p:spPr>
              <a:xfrm>
                <a:off x="3847189" y="4465308"/>
                <a:ext cx="734432" cy="1004123"/>
              </a:xfrm>
              <a:custGeom>
                <a:rect b="b" l="l" r="r" t="t"/>
                <a:pathLst>
                  <a:path extrusionOk="0" h="805001" w="588791">
                    <a:moveTo>
                      <a:pt x="0" y="0"/>
                    </a:moveTo>
                    <a:lnTo>
                      <a:pt x="588791" y="0"/>
                    </a:lnTo>
                    <a:lnTo>
                      <a:pt x="588791" y="805001"/>
                    </a:lnTo>
                    <a:lnTo>
                      <a:pt x="0" y="805001"/>
                    </a:lnTo>
                    <a:close/>
                  </a:path>
                </a:pathLst>
              </a:custGeom>
              <a:noFill/>
              <a:ln>
                <a:noFill/>
              </a:ln>
            </p:spPr>
          </p:pic>
          <p:sp>
            <p:nvSpPr>
              <p:cNvPr id="649" name="Google Shape;649;p36"/>
              <p:cNvSpPr txBox="1"/>
              <p:nvPr/>
            </p:nvSpPr>
            <p:spPr>
              <a:xfrm>
                <a:off x="1802592" y="4398633"/>
                <a:ext cx="1586353"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eiusmod ut labore</a:t>
                </a:r>
                <a:endParaRPr/>
              </a:p>
            </p:txBody>
          </p:sp>
          <p:sp>
            <p:nvSpPr>
              <p:cNvPr id="650" name="Google Shape;650;p36"/>
              <p:cNvSpPr txBox="1"/>
              <p:nvPr/>
            </p:nvSpPr>
            <p:spPr>
              <a:xfrm>
                <a:off x="3421228" y="3483895"/>
                <a:ext cx="1586353"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eiusmod ut labore</a:t>
                </a:r>
                <a:endParaRPr/>
              </a:p>
            </p:txBody>
          </p:sp>
          <p:sp>
            <p:nvSpPr>
              <p:cNvPr id="651" name="Google Shape;651;p36"/>
              <p:cNvSpPr txBox="1"/>
              <p:nvPr/>
            </p:nvSpPr>
            <p:spPr>
              <a:xfrm>
                <a:off x="5039865" y="4398633"/>
                <a:ext cx="1586353"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eiusmod ut labore</a:t>
                </a:r>
                <a:endParaRPr/>
              </a:p>
            </p:txBody>
          </p:sp>
        </p:grpSp>
      </p:grpSp>
      <p:pic>
        <p:nvPicPr>
          <p:cNvPr id="652" name="Google Shape;652;p36"/>
          <p:cNvPicPr preferRelativeResize="0"/>
          <p:nvPr/>
        </p:nvPicPr>
        <p:blipFill rotWithShape="1">
          <a:blip r:embed="rId4">
            <a:alphaModFix/>
          </a:blip>
          <a:srcRect b="0" l="22188" r="22188" t="0"/>
          <a:stretch/>
        </p:blipFill>
        <p:spPr>
          <a:xfrm>
            <a:off x="14139105" y="3"/>
            <a:ext cx="7630208" cy="13716002"/>
          </a:xfrm>
          <a:custGeom>
            <a:rect b="b" l="l" r="r" t="t"/>
            <a:pathLst>
              <a:path extrusionOk="0" h="6858001" w="3815104">
                <a:moveTo>
                  <a:pt x="3815104" y="0"/>
                </a:moveTo>
                <a:lnTo>
                  <a:pt x="2293335" y="6858001"/>
                </a:lnTo>
                <a:lnTo>
                  <a:pt x="0" y="6858000"/>
                </a:lnTo>
                <a:lnTo>
                  <a:pt x="1521769" y="1"/>
                </a:lnTo>
                <a:close/>
              </a:path>
            </a:pathLst>
          </a:custGeom>
          <a:noFill/>
          <a:ln>
            <a:noFill/>
          </a:ln>
        </p:spPr>
      </p:pic>
      <p:pic>
        <p:nvPicPr>
          <p:cNvPr id="653" name="Google Shape;653;p36"/>
          <p:cNvPicPr preferRelativeResize="0"/>
          <p:nvPr/>
        </p:nvPicPr>
        <p:blipFill rotWithShape="1">
          <a:blip r:embed="rId4">
            <a:alphaModFix/>
          </a:blip>
          <a:srcRect b="0" l="29212" r="29213" t="0"/>
          <a:stretch/>
        </p:blipFill>
        <p:spPr>
          <a:xfrm>
            <a:off x="19085147" y="6"/>
            <a:ext cx="5702734" cy="13716000"/>
          </a:xfrm>
          <a:custGeom>
            <a:rect b="b" l="l" r="r" t="t"/>
            <a:pathLst>
              <a:path extrusionOk="0" h="6858000" w="2851367">
                <a:moveTo>
                  <a:pt x="2851366" y="0"/>
                </a:moveTo>
                <a:lnTo>
                  <a:pt x="2851367" y="6858000"/>
                </a:lnTo>
                <a:lnTo>
                  <a:pt x="0" y="6858000"/>
                </a:lnTo>
                <a:lnTo>
                  <a:pt x="1521769" y="0"/>
                </a:lnTo>
                <a:close/>
              </a:path>
            </a:pathLst>
          </a:cu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8" name="Shape 658"/>
        <p:cNvGrpSpPr/>
        <p:nvPr/>
      </p:nvGrpSpPr>
      <p:grpSpPr>
        <a:xfrm>
          <a:off x="0" y="0"/>
          <a:ext cx="0" cy="0"/>
          <a:chOff x="0" y="0"/>
          <a:chExt cx="0" cy="0"/>
        </a:xfrm>
      </p:grpSpPr>
      <p:sp>
        <p:nvSpPr>
          <p:cNvPr id="659" name="Google Shape;659;p37"/>
          <p:cNvSpPr/>
          <p:nvPr/>
        </p:nvSpPr>
        <p:spPr>
          <a:xfrm>
            <a:off x="12142695" y="1"/>
            <a:ext cx="12241306" cy="13716002"/>
          </a:xfrm>
          <a:custGeom>
            <a:rect b="b" l="l" r="r" t="t"/>
            <a:pathLst>
              <a:path extrusionOk="0" h="6858001" w="6120653">
                <a:moveTo>
                  <a:pt x="5440753" y="0"/>
                </a:moveTo>
                <a:lnTo>
                  <a:pt x="5987303" y="0"/>
                </a:lnTo>
                <a:lnTo>
                  <a:pt x="6120653" y="0"/>
                </a:lnTo>
                <a:lnTo>
                  <a:pt x="6120653" y="6858000"/>
                </a:lnTo>
                <a:lnTo>
                  <a:pt x="5987303" y="6858000"/>
                </a:lnTo>
                <a:lnTo>
                  <a:pt x="5987303" y="6858001"/>
                </a:lnTo>
                <a:lnTo>
                  <a:pt x="0" y="6858001"/>
                </a:lnTo>
                <a:lnTo>
                  <a:pt x="4392297" y="0"/>
                </a:lnTo>
                <a:lnTo>
                  <a:pt x="5440753" y="0"/>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660" name="Google Shape;660;p37"/>
          <p:cNvPicPr preferRelativeResize="0"/>
          <p:nvPr/>
        </p:nvPicPr>
        <p:blipFill rotWithShape="1">
          <a:blip r:embed="rId3">
            <a:alphaModFix/>
          </a:blip>
          <a:srcRect b="0" l="0" r="0" t="0"/>
          <a:stretch/>
        </p:blipFill>
        <p:spPr>
          <a:xfrm>
            <a:off x="12453256" y="1879598"/>
            <a:ext cx="9956800" cy="9956804"/>
          </a:xfrm>
          <a:custGeom>
            <a:rect b="b" l="l" r="r" t="t"/>
            <a:pathLst>
              <a:path extrusionOk="0" h="4978402" w="4978400">
                <a:moveTo>
                  <a:pt x="1323071" y="0"/>
                </a:moveTo>
                <a:lnTo>
                  <a:pt x="3655329" y="0"/>
                </a:lnTo>
                <a:lnTo>
                  <a:pt x="3655329" y="1323071"/>
                </a:lnTo>
                <a:lnTo>
                  <a:pt x="4978400" y="1323071"/>
                </a:lnTo>
                <a:lnTo>
                  <a:pt x="4978400" y="3655330"/>
                </a:lnTo>
                <a:lnTo>
                  <a:pt x="3655329" y="3655330"/>
                </a:lnTo>
                <a:lnTo>
                  <a:pt x="3655329" y="4978402"/>
                </a:lnTo>
                <a:lnTo>
                  <a:pt x="1323071" y="4978402"/>
                </a:lnTo>
                <a:lnTo>
                  <a:pt x="1323071" y="3655330"/>
                </a:lnTo>
                <a:lnTo>
                  <a:pt x="0" y="3655330"/>
                </a:lnTo>
                <a:lnTo>
                  <a:pt x="0" y="1323071"/>
                </a:lnTo>
                <a:lnTo>
                  <a:pt x="1323071" y="1323071"/>
                </a:lnTo>
                <a:close/>
              </a:path>
            </a:pathLst>
          </a:custGeom>
          <a:noFill/>
          <a:ln>
            <a:noFill/>
          </a:ln>
        </p:spPr>
      </p:pic>
      <p:sp>
        <p:nvSpPr>
          <p:cNvPr id="661" name="Google Shape;661;p37"/>
          <p:cNvSpPr/>
          <p:nvPr/>
        </p:nvSpPr>
        <p:spPr>
          <a:xfrm>
            <a:off x="15100980" y="1879598"/>
            <a:ext cx="609600" cy="2650060"/>
          </a:xfrm>
          <a:custGeom>
            <a:rect b="b" l="l" r="r" t="t"/>
            <a:pathLst>
              <a:path extrusionOk="0" h="1325030" w="304800">
                <a:moveTo>
                  <a:pt x="0" y="0"/>
                </a:moveTo>
                <a:lnTo>
                  <a:pt x="304800" y="0"/>
                </a:lnTo>
                <a:lnTo>
                  <a:pt x="304800" y="1135442"/>
                </a:lnTo>
                <a:lnTo>
                  <a:pt x="0" y="132503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62" name="Google Shape;662;p37"/>
          <p:cNvSpPr/>
          <p:nvPr/>
        </p:nvSpPr>
        <p:spPr>
          <a:xfrm rot="-5400000">
            <a:off x="13473486" y="7550868"/>
            <a:ext cx="609600" cy="2650060"/>
          </a:xfrm>
          <a:custGeom>
            <a:rect b="b" l="l" r="r" t="t"/>
            <a:pathLst>
              <a:path extrusionOk="0" h="1325030" w="304800">
                <a:moveTo>
                  <a:pt x="0" y="0"/>
                </a:moveTo>
                <a:lnTo>
                  <a:pt x="304800" y="0"/>
                </a:lnTo>
                <a:lnTo>
                  <a:pt x="304800" y="1135442"/>
                </a:lnTo>
                <a:lnTo>
                  <a:pt x="0" y="132503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63" name="Google Shape;663;p37"/>
          <p:cNvSpPr/>
          <p:nvPr/>
        </p:nvSpPr>
        <p:spPr>
          <a:xfrm rot="10800000">
            <a:off x="19163086" y="9186342"/>
            <a:ext cx="609600" cy="2650060"/>
          </a:xfrm>
          <a:custGeom>
            <a:rect b="b" l="l" r="r" t="t"/>
            <a:pathLst>
              <a:path extrusionOk="0" h="1325030" w="304800">
                <a:moveTo>
                  <a:pt x="0" y="0"/>
                </a:moveTo>
                <a:lnTo>
                  <a:pt x="304800" y="0"/>
                </a:lnTo>
                <a:lnTo>
                  <a:pt x="304800" y="1135442"/>
                </a:lnTo>
                <a:lnTo>
                  <a:pt x="0" y="132503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64" name="Google Shape;664;p37"/>
          <p:cNvSpPr/>
          <p:nvPr/>
        </p:nvSpPr>
        <p:spPr>
          <a:xfrm rot="5400000">
            <a:off x="20780226" y="3509428"/>
            <a:ext cx="609600" cy="2650060"/>
          </a:xfrm>
          <a:custGeom>
            <a:rect b="b" l="l" r="r" t="t"/>
            <a:pathLst>
              <a:path extrusionOk="0" h="1325030" w="304800">
                <a:moveTo>
                  <a:pt x="0" y="0"/>
                </a:moveTo>
                <a:lnTo>
                  <a:pt x="304800" y="0"/>
                </a:lnTo>
                <a:lnTo>
                  <a:pt x="304800" y="1135442"/>
                </a:lnTo>
                <a:lnTo>
                  <a:pt x="0" y="132503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65" name="Google Shape;665;p37"/>
          <p:cNvSpPr txBox="1"/>
          <p:nvPr/>
        </p:nvSpPr>
        <p:spPr>
          <a:xfrm>
            <a:off x="1786164" y="2135426"/>
            <a:ext cx="9032668"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Vision of Agency</a:t>
            </a:r>
            <a:endParaRPr/>
          </a:p>
        </p:txBody>
      </p:sp>
      <p:sp>
        <p:nvSpPr>
          <p:cNvPr id="666" name="Google Shape;666;p37"/>
          <p:cNvSpPr txBox="1"/>
          <p:nvPr/>
        </p:nvSpPr>
        <p:spPr>
          <a:xfrm>
            <a:off x="2146202" y="3494500"/>
            <a:ext cx="8022548"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a:t>
            </a:r>
            <a:endParaRPr/>
          </a:p>
        </p:txBody>
      </p:sp>
      <p:pic>
        <p:nvPicPr>
          <p:cNvPr id="667" name="Google Shape;667;p37"/>
          <p:cNvPicPr preferRelativeResize="0"/>
          <p:nvPr/>
        </p:nvPicPr>
        <p:blipFill rotWithShape="1">
          <a:blip r:embed="rId4">
            <a:alphaModFix/>
          </a:blip>
          <a:srcRect b="79254" l="0" r="0" t="0"/>
          <a:stretch/>
        </p:blipFill>
        <p:spPr>
          <a:xfrm>
            <a:off x="2146203" y="5756364"/>
            <a:ext cx="1468866" cy="1679788"/>
          </a:xfrm>
          <a:custGeom>
            <a:rect b="b" l="l" r="r" t="t"/>
            <a:pathLst>
              <a:path extrusionOk="0" h="673339" w="588791">
                <a:moveTo>
                  <a:pt x="0" y="0"/>
                </a:moveTo>
                <a:lnTo>
                  <a:pt x="588791" y="0"/>
                </a:lnTo>
                <a:lnTo>
                  <a:pt x="588791" y="673339"/>
                </a:lnTo>
                <a:lnTo>
                  <a:pt x="0" y="673339"/>
                </a:lnTo>
                <a:close/>
              </a:path>
            </a:pathLst>
          </a:custGeom>
          <a:noFill/>
          <a:ln>
            <a:noFill/>
          </a:ln>
        </p:spPr>
      </p:pic>
      <p:sp>
        <p:nvSpPr>
          <p:cNvPr id="668" name="Google Shape;668;p37"/>
          <p:cNvSpPr txBox="1"/>
          <p:nvPr/>
        </p:nvSpPr>
        <p:spPr>
          <a:xfrm>
            <a:off x="4019229" y="5425557"/>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pic>
        <p:nvPicPr>
          <p:cNvPr id="669" name="Google Shape;669;p37"/>
          <p:cNvPicPr preferRelativeResize="0"/>
          <p:nvPr/>
        </p:nvPicPr>
        <p:blipFill rotWithShape="1">
          <a:blip r:embed="rId4">
            <a:alphaModFix/>
          </a:blip>
          <a:srcRect b="0" l="0" r="0" t="79251"/>
          <a:stretch/>
        </p:blipFill>
        <p:spPr>
          <a:xfrm>
            <a:off x="2146203" y="9724137"/>
            <a:ext cx="1468866" cy="1680098"/>
          </a:xfrm>
          <a:custGeom>
            <a:rect b="b" l="l" r="r" t="t"/>
            <a:pathLst>
              <a:path extrusionOk="0" h="673463" w="588791">
                <a:moveTo>
                  <a:pt x="0" y="0"/>
                </a:moveTo>
                <a:lnTo>
                  <a:pt x="588791" y="0"/>
                </a:lnTo>
                <a:lnTo>
                  <a:pt x="588791" y="673463"/>
                </a:lnTo>
                <a:lnTo>
                  <a:pt x="0" y="673463"/>
                </a:lnTo>
                <a:close/>
              </a:path>
            </a:pathLst>
          </a:custGeom>
          <a:noFill/>
          <a:ln>
            <a:noFill/>
          </a:ln>
        </p:spPr>
      </p:pic>
      <p:sp>
        <p:nvSpPr>
          <p:cNvPr id="670" name="Google Shape;670;p37"/>
          <p:cNvSpPr txBox="1"/>
          <p:nvPr/>
        </p:nvSpPr>
        <p:spPr>
          <a:xfrm>
            <a:off x="4019229" y="7601735"/>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sp>
        <p:nvSpPr>
          <p:cNvPr id="671" name="Google Shape;671;p37"/>
          <p:cNvSpPr txBox="1"/>
          <p:nvPr/>
        </p:nvSpPr>
        <p:spPr>
          <a:xfrm>
            <a:off x="4019229" y="9806885"/>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pic>
        <p:nvPicPr>
          <p:cNvPr id="672" name="Google Shape;672;p37"/>
          <p:cNvPicPr preferRelativeResize="0"/>
          <p:nvPr/>
        </p:nvPicPr>
        <p:blipFill rotWithShape="1">
          <a:blip r:embed="rId4">
            <a:alphaModFix/>
          </a:blip>
          <a:srcRect b="50000" l="0" r="0" t="25198"/>
          <a:stretch/>
        </p:blipFill>
        <p:spPr>
          <a:xfrm>
            <a:off x="2161860" y="7713171"/>
            <a:ext cx="1468864" cy="2008246"/>
          </a:xfrm>
          <a:custGeom>
            <a:rect b="b" l="l" r="r" t="t"/>
            <a:pathLst>
              <a:path extrusionOk="0" h="805001" w="588791">
                <a:moveTo>
                  <a:pt x="0" y="0"/>
                </a:moveTo>
                <a:lnTo>
                  <a:pt x="588791" y="0"/>
                </a:lnTo>
                <a:lnTo>
                  <a:pt x="588791" y="805001"/>
                </a:lnTo>
                <a:lnTo>
                  <a:pt x="0" y="805001"/>
                </a:lnTo>
                <a:close/>
              </a:path>
            </a:pathLst>
          </a:cu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7" name="Shape 677"/>
        <p:cNvGrpSpPr/>
        <p:nvPr/>
      </p:nvGrpSpPr>
      <p:grpSpPr>
        <a:xfrm>
          <a:off x="0" y="0"/>
          <a:ext cx="0" cy="0"/>
          <a:chOff x="0" y="0"/>
          <a:chExt cx="0" cy="0"/>
        </a:xfrm>
      </p:grpSpPr>
      <p:sp>
        <p:nvSpPr>
          <p:cNvPr id="678" name="Google Shape;678;p38"/>
          <p:cNvSpPr/>
          <p:nvPr/>
        </p:nvSpPr>
        <p:spPr>
          <a:xfrm rot="10800000">
            <a:off x="-49305" y="1"/>
            <a:ext cx="12241306" cy="13716002"/>
          </a:xfrm>
          <a:custGeom>
            <a:rect b="b" l="l" r="r" t="t"/>
            <a:pathLst>
              <a:path extrusionOk="0" h="6858001" w="6120653">
                <a:moveTo>
                  <a:pt x="5440753" y="0"/>
                </a:moveTo>
                <a:lnTo>
                  <a:pt x="5987303" y="0"/>
                </a:lnTo>
                <a:lnTo>
                  <a:pt x="6120653" y="0"/>
                </a:lnTo>
                <a:lnTo>
                  <a:pt x="6120653" y="6858000"/>
                </a:lnTo>
                <a:lnTo>
                  <a:pt x="5987303" y="6858000"/>
                </a:lnTo>
                <a:lnTo>
                  <a:pt x="5987303" y="6858001"/>
                </a:lnTo>
                <a:lnTo>
                  <a:pt x="0" y="6858001"/>
                </a:lnTo>
                <a:lnTo>
                  <a:pt x="4392297" y="0"/>
                </a:lnTo>
                <a:lnTo>
                  <a:pt x="5440753" y="0"/>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679" name="Google Shape;679;p38"/>
          <p:cNvPicPr preferRelativeResize="0"/>
          <p:nvPr/>
        </p:nvPicPr>
        <p:blipFill rotWithShape="1">
          <a:blip r:embed="rId3">
            <a:alphaModFix/>
          </a:blip>
          <a:srcRect b="0" l="0" r="0" t="0"/>
          <a:stretch/>
        </p:blipFill>
        <p:spPr>
          <a:xfrm>
            <a:off x="1927098" y="1879598"/>
            <a:ext cx="9956800" cy="9956804"/>
          </a:xfrm>
          <a:custGeom>
            <a:rect b="b" l="l" r="r" t="t"/>
            <a:pathLst>
              <a:path extrusionOk="0" h="4978402" w="4978400">
                <a:moveTo>
                  <a:pt x="1323071" y="0"/>
                </a:moveTo>
                <a:lnTo>
                  <a:pt x="3655329" y="0"/>
                </a:lnTo>
                <a:lnTo>
                  <a:pt x="3655329" y="1323071"/>
                </a:lnTo>
                <a:lnTo>
                  <a:pt x="4978400" y="1323071"/>
                </a:lnTo>
                <a:lnTo>
                  <a:pt x="4978400" y="3655330"/>
                </a:lnTo>
                <a:lnTo>
                  <a:pt x="3655329" y="3655330"/>
                </a:lnTo>
                <a:lnTo>
                  <a:pt x="3655329" y="4978402"/>
                </a:lnTo>
                <a:lnTo>
                  <a:pt x="1323071" y="4978402"/>
                </a:lnTo>
                <a:lnTo>
                  <a:pt x="1323071" y="3655330"/>
                </a:lnTo>
                <a:lnTo>
                  <a:pt x="0" y="3655330"/>
                </a:lnTo>
                <a:lnTo>
                  <a:pt x="0" y="1323071"/>
                </a:lnTo>
                <a:lnTo>
                  <a:pt x="1323071" y="1323071"/>
                </a:lnTo>
                <a:close/>
              </a:path>
            </a:pathLst>
          </a:custGeom>
          <a:noFill/>
          <a:ln>
            <a:noFill/>
          </a:ln>
        </p:spPr>
      </p:pic>
      <p:sp>
        <p:nvSpPr>
          <p:cNvPr id="680" name="Google Shape;680;p38"/>
          <p:cNvSpPr/>
          <p:nvPr/>
        </p:nvSpPr>
        <p:spPr>
          <a:xfrm>
            <a:off x="4559582" y="1879598"/>
            <a:ext cx="609600" cy="2650060"/>
          </a:xfrm>
          <a:custGeom>
            <a:rect b="b" l="l" r="r" t="t"/>
            <a:pathLst>
              <a:path extrusionOk="0" h="1325030" w="304800">
                <a:moveTo>
                  <a:pt x="0" y="0"/>
                </a:moveTo>
                <a:lnTo>
                  <a:pt x="304800" y="0"/>
                </a:lnTo>
                <a:lnTo>
                  <a:pt x="304800" y="1135442"/>
                </a:lnTo>
                <a:lnTo>
                  <a:pt x="0" y="132503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81" name="Google Shape;681;p38"/>
          <p:cNvSpPr/>
          <p:nvPr/>
        </p:nvSpPr>
        <p:spPr>
          <a:xfrm rot="-5400000">
            <a:off x="2947328" y="7550868"/>
            <a:ext cx="609600" cy="2650060"/>
          </a:xfrm>
          <a:custGeom>
            <a:rect b="b" l="l" r="r" t="t"/>
            <a:pathLst>
              <a:path extrusionOk="0" h="1325030" w="304800">
                <a:moveTo>
                  <a:pt x="0" y="0"/>
                </a:moveTo>
                <a:lnTo>
                  <a:pt x="304800" y="0"/>
                </a:lnTo>
                <a:lnTo>
                  <a:pt x="304800" y="1135442"/>
                </a:lnTo>
                <a:lnTo>
                  <a:pt x="0" y="132503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82" name="Google Shape;682;p38"/>
          <p:cNvSpPr/>
          <p:nvPr/>
        </p:nvSpPr>
        <p:spPr>
          <a:xfrm rot="10800000">
            <a:off x="8636928" y="9186342"/>
            <a:ext cx="609600" cy="2650060"/>
          </a:xfrm>
          <a:custGeom>
            <a:rect b="b" l="l" r="r" t="t"/>
            <a:pathLst>
              <a:path extrusionOk="0" h="1325030" w="304800">
                <a:moveTo>
                  <a:pt x="0" y="0"/>
                </a:moveTo>
                <a:lnTo>
                  <a:pt x="304800" y="0"/>
                </a:lnTo>
                <a:lnTo>
                  <a:pt x="304800" y="1135442"/>
                </a:lnTo>
                <a:lnTo>
                  <a:pt x="0" y="132503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83" name="Google Shape;683;p38"/>
          <p:cNvSpPr/>
          <p:nvPr/>
        </p:nvSpPr>
        <p:spPr>
          <a:xfrm rot="5400000">
            <a:off x="10254068" y="3509428"/>
            <a:ext cx="609600" cy="2650060"/>
          </a:xfrm>
          <a:custGeom>
            <a:rect b="b" l="l" r="r" t="t"/>
            <a:pathLst>
              <a:path extrusionOk="0" h="1325030" w="304800">
                <a:moveTo>
                  <a:pt x="0" y="0"/>
                </a:moveTo>
                <a:lnTo>
                  <a:pt x="304800" y="0"/>
                </a:lnTo>
                <a:lnTo>
                  <a:pt x="304800" y="1135442"/>
                </a:lnTo>
                <a:lnTo>
                  <a:pt x="0" y="132503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84" name="Google Shape;684;p38"/>
          <p:cNvSpPr txBox="1"/>
          <p:nvPr/>
        </p:nvSpPr>
        <p:spPr>
          <a:xfrm>
            <a:off x="13368266" y="2135426"/>
            <a:ext cx="9678204"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Mission of Agency</a:t>
            </a:r>
            <a:endParaRPr/>
          </a:p>
        </p:txBody>
      </p:sp>
      <p:sp>
        <p:nvSpPr>
          <p:cNvPr id="685" name="Google Shape;685;p38"/>
          <p:cNvSpPr txBox="1"/>
          <p:nvPr/>
        </p:nvSpPr>
        <p:spPr>
          <a:xfrm>
            <a:off x="14196094" y="3494500"/>
            <a:ext cx="8022548"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a:t>
            </a:r>
            <a:endParaRPr/>
          </a:p>
        </p:txBody>
      </p:sp>
      <p:sp>
        <p:nvSpPr>
          <p:cNvPr id="686" name="Google Shape;686;p38"/>
          <p:cNvSpPr txBox="1"/>
          <p:nvPr/>
        </p:nvSpPr>
        <p:spPr>
          <a:xfrm>
            <a:off x="15399834" y="5425557"/>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sp>
        <p:nvSpPr>
          <p:cNvPr id="687" name="Google Shape;687;p38"/>
          <p:cNvSpPr txBox="1"/>
          <p:nvPr/>
        </p:nvSpPr>
        <p:spPr>
          <a:xfrm>
            <a:off x="15399834" y="7601735"/>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sp>
        <p:nvSpPr>
          <p:cNvPr id="688" name="Google Shape;688;p38"/>
          <p:cNvSpPr txBox="1"/>
          <p:nvPr/>
        </p:nvSpPr>
        <p:spPr>
          <a:xfrm>
            <a:off x="15399834" y="9806885"/>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pic>
        <p:nvPicPr>
          <p:cNvPr id="689" name="Google Shape;689;p38"/>
          <p:cNvPicPr preferRelativeResize="0"/>
          <p:nvPr/>
        </p:nvPicPr>
        <p:blipFill rotWithShape="1">
          <a:blip r:embed="rId4">
            <a:alphaModFix/>
          </a:blip>
          <a:srcRect b="0" l="0" r="0" t="0"/>
          <a:stretch/>
        </p:blipFill>
        <p:spPr>
          <a:xfrm>
            <a:off x="14911719" y="5640404"/>
            <a:ext cx="360028" cy="415624"/>
          </a:xfrm>
          <a:prstGeom prst="rect">
            <a:avLst/>
          </a:prstGeom>
          <a:noFill/>
          <a:ln>
            <a:noFill/>
          </a:ln>
        </p:spPr>
      </p:pic>
      <p:pic>
        <p:nvPicPr>
          <p:cNvPr id="690" name="Google Shape;690;p38"/>
          <p:cNvPicPr preferRelativeResize="0"/>
          <p:nvPr/>
        </p:nvPicPr>
        <p:blipFill rotWithShape="1">
          <a:blip r:embed="rId4">
            <a:alphaModFix/>
          </a:blip>
          <a:srcRect b="0" l="0" r="0" t="0"/>
          <a:stretch/>
        </p:blipFill>
        <p:spPr>
          <a:xfrm>
            <a:off x="14911719" y="7812104"/>
            <a:ext cx="360028" cy="415624"/>
          </a:xfrm>
          <a:prstGeom prst="rect">
            <a:avLst/>
          </a:prstGeom>
          <a:noFill/>
          <a:ln>
            <a:noFill/>
          </a:ln>
        </p:spPr>
      </p:pic>
      <p:pic>
        <p:nvPicPr>
          <p:cNvPr id="691" name="Google Shape;691;p38"/>
          <p:cNvPicPr preferRelativeResize="0"/>
          <p:nvPr/>
        </p:nvPicPr>
        <p:blipFill rotWithShape="1">
          <a:blip r:embed="rId4">
            <a:alphaModFix/>
          </a:blip>
          <a:srcRect b="0" l="0" r="0" t="0"/>
          <a:stretch/>
        </p:blipFill>
        <p:spPr>
          <a:xfrm>
            <a:off x="14911719" y="9983804"/>
            <a:ext cx="360028" cy="41562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6" name="Shape 696"/>
        <p:cNvGrpSpPr/>
        <p:nvPr/>
      </p:nvGrpSpPr>
      <p:grpSpPr>
        <a:xfrm>
          <a:off x="0" y="0"/>
          <a:ext cx="0" cy="0"/>
          <a:chOff x="0" y="0"/>
          <a:chExt cx="0" cy="0"/>
        </a:xfrm>
      </p:grpSpPr>
      <p:pic>
        <p:nvPicPr>
          <p:cNvPr id="697" name="Google Shape;697;p39"/>
          <p:cNvPicPr preferRelativeResize="0"/>
          <p:nvPr/>
        </p:nvPicPr>
        <p:blipFill rotWithShape="1">
          <a:blip r:embed="rId3">
            <a:alphaModFix/>
          </a:blip>
          <a:srcRect b="0" l="0" r="0" t="0"/>
          <a:stretch/>
        </p:blipFill>
        <p:spPr>
          <a:xfrm>
            <a:off x="3" y="983989"/>
            <a:ext cx="12732010" cy="12732014"/>
          </a:xfrm>
          <a:custGeom>
            <a:rect b="b" l="l" r="r" t="t"/>
            <a:pathLst>
              <a:path extrusionOk="0" h="6366007" w="6366005">
                <a:moveTo>
                  <a:pt x="0" y="0"/>
                </a:moveTo>
                <a:lnTo>
                  <a:pt x="327593" y="8283"/>
                </a:lnTo>
                <a:cubicBezTo>
                  <a:pt x="3691199" y="178785"/>
                  <a:pt x="6366005" y="2960028"/>
                  <a:pt x="6366005" y="6366007"/>
                </a:cubicBezTo>
                <a:lnTo>
                  <a:pt x="0" y="6366007"/>
                </a:lnTo>
                <a:close/>
              </a:path>
            </a:pathLst>
          </a:custGeom>
          <a:noFill/>
          <a:ln>
            <a:noFill/>
          </a:ln>
        </p:spPr>
      </p:pic>
      <p:sp>
        <p:nvSpPr>
          <p:cNvPr id="698" name="Google Shape;698;p39"/>
          <p:cNvSpPr/>
          <p:nvPr/>
        </p:nvSpPr>
        <p:spPr>
          <a:xfrm>
            <a:off x="0" y="3"/>
            <a:ext cx="13716004" cy="13736890"/>
          </a:xfrm>
          <a:custGeom>
            <a:rect b="b" l="l" r="r" t="t"/>
            <a:pathLst>
              <a:path extrusionOk="0" h="6868445" w="6858002">
                <a:moveTo>
                  <a:pt x="0" y="0"/>
                </a:moveTo>
                <a:lnTo>
                  <a:pt x="1" y="0"/>
                </a:lnTo>
                <a:cubicBezTo>
                  <a:pt x="3787570" y="0"/>
                  <a:pt x="6858002" y="3070432"/>
                  <a:pt x="6858002" y="6858002"/>
                </a:cubicBezTo>
                <a:lnTo>
                  <a:pt x="6857738" y="6868445"/>
                </a:lnTo>
                <a:lnTo>
                  <a:pt x="6095753" y="6868445"/>
                </a:lnTo>
                <a:lnTo>
                  <a:pt x="6088069" y="6564579"/>
                </a:lnTo>
                <a:cubicBezTo>
                  <a:pt x="5924799" y="3343636"/>
                  <a:pt x="3261518" y="782277"/>
                  <a:pt x="0" y="782277"/>
                </a:cubicBez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699" name="Google Shape;699;p39"/>
          <p:cNvSpPr/>
          <p:nvPr/>
        </p:nvSpPr>
        <p:spPr>
          <a:xfrm>
            <a:off x="9018148" y="3387412"/>
            <a:ext cx="4672456" cy="10328588"/>
          </a:xfrm>
          <a:custGeom>
            <a:rect b="b" l="l" r="r" t="t"/>
            <a:pathLst>
              <a:path extrusionOk="0" h="5164294" w="2336228">
                <a:moveTo>
                  <a:pt x="0" y="0"/>
                </a:moveTo>
                <a:lnTo>
                  <a:pt x="89392" y="77434"/>
                </a:lnTo>
                <a:cubicBezTo>
                  <a:pt x="1469671" y="1331953"/>
                  <a:pt x="2336228" y="3141705"/>
                  <a:pt x="2336228" y="5153851"/>
                </a:cubicBezTo>
                <a:lnTo>
                  <a:pt x="2335964" y="5164294"/>
                </a:lnTo>
                <a:lnTo>
                  <a:pt x="1721247" y="5164294"/>
                </a:lnTo>
                <a:lnTo>
                  <a:pt x="1724068" y="5148497"/>
                </a:lnTo>
                <a:cubicBezTo>
                  <a:pt x="1769052" y="4854096"/>
                  <a:pt x="1792382" y="4552568"/>
                  <a:pt x="1792382" y="4245592"/>
                </a:cubicBezTo>
                <a:cubicBezTo>
                  <a:pt x="1792382" y="2608384"/>
                  <a:pt x="1128773" y="1126171"/>
                  <a:pt x="55861" y="5325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700" name="Google Shape;700;p39"/>
          <p:cNvGrpSpPr/>
          <p:nvPr/>
        </p:nvGrpSpPr>
        <p:grpSpPr>
          <a:xfrm>
            <a:off x="14806856" y="5369808"/>
            <a:ext cx="7432712" cy="3089564"/>
            <a:chOff x="7403428" y="2782669"/>
            <a:chExt cx="3716356" cy="1544782"/>
          </a:xfrm>
        </p:grpSpPr>
        <p:sp>
          <p:nvSpPr>
            <p:cNvPr id="701" name="Google Shape;701;p39"/>
            <p:cNvSpPr txBox="1"/>
            <p:nvPr/>
          </p:nvSpPr>
          <p:spPr>
            <a:xfrm>
              <a:off x="7403428" y="2782669"/>
              <a:ext cx="3716356"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Service</a:t>
              </a:r>
              <a:r>
                <a:rPr b="1" lang="en-ID" sz="7200">
                  <a:solidFill>
                    <a:srgbClr val="2A76A0"/>
                  </a:solidFill>
                  <a:latin typeface="Montserrat"/>
                  <a:ea typeface="Montserrat"/>
                  <a:cs typeface="Montserrat"/>
                  <a:sym typeface="Montserrat"/>
                </a:rPr>
                <a:t> </a:t>
              </a:r>
              <a:r>
                <a:rPr b="1" lang="en-ID" sz="7200">
                  <a:solidFill>
                    <a:srgbClr val="13BBE7"/>
                  </a:solidFill>
                  <a:latin typeface="Montserrat"/>
                  <a:ea typeface="Montserrat"/>
                  <a:cs typeface="Montserrat"/>
                  <a:sym typeface="Montserrat"/>
                </a:rPr>
                <a:t>Team.</a:t>
              </a:r>
              <a:endParaRPr/>
            </a:p>
          </p:txBody>
        </p:sp>
        <p:sp>
          <p:nvSpPr>
            <p:cNvPr id="702" name="Google Shape;702;p39"/>
            <p:cNvSpPr txBox="1"/>
            <p:nvPr/>
          </p:nvSpPr>
          <p:spPr>
            <a:xfrm>
              <a:off x="7403428" y="3486772"/>
              <a:ext cx="3716356"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a:t>
              </a:r>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7" name="Shape 707"/>
        <p:cNvGrpSpPr/>
        <p:nvPr/>
      </p:nvGrpSpPr>
      <p:grpSpPr>
        <a:xfrm>
          <a:off x="0" y="0"/>
          <a:ext cx="0" cy="0"/>
          <a:chOff x="0" y="0"/>
          <a:chExt cx="0" cy="0"/>
        </a:xfrm>
      </p:grpSpPr>
      <p:pic>
        <p:nvPicPr>
          <p:cNvPr id="708" name="Google Shape;708;p40"/>
          <p:cNvPicPr preferRelativeResize="0"/>
          <p:nvPr/>
        </p:nvPicPr>
        <p:blipFill rotWithShape="1">
          <a:blip r:embed="rId3">
            <a:alphaModFix/>
          </a:blip>
          <a:srcRect b="0" l="0" r="0" t="0"/>
          <a:stretch/>
        </p:blipFill>
        <p:spPr>
          <a:xfrm>
            <a:off x="3" y="5"/>
            <a:ext cx="12732010" cy="12732014"/>
          </a:xfrm>
          <a:custGeom>
            <a:rect b="b" l="l" r="r" t="t"/>
            <a:pathLst>
              <a:path extrusionOk="0" h="6366007" w="6366005">
                <a:moveTo>
                  <a:pt x="0" y="0"/>
                </a:moveTo>
                <a:lnTo>
                  <a:pt x="6366005" y="0"/>
                </a:lnTo>
                <a:cubicBezTo>
                  <a:pt x="6366005" y="3405979"/>
                  <a:pt x="3691199" y="6187222"/>
                  <a:pt x="327593" y="6357724"/>
                </a:cubicBezTo>
                <a:lnTo>
                  <a:pt x="0" y="6366007"/>
                </a:lnTo>
                <a:close/>
              </a:path>
            </a:pathLst>
          </a:custGeom>
          <a:noFill/>
          <a:ln>
            <a:noFill/>
          </a:ln>
        </p:spPr>
      </p:pic>
      <p:sp>
        <p:nvSpPr>
          <p:cNvPr id="709" name="Google Shape;709;p40"/>
          <p:cNvSpPr/>
          <p:nvPr/>
        </p:nvSpPr>
        <p:spPr>
          <a:xfrm flipH="1" rot="10800000">
            <a:off x="0" y="4"/>
            <a:ext cx="13716004" cy="13736890"/>
          </a:xfrm>
          <a:custGeom>
            <a:rect b="b" l="l" r="r" t="t"/>
            <a:pathLst>
              <a:path extrusionOk="0" h="6868445" w="6858002">
                <a:moveTo>
                  <a:pt x="0" y="0"/>
                </a:moveTo>
                <a:lnTo>
                  <a:pt x="1" y="0"/>
                </a:lnTo>
                <a:cubicBezTo>
                  <a:pt x="3787570" y="0"/>
                  <a:pt x="6858002" y="3070432"/>
                  <a:pt x="6858002" y="6858002"/>
                </a:cubicBezTo>
                <a:lnTo>
                  <a:pt x="6857738" y="6868445"/>
                </a:lnTo>
                <a:lnTo>
                  <a:pt x="6095753" y="6868445"/>
                </a:lnTo>
                <a:lnTo>
                  <a:pt x="6088069" y="6564579"/>
                </a:lnTo>
                <a:cubicBezTo>
                  <a:pt x="5924799" y="3343636"/>
                  <a:pt x="3261518" y="782277"/>
                  <a:pt x="0" y="782277"/>
                </a:cubicBez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710" name="Google Shape;710;p40"/>
          <p:cNvSpPr/>
          <p:nvPr/>
        </p:nvSpPr>
        <p:spPr>
          <a:xfrm flipH="1" rot="10800000">
            <a:off x="9018148" y="20894"/>
            <a:ext cx="4672456" cy="10328588"/>
          </a:xfrm>
          <a:custGeom>
            <a:rect b="b" l="l" r="r" t="t"/>
            <a:pathLst>
              <a:path extrusionOk="0" h="5164294" w="2336228">
                <a:moveTo>
                  <a:pt x="0" y="0"/>
                </a:moveTo>
                <a:lnTo>
                  <a:pt x="89392" y="77434"/>
                </a:lnTo>
                <a:cubicBezTo>
                  <a:pt x="1469671" y="1331953"/>
                  <a:pt x="2336228" y="3141705"/>
                  <a:pt x="2336228" y="5153851"/>
                </a:cubicBezTo>
                <a:lnTo>
                  <a:pt x="2335964" y="5164294"/>
                </a:lnTo>
                <a:lnTo>
                  <a:pt x="1721247" y="5164294"/>
                </a:lnTo>
                <a:lnTo>
                  <a:pt x="1724068" y="5148497"/>
                </a:lnTo>
                <a:cubicBezTo>
                  <a:pt x="1769052" y="4854096"/>
                  <a:pt x="1792382" y="4552568"/>
                  <a:pt x="1792382" y="4245592"/>
                </a:cubicBezTo>
                <a:cubicBezTo>
                  <a:pt x="1792382" y="2608384"/>
                  <a:pt x="1128773" y="1126171"/>
                  <a:pt x="55861" y="5325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711" name="Google Shape;711;p40"/>
          <p:cNvSpPr txBox="1"/>
          <p:nvPr/>
        </p:nvSpPr>
        <p:spPr>
          <a:xfrm>
            <a:off x="15323148" y="3855694"/>
            <a:ext cx="7432712" cy="230832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Our </a:t>
            </a:r>
            <a:endParaRPr/>
          </a:p>
          <a:p>
            <a:pPr indent="0" lvl="0" marL="0" marR="0" rtl="0" algn="ctr">
              <a:spcBef>
                <a:spcPts val="0"/>
              </a:spcBef>
              <a:spcAft>
                <a:spcPts val="0"/>
              </a:spcAft>
              <a:buNone/>
            </a:pPr>
            <a:r>
              <a:rPr b="1" lang="en-ID" sz="7200">
                <a:solidFill>
                  <a:srgbClr val="13BBE7"/>
                </a:solidFill>
                <a:latin typeface="Montserrat"/>
                <a:ea typeface="Montserrat"/>
                <a:cs typeface="Montserrat"/>
                <a:sym typeface="Montserrat"/>
              </a:rPr>
              <a:t>Service.</a:t>
            </a:r>
            <a:endParaRPr/>
          </a:p>
        </p:txBody>
      </p:sp>
      <p:sp>
        <p:nvSpPr>
          <p:cNvPr id="712" name="Google Shape;712;p40"/>
          <p:cNvSpPr txBox="1"/>
          <p:nvPr/>
        </p:nvSpPr>
        <p:spPr>
          <a:xfrm>
            <a:off x="15890595" y="6604637"/>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sp>
        <p:nvSpPr>
          <p:cNvPr id="713" name="Google Shape;713;p40"/>
          <p:cNvSpPr txBox="1"/>
          <p:nvPr/>
        </p:nvSpPr>
        <p:spPr>
          <a:xfrm>
            <a:off x="15890595" y="8780815"/>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pic>
        <p:nvPicPr>
          <p:cNvPr id="714" name="Google Shape;714;p40"/>
          <p:cNvPicPr preferRelativeResize="0"/>
          <p:nvPr/>
        </p:nvPicPr>
        <p:blipFill rotWithShape="1">
          <a:blip r:embed="rId4">
            <a:alphaModFix/>
          </a:blip>
          <a:srcRect b="0" l="0" r="0" t="0"/>
          <a:stretch/>
        </p:blipFill>
        <p:spPr>
          <a:xfrm>
            <a:off x="15402478" y="6819484"/>
            <a:ext cx="360028" cy="415624"/>
          </a:xfrm>
          <a:prstGeom prst="rect">
            <a:avLst/>
          </a:prstGeom>
          <a:noFill/>
          <a:ln>
            <a:noFill/>
          </a:ln>
        </p:spPr>
      </p:pic>
      <p:pic>
        <p:nvPicPr>
          <p:cNvPr id="715" name="Google Shape;715;p40"/>
          <p:cNvPicPr preferRelativeResize="0"/>
          <p:nvPr/>
        </p:nvPicPr>
        <p:blipFill rotWithShape="1">
          <a:blip r:embed="rId4">
            <a:alphaModFix/>
          </a:blip>
          <a:srcRect b="0" l="0" r="0" t="0"/>
          <a:stretch/>
        </p:blipFill>
        <p:spPr>
          <a:xfrm>
            <a:off x="15402478" y="8991184"/>
            <a:ext cx="360028" cy="41562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0" name="Shape 720"/>
        <p:cNvGrpSpPr/>
        <p:nvPr/>
      </p:nvGrpSpPr>
      <p:grpSpPr>
        <a:xfrm>
          <a:off x="0" y="0"/>
          <a:ext cx="0" cy="0"/>
          <a:chOff x="0" y="0"/>
          <a:chExt cx="0" cy="0"/>
        </a:xfrm>
      </p:grpSpPr>
      <p:pic>
        <p:nvPicPr>
          <p:cNvPr id="721" name="Google Shape;721;p41"/>
          <p:cNvPicPr preferRelativeResize="0"/>
          <p:nvPr/>
        </p:nvPicPr>
        <p:blipFill rotWithShape="1">
          <a:blip r:embed="rId3">
            <a:alphaModFix/>
          </a:blip>
          <a:srcRect b="0" l="0" r="0" t="0"/>
          <a:stretch/>
        </p:blipFill>
        <p:spPr>
          <a:xfrm>
            <a:off x="11651991" y="983987"/>
            <a:ext cx="12732010" cy="12732014"/>
          </a:xfrm>
          <a:custGeom>
            <a:rect b="b" l="l" r="r" t="t"/>
            <a:pathLst>
              <a:path extrusionOk="0" h="6366007" w="6366005">
                <a:moveTo>
                  <a:pt x="6366005" y="0"/>
                </a:moveTo>
                <a:lnTo>
                  <a:pt x="6366005" y="6366007"/>
                </a:lnTo>
                <a:lnTo>
                  <a:pt x="0" y="6366007"/>
                </a:lnTo>
                <a:cubicBezTo>
                  <a:pt x="0" y="2960028"/>
                  <a:pt x="2674806" y="178785"/>
                  <a:pt x="6038412" y="8283"/>
                </a:cubicBezTo>
                <a:close/>
              </a:path>
            </a:pathLst>
          </a:custGeom>
          <a:noFill/>
          <a:ln>
            <a:noFill/>
          </a:ln>
        </p:spPr>
      </p:pic>
      <p:sp>
        <p:nvSpPr>
          <p:cNvPr id="722" name="Google Shape;722;p41"/>
          <p:cNvSpPr/>
          <p:nvPr/>
        </p:nvSpPr>
        <p:spPr>
          <a:xfrm flipH="1">
            <a:off x="10667996" y="3"/>
            <a:ext cx="13716004" cy="13736890"/>
          </a:xfrm>
          <a:custGeom>
            <a:rect b="b" l="l" r="r" t="t"/>
            <a:pathLst>
              <a:path extrusionOk="0" h="6868445" w="6858002">
                <a:moveTo>
                  <a:pt x="0" y="0"/>
                </a:moveTo>
                <a:lnTo>
                  <a:pt x="1" y="0"/>
                </a:lnTo>
                <a:cubicBezTo>
                  <a:pt x="3787570" y="0"/>
                  <a:pt x="6858002" y="3070432"/>
                  <a:pt x="6858002" y="6858002"/>
                </a:cubicBezTo>
                <a:lnTo>
                  <a:pt x="6857738" y="6868445"/>
                </a:lnTo>
                <a:lnTo>
                  <a:pt x="6095753" y="6868445"/>
                </a:lnTo>
                <a:lnTo>
                  <a:pt x="6088069" y="6564579"/>
                </a:lnTo>
                <a:cubicBezTo>
                  <a:pt x="5924799" y="3343636"/>
                  <a:pt x="3261518" y="782277"/>
                  <a:pt x="0" y="782277"/>
                </a:cubicBez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723" name="Google Shape;723;p41"/>
          <p:cNvSpPr/>
          <p:nvPr/>
        </p:nvSpPr>
        <p:spPr>
          <a:xfrm flipH="1">
            <a:off x="10693396" y="3387412"/>
            <a:ext cx="4672456" cy="10328588"/>
          </a:xfrm>
          <a:custGeom>
            <a:rect b="b" l="l" r="r" t="t"/>
            <a:pathLst>
              <a:path extrusionOk="0" h="5164294" w="2336228">
                <a:moveTo>
                  <a:pt x="0" y="0"/>
                </a:moveTo>
                <a:lnTo>
                  <a:pt x="89392" y="77434"/>
                </a:lnTo>
                <a:cubicBezTo>
                  <a:pt x="1469671" y="1331953"/>
                  <a:pt x="2336228" y="3141705"/>
                  <a:pt x="2336228" y="5153851"/>
                </a:cubicBezTo>
                <a:lnTo>
                  <a:pt x="2335964" y="5164294"/>
                </a:lnTo>
                <a:lnTo>
                  <a:pt x="1721247" y="5164294"/>
                </a:lnTo>
                <a:lnTo>
                  <a:pt x="1724068" y="5148497"/>
                </a:lnTo>
                <a:cubicBezTo>
                  <a:pt x="1769052" y="4854096"/>
                  <a:pt x="1792382" y="4552568"/>
                  <a:pt x="1792382" y="4245592"/>
                </a:cubicBezTo>
                <a:cubicBezTo>
                  <a:pt x="1792382" y="2608384"/>
                  <a:pt x="1128773" y="1126171"/>
                  <a:pt x="55861" y="5325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724" name="Google Shape;724;p41"/>
          <p:cNvSpPr txBox="1"/>
          <p:nvPr/>
        </p:nvSpPr>
        <p:spPr>
          <a:xfrm>
            <a:off x="1903848" y="3774296"/>
            <a:ext cx="7432712" cy="230832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Our </a:t>
            </a:r>
            <a:endParaRPr/>
          </a:p>
          <a:p>
            <a:pPr indent="0" lvl="0" marL="0" marR="0" rtl="0" algn="ctr">
              <a:spcBef>
                <a:spcPts val="0"/>
              </a:spcBef>
              <a:spcAft>
                <a:spcPts val="0"/>
              </a:spcAft>
              <a:buNone/>
            </a:pPr>
            <a:r>
              <a:rPr b="1" lang="en-ID" sz="7200">
                <a:solidFill>
                  <a:srgbClr val="13BBE7"/>
                </a:solidFill>
                <a:latin typeface="Montserrat"/>
                <a:ea typeface="Montserrat"/>
                <a:cs typeface="Montserrat"/>
                <a:sym typeface="Montserrat"/>
              </a:rPr>
              <a:t>Service.</a:t>
            </a:r>
            <a:endParaRPr/>
          </a:p>
        </p:txBody>
      </p:sp>
      <p:sp>
        <p:nvSpPr>
          <p:cNvPr id="725" name="Google Shape;725;p41"/>
          <p:cNvSpPr txBox="1"/>
          <p:nvPr/>
        </p:nvSpPr>
        <p:spPr>
          <a:xfrm>
            <a:off x="2471295" y="6523239"/>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sp>
        <p:nvSpPr>
          <p:cNvPr id="726" name="Google Shape;726;p41"/>
          <p:cNvSpPr txBox="1"/>
          <p:nvPr/>
        </p:nvSpPr>
        <p:spPr>
          <a:xfrm>
            <a:off x="2471295" y="8699417"/>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a:t>
            </a:r>
            <a:endParaRPr/>
          </a:p>
        </p:txBody>
      </p:sp>
      <p:pic>
        <p:nvPicPr>
          <p:cNvPr id="727" name="Google Shape;727;p41"/>
          <p:cNvPicPr preferRelativeResize="0"/>
          <p:nvPr/>
        </p:nvPicPr>
        <p:blipFill rotWithShape="1">
          <a:blip r:embed="rId4">
            <a:alphaModFix/>
          </a:blip>
          <a:srcRect b="0" l="0" r="0" t="0"/>
          <a:stretch/>
        </p:blipFill>
        <p:spPr>
          <a:xfrm>
            <a:off x="1983178" y="6738086"/>
            <a:ext cx="360028" cy="415624"/>
          </a:xfrm>
          <a:prstGeom prst="rect">
            <a:avLst/>
          </a:prstGeom>
          <a:noFill/>
          <a:ln>
            <a:noFill/>
          </a:ln>
        </p:spPr>
      </p:pic>
      <p:pic>
        <p:nvPicPr>
          <p:cNvPr id="728" name="Google Shape;728;p41"/>
          <p:cNvPicPr preferRelativeResize="0"/>
          <p:nvPr/>
        </p:nvPicPr>
        <p:blipFill rotWithShape="1">
          <a:blip r:embed="rId4">
            <a:alphaModFix/>
          </a:blip>
          <a:srcRect b="0" l="0" r="0" t="0"/>
          <a:stretch/>
        </p:blipFill>
        <p:spPr>
          <a:xfrm>
            <a:off x="1983178" y="8909786"/>
            <a:ext cx="360028" cy="4156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 name="Shape 58"/>
        <p:cNvGrpSpPr/>
        <p:nvPr/>
      </p:nvGrpSpPr>
      <p:grpSpPr>
        <a:xfrm>
          <a:off x="0" y="0"/>
          <a:ext cx="0" cy="0"/>
          <a:chOff x="0" y="0"/>
          <a:chExt cx="0" cy="0"/>
        </a:xfrm>
      </p:grpSpPr>
      <p:sp>
        <p:nvSpPr>
          <p:cNvPr id="59" name="Google Shape;59;p6"/>
          <p:cNvSpPr/>
          <p:nvPr/>
        </p:nvSpPr>
        <p:spPr>
          <a:xfrm>
            <a:off x="-3" y="0"/>
            <a:ext cx="13251537" cy="13716000"/>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60" name="Google Shape;60;p6"/>
          <p:cNvPicPr preferRelativeResize="0"/>
          <p:nvPr/>
        </p:nvPicPr>
        <p:blipFill rotWithShape="1">
          <a:blip r:embed="rId3">
            <a:alphaModFix/>
          </a:blip>
          <a:srcRect b="0" l="0" r="0" t="0"/>
          <a:stretch/>
        </p:blipFill>
        <p:spPr>
          <a:xfrm>
            <a:off x="5597070" y="11922944"/>
            <a:ext cx="2057400" cy="518992"/>
          </a:xfrm>
          <a:prstGeom prst="rect">
            <a:avLst/>
          </a:prstGeom>
          <a:noFill/>
          <a:ln>
            <a:noFill/>
          </a:ln>
        </p:spPr>
      </p:pic>
      <p:pic>
        <p:nvPicPr>
          <p:cNvPr id="61" name="Google Shape;61;p6"/>
          <p:cNvPicPr preferRelativeResize="0"/>
          <p:nvPr/>
        </p:nvPicPr>
        <p:blipFill rotWithShape="1">
          <a:blip r:embed="rId4">
            <a:alphaModFix/>
          </a:blip>
          <a:srcRect b="0" l="0" r="0" t="0"/>
          <a:stretch/>
        </p:blipFill>
        <p:spPr>
          <a:xfrm rot="-2700000">
            <a:off x="11390110" y="985684"/>
            <a:ext cx="702204" cy="810640"/>
          </a:xfrm>
          <a:prstGeom prst="rect">
            <a:avLst/>
          </a:prstGeom>
          <a:noFill/>
          <a:ln>
            <a:noFill/>
          </a:ln>
        </p:spPr>
      </p:pic>
      <p:sp>
        <p:nvSpPr>
          <p:cNvPr id="62" name="Google Shape;62;p6"/>
          <p:cNvSpPr txBox="1"/>
          <p:nvPr/>
        </p:nvSpPr>
        <p:spPr>
          <a:xfrm>
            <a:off x="2226060" y="2664147"/>
            <a:ext cx="5910592"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chemeClr val="lt1"/>
                </a:solidFill>
                <a:latin typeface="Montserrat"/>
                <a:ea typeface="Montserrat"/>
                <a:cs typeface="Montserrat"/>
                <a:sym typeface="Montserrat"/>
              </a:rPr>
              <a:t>What we do?</a:t>
            </a:r>
            <a:endParaRPr/>
          </a:p>
        </p:txBody>
      </p:sp>
      <p:sp>
        <p:nvSpPr>
          <p:cNvPr id="63" name="Google Shape;63;p6"/>
          <p:cNvSpPr txBox="1"/>
          <p:nvPr/>
        </p:nvSpPr>
        <p:spPr>
          <a:xfrm>
            <a:off x="2236510" y="4358267"/>
            <a:ext cx="9027886"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chemeClr val="lt1"/>
                </a:solidFill>
                <a:latin typeface="Lato"/>
                <a:ea typeface="Lato"/>
                <a:cs typeface="Lato"/>
                <a:sym typeface="Lato"/>
              </a:rPr>
              <a:t>we are a team of specialized experts, from the world health agency tasked with dealing with the corona virus, and finding a cure for treating people infected with this virus.</a:t>
            </a:r>
            <a:endParaRPr/>
          </a:p>
        </p:txBody>
      </p:sp>
      <p:pic>
        <p:nvPicPr>
          <p:cNvPr id="64" name="Google Shape;64;p6"/>
          <p:cNvPicPr preferRelativeResize="0"/>
          <p:nvPr/>
        </p:nvPicPr>
        <p:blipFill rotWithShape="1">
          <a:blip r:embed="rId4">
            <a:alphaModFix/>
          </a:blip>
          <a:srcRect b="0" l="0" r="0" t="0"/>
          <a:stretch/>
        </p:blipFill>
        <p:spPr>
          <a:xfrm>
            <a:off x="1753616" y="6701727"/>
            <a:ext cx="360028" cy="415624"/>
          </a:xfrm>
          <a:prstGeom prst="rect">
            <a:avLst/>
          </a:prstGeom>
          <a:noFill/>
          <a:ln>
            <a:noFill/>
          </a:ln>
        </p:spPr>
      </p:pic>
      <p:sp>
        <p:nvSpPr>
          <p:cNvPr id="65" name="Google Shape;65;p6"/>
          <p:cNvSpPr txBox="1"/>
          <p:nvPr/>
        </p:nvSpPr>
        <p:spPr>
          <a:xfrm>
            <a:off x="2236508" y="6601761"/>
            <a:ext cx="4607352"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chemeClr val="lt1"/>
                </a:solidFill>
                <a:latin typeface="Open Sans SemiBold"/>
                <a:ea typeface="Open Sans SemiBold"/>
                <a:cs typeface="Open Sans SemiBold"/>
                <a:sym typeface="Open Sans SemiBold"/>
              </a:rPr>
              <a:t>corona virus examination</a:t>
            </a:r>
            <a:endParaRPr/>
          </a:p>
        </p:txBody>
      </p:sp>
      <p:sp>
        <p:nvSpPr>
          <p:cNvPr id="66" name="Google Shape;66;p6"/>
          <p:cNvSpPr txBox="1"/>
          <p:nvPr/>
        </p:nvSpPr>
        <p:spPr>
          <a:xfrm>
            <a:off x="2236510" y="7160165"/>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elit, sed do eiusmod tempor incididunt ut labore et dolore magna aliqua.</a:t>
            </a:r>
            <a:endParaRPr/>
          </a:p>
        </p:txBody>
      </p:sp>
      <p:pic>
        <p:nvPicPr>
          <p:cNvPr id="67" name="Google Shape;67;p6"/>
          <p:cNvPicPr preferRelativeResize="0"/>
          <p:nvPr/>
        </p:nvPicPr>
        <p:blipFill rotWithShape="1">
          <a:blip r:embed="rId4">
            <a:alphaModFix/>
          </a:blip>
          <a:srcRect b="0" l="0" r="0" t="0"/>
          <a:stretch/>
        </p:blipFill>
        <p:spPr>
          <a:xfrm>
            <a:off x="1753616" y="8949627"/>
            <a:ext cx="360028" cy="415624"/>
          </a:xfrm>
          <a:prstGeom prst="rect">
            <a:avLst/>
          </a:prstGeom>
          <a:noFill/>
          <a:ln>
            <a:noFill/>
          </a:ln>
        </p:spPr>
      </p:pic>
      <p:sp>
        <p:nvSpPr>
          <p:cNvPr id="68" name="Google Shape;68;p6"/>
          <p:cNvSpPr txBox="1"/>
          <p:nvPr/>
        </p:nvSpPr>
        <p:spPr>
          <a:xfrm>
            <a:off x="2236508" y="8849661"/>
            <a:ext cx="5939446"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800">
                <a:solidFill>
                  <a:schemeClr val="lt1"/>
                </a:solidFill>
                <a:latin typeface="Open Sans SemiBold"/>
                <a:ea typeface="Open Sans SemiBold"/>
                <a:cs typeface="Open Sans SemiBold"/>
                <a:sym typeface="Open Sans SemiBold"/>
              </a:rPr>
              <a:t>anticipating the spread of corona</a:t>
            </a:r>
            <a:endParaRPr/>
          </a:p>
        </p:txBody>
      </p:sp>
      <p:sp>
        <p:nvSpPr>
          <p:cNvPr id="69" name="Google Shape;69;p6"/>
          <p:cNvSpPr txBox="1"/>
          <p:nvPr/>
        </p:nvSpPr>
        <p:spPr>
          <a:xfrm>
            <a:off x="2236510" y="9408065"/>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elit, sed do eiusmod tempor incididunt ut labore et dolore magna aliqua.</a:t>
            </a:r>
            <a:endParaRPr/>
          </a:p>
        </p:txBody>
      </p:sp>
      <p:cxnSp>
        <p:nvCxnSpPr>
          <p:cNvPr id="70" name="Google Shape;70;p6"/>
          <p:cNvCxnSpPr/>
          <p:nvPr/>
        </p:nvCxnSpPr>
        <p:spPr>
          <a:xfrm>
            <a:off x="2398940" y="3959333"/>
            <a:ext cx="739776" cy="0"/>
          </a:xfrm>
          <a:prstGeom prst="straightConnector1">
            <a:avLst/>
          </a:prstGeom>
          <a:noFill/>
          <a:ln cap="flat" cmpd="sng" w="57150">
            <a:solidFill>
              <a:schemeClr val="lt1"/>
            </a:solidFill>
            <a:prstDash val="solid"/>
            <a:miter lim="800000"/>
            <a:headEnd len="sm" w="sm" type="none"/>
            <a:tailEnd len="sm" w="sm" type="none"/>
          </a:ln>
        </p:spPr>
      </p:cxnSp>
      <p:pic>
        <p:nvPicPr>
          <p:cNvPr id="71" name="Google Shape;71;p6"/>
          <p:cNvPicPr preferRelativeResize="0"/>
          <p:nvPr/>
        </p:nvPicPr>
        <p:blipFill rotWithShape="1">
          <a:blip r:embed="rId5">
            <a:alphaModFix/>
          </a:blip>
          <a:srcRect b="0" l="9416" r="9415" t="0"/>
          <a:stretch/>
        </p:blipFill>
        <p:spPr>
          <a:xfrm>
            <a:off x="13251541" y="0"/>
            <a:ext cx="11132458" cy="137160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3" name="Shape 733"/>
        <p:cNvGrpSpPr/>
        <p:nvPr/>
      </p:nvGrpSpPr>
      <p:grpSpPr>
        <a:xfrm>
          <a:off x="0" y="0"/>
          <a:ext cx="0" cy="0"/>
          <a:chOff x="0" y="0"/>
          <a:chExt cx="0" cy="0"/>
        </a:xfrm>
      </p:grpSpPr>
      <p:pic>
        <p:nvPicPr>
          <p:cNvPr id="734" name="Google Shape;734;p42"/>
          <p:cNvPicPr preferRelativeResize="0"/>
          <p:nvPr/>
        </p:nvPicPr>
        <p:blipFill rotWithShape="1">
          <a:blip r:embed="rId3">
            <a:alphaModFix/>
          </a:blip>
          <a:srcRect b="0" l="0" r="0" t="0"/>
          <a:stretch/>
        </p:blipFill>
        <p:spPr>
          <a:xfrm>
            <a:off x="11651991" y="5"/>
            <a:ext cx="12732010" cy="12732014"/>
          </a:xfrm>
          <a:custGeom>
            <a:rect b="b" l="l" r="r" t="t"/>
            <a:pathLst>
              <a:path extrusionOk="0" h="6366007" w="6366005">
                <a:moveTo>
                  <a:pt x="0" y="0"/>
                </a:moveTo>
                <a:lnTo>
                  <a:pt x="6366005" y="0"/>
                </a:lnTo>
                <a:lnTo>
                  <a:pt x="6366005" y="6366007"/>
                </a:lnTo>
                <a:lnTo>
                  <a:pt x="6038412" y="6357724"/>
                </a:lnTo>
                <a:cubicBezTo>
                  <a:pt x="2674806" y="6187222"/>
                  <a:pt x="0" y="3405979"/>
                  <a:pt x="0" y="0"/>
                </a:cubicBezTo>
                <a:close/>
              </a:path>
            </a:pathLst>
          </a:custGeom>
          <a:noFill/>
          <a:ln>
            <a:noFill/>
          </a:ln>
        </p:spPr>
      </p:pic>
      <p:sp>
        <p:nvSpPr>
          <p:cNvPr id="735" name="Google Shape;735;p42"/>
          <p:cNvSpPr/>
          <p:nvPr/>
        </p:nvSpPr>
        <p:spPr>
          <a:xfrm rot="10800000">
            <a:off x="10667996" y="4"/>
            <a:ext cx="13716004" cy="13736890"/>
          </a:xfrm>
          <a:custGeom>
            <a:rect b="b" l="l" r="r" t="t"/>
            <a:pathLst>
              <a:path extrusionOk="0" h="6868445" w="6858002">
                <a:moveTo>
                  <a:pt x="0" y="0"/>
                </a:moveTo>
                <a:lnTo>
                  <a:pt x="1" y="0"/>
                </a:lnTo>
                <a:cubicBezTo>
                  <a:pt x="3787570" y="0"/>
                  <a:pt x="6858002" y="3070432"/>
                  <a:pt x="6858002" y="6858002"/>
                </a:cubicBezTo>
                <a:lnTo>
                  <a:pt x="6857738" y="6868445"/>
                </a:lnTo>
                <a:lnTo>
                  <a:pt x="6095753" y="6868445"/>
                </a:lnTo>
                <a:lnTo>
                  <a:pt x="6088069" y="6564579"/>
                </a:lnTo>
                <a:cubicBezTo>
                  <a:pt x="5924799" y="3343636"/>
                  <a:pt x="3261518" y="782277"/>
                  <a:pt x="0" y="782277"/>
                </a:cubicBez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736" name="Google Shape;736;p42"/>
          <p:cNvSpPr/>
          <p:nvPr/>
        </p:nvSpPr>
        <p:spPr>
          <a:xfrm rot="10800000">
            <a:off x="10693396" y="20894"/>
            <a:ext cx="4672456" cy="10328588"/>
          </a:xfrm>
          <a:custGeom>
            <a:rect b="b" l="l" r="r" t="t"/>
            <a:pathLst>
              <a:path extrusionOk="0" h="5164294" w="2336228">
                <a:moveTo>
                  <a:pt x="0" y="0"/>
                </a:moveTo>
                <a:lnTo>
                  <a:pt x="89392" y="77434"/>
                </a:lnTo>
                <a:cubicBezTo>
                  <a:pt x="1469671" y="1331953"/>
                  <a:pt x="2336228" y="3141705"/>
                  <a:pt x="2336228" y="5153851"/>
                </a:cubicBezTo>
                <a:lnTo>
                  <a:pt x="2335964" y="5164294"/>
                </a:lnTo>
                <a:lnTo>
                  <a:pt x="1721247" y="5164294"/>
                </a:lnTo>
                <a:lnTo>
                  <a:pt x="1724068" y="5148497"/>
                </a:lnTo>
                <a:cubicBezTo>
                  <a:pt x="1769052" y="4854096"/>
                  <a:pt x="1792382" y="4552568"/>
                  <a:pt x="1792382" y="4245592"/>
                </a:cubicBezTo>
                <a:cubicBezTo>
                  <a:pt x="1792382" y="2608384"/>
                  <a:pt x="1128773" y="1126171"/>
                  <a:pt x="55861" y="5325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737" name="Google Shape;737;p42"/>
          <p:cNvGrpSpPr/>
          <p:nvPr/>
        </p:nvGrpSpPr>
        <p:grpSpPr>
          <a:xfrm>
            <a:off x="1591794" y="3426104"/>
            <a:ext cx="7432712" cy="2535566"/>
            <a:chOff x="795897" y="2026733"/>
            <a:chExt cx="3716356" cy="1267783"/>
          </a:xfrm>
        </p:grpSpPr>
        <p:sp>
          <p:nvSpPr>
            <p:cNvPr id="738" name="Google Shape;738;p42"/>
            <p:cNvSpPr txBox="1"/>
            <p:nvPr/>
          </p:nvSpPr>
          <p:spPr>
            <a:xfrm>
              <a:off x="795897" y="2026733"/>
              <a:ext cx="3716356"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Service</a:t>
              </a:r>
              <a:r>
                <a:rPr b="1" lang="en-ID" sz="7200">
                  <a:solidFill>
                    <a:srgbClr val="2A76A0"/>
                  </a:solidFill>
                  <a:latin typeface="Montserrat"/>
                  <a:ea typeface="Montserrat"/>
                  <a:cs typeface="Montserrat"/>
                  <a:sym typeface="Montserrat"/>
                </a:rPr>
                <a:t> </a:t>
              </a:r>
              <a:r>
                <a:rPr b="1" lang="en-ID" sz="7200">
                  <a:solidFill>
                    <a:srgbClr val="13BBE7"/>
                  </a:solidFill>
                  <a:latin typeface="Montserrat"/>
                  <a:ea typeface="Montserrat"/>
                  <a:cs typeface="Montserrat"/>
                  <a:sym typeface="Montserrat"/>
                </a:rPr>
                <a:t>Team.</a:t>
              </a:r>
              <a:endParaRPr/>
            </a:p>
          </p:txBody>
        </p:sp>
        <p:sp>
          <p:nvSpPr>
            <p:cNvPr id="739" name="Google Shape;739;p42"/>
            <p:cNvSpPr txBox="1"/>
            <p:nvPr/>
          </p:nvSpPr>
          <p:spPr>
            <a:xfrm>
              <a:off x="795897" y="2730836"/>
              <a:ext cx="3716356"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a:t>
              </a:r>
              <a:endParaRPr/>
            </a:p>
          </p:txBody>
        </p:sp>
      </p:grpSp>
      <p:grpSp>
        <p:nvGrpSpPr>
          <p:cNvPr id="740" name="Google Shape;740;p42"/>
          <p:cNvGrpSpPr/>
          <p:nvPr/>
        </p:nvGrpSpPr>
        <p:grpSpPr>
          <a:xfrm>
            <a:off x="960228" y="6715849"/>
            <a:ext cx="8269632" cy="3114186"/>
            <a:chOff x="1112097" y="4083595"/>
            <a:chExt cx="4134816" cy="1557093"/>
          </a:xfrm>
        </p:grpSpPr>
        <p:sp>
          <p:nvSpPr>
            <p:cNvPr id="741" name="Google Shape;741;p42"/>
            <p:cNvSpPr txBox="1"/>
            <p:nvPr/>
          </p:nvSpPr>
          <p:spPr>
            <a:xfrm>
              <a:off x="1222838" y="4527715"/>
              <a:ext cx="1693895" cy="23083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2287B4"/>
                  </a:solidFill>
                  <a:latin typeface="Montserrat"/>
                  <a:ea typeface="Montserrat"/>
                  <a:cs typeface="Montserrat"/>
                  <a:sym typeface="Montserrat"/>
                </a:rPr>
                <a:t>Like</a:t>
              </a:r>
              <a:endParaRPr b="1" sz="2400">
                <a:solidFill>
                  <a:srgbClr val="2287B4"/>
                </a:solidFill>
                <a:latin typeface="Montserrat"/>
                <a:ea typeface="Montserrat"/>
                <a:cs typeface="Montserrat"/>
                <a:sym typeface="Montserrat"/>
              </a:endParaRPr>
            </a:p>
          </p:txBody>
        </p:sp>
        <p:grpSp>
          <p:nvGrpSpPr>
            <p:cNvPr id="742" name="Google Shape;742;p42"/>
            <p:cNvGrpSpPr/>
            <p:nvPr/>
          </p:nvGrpSpPr>
          <p:grpSpPr>
            <a:xfrm>
              <a:off x="1923957" y="4083595"/>
              <a:ext cx="291655" cy="291655"/>
              <a:chOff x="8204317" y="2115665"/>
              <a:chExt cx="464344" cy="464344"/>
            </a:xfrm>
          </p:grpSpPr>
          <p:sp>
            <p:nvSpPr>
              <p:cNvPr id="743" name="Google Shape;743;p42"/>
              <p:cNvSpPr/>
              <p:nvPr/>
            </p:nvSpPr>
            <p:spPr>
              <a:xfrm>
                <a:off x="8204317" y="2115665"/>
                <a:ext cx="464344" cy="464344"/>
              </a:xfrm>
              <a:custGeom>
                <a:rect b="b" l="l" r="r" t="t"/>
                <a:pathLst>
                  <a:path extrusionOk="0" h="21600" w="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accen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744" name="Google Shape;744;p42"/>
              <p:cNvSpPr/>
              <p:nvPr/>
            </p:nvSpPr>
            <p:spPr>
              <a:xfrm>
                <a:off x="8247973" y="2492697"/>
                <a:ext cx="43657" cy="43656"/>
              </a:xfrm>
              <a:custGeom>
                <a:rect b="b" l="l" r="r" t="t"/>
                <a:pathLst>
                  <a:path extrusionOk="0" h="21600" w="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accen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grpSp>
        <p:sp>
          <p:nvSpPr>
            <p:cNvPr id="745" name="Google Shape;745;p42"/>
            <p:cNvSpPr/>
            <p:nvPr/>
          </p:nvSpPr>
          <p:spPr>
            <a:xfrm>
              <a:off x="1112097" y="4800009"/>
              <a:ext cx="1942210"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a:t>
              </a:r>
              <a:endParaRPr sz="2400">
                <a:solidFill>
                  <a:srgbClr val="3B9D9F"/>
                </a:solidFill>
                <a:latin typeface="Lato"/>
                <a:ea typeface="Lato"/>
                <a:cs typeface="Lato"/>
                <a:sym typeface="Lato"/>
              </a:endParaRPr>
            </a:p>
          </p:txBody>
        </p:sp>
        <p:sp>
          <p:nvSpPr>
            <p:cNvPr id="746" name="Google Shape;746;p42"/>
            <p:cNvSpPr txBox="1"/>
            <p:nvPr/>
          </p:nvSpPr>
          <p:spPr>
            <a:xfrm>
              <a:off x="3415444" y="4527715"/>
              <a:ext cx="1693895" cy="23083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2287B4"/>
                  </a:solidFill>
                  <a:latin typeface="Montserrat"/>
                  <a:ea typeface="Montserrat"/>
                  <a:cs typeface="Montserrat"/>
                  <a:sym typeface="Montserrat"/>
                </a:rPr>
                <a:t>Comment</a:t>
              </a:r>
              <a:endParaRPr b="1" sz="2400">
                <a:solidFill>
                  <a:srgbClr val="2287B4"/>
                </a:solidFill>
                <a:latin typeface="Montserrat"/>
                <a:ea typeface="Montserrat"/>
                <a:cs typeface="Montserrat"/>
                <a:sym typeface="Montserrat"/>
              </a:endParaRPr>
            </a:p>
          </p:txBody>
        </p:sp>
        <p:sp>
          <p:nvSpPr>
            <p:cNvPr id="747" name="Google Shape;747;p42"/>
            <p:cNvSpPr/>
            <p:nvPr/>
          </p:nvSpPr>
          <p:spPr>
            <a:xfrm>
              <a:off x="4116563" y="4087738"/>
              <a:ext cx="291655" cy="292153"/>
            </a:xfrm>
            <a:custGeom>
              <a:rect b="b" l="l" r="r" t="t"/>
              <a:pathLst>
                <a:path extrusionOk="0" h="21600" w="2102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2287B4"/>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748" name="Google Shape;748;p42"/>
            <p:cNvSpPr/>
            <p:nvPr/>
          </p:nvSpPr>
          <p:spPr>
            <a:xfrm>
              <a:off x="3304703" y="4800009"/>
              <a:ext cx="1942210"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a:t>
              </a:r>
              <a:endParaRPr sz="2400">
                <a:solidFill>
                  <a:srgbClr val="3B9D9F"/>
                </a:solidFill>
                <a:latin typeface="Lato"/>
                <a:ea typeface="Lato"/>
                <a:cs typeface="Lato"/>
                <a:sym typeface="Lato"/>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3" name="Shape 753"/>
        <p:cNvGrpSpPr/>
        <p:nvPr/>
      </p:nvGrpSpPr>
      <p:grpSpPr>
        <a:xfrm>
          <a:off x="0" y="0"/>
          <a:ext cx="0" cy="0"/>
          <a:chOff x="0" y="0"/>
          <a:chExt cx="0" cy="0"/>
        </a:xfrm>
      </p:grpSpPr>
      <p:pic>
        <p:nvPicPr>
          <p:cNvPr id="754" name="Google Shape;754;p43"/>
          <p:cNvPicPr preferRelativeResize="0"/>
          <p:nvPr/>
        </p:nvPicPr>
        <p:blipFill rotWithShape="1">
          <a:blip r:embed="rId3">
            <a:alphaModFix/>
          </a:blip>
          <a:srcRect b="21874" l="0" r="0" t="21875"/>
          <a:stretch/>
        </p:blipFill>
        <p:spPr>
          <a:xfrm>
            <a:off x="0" y="0"/>
            <a:ext cx="24384000" cy="13716000"/>
          </a:xfrm>
          <a:prstGeom prst="rect">
            <a:avLst/>
          </a:prstGeom>
          <a:noFill/>
          <a:ln>
            <a:noFill/>
          </a:ln>
        </p:spPr>
      </p:pic>
      <p:sp>
        <p:nvSpPr>
          <p:cNvPr id="755" name="Google Shape;755;p43"/>
          <p:cNvSpPr txBox="1"/>
          <p:nvPr/>
        </p:nvSpPr>
        <p:spPr>
          <a:xfrm>
            <a:off x="5611515" y="7269486"/>
            <a:ext cx="13160975" cy="212365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13200">
                <a:solidFill>
                  <a:schemeClr val="lt1"/>
                </a:solidFill>
                <a:latin typeface="Montserrat"/>
                <a:ea typeface="Montserrat"/>
                <a:cs typeface="Montserrat"/>
                <a:sym typeface="Montserrat"/>
              </a:rPr>
              <a:t>BREAK SLIDES</a:t>
            </a:r>
            <a:endParaRPr/>
          </a:p>
        </p:txBody>
      </p:sp>
      <p:sp>
        <p:nvSpPr>
          <p:cNvPr id="756" name="Google Shape;756;p43"/>
          <p:cNvSpPr txBox="1"/>
          <p:nvPr/>
        </p:nvSpPr>
        <p:spPr>
          <a:xfrm>
            <a:off x="7138373" y="9269773"/>
            <a:ext cx="10107254"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2400">
                <a:solidFill>
                  <a:schemeClr val="lt1"/>
                </a:solidFill>
                <a:latin typeface="Lato"/>
                <a:ea typeface="Lato"/>
                <a:cs typeface="Lato"/>
                <a:sym typeface="Lato"/>
              </a:rPr>
              <a:t>Enjoy your rest time with a cup of coffee to get rid of all overdose thoughts</a:t>
            </a:r>
            <a:endParaRPr/>
          </a:p>
        </p:txBody>
      </p:sp>
      <p:pic>
        <p:nvPicPr>
          <p:cNvPr id="757" name="Google Shape;757;p43"/>
          <p:cNvPicPr preferRelativeResize="0"/>
          <p:nvPr/>
        </p:nvPicPr>
        <p:blipFill rotWithShape="1">
          <a:blip r:embed="rId4">
            <a:alphaModFix/>
          </a:blip>
          <a:srcRect b="0" l="0" r="0" t="0"/>
          <a:stretch/>
        </p:blipFill>
        <p:spPr>
          <a:xfrm>
            <a:off x="11083335" y="3892230"/>
            <a:ext cx="2217334" cy="2968172"/>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1" name="Shape 761"/>
        <p:cNvGrpSpPr/>
        <p:nvPr/>
      </p:nvGrpSpPr>
      <p:grpSpPr>
        <a:xfrm>
          <a:off x="0" y="0"/>
          <a:ext cx="0" cy="0"/>
          <a:chOff x="0" y="0"/>
          <a:chExt cx="0" cy="0"/>
        </a:xfrm>
      </p:grpSpPr>
      <p:sp>
        <p:nvSpPr>
          <p:cNvPr id="762" name="Google Shape;762;p44"/>
          <p:cNvSpPr/>
          <p:nvPr/>
        </p:nvSpPr>
        <p:spPr>
          <a:xfrm>
            <a:off x="0" y="0"/>
            <a:ext cx="13830300" cy="13716000"/>
          </a:xfrm>
          <a:custGeom>
            <a:rect b="b" l="l" r="r" t="t"/>
            <a:pathLst>
              <a:path extrusionOk="0" h="6858000" w="6915150">
                <a:moveTo>
                  <a:pt x="0" y="0"/>
                </a:moveTo>
                <a:lnTo>
                  <a:pt x="6915150" y="0"/>
                </a:lnTo>
                <a:lnTo>
                  <a:pt x="0" y="6858000"/>
                </a:lnTo>
                <a:lnTo>
                  <a:pt x="0" y="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descr="iPhone6_mockup_front_white.png" id="763" name="Google Shape;763;p44"/>
          <p:cNvPicPr preferRelativeResize="0"/>
          <p:nvPr/>
        </p:nvPicPr>
        <p:blipFill rotWithShape="1">
          <a:blip r:embed="rId3">
            <a:alphaModFix/>
          </a:blip>
          <a:srcRect b="0" l="0" r="0" t="0"/>
          <a:stretch/>
        </p:blipFill>
        <p:spPr>
          <a:xfrm>
            <a:off x="4146444" y="1346156"/>
            <a:ext cx="6323012" cy="9890348"/>
          </a:xfrm>
          <a:prstGeom prst="rect">
            <a:avLst/>
          </a:prstGeom>
          <a:noFill/>
          <a:ln>
            <a:noFill/>
          </a:ln>
        </p:spPr>
      </p:pic>
      <p:pic>
        <p:nvPicPr>
          <p:cNvPr descr="iPhone6_mockup_front_white.png" id="764" name="Google Shape;764;p44"/>
          <p:cNvPicPr preferRelativeResize="0"/>
          <p:nvPr/>
        </p:nvPicPr>
        <p:blipFill rotWithShape="1">
          <a:blip r:embed="rId3">
            <a:alphaModFix/>
          </a:blip>
          <a:srcRect b="0" l="0" r="0" t="0"/>
          <a:stretch/>
        </p:blipFill>
        <p:spPr>
          <a:xfrm>
            <a:off x="1401650" y="2427982"/>
            <a:ext cx="6323012" cy="9890348"/>
          </a:xfrm>
          <a:prstGeom prst="rect">
            <a:avLst/>
          </a:prstGeom>
          <a:noFill/>
          <a:ln>
            <a:noFill/>
          </a:ln>
        </p:spPr>
      </p:pic>
      <p:sp>
        <p:nvSpPr>
          <p:cNvPr id="765" name="Google Shape;765;p44"/>
          <p:cNvSpPr txBox="1"/>
          <p:nvPr/>
        </p:nvSpPr>
        <p:spPr>
          <a:xfrm>
            <a:off x="14491189" y="1633376"/>
            <a:ext cx="4705766" cy="2223980"/>
          </a:xfrm>
          <a:prstGeom prst="rect">
            <a:avLst/>
          </a:prstGeom>
          <a:noFill/>
          <a:ln>
            <a:noFill/>
          </a:ln>
        </p:spPr>
        <p:txBody>
          <a:bodyPr anchorCtr="0" anchor="t" bIns="91425" lIns="182875" spcFirstLastPara="1" rIns="182875" wrap="square" tIns="91425">
            <a:noAutofit/>
          </a:bodyPr>
          <a:lstStyle/>
          <a:p>
            <a:pPr indent="0" lvl="0" marL="0" marR="0" rtl="0" algn="ctr">
              <a:lnSpc>
                <a:spcPct val="90000"/>
              </a:lnSpc>
              <a:spcBef>
                <a:spcPts val="0"/>
              </a:spcBef>
              <a:spcAft>
                <a:spcPts val="0"/>
              </a:spcAft>
              <a:buClr>
                <a:srgbClr val="2287B4"/>
              </a:buClr>
              <a:buSzPts val="7200"/>
              <a:buFont typeface="Arial"/>
              <a:buNone/>
            </a:pPr>
            <a:r>
              <a:rPr lang="en-ID" sz="7200">
                <a:solidFill>
                  <a:srgbClr val="2287B4"/>
                </a:solidFill>
                <a:latin typeface="Montserrat SemiBold"/>
                <a:ea typeface="Montserrat SemiBold"/>
                <a:cs typeface="Montserrat SemiBold"/>
                <a:sym typeface="Montserrat SemiBold"/>
              </a:rPr>
              <a:t>Phone Mockup</a:t>
            </a:r>
            <a:endParaRPr sz="7200">
              <a:solidFill>
                <a:srgbClr val="2287B4"/>
              </a:solidFill>
              <a:latin typeface="Montserrat SemiBold"/>
              <a:ea typeface="Montserrat SemiBold"/>
              <a:cs typeface="Montserrat SemiBold"/>
              <a:sym typeface="Montserrat SemiBold"/>
            </a:endParaRPr>
          </a:p>
        </p:txBody>
      </p:sp>
      <p:sp>
        <p:nvSpPr>
          <p:cNvPr id="766" name="Google Shape;766;p44"/>
          <p:cNvSpPr txBox="1"/>
          <p:nvPr/>
        </p:nvSpPr>
        <p:spPr>
          <a:xfrm>
            <a:off x="11714548" y="4333135"/>
            <a:ext cx="10259044" cy="2235356"/>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is simply dummy text of the printing and typesetting industry. Lorem Ipsum has been the industry's standard dummy text ever since the 1500s, when an unknown printer took a galley of type and scrambled it to make a type specimen book. It has survived not only five.</a:t>
            </a:r>
            <a:endParaRPr/>
          </a:p>
        </p:txBody>
      </p:sp>
      <p:grpSp>
        <p:nvGrpSpPr>
          <p:cNvPr id="767" name="Google Shape;767;p44"/>
          <p:cNvGrpSpPr/>
          <p:nvPr/>
        </p:nvGrpSpPr>
        <p:grpSpPr>
          <a:xfrm>
            <a:off x="13081163" y="7663040"/>
            <a:ext cx="1584164" cy="1584164"/>
            <a:chOff x="6583198" y="3831520"/>
            <a:chExt cx="792082" cy="792082"/>
          </a:xfrm>
        </p:grpSpPr>
        <p:sp>
          <p:nvSpPr>
            <p:cNvPr id="768" name="Google Shape;768;p44"/>
            <p:cNvSpPr/>
            <p:nvPr/>
          </p:nvSpPr>
          <p:spPr>
            <a:xfrm>
              <a:off x="6583198" y="3831520"/>
              <a:ext cx="792082" cy="792082"/>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769" name="Google Shape;769;p44"/>
            <p:cNvPicPr preferRelativeResize="0"/>
            <p:nvPr/>
          </p:nvPicPr>
          <p:blipFill rotWithShape="1">
            <a:blip r:embed="rId4">
              <a:alphaModFix/>
            </a:blip>
            <a:srcRect b="0" l="0" r="0" t="0"/>
            <a:stretch/>
          </p:blipFill>
          <p:spPr>
            <a:xfrm>
              <a:off x="6745971" y="4038724"/>
              <a:ext cx="466537" cy="377674"/>
            </a:xfrm>
            <a:prstGeom prst="rect">
              <a:avLst/>
            </a:prstGeom>
            <a:noFill/>
            <a:ln>
              <a:noFill/>
            </a:ln>
          </p:spPr>
        </p:pic>
      </p:grpSp>
      <p:sp>
        <p:nvSpPr>
          <p:cNvPr id="770" name="Google Shape;770;p44"/>
          <p:cNvSpPr txBox="1"/>
          <p:nvPr/>
        </p:nvSpPr>
        <p:spPr>
          <a:xfrm>
            <a:off x="12414822" y="9589814"/>
            <a:ext cx="2916850"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Check List</a:t>
            </a:r>
            <a:endParaRPr/>
          </a:p>
        </p:txBody>
      </p:sp>
      <p:sp>
        <p:nvSpPr>
          <p:cNvPr id="771" name="Google Shape;771;p44"/>
          <p:cNvSpPr txBox="1"/>
          <p:nvPr/>
        </p:nvSpPr>
        <p:spPr>
          <a:xfrm>
            <a:off x="11714548" y="10095374"/>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7F7F7F"/>
              </a:solidFill>
              <a:latin typeface="Lato"/>
              <a:ea typeface="Lato"/>
              <a:cs typeface="Lato"/>
              <a:sym typeface="Lato"/>
            </a:endParaRPr>
          </a:p>
        </p:txBody>
      </p:sp>
      <p:sp>
        <p:nvSpPr>
          <p:cNvPr id="772" name="Google Shape;772;p44"/>
          <p:cNvSpPr/>
          <p:nvPr/>
        </p:nvSpPr>
        <p:spPr>
          <a:xfrm>
            <a:off x="19022814" y="7726700"/>
            <a:ext cx="1584162" cy="1584162"/>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773" name="Google Shape;773;p44"/>
          <p:cNvPicPr preferRelativeResize="0"/>
          <p:nvPr/>
        </p:nvPicPr>
        <p:blipFill rotWithShape="1">
          <a:blip r:embed="rId5">
            <a:alphaModFix/>
          </a:blip>
          <a:srcRect b="0" l="0" r="0" t="0"/>
          <a:stretch/>
        </p:blipFill>
        <p:spPr>
          <a:xfrm>
            <a:off x="19401819" y="8083964"/>
            <a:ext cx="826152" cy="869634"/>
          </a:xfrm>
          <a:prstGeom prst="rect">
            <a:avLst/>
          </a:prstGeom>
          <a:noFill/>
          <a:ln>
            <a:noFill/>
          </a:ln>
        </p:spPr>
      </p:pic>
      <p:sp>
        <p:nvSpPr>
          <p:cNvPr id="774" name="Google Shape;774;p44"/>
          <p:cNvSpPr txBox="1"/>
          <p:nvPr/>
        </p:nvSpPr>
        <p:spPr>
          <a:xfrm>
            <a:off x="17881116" y="9589814"/>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Service Us</a:t>
            </a:r>
            <a:endParaRPr/>
          </a:p>
        </p:txBody>
      </p:sp>
      <p:sp>
        <p:nvSpPr>
          <p:cNvPr id="775" name="Google Shape;775;p44"/>
          <p:cNvSpPr txBox="1"/>
          <p:nvPr/>
        </p:nvSpPr>
        <p:spPr>
          <a:xfrm>
            <a:off x="17656195" y="10095374"/>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7F7F7F"/>
              </a:solidFill>
              <a:latin typeface="Lato"/>
              <a:ea typeface="Lato"/>
              <a:cs typeface="Lato"/>
              <a:sym typeface="Lato"/>
            </a:endParaRPr>
          </a:p>
        </p:txBody>
      </p:sp>
      <p:pic>
        <p:nvPicPr>
          <p:cNvPr id="776" name="Google Shape;776;p44"/>
          <p:cNvPicPr preferRelativeResize="0"/>
          <p:nvPr/>
        </p:nvPicPr>
        <p:blipFill rotWithShape="1">
          <a:blip r:embed="rId6">
            <a:alphaModFix/>
          </a:blip>
          <a:srcRect b="0" l="20591" r="20590" t="0"/>
          <a:stretch/>
        </p:blipFill>
        <p:spPr>
          <a:xfrm>
            <a:off x="5218895" y="2905122"/>
            <a:ext cx="3964486" cy="6741684"/>
          </a:xfrm>
          <a:custGeom>
            <a:rect b="b" l="l" r="r" t="t"/>
            <a:pathLst>
              <a:path extrusionOk="0" h="3370842" w="1982243">
                <a:moveTo>
                  <a:pt x="0" y="28066"/>
                </a:moveTo>
                <a:lnTo>
                  <a:pt x="64245" y="28066"/>
                </a:lnTo>
                <a:lnTo>
                  <a:pt x="0" y="41036"/>
                </a:lnTo>
                <a:close/>
                <a:moveTo>
                  <a:pt x="82953" y="0"/>
                </a:moveTo>
                <a:lnTo>
                  <a:pt x="1851428" y="0"/>
                </a:lnTo>
                <a:lnTo>
                  <a:pt x="1851428" y="1"/>
                </a:lnTo>
                <a:lnTo>
                  <a:pt x="1982243" y="1"/>
                </a:lnTo>
                <a:lnTo>
                  <a:pt x="1982243" y="3370842"/>
                </a:lnTo>
                <a:lnTo>
                  <a:pt x="1875430" y="3370842"/>
                </a:lnTo>
                <a:lnTo>
                  <a:pt x="1702203" y="3370842"/>
                </a:lnTo>
                <a:lnTo>
                  <a:pt x="720054" y="3370842"/>
                </a:lnTo>
                <a:lnTo>
                  <a:pt x="720054" y="1279921"/>
                </a:lnTo>
                <a:lnTo>
                  <a:pt x="729522" y="1279921"/>
                </a:lnTo>
                <a:cubicBezTo>
                  <a:pt x="734349" y="1279921"/>
                  <a:pt x="738261" y="1276009"/>
                  <a:pt x="738261" y="1271181"/>
                </a:cubicBezTo>
                <a:lnTo>
                  <a:pt x="738261" y="956556"/>
                </a:lnTo>
                <a:cubicBezTo>
                  <a:pt x="738261" y="951728"/>
                  <a:pt x="734349" y="947816"/>
                  <a:pt x="729522" y="947816"/>
                </a:cubicBezTo>
                <a:lnTo>
                  <a:pt x="720054" y="947816"/>
                </a:lnTo>
                <a:lnTo>
                  <a:pt x="720054" y="340141"/>
                </a:lnTo>
                <a:cubicBezTo>
                  <a:pt x="720054" y="210876"/>
                  <a:pt x="641461" y="99966"/>
                  <a:pt x="529453" y="52591"/>
                </a:cubicBezTo>
                <a:lnTo>
                  <a:pt x="507317" y="45719"/>
                </a:lnTo>
                <a:lnTo>
                  <a:pt x="82953" y="45719"/>
                </a:lnTo>
                <a:close/>
              </a:path>
            </a:pathLst>
          </a:custGeom>
          <a:noFill/>
          <a:ln>
            <a:noFill/>
          </a:ln>
        </p:spPr>
      </p:pic>
      <p:pic>
        <p:nvPicPr>
          <p:cNvPr id="777" name="Google Shape;777;p44"/>
          <p:cNvPicPr preferRelativeResize="0"/>
          <p:nvPr/>
        </p:nvPicPr>
        <p:blipFill rotWithShape="1">
          <a:blip r:embed="rId7">
            <a:alphaModFix/>
          </a:blip>
          <a:srcRect b="0" l="21943" r="21943" t="0"/>
          <a:stretch/>
        </p:blipFill>
        <p:spPr>
          <a:xfrm>
            <a:off x="2687726" y="4030382"/>
            <a:ext cx="3750860" cy="6685552"/>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2" name="Shape 782"/>
        <p:cNvGrpSpPr/>
        <p:nvPr/>
      </p:nvGrpSpPr>
      <p:grpSpPr>
        <a:xfrm>
          <a:off x="0" y="0"/>
          <a:ext cx="0" cy="0"/>
          <a:chOff x="0" y="0"/>
          <a:chExt cx="0" cy="0"/>
        </a:xfrm>
      </p:grpSpPr>
      <p:sp>
        <p:nvSpPr>
          <p:cNvPr id="783" name="Google Shape;783;p45"/>
          <p:cNvSpPr/>
          <p:nvPr/>
        </p:nvSpPr>
        <p:spPr>
          <a:xfrm>
            <a:off x="-1" y="2"/>
            <a:ext cx="24384001" cy="5804084"/>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784" name="Google Shape;784;p45"/>
          <p:cNvPicPr preferRelativeResize="0"/>
          <p:nvPr/>
        </p:nvPicPr>
        <p:blipFill rotWithShape="1">
          <a:blip r:embed="rId3">
            <a:alphaModFix/>
          </a:blip>
          <a:srcRect b="0" l="0" r="0" t="0"/>
          <a:stretch/>
        </p:blipFill>
        <p:spPr>
          <a:xfrm>
            <a:off x="1" y="-8321"/>
            <a:ext cx="4348182" cy="5820570"/>
          </a:xfrm>
          <a:prstGeom prst="rect">
            <a:avLst/>
          </a:prstGeom>
          <a:noFill/>
          <a:ln>
            <a:noFill/>
          </a:ln>
        </p:spPr>
      </p:pic>
      <p:grpSp>
        <p:nvGrpSpPr>
          <p:cNvPr id="785" name="Google Shape;785;p45"/>
          <p:cNvGrpSpPr/>
          <p:nvPr/>
        </p:nvGrpSpPr>
        <p:grpSpPr>
          <a:xfrm>
            <a:off x="15454948" y="8968122"/>
            <a:ext cx="1584164" cy="1584164"/>
            <a:chOff x="7727474" y="1578936"/>
            <a:chExt cx="792082" cy="792082"/>
          </a:xfrm>
        </p:grpSpPr>
        <p:sp>
          <p:nvSpPr>
            <p:cNvPr id="786" name="Google Shape;786;p45"/>
            <p:cNvSpPr/>
            <p:nvPr/>
          </p:nvSpPr>
          <p:spPr>
            <a:xfrm>
              <a:off x="7727474" y="1578936"/>
              <a:ext cx="792082" cy="792082"/>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787" name="Google Shape;787;p45"/>
            <p:cNvPicPr preferRelativeResize="0"/>
            <p:nvPr/>
          </p:nvPicPr>
          <p:blipFill rotWithShape="1">
            <a:blip r:embed="rId4">
              <a:alphaModFix/>
            </a:blip>
            <a:srcRect b="0" l="0" r="0" t="0"/>
            <a:stretch/>
          </p:blipFill>
          <p:spPr>
            <a:xfrm>
              <a:off x="7890247" y="1786140"/>
              <a:ext cx="466537" cy="377674"/>
            </a:xfrm>
            <a:prstGeom prst="rect">
              <a:avLst/>
            </a:prstGeom>
            <a:noFill/>
            <a:ln>
              <a:noFill/>
            </a:ln>
          </p:spPr>
        </p:pic>
      </p:grpSp>
      <p:sp>
        <p:nvSpPr>
          <p:cNvPr id="788" name="Google Shape;788;p45"/>
          <p:cNvSpPr txBox="1"/>
          <p:nvPr/>
        </p:nvSpPr>
        <p:spPr>
          <a:xfrm>
            <a:off x="17456755" y="8904980"/>
            <a:ext cx="3867556"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Check List</a:t>
            </a:r>
            <a:endParaRPr/>
          </a:p>
        </p:txBody>
      </p:sp>
      <p:sp>
        <p:nvSpPr>
          <p:cNvPr id="789" name="Google Shape;789;p45"/>
          <p:cNvSpPr txBox="1"/>
          <p:nvPr/>
        </p:nvSpPr>
        <p:spPr>
          <a:xfrm>
            <a:off x="17456756" y="9395734"/>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790" name="Google Shape;790;p45"/>
          <p:cNvSpPr/>
          <p:nvPr/>
        </p:nvSpPr>
        <p:spPr>
          <a:xfrm>
            <a:off x="15454947" y="3157875"/>
            <a:ext cx="1584162" cy="1584162"/>
          </a:xfrm>
          <a:prstGeom prst="ellipse">
            <a:avLst/>
          </a:prstGeom>
          <a:solidFill>
            <a:schemeClr val="lt1"/>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grpSp>
        <p:nvGrpSpPr>
          <p:cNvPr id="791" name="Google Shape;791;p45"/>
          <p:cNvGrpSpPr/>
          <p:nvPr/>
        </p:nvGrpSpPr>
        <p:grpSpPr>
          <a:xfrm>
            <a:off x="15834826" y="3537754"/>
            <a:ext cx="824400" cy="824400"/>
            <a:chOff x="6663154" y="981075"/>
            <a:chExt cx="695798" cy="695798"/>
          </a:xfrm>
        </p:grpSpPr>
        <p:sp>
          <p:nvSpPr>
            <p:cNvPr id="792" name="Google Shape;792;p45"/>
            <p:cNvSpPr/>
            <p:nvPr/>
          </p:nvSpPr>
          <p:spPr>
            <a:xfrm>
              <a:off x="6884660" y="981075"/>
              <a:ext cx="252786" cy="695798"/>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793" name="Google Shape;793;p45"/>
            <p:cNvSpPr/>
            <p:nvPr/>
          </p:nvSpPr>
          <p:spPr>
            <a:xfrm rot="5400000">
              <a:off x="6884660" y="981075"/>
              <a:ext cx="252786" cy="695798"/>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sp>
        <p:nvSpPr>
          <p:cNvPr id="794" name="Google Shape;794;p45"/>
          <p:cNvSpPr txBox="1"/>
          <p:nvPr/>
        </p:nvSpPr>
        <p:spPr>
          <a:xfrm>
            <a:off x="17456755" y="3094730"/>
            <a:ext cx="3867556"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chemeClr val="lt1"/>
                </a:solidFill>
                <a:latin typeface="Montserrat SemiBold"/>
                <a:ea typeface="Montserrat SemiBold"/>
                <a:cs typeface="Montserrat SemiBold"/>
                <a:sym typeface="Montserrat SemiBold"/>
              </a:rPr>
              <a:t>Medice</a:t>
            </a:r>
            <a:endParaRPr/>
          </a:p>
        </p:txBody>
      </p:sp>
      <p:sp>
        <p:nvSpPr>
          <p:cNvPr id="795" name="Google Shape;795;p45"/>
          <p:cNvSpPr txBox="1"/>
          <p:nvPr/>
        </p:nvSpPr>
        <p:spPr>
          <a:xfrm>
            <a:off x="17456756" y="3585484"/>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a:t>
            </a:r>
            <a:endParaRPr b="1" sz="2400">
              <a:solidFill>
                <a:schemeClr val="lt1"/>
              </a:solidFill>
              <a:latin typeface="Lato"/>
              <a:ea typeface="Lato"/>
              <a:cs typeface="Lato"/>
              <a:sym typeface="Lato"/>
            </a:endParaRPr>
          </a:p>
        </p:txBody>
      </p:sp>
      <p:grpSp>
        <p:nvGrpSpPr>
          <p:cNvPr id="796" name="Google Shape;796;p45"/>
          <p:cNvGrpSpPr/>
          <p:nvPr/>
        </p:nvGrpSpPr>
        <p:grpSpPr>
          <a:xfrm>
            <a:off x="15454946" y="6129675"/>
            <a:ext cx="1584162" cy="1584162"/>
            <a:chOff x="7727473" y="3064837"/>
            <a:chExt cx="792081" cy="792081"/>
          </a:xfrm>
        </p:grpSpPr>
        <p:sp>
          <p:nvSpPr>
            <p:cNvPr id="797" name="Google Shape;797;p45"/>
            <p:cNvSpPr/>
            <p:nvPr/>
          </p:nvSpPr>
          <p:spPr>
            <a:xfrm>
              <a:off x="7727473" y="3064837"/>
              <a:ext cx="792081" cy="792081"/>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798" name="Google Shape;798;p45"/>
            <p:cNvPicPr preferRelativeResize="0"/>
            <p:nvPr/>
          </p:nvPicPr>
          <p:blipFill rotWithShape="1">
            <a:blip r:embed="rId5">
              <a:alphaModFix/>
            </a:blip>
            <a:srcRect b="0" l="0" r="0" t="0"/>
            <a:stretch/>
          </p:blipFill>
          <p:spPr>
            <a:xfrm>
              <a:off x="7935053" y="3243469"/>
              <a:ext cx="413076" cy="434817"/>
            </a:xfrm>
            <a:prstGeom prst="rect">
              <a:avLst/>
            </a:prstGeom>
            <a:noFill/>
            <a:ln>
              <a:noFill/>
            </a:ln>
          </p:spPr>
        </p:pic>
      </p:grpSp>
      <p:sp>
        <p:nvSpPr>
          <p:cNvPr id="799" name="Google Shape;799;p45"/>
          <p:cNvSpPr txBox="1"/>
          <p:nvPr/>
        </p:nvSpPr>
        <p:spPr>
          <a:xfrm>
            <a:off x="17456755" y="6066531"/>
            <a:ext cx="3867556"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Service Us</a:t>
            </a:r>
            <a:endParaRPr/>
          </a:p>
        </p:txBody>
      </p:sp>
      <p:sp>
        <p:nvSpPr>
          <p:cNvPr id="800" name="Google Shape;800;p45"/>
          <p:cNvSpPr txBox="1"/>
          <p:nvPr/>
        </p:nvSpPr>
        <p:spPr>
          <a:xfrm>
            <a:off x="17456756" y="6557285"/>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7F7F7F"/>
              </a:solidFill>
              <a:latin typeface="Lato"/>
              <a:ea typeface="Lato"/>
              <a:cs typeface="Lato"/>
              <a:sym typeface="Lato"/>
            </a:endParaRPr>
          </a:p>
        </p:txBody>
      </p:sp>
      <p:grpSp>
        <p:nvGrpSpPr>
          <p:cNvPr id="801" name="Google Shape;801;p45"/>
          <p:cNvGrpSpPr/>
          <p:nvPr/>
        </p:nvGrpSpPr>
        <p:grpSpPr>
          <a:xfrm>
            <a:off x="2577972" y="2756406"/>
            <a:ext cx="10227040" cy="8330697"/>
            <a:chOff x="4300539" y="1984376"/>
            <a:chExt cx="3589338" cy="2890838"/>
          </a:xfrm>
        </p:grpSpPr>
        <p:sp>
          <p:nvSpPr>
            <p:cNvPr id="802" name="Google Shape;802;p45"/>
            <p:cNvSpPr/>
            <p:nvPr/>
          </p:nvSpPr>
          <p:spPr>
            <a:xfrm>
              <a:off x="4300539" y="1984376"/>
              <a:ext cx="3589338" cy="2170113"/>
            </a:xfrm>
            <a:custGeom>
              <a:rect b="b" l="l" r="r" t="t"/>
              <a:pathLst>
                <a:path extrusionOk="0" h="1533" w="2537">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03" name="Google Shape;803;p45"/>
            <p:cNvSpPr/>
            <p:nvPr/>
          </p:nvSpPr>
          <p:spPr>
            <a:xfrm>
              <a:off x="4440239" y="2132014"/>
              <a:ext cx="3309938" cy="1873250"/>
            </a:xfrm>
            <a:custGeom>
              <a:rect b="b" l="l" r="r" t="t"/>
              <a:pathLst>
                <a:path extrusionOk="0" h="1180" w="2085">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04" name="Google Shape;804;p45"/>
            <p:cNvSpPr/>
            <p:nvPr/>
          </p:nvSpPr>
          <p:spPr>
            <a:xfrm>
              <a:off x="4440239" y="2132014"/>
              <a:ext cx="3309938" cy="1873250"/>
            </a:xfrm>
            <a:custGeom>
              <a:rect b="b" l="l" r="r" t="t"/>
              <a:pathLst>
                <a:path extrusionOk="0" h="1180" w="2085">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05" name="Google Shape;805;p45"/>
            <p:cNvSpPr/>
            <p:nvPr/>
          </p:nvSpPr>
          <p:spPr>
            <a:xfrm>
              <a:off x="4456114" y="2147889"/>
              <a:ext cx="3278188" cy="1841500"/>
            </a:xfrm>
            <a:prstGeom prst="rect">
              <a:avLst/>
            </a:prstGeom>
            <a:solidFill>
              <a:srgbClr val="7E7E7E"/>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06" name="Google Shape;806;p45"/>
            <p:cNvSpPr/>
            <p:nvPr/>
          </p:nvSpPr>
          <p:spPr>
            <a:xfrm>
              <a:off x="5484814" y="4826001"/>
              <a:ext cx="1208088" cy="49213"/>
            </a:xfrm>
            <a:custGeom>
              <a:rect b="b" l="l" r="r" t="t"/>
              <a:pathLst>
                <a:path extrusionOk="0" h="35" w="854">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07" name="Google Shape;807;p45"/>
            <p:cNvSpPr/>
            <p:nvPr/>
          </p:nvSpPr>
          <p:spPr>
            <a:xfrm>
              <a:off x="5478464" y="4446589"/>
              <a:ext cx="1219200" cy="417513"/>
            </a:xfrm>
            <a:custGeom>
              <a:rect b="b" l="l" r="r" t="t"/>
              <a:pathLst>
                <a:path extrusionOk="0" h="295" w="861">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08" name="Google Shape;808;p45"/>
            <p:cNvSpPr/>
            <p:nvPr/>
          </p:nvSpPr>
          <p:spPr>
            <a:xfrm>
              <a:off x="6070602" y="2044701"/>
              <a:ext cx="49213" cy="49213"/>
            </a:xfrm>
            <a:prstGeom prst="ellipse">
              <a:avLst/>
            </a:prstGeom>
            <a:solidFill>
              <a:srgbClr val="2C2C2C"/>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09" name="Google Shape;809;p45"/>
            <p:cNvSpPr/>
            <p:nvPr/>
          </p:nvSpPr>
          <p:spPr>
            <a:xfrm>
              <a:off x="6070602" y="2041526"/>
              <a:ext cx="49213" cy="49213"/>
            </a:xfrm>
            <a:prstGeom prst="ellipse">
              <a:avLst/>
            </a:prstGeom>
            <a:solidFill>
              <a:srgbClr val="0A0A0A"/>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10" name="Google Shape;810;p45"/>
            <p:cNvSpPr/>
            <p:nvPr/>
          </p:nvSpPr>
          <p:spPr>
            <a:xfrm>
              <a:off x="6078539" y="2049464"/>
              <a:ext cx="33338" cy="31750"/>
            </a:xfrm>
            <a:prstGeom prst="ellipse">
              <a:avLst/>
            </a:prstGeom>
            <a:solidFill>
              <a:srgbClr val="000000"/>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11" name="Google Shape;811;p45"/>
            <p:cNvSpPr/>
            <p:nvPr/>
          </p:nvSpPr>
          <p:spPr>
            <a:xfrm>
              <a:off x="6088064" y="2055814"/>
              <a:ext cx="15875" cy="19050"/>
            </a:xfrm>
            <a:prstGeom prst="ellipse">
              <a:avLst/>
            </a:prstGeom>
            <a:solidFill>
              <a:srgbClr val="2C99B4"/>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12" name="Google Shape;812;p45"/>
            <p:cNvSpPr/>
            <p:nvPr/>
          </p:nvSpPr>
          <p:spPr>
            <a:xfrm>
              <a:off x="6092827" y="2063751"/>
              <a:ext cx="4763" cy="4763"/>
            </a:xfrm>
            <a:prstGeom prst="ellipse">
              <a:avLst/>
            </a:prstGeom>
            <a:solidFill>
              <a:srgbClr val="FFFFFF"/>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13" name="Google Shape;813;p45"/>
            <p:cNvSpPr/>
            <p:nvPr/>
          </p:nvSpPr>
          <p:spPr>
            <a:xfrm>
              <a:off x="5478464" y="4446589"/>
              <a:ext cx="985838" cy="417513"/>
            </a:xfrm>
            <a:custGeom>
              <a:rect b="b" l="l" r="r" t="t"/>
              <a:pathLst>
                <a:path extrusionOk="0" h="295" w="696">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14" name="Google Shape;814;p45"/>
            <p:cNvSpPr/>
            <p:nvPr/>
          </p:nvSpPr>
          <p:spPr>
            <a:xfrm>
              <a:off x="4300539" y="4154489"/>
              <a:ext cx="3578122" cy="341313"/>
            </a:xfrm>
            <a:custGeom>
              <a:rect b="b" l="l" r="r" t="t"/>
              <a:pathLst>
                <a:path extrusionOk="0" h="241" w="2537">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grpSp>
      <p:pic>
        <p:nvPicPr>
          <p:cNvPr id="815" name="Google Shape;815;p45"/>
          <p:cNvPicPr preferRelativeResize="0"/>
          <p:nvPr/>
        </p:nvPicPr>
        <p:blipFill rotWithShape="1">
          <a:blip r:embed="rId6">
            <a:alphaModFix/>
          </a:blip>
          <a:srcRect b="21664" l="0" r="0" t="21663"/>
          <a:stretch/>
        </p:blipFill>
        <p:spPr>
          <a:xfrm>
            <a:off x="3017178" y="3233516"/>
            <a:ext cx="9340484" cy="529252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0" name="Shape 820"/>
        <p:cNvGrpSpPr/>
        <p:nvPr/>
      </p:nvGrpSpPr>
      <p:grpSpPr>
        <a:xfrm>
          <a:off x="0" y="0"/>
          <a:ext cx="0" cy="0"/>
          <a:chOff x="0" y="0"/>
          <a:chExt cx="0" cy="0"/>
        </a:xfrm>
      </p:grpSpPr>
      <p:grpSp>
        <p:nvGrpSpPr>
          <p:cNvPr id="821" name="Google Shape;821;p46"/>
          <p:cNvGrpSpPr/>
          <p:nvPr/>
        </p:nvGrpSpPr>
        <p:grpSpPr>
          <a:xfrm>
            <a:off x="7423310" y="2108706"/>
            <a:ext cx="10227040" cy="8330697"/>
            <a:chOff x="4300539" y="1984376"/>
            <a:chExt cx="3589338" cy="2890838"/>
          </a:xfrm>
        </p:grpSpPr>
        <p:sp>
          <p:nvSpPr>
            <p:cNvPr id="822" name="Google Shape;822;p46"/>
            <p:cNvSpPr/>
            <p:nvPr/>
          </p:nvSpPr>
          <p:spPr>
            <a:xfrm>
              <a:off x="4300539" y="1984376"/>
              <a:ext cx="3589338" cy="2170113"/>
            </a:xfrm>
            <a:custGeom>
              <a:rect b="b" l="l" r="r" t="t"/>
              <a:pathLst>
                <a:path extrusionOk="0" h="1533" w="2537">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23" name="Google Shape;823;p46"/>
            <p:cNvSpPr/>
            <p:nvPr/>
          </p:nvSpPr>
          <p:spPr>
            <a:xfrm>
              <a:off x="4440239" y="2132014"/>
              <a:ext cx="3309938" cy="1873250"/>
            </a:xfrm>
            <a:custGeom>
              <a:rect b="b" l="l" r="r" t="t"/>
              <a:pathLst>
                <a:path extrusionOk="0" h="1180" w="2085">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24" name="Google Shape;824;p46"/>
            <p:cNvSpPr/>
            <p:nvPr/>
          </p:nvSpPr>
          <p:spPr>
            <a:xfrm>
              <a:off x="4440239" y="2132014"/>
              <a:ext cx="3309938" cy="1873250"/>
            </a:xfrm>
            <a:custGeom>
              <a:rect b="b" l="l" r="r" t="t"/>
              <a:pathLst>
                <a:path extrusionOk="0" h="1180" w="2085">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25" name="Google Shape;825;p46"/>
            <p:cNvSpPr/>
            <p:nvPr/>
          </p:nvSpPr>
          <p:spPr>
            <a:xfrm>
              <a:off x="4456114" y="2147889"/>
              <a:ext cx="3278188" cy="1841500"/>
            </a:xfrm>
            <a:prstGeom prst="rect">
              <a:avLst/>
            </a:prstGeom>
            <a:solidFill>
              <a:srgbClr val="7E7E7E"/>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26" name="Google Shape;826;p46"/>
            <p:cNvSpPr/>
            <p:nvPr/>
          </p:nvSpPr>
          <p:spPr>
            <a:xfrm>
              <a:off x="5484814" y="4826001"/>
              <a:ext cx="1208088" cy="49213"/>
            </a:xfrm>
            <a:custGeom>
              <a:rect b="b" l="l" r="r" t="t"/>
              <a:pathLst>
                <a:path extrusionOk="0" h="35" w="854">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27" name="Google Shape;827;p46"/>
            <p:cNvSpPr/>
            <p:nvPr/>
          </p:nvSpPr>
          <p:spPr>
            <a:xfrm>
              <a:off x="5478464" y="4446589"/>
              <a:ext cx="1219200" cy="417513"/>
            </a:xfrm>
            <a:custGeom>
              <a:rect b="b" l="l" r="r" t="t"/>
              <a:pathLst>
                <a:path extrusionOk="0" h="295" w="861">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28" name="Google Shape;828;p46"/>
            <p:cNvSpPr/>
            <p:nvPr/>
          </p:nvSpPr>
          <p:spPr>
            <a:xfrm>
              <a:off x="6070602" y="2044701"/>
              <a:ext cx="49213" cy="49213"/>
            </a:xfrm>
            <a:prstGeom prst="ellipse">
              <a:avLst/>
            </a:prstGeom>
            <a:solidFill>
              <a:srgbClr val="2C2C2C"/>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29" name="Google Shape;829;p46"/>
            <p:cNvSpPr/>
            <p:nvPr/>
          </p:nvSpPr>
          <p:spPr>
            <a:xfrm>
              <a:off x="6070602" y="2041526"/>
              <a:ext cx="49213" cy="49213"/>
            </a:xfrm>
            <a:prstGeom prst="ellipse">
              <a:avLst/>
            </a:prstGeom>
            <a:solidFill>
              <a:srgbClr val="0A0A0A"/>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30" name="Google Shape;830;p46"/>
            <p:cNvSpPr/>
            <p:nvPr/>
          </p:nvSpPr>
          <p:spPr>
            <a:xfrm>
              <a:off x="6078539" y="2049464"/>
              <a:ext cx="33338" cy="31750"/>
            </a:xfrm>
            <a:prstGeom prst="ellipse">
              <a:avLst/>
            </a:prstGeom>
            <a:solidFill>
              <a:srgbClr val="000000"/>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31" name="Google Shape;831;p46"/>
            <p:cNvSpPr/>
            <p:nvPr/>
          </p:nvSpPr>
          <p:spPr>
            <a:xfrm>
              <a:off x="6088064" y="2055814"/>
              <a:ext cx="15875" cy="19050"/>
            </a:xfrm>
            <a:prstGeom prst="ellipse">
              <a:avLst/>
            </a:prstGeom>
            <a:solidFill>
              <a:srgbClr val="2C99B4"/>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32" name="Google Shape;832;p46"/>
            <p:cNvSpPr/>
            <p:nvPr/>
          </p:nvSpPr>
          <p:spPr>
            <a:xfrm>
              <a:off x="6092827" y="2063751"/>
              <a:ext cx="4763" cy="4763"/>
            </a:xfrm>
            <a:prstGeom prst="ellipse">
              <a:avLst/>
            </a:prstGeom>
            <a:solidFill>
              <a:srgbClr val="FFFFFF"/>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33" name="Google Shape;833;p46"/>
            <p:cNvSpPr/>
            <p:nvPr/>
          </p:nvSpPr>
          <p:spPr>
            <a:xfrm>
              <a:off x="5478464" y="4446589"/>
              <a:ext cx="985838" cy="417513"/>
            </a:xfrm>
            <a:custGeom>
              <a:rect b="b" l="l" r="r" t="t"/>
              <a:pathLst>
                <a:path extrusionOk="0" h="295" w="696">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sp>
          <p:nvSpPr>
            <p:cNvPr id="834" name="Google Shape;834;p46"/>
            <p:cNvSpPr/>
            <p:nvPr/>
          </p:nvSpPr>
          <p:spPr>
            <a:xfrm>
              <a:off x="4300539" y="4154489"/>
              <a:ext cx="3578122" cy="341313"/>
            </a:xfrm>
            <a:custGeom>
              <a:rect b="b" l="l" r="r" t="t"/>
              <a:pathLst>
                <a:path extrusionOk="0" h="241" w="2537">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p:spPr>
          <p:txBody>
            <a:bodyPr anchorCtr="0" anchor="t" bIns="45700" lIns="91400" spcFirstLastPara="1" rIns="91400" wrap="square" tIns="45700">
              <a:noAutofit/>
            </a:bodyPr>
            <a:lstStyle/>
            <a:p>
              <a:pPr indent="0" lvl="0" marL="0" marR="0" rtl="0" algn="l">
                <a:spcBef>
                  <a:spcPts val="0"/>
                </a:spcBef>
                <a:spcAft>
                  <a:spcPts val="0"/>
                </a:spcAft>
                <a:buNone/>
              </a:pPr>
              <a:r>
                <a:t/>
              </a:r>
              <a:endParaRPr sz="7200">
                <a:solidFill>
                  <a:schemeClr val="dk1"/>
                </a:solidFill>
                <a:latin typeface="Calibri"/>
                <a:ea typeface="Calibri"/>
                <a:cs typeface="Calibri"/>
                <a:sym typeface="Calibri"/>
              </a:endParaRPr>
            </a:p>
          </p:txBody>
        </p:sp>
      </p:grpSp>
      <p:pic>
        <p:nvPicPr>
          <p:cNvPr id="835" name="Google Shape;835;p46"/>
          <p:cNvPicPr preferRelativeResize="0"/>
          <p:nvPr/>
        </p:nvPicPr>
        <p:blipFill rotWithShape="1">
          <a:blip r:embed="rId3">
            <a:alphaModFix/>
          </a:blip>
          <a:srcRect b="21592" l="0" r="0" t="21592"/>
          <a:stretch/>
        </p:blipFill>
        <p:spPr>
          <a:xfrm>
            <a:off x="7866589" y="2579911"/>
            <a:ext cx="9340486" cy="5306758"/>
          </a:xfrm>
          <a:prstGeom prst="rect">
            <a:avLst/>
          </a:prstGeom>
          <a:noFill/>
          <a:ln>
            <a:noFill/>
          </a:ln>
        </p:spPr>
      </p:pic>
      <p:sp>
        <p:nvSpPr>
          <p:cNvPr id="836" name="Google Shape;836;p46"/>
          <p:cNvSpPr/>
          <p:nvPr/>
        </p:nvSpPr>
        <p:spPr>
          <a:xfrm rot="-5400000">
            <a:off x="16044258" y="5376251"/>
            <a:ext cx="13715996" cy="2963486"/>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ID" sz="7200">
                <a:solidFill>
                  <a:schemeClr val="lt1"/>
                </a:solidFill>
                <a:latin typeface="Montserrat"/>
                <a:ea typeface="Montserrat"/>
                <a:cs typeface="Montserrat"/>
                <a:sym typeface="Montserrat"/>
              </a:rPr>
              <a:t>Mockup Device</a:t>
            </a:r>
            <a:endParaRPr/>
          </a:p>
        </p:txBody>
      </p:sp>
      <p:grpSp>
        <p:nvGrpSpPr>
          <p:cNvPr id="837" name="Google Shape;837;p46"/>
          <p:cNvGrpSpPr/>
          <p:nvPr/>
        </p:nvGrpSpPr>
        <p:grpSpPr>
          <a:xfrm>
            <a:off x="2977660" y="2561181"/>
            <a:ext cx="1584164" cy="1584164"/>
            <a:chOff x="7727474" y="1578936"/>
            <a:chExt cx="792082" cy="792082"/>
          </a:xfrm>
        </p:grpSpPr>
        <p:sp>
          <p:nvSpPr>
            <p:cNvPr id="838" name="Google Shape;838;p46"/>
            <p:cNvSpPr/>
            <p:nvPr/>
          </p:nvSpPr>
          <p:spPr>
            <a:xfrm>
              <a:off x="7727474" y="1578936"/>
              <a:ext cx="792082" cy="792082"/>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839" name="Google Shape;839;p46"/>
            <p:cNvPicPr preferRelativeResize="0"/>
            <p:nvPr/>
          </p:nvPicPr>
          <p:blipFill rotWithShape="1">
            <a:blip r:embed="rId4">
              <a:alphaModFix/>
            </a:blip>
            <a:srcRect b="0" l="0" r="0" t="0"/>
            <a:stretch/>
          </p:blipFill>
          <p:spPr>
            <a:xfrm>
              <a:off x="7890247" y="1786140"/>
              <a:ext cx="466537" cy="377674"/>
            </a:xfrm>
            <a:prstGeom prst="rect">
              <a:avLst/>
            </a:prstGeom>
            <a:noFill/>
            <a:ln>
              <a:noFill/>
            </a:ln>
          </p:spPr>
        </p:pic>
      </p:grpSp>
      <p:sp>
        <p:nvSpPr>
          <p:cNvPr id="840" name="Google Shape;840;p46"/>
          <p:cNvSpPr txBox="1"/>
          <p:nvPr/>
        </p:nvSpPr>
        <p:spPr>
          <a:xfrm>
            <a:off x="1835964" y="4359101"/>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Check List</a:t>
            </a:r>
            <a:endParaRPr/>
          </a:p>
        </p:txBody>
      </p:sp>
      <p:sp>
        <p:nvSpPr>
          <p:cNvPr id="841" name="Google Shape;841;p46"/>
          <p:cNvSpPr txBox="1"/>
          <p:nvPr/>
        </p:nvSpPr>
        <p:spPr>
          <a:xfrm>
            <a:off x="1611044" y="4849855"/>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842" name="Google Shape;842;p46"/>
          <p:cNvSpPr/>
          <p:nvPr/>
        </p:nvSpPr>
        <p:spPr>
          <a:xfrm>
            <a:off x="2977660" y="7646455"/>
            <a:ext cx="1584164" cy="1584164"/>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843" name="Google Shape;843;p46"/>
          <p:cNvSpPr txBox="1"/>
          <p:nvPr/>
        </p:nvSpPr>
        <p:spPr>
          <a:xfrm>
            <a:off x="1835964" y="9444375"/>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Privacy</a:t>
            </a:r>
            <a:endParaRPr/>
          </a:p>
        </p:txBody>
      </p:sp>
      <p:sp>
        <p:nvSpPr>
          <p:cNvPr id="844" name="Google Shape;844;p46"/>
          <p:cNvSpPr txBox="1"/>
          <p:nvPr/>
        </p:nvSpPr>
        <p:spPr>
          <a:xfrm>
            <a:off x="1611044" y="9935129"/>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845" name="Google Shape;845;p46"/>
          <p:cNvSpPr/>
          <p:nvPr/>
        </p:nvSpPr>
        <p:spPr>
          <a:xfrm>
            <a:off x="3375346" y="7882153"/>
            <a:ext cx="771192" cy="1029428"/>
          </a:xfrm>
          <a:custGeom>
            <a:rect b="b" l="l" r="r" t="t"/>
            <a:pathLst>
              <a:path extrusionOk="0" h="21600" w="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846" name="Google Shape;846;p46"/>
          <p:cNvSpPr/>
          <p:nvPr/>
        </p:nvSpPr>
        <p:spPr>
          <a:xfrm>
            <a:off x="3696822" y="8493485"/>
            <a:ext cx="128240" cy="193238"/>
          </a:xfrm>
          <a:custGeom>
            <a:rect b="b" l="l" r="r" t="t"/>
            <a:pathLst>
              <a:path extrusionOk="0" h="21600" w="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pic>
        <p:nvPicPr>
          <p:cNvPr descr="iPhone6_mockup_front_white.png" id="847" name="Google Shape;847;p46"/>
          <p:cNvPicPr preferRelativeResize="0"/>
          <p:nvPr/>
        </p:nvPicPr>
        <p:blipFill rotWithShape="1">
          <a:blip r:embed="rId5">
            <a:alphaModFix/>
          </a:blip>
          <a:srcRect b="0" l="0" r="0" t="0"/>
          <a:stretch/>
        </p:blipFill>
        <p:spPr>
          <a:xfrm>
            <a:off x="15061531" y="3476843"/>
            <a:ext cx="6358980" cy="9990798"/>
          </a:xfrm>
          <a:prstGeom prst="rect">
            <a:avLst/>
          </a:prstGeom>
          <a:noFill/>
          <a:ln>
            <a:noFill/>
          </a:ln>
        </p:spPr>
      </p:pic>
      <p:pic>
        <p:nvPicPr>
          <p:cNvPr id="848" name="Google Shape;848;p46"/>
          <p:cNvPicPr preferRelativeResize="0"/>
          <p:nvPr/>
        </p:nvPicPr>
        <p:blipFill rotWithShape="1">
          <a:blip r:embed="rId6">
            <a:alphaModFix/>
          </a:blip>
          <a:srcRect b="0" l="21877" r="21878" t="0"/>
          <a:stretch/>
        </p:blipFill>
        <p:spPr>
          <a:xfrm>
            <a:off x="16285995" y="5048250"/>
            <a:ext cx="3846510" cy="6838948"/>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2" name="Shape 852"/>
        <p:cNvGrpSpPr/>
        <p:nvPr/>
      </p:nvGrpSpPr>
      <p:grpSpPr>
        <a:xfrm>
          <a:off x="0" y="0"/>
          <a:ext cx="0" cy="0"/>
          <a:chOff x="0" y="0"/>
          <a:chExt cx="0" cy="0"/>
        </a:xfrm>
      </p:grpSpPr>
      <p:sp>
        <p:nvSpPr>
          <p:cNvPr id="853" name="Google Shape;853;p47"/>
          <p:cNvSpPr/>
          <p:nvPr/>
        </p:nvSpPr>
        <p:spPr>
          <a:xfrm>
            <a:off x="0" y="2912440"/>
            <a:ext cx="12687301" cy="5871404"/>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descr="iPhone6_mockup_front_white.png" id="854" name="Google Shape;854;p47"/>
          <p:cNvPicPr preferRelativeResize="0"/>
          <p:nvPr/>
        </p:nvPicPr>
        <p:blipFill rotWithShape="1">
          <a:blip r:embed="rId3">
            <a:alphaModFix/>
          </a:blip>
          <a:srcRect b="0" l="0" r="0" t="0"/>
          <a:stretch/>
        </p:blipFill>
        <p:spPr>
          <a:xfrm>
            <a:off x="1646090" y="1338164"/>
            <a:ext cx="5984292" cy="9462340"/>
          </a:xfrm>
          <a:prstGeom prst="rect">
            <a:avLst/>
          </a:prstGeom>
          <a:noFill/>
          <a:ln>
            <a:noFill/>
          </a:ln>
        </p:spPr>
      </p:pic>
      <p:pic>
        <p:nvPicPr>
          <p:cNvPr id="855" name="Google Shape;855;p47"/>
          <p:cNvPicPr preferRelativeResize="0"/>
          <p:nvPr/>
        </p:nvPicPr>
        <p:blipFill rotWithShape="1">
          <a:blip r:embed="rId4">
            <a:alphaModFix/>
          </a:blip>
          <a:srcRect b="0" l="21949" r="21950" t="0"/>
          <a:stretch/>
        </p:blipFill>
        <p:spPr>
          <a:xfrm>
            <a:off x="2783830" y="2773126"/>
            <a:ext cx="3649740" cy="6506500"/>
          </a:xfrm>
          <a:prstGeom prst="rect">
            <a:avLst/>
          </a:prstGeom>
          <a:noFill/>
          <a:ln>
            <a:noFill/>
          </a:ln>
        </p:spPr>
      </p:pic>
      <p:sp>
        <p:nvSpPr>
          <p:cNvPr id="856" name="Google Shape;856;p47"/>
          <p:cNvSpPr/>
          <p:nvPr/>
        </p:nvSpPr>
        <p:spPr>
          <a:xfrm>
            <a:off x="12687300" y="0"/>
            <a:ext cx="11696700" cy="11925300"/>
          </a:xfrm>
          <a:prstGeom prst="rect">
            <a:avLst/>
          </a:prstGeom>
          <a:solidFill>
            <a:schemeClr val="lt1"/>
          </a:solidFill>
          <a:ln>
            <a:noFill/>
          </a:ln>
          <a:effectLst>
            <a:outerShdw blurRad="165100" sx="101000" rotWithShape="0" algn="r" dir="7200000" dist="38100" sy="101000">
              <a:srgbClr val="000000">
                <a:alpha val="30980"/>
              </a:srgbClr>
            </a:outerShdw>
          </a:effectLst>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857" name="Google Shape;857;p47"/>
          <p:cNvGrpSpPr/>
          <p:nvPr/>
        </p:nvGrpSpPr>
        <p:grpSpPr>
          <a:xfrm>
            <a:off x="14298713" y="2597152"/>
            <a:ext cx="9131132" cy="3191120"/>
            <a:chOff x="7149356" y="1026423"/>
            <a:chExt cx="4565566" cy="1595560"/>
          </a:xfrm>
        </p:grpSpPr>
        <p:sp>
          <p:nvSpPr>
            <p:cNvPr id="858" name="Google Shape;858;p47"/>
            <p:cNvSpPr txBox="1"/>
            <p:nvPr/>
          </p:nvSpPr>
          <p:spPr>
            <a:xfrm>
              <a:off x="7149356" y="1380939"/>
              <a:ext cx="4565566"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Laptop Mock Up</a:t>
              </a:r>
              <a:endParaRPr/>
            </a:p>
          </p:txBody>
        </p:sp>
        <p:sp>
          <p:nvSpPr>
            <p:cNvPr id="859" name="Google Shape;859;p47"/>
            <p:cNvSpPr txBox="1"/>
            <p:nvPr/>
          </p:nvSpPr>
          <p:spPr>
            <a:xfrm>
              <a:off x="7595620" y="1026423"/>
              <a:ext cx="3673038" cy="26161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rgbClr val="28A0D6"/>
                  </a:solidFill>
                  <a:latin typeface="Open Sans"/>
                  <a:ea typeface="Open Sans"/>
                  <a:cs typeface="Open Sans"/>
                  <a:sym typeface="Open Sans"/>
                </a:rPr>
                <a:t>Presentation Template</a:t>
              </a:r>
              <a:endParaRPr b="1" sz="2800">
                <a:solidFill>
                  <a:srgbClr val="28A0D6"/>
                </a:solidFill>
                <a:latin typeface="Open Sans"/>
                <a:ea typeface="Open Sans"/>
                <a:cs typeface="Open Sans"/>
                <a:sym typeface="Open Sans"/>
              </a:endParaRPr>
            </a:p>
          </p:txBody>
        </p:sp>
        <p:sp>
          <p:nvSpPr>
            <p:cNvPr id="860" name="Google Shape;860;p47"/>
            <p:cNvSpPr txBox="1"/>
            <p:nvPr/>
          </p:nvSpPr>
          <p:spPr>
            <a:xfrm>
              <a:off x="7420459" y="2104469"/>
              <a:ext cx="4023360" cy="517514"/>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 dolor. Aenean massa. </a:t>
              </a:r>
              <a:endParaRPr/>
            </a:p>
          </p:txBody>
        </p:sp>
      </p:grpSp>
      <p:grpSp>
        <p:nvGrpSpPr>
          <p:cNvPr id="861" name="Google Shape;861;p47"/>
          <p:cNvGrpSpPr/>
          <p:nvPr/>
        </p:nvGrpSpPr>
        <p:grpSpPr>
          <a:xfrm>
            <a:off x="14597576" y="6913943"/>
            <a:ext cx="4569334" cy="2321878"/>
            <a:chOff x="7272284" y="3326367"/>
            <a:chExt cx="2284667" cy="1160939"/>
          </a:xfrm>
        </p:grpSpPr>
        <p:grpSp>
          <p:nvGrpSpPr>
            <p:cNvPr id="862" name="Google Shape;862;p47"/>
            <p:cNvGrpSpPr/>
            <p:nvPr/>
          </p:nvGrpSpPr>
          <p:grpSpPr>
            <a:xfrm>
              <a:off x="7272284" y="4041554"/>
              <a:ext cx="2284667" cy="445752"/>
              <a:chOff x="3462374" y="4417928"/>
              <a:chExt cx="3427000" cy="668628"/>
            </a:xfrm>
          </p:grpSpPr>
          <p:sp>
            <p:nvSpPr>
              <p:cNvPr id="863" name="Google Shape;863;p47"/>
              <p:cNvSpPr/>
              <p:nvPr/>
            </p:nvSpPr>
            <p:spPr>
              <a:xfrm>
                <a:off x="3515360" y="4417928"/>
                <a:ext cx="1442720" cy="230751"/>
              </a:xfrm>
              <a:prstGeom prst="rect">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864" name="Google Shape;864;p47"/>
              <p:cNvSpPr/>
              <p:nvPr/>
            </p:nvSpPr>
            <p:spPr>
              <a:xfrm>
                <a:off x="4958079" y="4417928"/>
                <a:ext cx="1868983" cy="230751"/>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865" name="Google Shape;865;p47"/>
              <p:cNvSpPr txBox="1"/>
              <p:nvPr/>
            </p:nvSpPr>
            <p:spPr>
              <a:xfrm>
                <a:off x="6247130"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287B4"/>
                    </a:solidFill>
                    <a:latin typeface="Lato"/>
                    <a:ea typeface="Lato"/>
                    <a:cs typeface="Lato"/>
                    <a:sym typeface="Lato"/>
                  </a:rPr>
                  <a:t>60%</a:t>
                </a:r>
                <a:endParaRPr/>
              </a:p>
            </p:txBody>
          </p:sp>
          <p:sp>
            <p:nvSpPr>
              <p:cNvPr id="866" name="Google Shape;866;p47"/>
              <p:cNvSpPr txBox="1"/>
              <p:nvPr/>
            </p:nvSpPr>
            <p:spPr>
              <a:xfrm>
                <a:off x="3462374"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8A0D6"/>
                    </a:solidFill>
                    <a:latin typeface="Lato"/>
                    <a:ea typeface="Lato"/>
                    <a:cs typeface="Lato"/>
                    <a:sym typeface="Lato"/>
                  </a:rPr>
                  <a:t>40%</a:t>
                </a:r>
                <a:endParaRPr/>
              </a:p>
            </p:txBody>
          </p:sp>
        </p:grpSp>
        <p:sp>
          <p:nvSpPr>
            <p:cNvPr id="867" name="Google Shape;867;p47"/>
            <p:cNvSpPr txBox="1"/>
            <p:nvPr/>
          </p:nvSpPr>
          <p:spPr>
            <a:xfrm>
              <a:off x="7307609" y="3326367"/>
              <a:ext cx="2207801" cy="517514"/>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t>
              </a:r>
              <a:endParaRPr/>
            </a:p>
          </p:txBody>
        </p:sp>
      </p:grpSp>
      <p:pic>
        <p:nvPicPr>
          <p:cNvPr id="868" name="Google Shape;868;p47"/>
          <p:cNvPicPr preferRelativeResize="0"/>
          <p:nvPr/>
        </p:nvPicPr>
        <p:blipFill rotWithShape="1">
          <a:blip r:embed="rId5">
            <a:alphaModFix/>
          </a:blip>
          <a:srcRect b="0" l="0" r="0" t="0"/>
          <a:stretch/>
        </p:blipFill>
        <p:spPr>
          <a:xfrm>
            <a:off x="20346144" y="6953830"/>
            <a:ext cx="2491978" cy="3335816"/>
          </a:xfrm>
          <a:prstGeom prst="rect">
            <a:avLst/>
          </a:prstGeom>
          <a:noFill/>
          <a:ln>
            <a:noFill/>
          </a:ln>
        </p:spPr>
      </p:pic>
      <p:pic>
        <p:nvPicPr>
          <p:cNvPr descr="iPhone6_mockup_front_white.png" id="869" name="Google Shape;869;p47"/>
          <p:cNvPicPr preferRelativeResize="0"/>
          <p:nvPr/>
        </p:nvPicPr>
        <p:blipFill rotWithShape="1">
          <a:blip r:embed="rId6">
            <a:alphaModFix/>
          </a:blip>
          <a:srcRect b="0" l="0" r="0" t="0"/>
          <a:stretch/>
        </p:blipFill>
        <p:spPr>
          <a:xfrm>
            <a:off x="4295644" y="1981200"/>
            <a:ext cx="6720660" cy="10512344"/>
          </a:xfrm>
          <a:prstGeom prst="rect">
            <a:avLst/>
          </a:prstGeom>
          <a:noFill/>
          <a:ln>
            <a:noFill/>
          </a:ln>
        </p:spPr>
      </p:pic>
      <p:pic>
        <p:nvPicPr>
          <p:cNvPr id="870" name="Google Shape;870;p47"/>
          <p:cNvPicPr preferRelativeResize="0"/>
          <p:nvPr/>
        </p:nvPicPr>
        <p:blipFill rotWithShape="1">
          <a:blip r:embed="rId7">
            <a:alphaModFix/>
          </a:blip>
          <a:srcRect b="0" l="21662" r="21662" t="0"/>
          <a:stretch/>
        </p:blipFill>
        <p:spPr>
          <a:xfrm>
            <a:off x="5581652" y="3609964"/>
            <a:ext cx="4076964" cy="7193596"/>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4" name="Shape 874"/>
        <p:cNvGrpSpPr/>
        <p:nvPr/>
      </p:nvGrpSpPr>
      <p:grpSpPr>
        <a:xfrm>
          <a:off x="0" y="0"/>
          <a:ext cx="0" cy="0"/>
          <a:chOff x="0" y="0"/>
          <a:chExt cx="0" cy="0"/>
        </a:xfrm>
      </p:grpSpPr>
      <p:pic>
        <p:nvPicPr>
          <p:cNvPr descr="laptop-01.png" id="875" name="Google Shape;875;p48"/>
          <p:cNvPicPr preferRelativeResize="0"/>
          <p:nvPr/>
        </p:nvPicPr>
        <p:blipFill rotWithShape="1">
          <a:blip r:embed="rId3">
            <a:alphaModFix/>
          </a:blip>
          <a:srcRect b="0" l="0" r="0" t="0"/>
          <a:stretch/>
        </p:blipFill>
        <p:spPr>
          <a:xfrm>
            <a:off x="1884955" y="6041815"/>
            <a:ext cx="10307046" cy="5966218"/>
          </a:xfrm>
          <a:prstGeom prst="rect">
            <a:avLst/>
          </a:prstGeom>
          <a:noFill/>
          <a:ln>
            <a:noFill/>
          </a:ln>
          <a:effectLst>
            <a:outerShdw blurRad="50800" rotWithShape="0" algn="t" dir="5400000" dist="38100">
              <a:srgbClr val="000000">
                <a:alpha val="40000"/>
              </a:srgbClr>
            </a:outerShdw>
          </a:effectLst>
        </p:spPr>
      </p:pic>
      <p:grpSp>
        <p:nvGrpSpPr>
          <p:cNvPr id="876" name="Google Shape;876;p48"/>
          <p:cNvGrpSpPr/>
          <p:nvPr/>
        </p:nvGrpSpPr>
        <p:grpSpPr>
          <a:xfrm>
            <a:off x="13854469" y="1707968"/>
            <a:ext cx="9131132" cy="3191120"/>
            <a:chOff x="7149356" y="1026423"/>
            <a:chExt cx="4565566" cy="1595560"/>
          </a:xfrm>
        </p:grpSpPr>
        <p:sp>
          <p:nvSpPr>
            <p:cNvPr id="877" name="Google Shape;877;p48"/>
            <p:cNvSpPr txBox="1"/>
            <p:nvPr/>
          </p:nvSpPr>
          <p:spPr>
            <a:xfrm>
              <a:off x="7149356" y="1380939"/>
              <a:ext cx="4565566"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Laptop Mock Up</a:t>
              </a:r>
              <a:endParaRPr/>
            </a:p>
          </p:txBody>
        </p:sp>
        <p:sp>
          <p:nvSpPr>
            <p:cNvPr id="878" name="Google Shape;878;p48"/>
            <p:cNvSpPr txBox="1"/>
            <p:nvPr/>
          </p:nvSpPr>
          <p:spPr>
            <a:xfrm>
              <a:off x="7595620" y="1026423"/>
              <a:ext cx="3673038" cy="26161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rgbClr val="28A0D6"/>
                  </a:solidFill>
                  <a:latin typeface="Open Sans"/>
                  <a:ea typeface="Open Sans"/>
                  <a:cs typeface="Open Sans"/>
                  <a:sym typeface="Open Sans"/>
                </a:rPr>
                <a:t>Presentation Template</a:t>
              </a:r>
              <a:endParaRPr b="1" sz="2800">
                <a:solidFill>
                  <a:srgbClr val="28A0D6"/>
                </a:solidFill>
                <a:latin typeface="Open Sans"/>
                <a:ea typeface="Open Sans"/>
                <a:cs typeface="Open Sans"/>
                <a:sym typeface="Open Sans"/>
              </a:endParaRPr>
            </a:p>
          </p:txBody>
        </p:sp>
        <p:sp>
          <p:nvSpPr>
            <p:cNvPr id="879" name="Google Shape;879;p48"/>
            <p:cNvSpPr txBox="1"/>
            <p:nvPr/>
          </p:nvSpPr>
          <p:spPr>
            <a:xfrm>
              <a:off x="7420459" y="2104469"/>
              <a:ext cx="4023360" cy="517514"/>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 dolor. Aenean massa. </a:t>
              </a:r>
              <a:endParaRPr/>
            </a:p>
          </p:txBody>
        </p:sp>
      </p:grpSp>
      <p:grpSp>
        <p:nvGrpSpPr>
          <p:cNvPr id="880" name="Google Shape;880;p48"/>
          <p:cNvGrpSpPr/>
          <p:nvPr/>
        </p:nvGrpSpPr>
        <p:grpSpPr>
          <a:xfrm>
            <a:off x="3187842" y="2096425"/>
            <a:ext cx="4569334" cy="2321878"/>
            <a:chOff x="7272284" y="3326367"/>
            <a:chExt cx="2284667" cy="1160939"/>
          </a:xfrm>
        </p:grpSpPr>
        <p:grpSp>
          <p:nvGrpSpPr>
            <p:cNvPr id="881" name="Google Shape;881;p48"/>
            <p:cNvGrpSpPr/>
            <p:nvPr/>
          </p:nvGrpSpPr>
          <p:grpSpPr>
            <a:xfrm>
              <a:off x="7272284" y="4041554"/>
              <a:ext cx="2284667" cy="445752"/>
              <a:chOff x="3462374" y="4417928"/>
              <a:chExt cx="3427000" cy="668628"/>
            </a:xfrm>
          </p:grpSpPr>
          <p:sp>
            <p:nvSpPr>
              <p:cNvPr id="882" name="Google Shape;882;p48"/>
              <p:cNvSpPr/>
              <p:nvPr/>
            </p:nvSpPr>
            <p:spPr>
              <a:xfrm>
                <a:off x="3515360" y="4417928"/>
                <a:ext cx="1442720" cy="230751"/>
              </a:xfrm>
              <a:prstGeom prst="rect">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883" name="Google Shape;883;p48"/>
              <p:cNvSpPr/>
              <p:nvPr/>
            </p:nvSpPr>
            <p:spPr>
              <a:xfrm>
                <a:off x="4958079" y="4417928"/>
                <a:ext cx="1868983" cy="230751"/>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884" name="Google Shape;884;p48"/>
              <p:cNvSpPr txBox="1"/>
              <p:nvPr/>
            </p:nvSpPr>
            <p:spPr>
              <a:xfrm>
                <a:off x="6247130"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287B4"/>
                    </a:solidFill>
                    <a:latin typeface="Lato"/>
                    <a:ea typeface="Lato"/>
                    <a:cs typeface="Lato"/>
                    <a:sym typeface="Lato"/>
                  </a:rPr>
                  <a:t>60%</a:t>
                </a:r>
                <a:endParaRPr/>
              </a:p>
            </p:txBody>
          </p:sp>
          <p:sp>
            <p:nvSpPr>
              <p:cNvPr id="885" name="Google Shape;885;p48"/>
              <p:cNvSpPr txBox="1"/>
              <p:nvPr/>
            </p:nvSpPr>
            <p:spPr>
              <a:xfrm>
                <a:off x="3462374"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8A0D6"/>
                    </a:solidFill>
                    <a:latin typeface="Lato"/>
                    <a:ea typeface="Lato"/>
                    <a:cs typeface="Lato"/>
                    <a:sym typeface="Lato"/>
                  </a:rPr>
                  <a:t>40%</a:t>
                </a:r>
                <a:endParaRPr/>
              </a:p>
            </p:txBody>
          </p:sp>
        </p:grpSp>
        <p:sp>
          <p:nvSpPr>
            <p:cNvPr id="886" name="Google Shape;886;p48"/>
            <p:cNvSpPr txBox="1"/>
            <p:nvPr/>
          </p:nvSpPr>
          <p:spPr>
            <a:xfrm>
              <a:off x="7307609" y="3326367"/>
              <a:ext cx="2207801" cy="517514"/>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t>
              </a:r>
              <a:endParaRPr/>
            </a:p>
          </p:txBody>
        </p:sp>
      </p:grpSp>
      <p:pic>
        <p:nvPicPr>
          <p:cNvPr id="887" name="Google Shape;887;p48"/>
          <p:cNvPicPr preferRelativeResize="0"/>
          <p:nvPr/>
        </p:nvPicPr>
        <p:blipFill rotWithShape="1">
          <a:blip r:embed="rId4">
            <a:alphaModFix/>
          </a:blip>
          <a:srcRect b="0" l="0" r="0" t="0"/>
          <a:stretch/>
        </p:blipFill>
        <p:spPr>
          <a:xfrm>
            <a:off x="15778308" y="5697258"/>
            <a:ext cx="5283452" cy="7072540"/>
          </a:xfrm>
          <a:prstGeom prst="rect">
            <a:avLst/>
          </a:prstGeom>
          <a:noFill/>
          <a:ln>
            <a:noFill/>
          </a:ln>
        </p:spPr>
      </p:pic>
      <p:pic>
        <p:nvPicPr>
          <p:cNvPr id="888" name="Google Shape;888;p48"/>
          <p:cNvPicPr preferRelativeResize="0"/>
          <p:nvPr/>
        </p:nvPicPr>
        <p:blipFill rotWithShape="1">
          <a:blip r:embed="rId5">
            <a:alphaModFix/>
          </a:blip>
          <a:srcRect b="19027" l="0" r="0" t="19026"/>
          <a:stretch/>
        </p:blipFill>
        <p:spPr>
          <a:xfrm>
            <a:off x="3001570" y="6339840"/>
            <a:ext cx="8046720" cy="4985172"/>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2" name="Shape 892"/>
        <p:cNvGrpSpPr/>
        <p:nvPr/>
      </p:nvGrpSpPr>
      <p:grpSpPr>
        <a:xfrm>
          <a:off x="0" y="0"/>
          <a:ext cx="0" cy="0"/>
          <a:chOff x="0" y="0"/>
          <a:chExt cx="0" cy="0"/>
        </a:xfrm>
      </p:grpSpPr>
      <p:sp>
        <p:nvSpPr>
          <p:cNvPr id="893" name="Google Shape;893;p49"/>
          <p:cNvSpPr/>
          <p:nvPr/>
        </p:nvSpPr>
        <p:spPr>
          <a:xfrm>
            <a:off x="0" y="0"/>
            <a:ext cx="24384001" cy="13716000"/>
          </a:xfrm>
          <a:prstGeom prst="rect">
            <a:avLst/>
          </a:prstGeom>
          <a:solidFill>
            <a:schemeClr val="lt1"/>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894" name="Google Shape;894;p49"/>
          <p:cNvSpPr/>
          <p:nvPr/>
        </p:nvSpPr>
        <p:spPr>
          <a:xfrm>
            <a:off x="7696199" y="-1"/>
            <a:ext cx="16687802" cy="13715999"/>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895" name="Google Shape;895;p49"/>
          <p:cNvGrpSpPr/>
          <p:nvPr/>
        </p:nvGrpSpPr>
        <p:grpSpPr>
          <a:xfrm>
            <a:off x="1386682" y="4722568"/>
            <a:ext cx="12325383" cy="6745532"/>
            <a:chOff x="529397" y="1830630"/>
            <a:chExt cx="6250138" cy="3420624"/>
          </a:xfrm>
        </p:grpSpPr>
        <p:pic>
          <p:nvPicPr>
            <p:cNvPr id="896" name="Google Shape;896;p49"/>
            <p:cNvPicPr preferRelativeResize="0"/>
            <p:nvPr/>
          </p:nvPicPr>
          <p:blipFill rotWithShape="1">
            <a:blip r:embed="rId3">
              <a:alphaModFix/>
            </a:blip>
            <a:srcRect b="0" l="0" r="0" t="0"/>
            <a:stretch/>
          </p:blipFill>
          <p:spPr>
            <a:xfrm>
              <a:off x="529397" y="1830630"/>
              <a:ext cx="6250138" cy="3420624"/>
            </a:xfrm>
            <a:prstGeom prst="rect">
              <a:avLst/>
            </a:prstGeom>
            <a:noFill/>
            <a:ln>
              <a:noFill/>
            </a:ln>
          </p:spPr>
        </p:pic>
        <p:sp>
          <p:nvSpPr>
            <p:cNvPr id="897" name="Google Shape;897;p49"/>
            <p:cNvSpPr/>
            <p:nvPr/>
          </p:nvSpPr>
          <p:spPr>
            <a:xfrm>
              <a:off x="1396319" y="1985572"/>
              <a:ext cx="4521408" cy="2848131"/>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198">
                <a:solidFill>
                  <a:schemeClr val="lt1"/>
                </a:solidFill>
                <a:latin typeface="Calibri"/>
                <a:ea typeface="Calibri"/>
                <a:cs typeface="Calibri"/>
                <a:sym typeface="Calibri"/>
              </a:endParaRPr>
            </a:p>
          </p:txBody>
        </p:sp>
      </p:grpSp>
      <p:sp>
        <p:nvSpPr>
          <p:cNvPr id="898" name="Google Shape;898;p49"/>
          <p:cNvSpPr txBox="1"/>
          <p:nvPr/>
        </p:nvSpPr>
        <p:spPr>
          <a:xfrm>
            <a:off x="3018850" y="1829254"/>
            <a:ext cx="8660064"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Macbook</a:t>
            </a:r>
            <a:r>
              <a:rPr b="1" lang="en-ID" sz="7200">
                <a:solidFill>
                  <a:srgbClr val="3B9D9F"/>
                </a:solidFill>
                <a:latin typeface="Montserrat"/>
                <a:ea typeface="Montserrat"/>
                <a:cs typeface="Montserrat"/>
                <a:sym typeface="Montserrat"/>
              </a:rPr>
              <a:t> </a:t>
            </a:r>
            <a:r>
              <a:rPr b="1" lang="en-ID" sz="7200">
                <a:solidFill>
                  <a:schemeClr val="lt1"/>
                </a:solidFill>
                <a:latin typeface="Montserrat"/>
                <a:ea typeface="Montserrat"/>
                <a:cs typeface="Montserrat"/>
                <a:sym typeface="Montserrat"/>
              </a:rPr>
              <a:t>Display</a:t>
            </a:r>
            <a:endParaRPr/>
          </a:p>
        </p:txBody>
      </p:sp>
      <p:grpSp>
        <p:nvGrpSpPr>
          <p:cNvPr id="899" name="Google Shape;899;p49"/>
          <p:cNvGrpSpPr/>
          <p:nvPr/>
        </p:nvGrpSpPr>
        <p:grpSpPr>
          <a:xfrm>
            <a:off x="13597799" y="5985834"/>
            <a:ext cx="9583230" cy="3955632"/>
            <a:chOff x="6798899" y="2030816"/>
            <a:chExt cx="4791615" cy="1977816"/>
          </a:xfrm>
        </p:grpSpPr>
        <p:sp>
          <p:nvSpPr>
            <p:cNvPr id="900" name="Google Shape;900;p49"/>
            <p:cNvSpPr txBox="1"/>
            <p:nvPr/>
          </p:nvSpPr>
          <p:spPr>
            <a:xfrm>
              <a:off x="6798899" y="2030816"/>
              <a:ext cx="4791615" cy="920284"/>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1" lang="en-ID" sz="4000">
                  <a:solidFill>
                    <a:schemeClr val="lt1"/>
                  </a:solidFill>
                  <a:latin typeface="Open Sans"/>
                  <a:ea typeface="Open Sans"/>
                  <a:cs typeface="Open Sans"/>
                  <a:sym typeface="Open Sans"/>
                </a:rPr>
                <a:t>display of selected images on digital media for promotional purposes</a:t>
              </a:r>
              <a:endParaRPr/>
            </a:p>
          </p:txBody>
        </p:sp>
        <p:sp>
          <p:nvSpPr>
            <p:cNvPr id="901" name="Google Shape;901;p49"/>
            <p:cNvSpPr txBox="1"/>
            <p:nvPr/>
          </p:nvSpPr>
          <p:spPr>
            <a:xfrm>
              <a:off x="7063740" y="3167953"/>
              <a:ext cx="4213859"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The lorem Ipsum generators on the Internet tend to repeat predefined chunks as necessary, making this the first true generator on the Internet. It uses a dictionary.</a:t>
              </a:r>
              <a:endParaRPr/>
            </a:p>
          </p:txBody>
        </p:sp>
      </p:grpSp>
      <p:pic>
        <p:nvPicPr>
          <p:cNvPr id="902" name="Google Shape;902;p49"/>
          <p:cNvPicPr preferRelativeResize="0"/>
          <p:nvPr/>
        </p:nvPicPr>
        <p:blipFill rotWithShape="1">
          <a:blip r:embed="rId4">
            <a:alphaModFix/>
          </a:blip>
          <a:srcRect b="0" l="0" r="0" t="0"/>
          <a:stretch/>
        </p:blipFill>
        <p:spPr>
          <a:xfrm>
            <a:off x="19707545" y="1104756"/>
            <a:ext cx="3137988" cy="4200580"/>
          </a:xfrm>
          <a:prstGeom prst="rect">
            <a:avLst/>
          </a:prstGeom>
          <a:noFill/>
          <a:ln>
            <a:noFill/>
          </a:ln>
        </p:spPr>
      </p:pic>
      <p:pic>
        <p:nvPicPr>
          <p:cNvPr id="903" name="Google Shape;903;p49"/>
          <p:cNvPicPr preferRelativeResize="0"/>
          <p:nvPr/>
        </p:nvPicPr>
        <p:blipFill rotWithShape="1">
          <a:blip r:embed="rId5">
            <a:alphaModFix/>
          </a:blip>
          <a:srcRect b="17014" l="0" r="0" t="17014"/>
          <a:stretch/>
        </p:blipFill>
        <p:spPr>
          <a:xfrm>
            <a:off x="3095051" y="5069405"/>
            <a:ext cx="8916298" cy="5880826"/>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7" name="Shape 907"/>
        <p:cNvGrpSpPr/>
        <p:nvPr/>
      </p:nvGrpSpPr>
      <p:grpSpPr>
        <a:xfrm>
          <a:off x="0" y="0"/>
          <a:ext cx="0" cy="0"/>
          <a:chOff x="0" y="0"/>
          <a:chExt cx="0" cy="0"/>
        </a:xfrm>
      </p:grpSpPr>
      <p:pic>
        <p:nvPicPr>
          <p:cNvPr id="908" name="Google Shape;908;p50"/>
          <p:cNvPicPr preferRelativeResize="0"/>
          <p:nvPr/>
        </p:nvPicPr>
        <p:blipFill rotWithShape="1">
          <a:blip r:embed="rId3">
            <a:alphaModFix/>
          </a:blip>
          <a:srcRect b="0" l="0" r="0" t="0"/>
          <a:stretch/>
        </p:blipFill>
        <p:spPr>
          <a:xfrm>
            <a:off x="-2392117" y="1447800"/>
            <a:ext cx="21602697" cy="11612880"/>
          </a:xfrm>
          <a:prstGeom prst="rect">
            <a:avLst/>
          </a:prstGeom>
          <a:noFill/>
          <a:ln>
            <a:noFill/>
          </a:ln>
        </p:spPr>
      </p:pic>
      <p:sp>
        <p:nvSpPr>
          <p:cNvPr id="909" name="Google Shape;909;p50"/>
          <p:cNvSpPr txBox="1"/>
          <p:nvPr/>
        </p:nvSpPr>
        <p:spPr>
          <a:xfrm>
            <a:off x="14043191" y="2532373"/>
            <a:ext cx="7827132" cy="230832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Laptop View Mock Up</a:t>
            </a:r>
            <a:endParaRPr/>
          </a:p>
        </p:txBody>
      </p:sp>
      <p:sp>
        <p:nvSpPr>
          <p:cNvPr id="910" name="Google Shape;910;p50"/>
          <p:cNvSpPr txBox="1"/>
          <p:nvPr/>
        </p:nvSpPr>
        <p:spPr>
          <a:xfrm>
            <a:off x="14235166" y="4991086"/>
            <a:ext cx="7154100" cy="1589025"/>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 dolor. Aenean massa sit amet, consectetuer commodo . </a:t>
            </a:r>
            <a:endParaRPr sz="2400">
              <a:solidFill>
                <a:srgbClr val="3B9D9F"/>
              </a:solidFill>
              <a:latin typeface="Lato"/>
              <a:ea typeface="Lato"/>
              <a:cs typeface="Lato"/>
              <a:sym typeface="Lato"/>
            </a:endParaRPr>
          </a:p>
        </p:txBody>
      </p:sp>
      <p:grpSp>
        <p:nvGrpSpPr>
          <p:cNvPr id="911" name="Google Shape;911;p50"/>
          <p:cNvGrpSpPr/>
          <p:nvPr/>
        </p:nvGrpSpPr>
        <p:grpSpPr>
          <a:xfrm>
            <a:off x="17293165" y="8517310"/>
            <a:ext cx="4317396" cy="3416034"/>
            <a:chOff x="513428" y="3642168"/>
            <a:chExt cx="2158698" cy="1708017"/>
          </a:xfrm>
        </p:grpSpPr>
        <p:sp>
          <p:nvSpPr>
            <p:cNvPr id="912" name="Google Shape;912;p50"/>
            <p:cNvSpPr/>
            <p:nvPr/>
          </p:nvSpPr>
          <p:spPr>
            <a:xfrm>
              <a:off x="1196736" y="3642168"/>
              <a:ext cx="792082" cy="792082"/>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grpSp>
          <p:nvGrpSpPr>
            <p:cNvPr id="913" name="Google Shape;913;p50"/>
            <p:cNvGrpSpPr/>
            <p:nvPr/>
          </p:nvGrpSpPr>
          <p:grpSpPr>
            <a:xfrm>
              <a:off x="513428" y="4541128"/>
              <a:ext cx="2158698" cy="809057"/>
              <a:chOff x="2786499" y="5971666"/>
              <a:chExt cx="2158698" cy="809057"/>
            </a:xfrm>
          </p:grpSpPr>
          <p:sp>
            <p:nvSpPr>
              <p:cNvPr id="914" name="Google Shape;914;p50"/>
              <p:cNvSpPr txBox="1"/>
              <p:nvPr/>
            </p:nvSpPr>
            <p:spPr>
              <a:xfrm>
                <a:off x="2898959" y="5971666"/>
                <a:ext cx="1933778" cy="29238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Privacy</a:t>
                </a:r>
                <a:endParaRPr/>
              </a:p>
            </p:txBody>
          </p:sp>
          <p:sp>
            <p:nvSpPr>
              <p:cNvPr id="915" name="Google Shape;915;p50"/>
              <p:cNvSpPr txBox="1"/>
              <p:nvPr/>
            </p:nvSpPr>
            <p:spPr>
              <a:xfrm>
                <a:off x="2786499" y="6217043"/>
                <a:ext cx="2158698"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grpSp>
        <p:grpSp>
          <p:nvGrpSpPr>
            <p:cNvPr id="916" name="Google Shape;916;p50"/>
            <p:cNvGrpSpPr/>
            <p:nvPr/>
          </p:nvGrpSpPr>
          <p:grpSpPr>
            <a:xfrm>
              <a:off x="1395579" y="3760017"/>
              <a:ext cx="385596" cy="514714"/>
              <a:chOff x="2639219" y="3510757"/>
              <a:chExt cx="348456" cy="465138"/>
            </a:xfrm>
          </p:grpSpPr>
          <p:sp>
            <p:nvSpPr>
              <p:cNvPr id="917" name="Google Shape;917;p50"/>
              <p:cNvSpPr/>
              <p:nvPr/>
            </p:nvSpPr>
            <p:spPr>
              <a:xfrm>
                <a:off x="2639219" y="3510757"/>
                <a:ext cx="348456" cy="465138"/>
              </a:xfrm>
              <a:custGeom>
                <a:rect b="b" l="l" r="r" t="t"/>
                <a:pathLst>
                  <a:path extrusionOk="0" h="21600" w="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918" name="Google Shape;918;p50"/>
              <p:cNvSpPr/>
              <p:nvPr/>
            </p:nvSpPr>
            <p:spPr>
              <a:xfrm>
                <a:off x="2784475" y="3786982"/>
                <a:ext cx="57944" cy="87313"/>
              </a:xfrm>
              <a:custGeom>
                <a:rect b="b" l="l" r="r" t="t"/>
                <a:pathLst>
                  <a:path extrusionOk="0" h="21600" w="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grpSp>
      </p:grpSp>
      <p:pic>
        <p:nvPicPr>
          <p:cNvPr id="919" name="Google Shape;919;p50"/>
          <p:cNvPicPr preferRelativeResize="0"/>
          <p:nvPr/>
        </p:nvPicPr>
        <p:blipFill rotWithShape="1">
          <a:blip r:embed="rId4">
            <a:alphaModFix/>
          </a:blip>
          <a:srcRect b="7747" l="0" r="0" t="7748"/>
          <a:stretch/>
        </p:blipFill>
        <p:spPr>
          <a:xfrm flipH="1">
            <a:off x="2165350" y="2670225"/>
            <a:ext cx="7827136" cy="6613838"/>
          </a:xfrm>
          <a:custGeom>
            <a:rect b="b" l="l" r="r" t="t"/>
            <a:pathLst>
              <a:path extrusionOk="0" h="3306919" w="3913568">
                <a:moveTo>
                  <a:pt x="3913568" y="0"/>
                </a:moveTo>
                <a:lnTo>
                  <a:pt x="3720384" y="3306919"/>
                </a:lnTo>
                <a:lnTo>
                  <a:pt x="12879" y="2547066"/>
                </a:lnTo>
                <a:lnTo>
                  <a:pt x="0" y="12878"/>
                </a:lnTo>
                <a:close/>
              </a:path>
            </a:pathLst>
          </a:cu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3" name="Shape 923"/>
        <p:cNvGrpSpPr/>
        <p:nvPr/>
      </p:nvGrpSpPr>
      <p:grpSpPr>
        <a:xfrm>
          <a:off x="0" y="0"/>
          <a:ext cx="0" cy="0"/>
          <a:chOff x="0" y="0"/>
          <a:chExt cx="0" cy="0"/>
        </a:xfrm>
      </p:grpSpPr>
      <p:sp>
        <p:nvSpPr>
          <p:cNvPr id="924" name="Google Shape;924;p51"/>
          <p:cNvSpPr/>
          <p:nvPr/>
        </p:nvSpPr>
        <p:spPr>
          <a:xfrm>
            <a:off x="2608974" y="0"/>
            <a:ext cx="2668548" cy="13716000"/>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descr="Apple Watch 42mm Sport Space Gray + Black Closed.png" id="925" name="Google Shape;925;p51"/>
          <p:cNvPicPr preferRelativeResize="0"/>
          <p:nvPr/>
        </p:nvPicPr>
        <p:blipFill rotWithShape="1">
          <a:blip r:embed="rId3">
            <a:alphaModFix/>
          </a:blip>
          <a:srcRect b="0" l="0" r="0" t="0"/>
          <a:stretch/>
        </p:blipFill>
        <p:spPr>
          <a:xfrm>
            <a:off x="1390548" y="2165703"/>
            <a:ext cx="5105400" cy="9871770"/>
          </a:xfrm>
          <a:prstGeom prst="rect">
            <a:avLst/>
          </a:prstGeom>
          <a:noFill/>
          <a:ln>
            <a:noFill/>
          </a:ln>
        </p:spPr>
      </p:pic>
      <p:grpSp>
        <p:nvGrpSpPr>
          <p:cNvPr id="926" name="Google Shape;926;p51"/>
          <p:cNvGrpSpPr/>
          <p:nvPr/>
        </p:nvGrpSpPr>
        <p:grpSpPr>
          <a:xfrm>
            <a:off x="8176831" y="2918871"/>
            <a:ext cx="7827132" cy="7785931"/>
            <a:chOff x="691495" y="1459435"/>
            <a:chExt cx="3913566" cy="3892965"/>
          </a:xfrm>
        </p:grpSpPr>
        <p:sp>
          <p:nvSpPr>
            <p:cNvPr id="927" name="Google Shape;927;p51"/>
            <p:cNvSpPr txBox="1"/>
            <p:nvPr/>
          </p:nvSpPr>
          <p:spPr>
            <a:xfrm>
              <a:off x="691495" y="1459435"/>
              <a:ext cx="3913566" cy="115416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Laptop View Mock Up</a:t>
              </a:r>
              <a:endParaRPr/>
            </a:p>
          </p:txBody>
        </p:sp>
        <p:sp>
          <p:nvSpPr>
            <p:cNvPr id="928" name="Google Shape;928;p51"/>
            <p:cNvSpPr txBox="1"/>
            <p:nvPr/>
          </p:nvSpPr>
          <p:spPr>
            <a:xfrm>
              <a:off x="787483" y="2688792"/>
              <a:ext cx="3577050" cy="794513"/>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 dolor. Aenean massa sit amet, consectetuer commodo . </a:t>
              </a:r>
              <a:endParaRPr sz="2400">
                <a:solidFill>
                  <a:srgbClr val="3B9D9F"/>
                </a:solidFill>
                <a:latin typeface="Lato"/>
                <a:ea typeface="Lato"/>
                <a:cs typeface="Lato"/>
                <a:sym typeface="Lato"/>
              </a:endParaRPr>
            </a:p>
          </p:txBody>
        </p:sp>
        <p:grpSp>
          <p:nvGrpSpPr>
            <p:cNvPr id="929" name="Google Shape;929;p51"/>
            <p:cNvGrpSpPr/>
            <p:nvPr/>
          </p:nvGrpSpPr>
          <p:grpSpPr>
            <a:xfrm>
              <a:off x="784631" y="4191461"/>
              <a:ext cx="2284667" cy="1160939"/>
              <a:chOff x="7272284" y="3326367"/>
              <a:chExt cx="2284667" cy="1160939"/>
            </a:xfrm>
          </p:grpSpPr>
          <p:grpSp>
            <p:nvGrpSpPr>
              <p:cNvPr id="930" name="Google Shape;930;p51"/>
              <p:cNvGrpSpPr/>
              <p:nvPr/>
            </p:nvGrpSpPr>
            <p:grpSpPr>
              <a:xfrm>
                <a:off x="7272284" y="4041554"/>
                <a:ext cx="2284667" cy="445752"/>
                <a:chOff x="3462374" y="4417928"/>
                <a:chExt cx="3427000" cy="668628"/>
              </a:xfrm>
            </p:grpSpPr>
            <p:sp>
              <p:nvSpPr>
                <p:cNvPr id="931" name="Google Shape;931;p51"/>
                <p:cNvSpPr/>
                <p:nvPr/>
              </p:nvSpPr>
              <p:spPr>
                <a:xfrm>
                  <a:off x="3515360" y="4417928"/>
                  <a:ext cx="1442720" cy="230751"/>
                </a:xfrm>
                <a:prstGeom prst="rect">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932" name="Google Shape;932;p51"/>
                <p:cNvSpPr/>
                <p:nvPr/>
              </p:nvSpPr>
              <p:spPr>
                <a:xfrm>
                  <a:off x="4958079" y="4417928"/>
                  <a:ext cx="1868983" cy="230751"/>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933" name="Google Shape;933;p51"/>
                <p:cNvSpPr txBox="1"/>
                <p:nvPr/>
              </p:nvSpPr>
              <p:spPr>
                <a:xfrm>
                  <a:off x="6247130"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287B4"/>
                      </a:solidFill>
                      <a:latin typeface="Lato"/>
                      <a:ea typeface="Lato"/>
                      <a:cs typeface="Lato"/>
                      <a:sym typeface="Lato"/>
                    </a:rPr>
                    <a:t>60%</a:t>
                  </a:r>
                  <a:endParaRPr/>
                </a:p>
              </p:txBody>
            </p:sp>
            <p:sp>
              <p:nvSpPr>
                <p:cNvPr id="934" name="Google Shape;934;p51"/>
                <p:cNvSpPr txBox="1"/>
                <p:nvPr/>
              </p:nvSpPr>
              <p:spPr>
                <a:xfrm>
                  <a:off x="3462374"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8A0D6"/>
                      </a:solidFill>
                      <a:latin typeface="Lato"/>
                      <a:ea typeface="Lato"/>
                      <a:cs typeface="Lato"/>
                      <a:sym typeface="Lato"/>
                    </a:rPr>
                    <a:t>40%</a:t>
                  </a:r>
                  <a:endParaRPr/>
                </a:p>
              </p:txBody>
            </p:sp>
          </p:grpSp>
          <p:sp>
            <p:nvSpPr>
              <p:cNvPr id="935" name="Google Shape;935;p51"/>
              <p:cNvSpPr txBox="1"/>
              <p:nvPr/>
            </p:nvSpPr>
            <p:spPr>
              <a:xfrm>
                <a:off x="7307609" y="3326367"/>
                <a:ext cx="2207801" cy="517514"/>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t>
                </a:r>
                <a:endParaRPr/>
              </a:p>
            </p:txBody>
          </p:sp>
        </p:grpSp>
      </p:grpSp>
      <p:grpSp>
        <p:nvGrpSpPr>
          <p:cNvPr id="936" name="Google Shape;936;p51"/>
          <p:cNvGrpSpPr/>
          <p:nvPr/>
        </p:nvGrpSpPr>
        <p:grpSpPr>
          <a:xfrm>
            <a:off x="19359104" y="2706321"/>
            <a:ext cx="1584164" cy="1584164"/>
            <a:chOff x="7727474" y="1578936"/>
            <a:chExt cx="792082" cy="792082"/>
          </a:xfrm>
        </p:grpSpPr>
        <p:sp>
          <p:nvSpPr>
            <p:cNvPr id="937" name="Google Shape;937;p51"/>
            <p:cNvSpPr/>
            <p:nvPr/>
          </p:nvSpPr>
          <p:spPr>
            <a:xfrm>
              <a:off x="7727474" y="1578936"/>
              <a:ext cx="792082" cy="792082"/>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938" name="Google Shape;938;p51"/>
            <p:cNvPicPr preferRelativeResize="0"/>
            <p:nvPr/>
          </p:nvPicPr>
          <p:blipFill rotWithShape="1">
            <a:blip r:embed="rId4">
              <a:alphaModFix/>
            </a:blip>
            <a:srcRect b="0" l="0" r="0" t="0"/>
            <a:stretch/>
          </p:blipFill>
          <p:spPr>
            <a:xfrm>
              <a:off x="7890247" y="1786140"/>
              <a:ext cx="466537" cy="377674"/>
            </a:xfrm>
            <a:prstGeom prst="rect">
              <a:avLst/>
            </a:prstGeom>
            <a:noFill/>
            <a:ln>
              <a:noFill/>
            </a:ln>
          </p:spPr>
        </p:pic>
      </p:grpSp>
      <p:sp>
        <p:nvSpPr>
          <p:cNvPr id="939" name="Google Shape;939;p51"/>
          <p:cNvSpPr txBox="1"/>
          <p:nvPr/>
        </p:nvSpPr>
        <p:spPr>
          <a:xfrm>
            <a:off x="18217408" y="4504241"/>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Check List</a:t>
            </a:r>
            <a:endParaRPr/>
          </a:p>
        </p:txBody>
      </p:sp>
      <p:sp>
        <p:nvSpPr>
          <p:cNvPr id="940" name="Google Shape;940;p51"/>
          <p:cNvSpPr txBox="1"/>
          <p:nvPr/>
        </p:nvSpPr>
        <p:spPr>
          <a:xfrm>
            <a:off x="17992488" y="4994995"/>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941" name="Google Shape;941;p51"/>
          <p:cNvSpPr/>
          <p:nvPr/>
        </p:nvSpPr>
        <p:spPr>
          <a:xfrm>
            <a:off x="19359105" y="7791595"/>
            <a:ext cx="1584164" cy="1584164"/>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942" name="Google Shape;942;p51"/>
          <p:cNvSpPr txBox="1"/>
          <p:nvPr/>
        </p:nvSpPr>
        <p:spPr>
          <a:xfrm>
            <a:off x="18217408" y="9589515"/>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Privacy</a:t>
            </a:r>
            <a:endParaRPr/>
          </a:p>
        </p:txBody>
      </p:sp>
      <p:sp>
        <p:nvSpPr>
          <p:cNvPr id="943" name="Google Shape;943;p51"/>
          <p:cNvSpPr txBox="1"/>
          <p:nvPr/>
        </p:nvSpPr>
        <p:spPr>
          <a:xfrm>
            <a:off x="17992488" y="10080269"/>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grpSp>
        <p:nvGrpSpPr>
          <p:cNvPr id="944" name="Google Shape;944;p51"/>
          <p:cNvGrpSpPr/>
          <p:nvPr/>
        </p:nvGrpSpPr>
        <p:grpSpPr>
          <a:xfrm>
            <a:off x="19756790" y="8027293"/>
            <a:ext cx="771192" cy="1029428"/>
            <a:chOff x="2639219" y="3510757"/>
            <a:chExt cx="348456" cy="465138"/>
          </a:xfrm>
        </p:grpSpPr>
        <p:sp>
          <p:nvSpPr>
            <p:cNvPr id="945" name="Google Shape;945;p51"/>
            <p:cNvSpPr/>
            <p:nvPr/>
          </p:nvSpPr>
          <p:spPr>
            <a:xfrm>
              <a:off x="2639219" y="3510757"/>
              <a:ext cx="348456" cy="465138"/>
            </a:xfrm>
            <a:custGeom>
              <a:rect b="b" l="l" r="r" t="t"/>
              <a:pathLst>
                <a:path extrusionOk="0" h="21600" w="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946" name="Google Shape;946;p51"/>
            <p:cNvSpPr/>
            <p:nvPr/>
          </p:nvSpPr>
          <p:spPr>
            <a:xfrm>
              <a:off x="2784475" y="3786982"/>
              <a:ext cx="57944" cy="87313"/>
            </a:xfrm>
            <a:custGeom>
              <a:rect b="b" l="l" r="r" t="t"/>
              <a:pathLst>
                <a:path extrusionOk="0" h="21600" w="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grpSp>
      <p:pic>
        <p:nvPicPr>
          <p:cNvPr id="947" name="Google Shape;947;p51"/>
          <p:cNvPicPr preferRelativeResize="0"/>
          <p:nvPr/>
        </p:nvPicPr>
        <p:blipFill rotWithShape="1">
          <a:blip r:embed="rId5">
            <a:alphaModFix/>
          </a:blip>
          <a:srcRect b="0" l="10436" r="10435" t="0"/>
          <a:stretch/>
        </p:blipFill>
        <p:spPr>
          <a:xfrm>
            <a:off x="2387164" y="5135806"/>
            <a:ext cx="3112168" cy="393156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 name="Shape 75"/>
        <p:cNvGrpSpPr/>
        <p:nvPr/>
      </p:nvGrpSpPr>
      <p:grpSpPr>
        <a:xfrm>
          <a:off x="0" y="0"/>
          <a:ext cx="0" cy="0"/>
          <a:chOff x="0" y="0"/>
          <a:chExt cx="0" cy="0"/>
        </a:xfrm>
      </p:grpSpPr>
      <p:pic>
        <p:nvPicPr>
          <p:cNvPr id="76" name="Google Shape;76;p7"/>
          <p:cNvPicPr preferRelativeResize="0"/>
          <p:nvPr/>
        </p:nvPicPr>
        <p:blipFill rotWithShape="1">
          <a:blip r:embed="rId3">
            <a:alphaModFix/>
          </a:blip>
          <a:srcRect b="0" l="156" r="155" t="0"/>
          <a:stretch/>
        </p:blipFill>
        <p:spPr>
          <a:xfrm>
            <a:off x="0" y="0"/>
            <a:ext cx="13672452" cy="13716000"/>
          </a:xfrm>
          <a:prstGeom prst="rect">
            <a:avLst/>
          </a:prstGeom>
          <a:noFill/>
          <a:ln>
            <a:noFill/>
          </a:ln>
        </p:spPr>
      </p:pic>
      <p:sp>
        <p:nvSpPr>
          <p:cNvPr id="77" name="Google Shape;77;p7"/>
          <p:cNvSpPr/>
          <p:nvPr/>
        </p:nvSpPr>
        <p:spPr>
          <a:xfrm>
            <a:off x="8244118" y="2554514"/>
            <a:ext cx="13672452" cy="8606972"/>
          </a:xfrm>
          <a:prstGeom prst="rect">
            <a:avLst/>
          </a:prstGeom>
          <a:solidFill>
            <a:srgbClr val="2287B4">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78" name="Google Shape;78;p7"/>
          <p:cNvSpPr txBox="1"/>
          <p:nvPr/>
        </p:nvSpPr>
        <p:spPr>
          <a:xfrm>
            <a:off x="1551362" y="3675450"/>
            <a:ext cx="5910592"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chemeClr val="lt1"/>
                </a:solidFill>
                <a:latin typeface="Montserrat"/>
                <a:ea typeface="Montserrat"/>
                <a:cs typeface="Montserrat"/>
                <a:sym typeface="Montserrat"/>
              </a:rPr>
              <a:t>What we do?</a:t>
            </a:r>
            <a:endParaRPr/>
          </a:p>
        </p:txBody>
      </p:sp>
      <p:sp>
        <p:nvSpPr>
          <p:cNvPr id="79" name="Google Shape;79;p7"/>
          <p:cNvSpPr txBox="1"/>
          <p:nvPr/>
        </p:nvSpPr>
        <p:spPr>
          <a:xfrm>
            <a:off x="1551362" y="5331204"/>
            <a:ext cx="5480676" cy="2789353"/>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chemeClr val="lt1"/>
                </a:solidFill>
                <a:latin typeface="Lato"/>
                <a:ea typeface="Lato"/>
                <a:cs typeface="Lato"/>
                <a:sym typeface="Lato"/>
              </a:rPr>
              <a:t>we are a team of specialized experts, from the world health agency tasked with dealing with the corona virus, and finding a cure for treating people infected with this virus.</a:t>
            </a:r>
            <a:endParaRPr/>
          </a:p>
        </p:txBody>
      </p:sp>
      <p:pic>
        <p:nvPicPr>
          <p:cNvPr id="80" name="Google Shape;80;p7"/>
          <p:cNvPicPr preferRelativeResize="0"/>
          <p:nvPr/>
        </p:nvPicPr>
        <p:blipFill rotWithShape="1">
          <a:blip r:embed="rId4">
            <a:alphaModFix/>
          </a:blip>
          <a:srcRect b="0" l="0" r="0" t="0"/>
          <a:stretch/>
        </p:blipFill>
        <p:spPr>
          <a:xfrm rot="-2700000">
            <a:off x="19936254" y="3385212"/>
            <a:ext cx="702204" cy="810640"/>
          </a:xfrm>
          <a:prstGeom prst="rect">
            <a:avLst/>
          </a:prstGeom>
          <a:noFill/>
          <a:ln>
            <a:noFill/>
          </a:ln>
        </p:spPr>
      </p:pic>
      <p:cxnSp>
        <p:nvCxnSpPr>
          <p:cNvPr id="81" name="Google Shape;81;p7"/>
          <p:cNvCxnSpPr/>
          <p:nvPr/>
        </p:nvCxnSpPr>
        <p:spPr>
          <a:xfrm>
            <a:off x="1743620" y="4991498"/>
            <a:ext cx="739776" cy="0"/>
          </a:xfrm>
          <a:prstGeom prst="straightConnector1">
            <a:avLst/>
          </a:prstGeom>
          <a:noFill/>
          <a:ln cap="flat" cmpd="sng" w="57150">
            <a:solidFill>
              <a:schemeClr val="lt1"/>
            </a:solidFill>
            <a:prstDash val="solid"/>
            <a:miter lim="800000"/>
            <a:headEnd len="sm" w="sm" type="none"/>
            <a:tailEnd len="sm" w="sm" type="none"/>
          </a:ln>
        </p:spPr>
      </p:cxnSp>
      <p:grpSp>
        <p:nvGrpSpPr>
          <p:cNvPr id="82" name="Google Shape;82;p7"/>
          <p:cNvGrpSpPr/>
          <p:nvPr/>
        </p:nvGrpSpPr>
        <p:grpSpPr>
          <a:xfrm>
            <a:off x="10468421" y="4845000"/>
            <a:ext cx="9510779" cy="3933664"/>
            <a:chOff x="5139659" y="2539951"/>
            <a:chExt cx="4755390" cy="1966832"/>
          </a:xfrm>
        </p:grpSpPr>
        <p:pic>
          <p:nvPicPr>
            <p:cNvPr id="83" name="Google Shape;83;p7"/>
            <p:cNvPicPr preferRelativeResize="0"/>
            <p:nvPr/>
          </p:nvPicPr>
          <p:blipFill rotWithShape="1">
            <a:blip r:embed="rId4">
              <a:alphaModFix/>
            </a:blip>
            <a:srcRect b="0" l="0" r="0" t="0"/>
            <a:stretch/>
          </p:blipFill>
          <p:spPr>
            <a:xfrm>
              <a:off x="5139659" y="2589934"/>
              <a:ext cx="180014" cy="207812"/>
            </a:xfrm>
            <a:prstGeom prst="rect">
              <a:avLst/>
            </a:prstGeom>
            <a:noFill/>
            <a:ln>
              <a:noFill/>
            </a:ln>
          </p:spPr>
        </p:pic>
        <p:sp>
          <p:nvSpPr>
            <p:cNvPr id="84" name="Google Shape;84;p7"/>
            <p:cNvSpPr txBox="1"/>
            <p:nvPr/>
          </p:nvSpPr>
          <p:spPr>
            <a:xfrm>
              <a:off x="5381105" y="2539951"/>
              <a:ext cx="2485617"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chemeClr val="lt1"/>
                  </a:solidFill>
                  <a:latin typeface="Montserrat"/>
                  <a:ea typeface="Montserrat"/>
                  <a:cs typeface="Montserrat"/>
                  <a:sym typeface="Montserrat"/>
                </a:rPr>
                <a:t>corona virus examination</a:t>
              </a:r>
              <a:endParaRPr/>
            </a:p>
          </p:txBody>
        </p:sp>
        <p:sp>
          <p:nvSpPr>
            <p:cNvPr id="85" name="Google Shape;85;p7"/>
            <p:cNvSpPr txBox="1"/>
            <p:nvPr/>
          </p:nvSpPr>
          <p:spPr>
            <a:xfrm>
              <a:off x="5381106" y="2819153"/>
              <a:ext cx="4513943" cy="56368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elit, sed do eiusmod tempor incididunt ut labore et dolore magna aliqua.</a:t>
              </a:r>
              <a:endParaRPr/>
            </a:p>
          </p:txBody>
        </p:sp>
        <p:pic>
          <p:nvPicPr>
            <p:cNvPr id="86" name="Google Shape;86;p7"/>
            <p:cNvPicPr preferRelativeResize="0"/>
            <p:nvPr/>
          </p:nvPicPr>
          <p:blipFill rotWithShape="1">
            <a:blip r:embed="rId4">
              <a:alphaModFix/>
            </a:blip>
            <a:srcRect b="0" l="0" r="0" t="0"/>
            <a:stretch/>
          </p:blipFill>
          <p:spPr>
            <a:xfrm>
              <a:off x="5139659" y="3713884"/>
              <a:ext cx="180014" cy="207812"/>
            </a:xfrm>
            <a:prstGeom prst="rect">
              <a:avLst/>
            </a:prstGeom>
            <a:noFill/>
            <a:ln>
              <a:noFill/>
            </a:ln>
          </p:spPr>
        </p:pic>
        <p:sp>
          <p:nvSpPr>
            <p:cNvPr id="87" name="Google Shape;87;p7"/>
            <p:cNvSpPr txBox="1"/>
            <p:nvPr/>
          </p:nvSpPr>
          <p:spPr>
            <a:xfrm>
              <a:off x="5381105" y="3663901"/>
              <a:ext cx="3238227"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chemeClr val="lt1"/>
                  </a:solidFill>
                  <a:latin typeface="Montserrat"/>
                  <a:ea typeface="Montserrat"/>
                  <a:cs typeface="Montserrat"/>
                  <a:sym typeface="Montserrat"/>
                </a:rPr>
                <a:t>anticipating the spread of corona</a:t>
              </a:r>
              <a:endParaRPr/>
            </a:p>
          </p:txBody>
        </p:sp>
        <p:sp>
          <p:nvSpPr>
            <p:cNvPr id="88" name="Google Shape;88;p7"/>
            <p:cNvSpPr txBox="1"/>
            <p:nvPr/>
          </p:nvSpPr>
          <p:spPr>
            <a:xfrm>
              <a:off x="5381106" y="3943103"/>
              <a:ext cx="4513943" cy="56368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elit, sed do eiusmod tempor incididunt ut labore et dolore magna aliqua.</a:t>
              </a:r>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1" name="Shape 951"/>
        <p:cNvGrpSpPr/>
        <p:nvPr/>
      </p:nvGrpSpPr>
      <p:grpSpPr>
        <a:xfrm>
          <a:off x="0" y="0"/>
          <a:ext cx="0" cy="0"/>
          <a:chOff x="0" y="0"/>
          <a:chExt cx="0" cy="0"/>
        </a:xfrm>
      </p:grpSpPr>
      <p:sp>
        <p:nvSpPr>
          <p:cNvPr id="952" name="Google Shape;952;p52"/>
          <p:cNvSpPr/>
          <p:nvPr/>
        </p:nvSpPr>
        <p:spPr>
          <a:xfrm>
            <a:off x="0" y="0"/>
            <a:ext cx="6705600" cy="13716000"/>
          </a:xfrm>
          <a:custGeom>
            <a:rect b="b" l="l" r="r" t="t"/>
            <a:pathLst>
              <a:path extrusionOk="0" h="6858000" w="3352800">
                <a:moveTo>
                  <a:pt x="0" y="0"/>
                </a:moveTo>
                <a:lnTo>
                  <a:pt x="3352800" y="0"/>
                </a:lnTo>
                <a:lnTo>
                  <a:pt x="0" y="6858000"/>
                </a:lnTo>
                <a:lnTo>
                  <a:pt x="0" y="0"/>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rgbClr val="2794BB"/>
              </a:solidFill>
              <a:latin typeface="Calibri"/>
              <a:ea typeface="Calibri"/>
              <a:cs typeface="Calibri"/>
              <a:sym typeface="Calibri"/>
            </a:endParaRPr>
          </a:p>
        </p:txBody>
      </p:sp>
      <p:sp>
        <p:nvSpPr>
          <p:cNvPr id="953" name="Google Shape;953;p52"/>
          <p:cNvSpPr/>
          <p:nvPr/>
        </p:nvSpPr>
        <p:spPr>
          <a:xfrm rot="1580173">
            <a:off x="1283686" y="460530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954" name="Google Shape;954;p52"/>
          <p:cNvSpPr/>
          <p:nvPr/>
        </p:nvSpPr>
        <p:spPr>
          <a:xfrm rot="10800000">
            <a:off x="17678405" y="0"/>
            <a:ext cx="6705600" cy="13716000"/>
          </a:xfrm>
          <a:custGeom>
            <a:rect b="b" l="l" r="r" t="t"/>
            <a:pathLst>
              <a:path extrusionOk="0" h="6858000" w="3352800">
                <a:moveTo>
                  <a:pt x="0" y="0"/>
                </a:moveTo>
                <a:lnTo>
                  <a:pt x="3352800" y="0"/>
                </a:lnTo>
                <a:lnTo>
                  <a:pt x="0" y="6858000"/>
                </a:lnTo>
                <a:lnTo>
                  <a:pt x="0" y="0"/>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955" name="Google Shape;955;p52"/>
          <p:cNvSpPr/>
          <p:nvPr/>
        </p:nvSpPr>
        <p:spPr>
          <a:xfrm rot="-9219827">
            <a:off x="21920682" y="-37796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956" name="Google Shape;956;p52"/>
          <p:cNvGrpSpPr/>
          <p:nvPr/>
        </p:nvGrpSpPr>
        <p:grpSpPr>
          <a:xfrm>
            <a:off x="6003102" y="4146727"/>
            <a:ext cx="12377797" cy="5330214"/>
            <a:chOff x="3001551" y="2020364"/>
            <a:chExt cx="6188898" cy="2665107"/>
          </a:xfrm>
        </p:grpSpPr>
        <p:sp>
          <p:nvSpPr>
            <p:cNvPr id="957" name="Google Shape;957;p52"/>
            <p:cNvSpPr txBox="1"/>
            <p:nvPr/>
          </p:nvSpPr>
          <p:spPr>
            <a:xfrm>
              <a:off x="3001551" y="3447937"/>
              <a:ext cx="6188898" cy="7232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800">
                  <a:solidFill>
                    <a:srgbClr val="2287B4"/>
                  </a:solidFill>
                  <a:latin typeface="Montserrat"/>
                  <a:ea typeface="Montserrat"/>
                  <a:cs typeface="Montserrat"/>
                  <a:sym typeface="Montserrat"/>
                </a:rPr>
                <a:t>INFOGRAPHIC</a:t>
              </a:r>
              <a:endParaRPr b="1" sz="8800">
                <a:solidFill>
                  <a:srgbClr val="2287B4"/>
                </a:solidFill>
                <a:latin typeface="Montserrat"/>
                <a:ea typeface="Montserrat"/>
                <a:cs typeface="Montserrat"/>
                <a:sym typeface="Montserrat"/>
              </a:endParaRPr>
            </a:p>
          </p:txBody>
        </p:sp>
        <p:pic>
          <p:nvPicPr>
            <p:cNvPr id="958" name="Google Shape;958;p52"/>
            <p:cNvPicPr preferRelativeResize="0"/>
            <p:nvPr/>
          </p:nvPicPr>
          <p:blipFill rotWithShape="1">
            <a:blip r:embed="rId3">
              <a:alphaModFix/>
            </a:blip>
            <a:srcRect b="0" l="0" r="0" t="0"/>
            <a:stretch/>
          </p:blipFill>
          <p:spPr>
            <a:xfrm>
              <a:off x="5619750" y="2020364"/>
              <a:ext cx="952500" cy="1275040"/>
            </a:xfrm>
            <a:prstGeom prst="rect">
              <a:avLst/>
            </a:prstGeom>
            <a:noFill/>
            <a:ln>
              <a:noFill/>
            </a:ln>
          </p:spPr>
        </p:pic>
        <p:sp>
          <p:nvSpPr>
            <p:cNvPr id="959" name="Google Shape;959;p52"/>
            <p:cNvSpPr txBox="1"/>
            <p:nvPr/>
          </p:nvSpPr>
          <p:spPr>
            <a:xfrm>
              <a:off x="4054236" y="4121791"/>
              <a:ext cx="4083528"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consectetur adipiscing elit. Mauris risus tellus, rutrum vel faucibus vitae</a:t>
              </a:r>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4" name="Shape 964"/>
        <p:cNvGrpSpPr/>
        <p:nvPr/>
      </p:nvGrpSpPr>
      <p:grpSpPr>
        <a:xfrm>
          <a:off x="0" y="0"/>
          <a:ext cx="0" cy="0"/>
          <a:chOff x="0" y="0"/>
          <a:chExt cx="0" cy="0"/>
        </a:xfrm>
      </p:grpSpPr>
      <p:sp>
        <p:nvSpPr>
          <p:cNvPr id="965" name="Google Shape;965;p53"/>
          <p:cNvSpPr txBox="1"/>
          <p:nvPr/>
        </p:nvSpPr>
        <p:spPr>
          <a:xfrm>
            <a:off x="2071890" y="1656933"/>
            <a:ext cx="8060616" cy="230832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a:t>
            </a:r>
            <a:endParaRPr/>
          </a:p>
          <a:p>
            <a:pPr indent="0" lvl="0" marL="0" marR="0" rtl="0" algn="ctr">
              <a:spcBef>
                <a:spcPts val="0"/>
              </a:spcBef>
              <a:spcAft>
                <a:spcPts val="0"/>
              </a:spcAft>
              <a:buNone/>
            </a:pPr>
            <a:r>
              <a:rPr b="1" lang="en-ID" sz="7200">
                <a:solidFill>
                  <a:srgbClr val="28A0D6"/>
                </a:solidFill>
                <a:latin typeface="Montserrat"/>
                <a:ea typeface="Montserrat"/>
                <a:cs typeface="Montserrat"/>
                <a:sym typeface="Montserrat"/>
              </a:rPr>
              <a:t>Analysis</a:t>
            </a:r>
            <a:endParaRPr/>
          </a:p>
        </p:txBody>
      </p:sp>
      <p:grpSp>
        <p:nvGrpSpPr>
          <p:cNvPr id="966" name="Google Shape;966;p53"/>
          <p:cNvGrpSpPr/>
          <p:nvPr/>
        </p:nvGrpSpPr>
        <p:grpSpPr>
          <a:xfrm>
            <a:off x="2878905" y="5135874"/>
            <a:ext cx="6446590" cy="6440136"/>
            <a:chOff x="6680200" y="1558520"/>
            <a:chExt cx="4038600" cy="4034560"/>
          </a:xfrm>
        </p:grpSpPr>
        <p:sp>
          <p:nvSpPr>
            <p:cNvPr id="967" name="Google Shape;967;p53"/>
            <p:cNvSpPr/>
            <p:nvPr/>
          </p:nvSpPr>
          <p:spPr>
            <a:xfrm>
              <a:off x="8779512" y="1558520"/>
              <a:ext cx="1810319" cy="1433610"/>
            </a:xfrm>
            <a:custGeom>
              <a:rect b="b" l="l" r="r" t="t"/>
              <a:pathLst>
                <a:path extrusionOk="0" h="1433610" w="1810319">
                  <a:moveTo>
                    <a:pt x="0" y="0"/>
                  </a:moveTo>
                  <a:lnTo>
                    <a:pt x="126451" y="6385"/>
                  </a:lnTo>
                  <a:cubicBezTo>
                    <a:pt x="873163" y="82218"/>
                    <a:pt x="1499602" y="564897"/>
                    <a:pt x="1780602" y="1229257"/>
                  </a:cubicBezTo>
                  <a:lnTo>
                    <a:pt x="1810319" y="1310448"/>
                  </a:lnTo>
                  <a:lnTo>
                    <a:pt x="1435171" y="1433610"/>
                  </a:lnTo>
                  <a:lnTo>
                    <a:pt x="1416650" y="1383007"/>
                  </a:lnTo>
                  <a:cubicBezTo>
                    <a:pt x="1190615" y="848601"/>
                    <a:pt x="686714" y="460338"/>
                    <a:pt x="86065" y="399339"/>
                  </a:cubicBezTo>
                  <a:lnTo>
                    <a:pt x="0" y="394993"/>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968" name="Google Shape;968;p53"/>
            <p:cNvSpPr/>
            <p:nvPr/>
          </p:nvSpPr>
          <p:spPr>
            <a:xfrm>
              <a:off x="6680200" y="1558520"/>
              <a:ext cx="4038600" cy="4034560"/>
            </a:xfrm>
            <a:custGeom>
              <a:rect b="b" l="l" r="r" t="t"/>
              <a:pathLst>
                <a:path extrusionOk="0" h="4034560" w="4038600">
                  <a:moveTo>
                    <a:pt x="1939291" y="0"/>
                  </a:moveTo>
                  <a:lnTo>
                    <a:pt x="1939291" y="394993"/>
                  </a:lnTo>
                  <a:lnTo>
                    <a:pt x="1853224" y="399339"/>
                  </a:lnTo>
                  <a:cubicBezTo>
                    <a:pt x="1034158" y="482520"/>
                    <a:pt x="394993" y="1174248"/>
                    <a:pt x="394993" y="2015260"/>
                  </a:cubicBezTo>
                  <a:cubicBezTo>
                    <a:pt x="394993" y="2912340"/>
                    <a:pt x="1122220" y="3639567"/>
                    <a:pt x="2019300" y="3639567"/>
                  </a:cubicBezTo>
                  <a:cubicBezTo>
                    <a:pt x="2916380" y="3639567"/>
                    <a:pt x="3643607" y="2912340"/>
                    <a:pt x="3643607" y="2015260"/>
                  </a:cubicBezTo>
                  <a:cubicBezTo>
                    <a:pt x="3643607" y="1903125"/>
                    <a:pt x="3632244" y="1793644"/>
                    <a:pt x="3610607" y="1687906"/>
                  </a:cubicBezTo>
                  <a:lnTo>
                    <a:pt x="3584320" y="1585671"/>
                  </a:lnTo>
                  <a:lnTo>
                    <a:pt x="3960040" y="1462321"/>
                  </a:lnTo>
                  <a:lnTo>
                    <a:pt x="3997575" y="1608301"/>
                  </a:lnTo>
                  <a:cubicBezTo>
                    <a:pt x="4024474" y="1739752"/>
                    <a:pt x="4038600" y="1875856"/>
                    <a:pt x="4038600" y="2015260"/>
                  </a:cubicBezTo>
                  <a:cubicBezTo>
                    <a:pt x="4038600" y="3130489"/>
                    <a:pt x="3134529" y="4034560"/>
                    <a:pt x="2019300" y="4034560"/>
                  </a:cubicBezTo>
                  <a:cubicBezTo>
                    <a:pt x="904071" y="4034560"/>
                    <a:pt x="0" y="3130489"/>
                    <a:pt x="0" y="2015260"/>
                  </a:cubicBezTo>
                  <a:cubicBezTo>
                    <a:pt x="0" y="969733"/>
                    <a:pt x="794594" y="109794"/>
                    <a:pt x="1812838" y="6385"/>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sp>
        <p:nvSpPr>
          <p:cNvPr id="969" name="Google Shape;969;p53"/>
          <p:cNvSpPr txBox="1"/>
          <p:nvPr/>
        </p:nvSpPr>
        <p:spPr>
          <a:xfrm>
            <a:off x="4005930" y="7292443"/>
            <a:ext cx="4192536" cy="212365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13200">
                <a:solidFill>
                  <a:srgbClr val="2794BB"/>
                </a:solidFill>
                <a:latin typeface="Montserrat"/>
                <a:ea typeface="Montserrat"/>
                <a:cs typeface="Montserrat"/>
                <a:sym typeface="Montserrat"/>
              </a:rPr>
              <a:t>70%</a:t>
            </a:r>
            <a:endParaRPr/>
          </a:p>
        </p:txBody>
      </p:sp>
      <p:grpSp>
        <p:nvGrpSpPr>
          <p:cNvPr id="970" name="Google Shape;970;p53"/>
          <p:cNvGrpSpPr/>
          <p:nvPr/>
        </p:nvGrpSpPr>
        <p:grpSpPr>
          <a:xfrm>
            <a:off x="13244288" y="4720007"/>
            <a:ext cx="8260809" cy="6062686"/>
            <a:chOff x="932442" y="3087157"/>
            <a:chExt cx="4130404" cy="3031343"/>
          </a:xfrm>
        </p:grpSpPr>
        <p:pic>
          <p:nvPicPr>
            <p:cNvPr id="971" name="Google Shape;971;p53"/>
            <p:cNvPicPr preferRelativeResize="0"/>
            <p:nvPr/>
          </p:nvPicPr>
          <p:blipFill rotWithShape="1">
            <a:blip r:embed="rId3">
              <a:alphaModFix/>
            </a:blip>
            <a:srcRect b="79254" l="0" r="0" t="0"/>
            <a:stretch/>
          </p:blipFill>
          <p:spPr>
            <a:xfrm>
              <a:off x="932442" y="3252561"/>
              <a:ext cx="734433" cy="839894"/>
            </a:xfrm>
            <a:custGeom>
              <a:rect b="b" l="l" r="r" t="t"/>
              <a:pathLst>
                <a:path extrusionOk="0" h="673339" w="588791">
                  <a:moveTo>
                    <a:pt x="0" y="0"/>
                  </a:moveTo>
                  <a:lnTo>
                    <a:pt x="588791" y="0"/>
                  </a:lnTo>
                  <a:lnTo>
                    <a:pt x="588791" y="673339"/>
                  </a:lnTo>
                  <a:lnTo>
                    <a:pt x="0" y="673339"/>
                  </a:lnTo>
                  <a:close/>
                </a:path>
              </a:pathLst>
            </a:custGeom>
            <a:noFill/>
            <a:ln>
              <a:noFill/>
            </a:ln>
          </p:spPr>
        </p:pic>
        <p:sp>
          <p:nvSpPr>
            <p:cNvPr id="972" name="Google Shape;972;p53"/>
            <p:cNvSpPr txBox="1"/>
            <p:nvPr/>
          </p:nvSpPr>
          <p:spPr>
            <a:xfrm>
              <a:off x="1868955" y="3087157"/>
              <a:ext cx="3193891" cy="840679"/>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 </a:t>
              </a:r>
              <a:r>
                <a:rPr b="1" lang="en-ID" sz="2400">
                  <a:solidFill>
                    <a:srgbClr val="7F7F7F"/>
                  </a:solidFill>
                  <a:latin typeface="Lato"/>
                  <a:ea typeface="Lato"/>
                  <a:cs typeface="Lato"/>
                  <a:sym typeface="Lato"/>
                </a:rPr>
                <a:t>70%.</a:t>
              </a:r>
              <a:endParaRPr/>
            </a:p>
          </p:txBody>
        </p:sp>
        <p:pic>
          <p:nvPicPr>
            <p:cNvPr id="973" name="Google Shape;973;p53"/>
            <p:cNvPicPr preferRelativeResize="0"/>
            <p:nvPr/>
          </p:nvPicPr>
          <p:blipFill rotWithShape="1">
            <a:blip r:embed="rId3">
              <a:alphaModFix/>
            </a:blip>
            <a:srcRect b="0" l="0" r="0" t="79251"/>
            <a:stretch/>
          </p:blipFill>
          <p:spPr>
            <a:xfrm>
              <a:off x="932442" y="5236447"/>
              <a:ext cx="734433" cy="840049"/>
            </a:xfrm>
            <a:custGeom>
              <a:rect b="b" l="l" r="r" t="t"/>
              <a:pathLst>
                <a:path extrusionOk="0" h="673463" w="588791">
                  <a:moveTo>
                    <a:pt x="0" y="0"/>
                  </a:moveTo>
                  <a:lnTo>
                    <a:pt x="588791" y="0"/>
                  </a:lnTo>
                  <a:lnTo>
                    <a:pt x="588791" y="673463"/>
                  </a:lnTo>
                  <a:lnTo>
                    <a:pt x="0" y="673463"/>
                  </a:lnTo>
                  <a:close/>
                </a:path>
              </a:pathLst>
            </a:custGeom>
            <a:noFill/>
            <a:ln>
              <a:noFill/>
            </a:ln>
          </p:spPr>
        </p:pic>
        <p:sp>
          <p:nvSpPr>
            <p:cNvPr id="974" name="Google Shape;974;p53"/>
            <p:cNvSpPr txBox="1"/>
            <p:nvPr/>
          </p:nvSpPr>
          <p:spPr>
            <a:xfrm>
              <a:off x="1868955" y="4175246"/>
              <a:ext cx="3193891" cy="840679"/>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 </a:t>
              </a:r>
              <a:r>
                <a:rPr b="1" lang="en-ID" sz="2400">
                  <a:solidFill>
                    <a:srgbClr val="7F7F7F"/>
                  </a:solidFill>
                  <a:latin typeface="Lato"/>
                  <a:ea typeface="Lato"/>
                  <a:cs typeface="Lato"/>
                  <a:sym typeface="Lato"/>
                </a:rPr>
                <a:t>70%.</a:t>
              </a:r>
              <a:endParaRPr/>
            </a:p>
          </p:txBody>
        </p:sp>
        <p:sp>
          <p:nvSpPr>
            <p:cNvPr id="975" name="Google Shape;975;p53"/>
            <p:cNvSpPr txBox="1"/>
            <p:nvPr/>
          </p:nvSpPr>
          <p:spPr>
            <a:xfrm>
              <a:off x="1868955" y="5277821"/>
              <a:ext cx="3193891" cy="840679"/>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 </a:t>
              </a:r>
              <a:r>
                <a:rPr b="1" lang="en-ID" sz="2400">
                  <a:solidFill>
                    <a:srgbClr val="7F7F7F"/>
                  </a:solidFill>
                  <a:latin typeface="Lato"/>
                  <a:ea typeface="Lato"/>
                  <a:cs typeface="Lato"/>
                  <a:sym typeface="Lato"/>
                </a:rPr>
                <a:t>70%.</a:t>
              </a:r>
              <a:endParaRPr/>
            </a:p>
          </p:txBody>
        </p:sp>
        <p:pic>
          <p:nvPicPr>
            <p:cNvPr id="976" name="Google Shape;976;p53"/>
            <p:cNvPicPr preferRelativeResize="0"/>
            <p:nvPr/>
          </p:nvPicPr>
          <p:blipFill rotWithShape="1">
            <a:blip r:embed="rId3">
              <a:alphaModFix/>
            </a:blip>
            <a:srcRect b="50000" l="0" r="0" t="25198"/>
            <a:stretch/>
          </p:blipFill>
          <p:spPr>
            <a:xfrm>
              <a:off x="940271" y="4230964"/>
              <a:ext cx="734432" cy="1004123"/>
            </a:xfrm>
            <a:custGeom>
              <a:rect b="b" l="l" r="r" t="t"/>
              <a:pathLst>
                <a:path extrusionOk="0" h="805001" w="588791">
                  <a:moveTo>
                    <a:pt x="0" y="0"/>
                  </a:moveTo>
                  <a:lnTo>
                    <a:pt x="588791" y="0"/>
                  </a:lnTo>
                  <a:lnTo>
                    <a:pt x="588791" y="805001"/>
                  </a:lnTo>
                  <a:lnTo>
                    <a:pt x="0" y="805001"/>
                  </a:lnTo>
                  <a:close/>
                </a:path>
              </a:pathLst>
            </a:custGeom>
            <a:noFill/>
            <a:ln>
              <a:noFill/>
            </a:ln>
          </p:spPr>
        </p:pic>
      </p:grpSp>
      <p:sp>
        <p:nvSpPr>
          <p:cNvPr id="977" name="Google Shape;977;p53"/>
          <p:cNvSpPr txBox="1"/>
          <p:nvPr/>
        </p:nvSpPr>
        <p:spPr>
          <a:xfrm>
            <a:off x="12395200" y="2299417"/>
            <a:ext cx="10236200" cy="1665712"/>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3600">
                <a:solidFill>
                  <a:srgbClr val="28A0D6"/>
                </a:solidFill>
                <a:latin typeface="Open Sans SemiBold"/>
                <a:ea typeface="Open Sans SemiBold"/>
                <a:cs typeface="Open Sans SemiBold"/>
                <a:sym typeface="Open Sans SemiBold"/>
              </a:rPr>
              <a:t>Statistics of treatment success rates, and prevention of corona virus</a:t>
            </a:r>
            <a:endParaRPr/>
          </a:p>
        </p:txBody>
      </p:sp>
      <p:sp>
        <p:nvSpPr>
          <p:cNvPr id="978" name="Google Shape;978;p53"/>
          <p:cNvSpPr/>
          <p:nvPr/>
        </p:nvSpPr>
        <p:spPr>
          <a:xfrm rot="10800000">
            <a:off x="20668344" y="10007081"/>
            <a:ext cx="3715658" cy="3715658"/>
          </a:xfrm>
          <a:custGeom>
            <a:rect b="b" l="l" r="r" t="t"/>
            <a:pathLst>
              <a:path extrusionOk="0" h="1857829" w="1857829">
                <a:moveTo>
                  <a:pt x="0" y="0"/>
                </a:moveTo>
                <a:lnTo>
                  <a:pt x="1857829" y="0"/>
                </a:lnTo>
                <a:cubicBezTo>
                  <a:pt x="1857829" y="1026051"/>
                  <a:pt x="1026051" y="1857829"/>
                  <a:pt x="0" y="1857829"/>
                </a:cubicBezTo>
                <a:close/>
              </a:path>
            </a:pathLst>
          </a:custGeom>
          <a:solidFill>
            <a:srgbClr val="2287B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979" name="Google Shape;979;p53"/>
          <p:cNvSpPr/>
          <p:nvPr/>
        </p:nvSpPr>
        <p:spPr>
          <a:xfrm rot="10800000">
            <a:off x="21911316" y="11247688"/>
            <a:ext cx="2472684" cy="2468314"/>
          </a:xfrm>
          <a:custGeom>
            <a:rect b="b" l="l" r="r" t="t"/>
            <a:pathLst>
              <a:path extrusionOk="0" h="588167" w="589208">
                <a:moveTo>
                  <a:pt x="0" y="0"/>
                </a:moveTo>
                <a:lnTo>
                  <a:pt x="160742" y="0"/>
                </a:lnTo>
                <a:lnTo>
                  <a:pt x="160742" y="1"/>
                </a:lnTo>
                <a:lnTo>
                  <a:pt x="589208" y="1"/>
                </a:lnTo>
                <a:lnTo>
                  <a:pt x="589208" y="160743"/>
                </a:lnTo>
                <a:lnTo>
                  <a:pt x="160742" y="160743"/>
                </a:lnTo>
                <a:lnTo>
                  <a:pt x="160742" y="588167"/>
                </a:lnTo>
                <a:lnTo>
                  <a:pt x="0" y="588167"/>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4" name="Shape 984"/>
        <p:cNvGrpSpPr/>
        <p:nvPr/>
      </p:nvGrpSpPr>
      <p:grpSpPr>
        <a:xfrm>
          <a:off x="0" y="0"/>
          <a:ext cx="0" cy="0"/>
          <a:chOff x="0" y="0"/>
          <a:chExt cx="0" cy="0"/>
        </a:xfrm>
      </p:grpSpPr>
      <p:grpSp>
        <p:nvGrpSpPr>
          <p:cNvPr id="985" name="Google Shape;985;p54"/>
          <p:cNvGrpSpPr/>
          <p:nvPr/>
        </p:nvGrpSpPr>
        <p:grpSpPr>
          <a:xfrm>
            <a:off x="3809117" y="4934897"/>
            <a:ext cx="4013982" cy="4009964"/>
            <a:chOff x="1340745" y="2850893"/>
            <a:chExt cx="2006991" cy="2004982"/>
          </a:xfrm>
        </p:grpSpPr>
        <p:grpSp>
          <p:nvGrpSpPr>
            <p:cNvPr id="986" name="Google Shape;986;p54"/>
            <p:cNvGrpSpPr/>
            <p:nvPr/>
          </p:nvGrpSpPr>
          <p:grpSpPr>
            <a:xfrm>
              <a:off x="1340745" y="2850893"/>
              <a:ext cx="2006991" cy="2004982"/>
              <a:chOff x="6680200" y="1558520"/>
              <a:chExt cx="4038600" cy="4034560"/>
            </a:xfrm>
          </p:grpSpPr>
          <p:sp>
            <p:nvSpPr>
              <p:cNvPr id="987" name="Google Shape;987;p54"/>
              <p:cNvSpPr/>
              <p:nvPr/>
            </p:nvSpPr>
            <p:spPr>
              <a:xfrm>
                <a:off x="8779512" y="1558520"/>
                <a:ext cx="1810319" cy="1433610"/>
              </a:xfrm>
              <a:custGeom>
                <a:rect b="b" l="l" r="r" t="t"/>
                <a:pathLst>
                  <a:path extrusionOk="0" h="1433610" w="1810319">
                    <a:moveTo>
                      <a:pt x="0" y="0"/>
                    </a:moveTo>
                    <a:lnTo>
                      <a:pt x="126451" y="6385"/>
                    </a:lnTo>
                    <a:cubicBezTo>
                      <a:pt x="873163" y="82218"/>
                      <a:pt x="1499602" y="564897"/>
                      <a:pt x="1780602" y="1229257"/>
                    </a:cubicBezTo>
                    <a:lnTo>
                      <a:pt x="1810319" y="1310448"/>
                    </a:lnTo>
                    <a:lnTo>
                      <a:pt x="1435171" y="1433610"/>
                    </a:lnTo>
                    <a:lnTo>
                      <a:pt x="1416650" y="1383007"/>
                    </a:lnTo>
                    <a:cubicBezTo>
                      <a:pt x="1190615" y="848601"/>
                      <a:pt x="686714" y="460338"/>
                      <a:pt x="86065" y="399339"/>
                    </a:cubicBezTo>
                    <a:lnTo>
                      <a:pt x="0" y="394993"/>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988" name="Google Shape;988;p54"/>
              <p:cNvSpPr/>
              <p:nvPr/>
            </p:nvSpPr>
            <p:spPr>
              <a:xfrm>
                <a:off x="6680200" y="1558520"/>
                <a:ext cx="4038600" cy="4034560"/>
              </a:xfrm>
              <a:custGeom>
                <a:rect b="b" l="l" r="r" t="t"/>
                <a:pathLst>
                  <a:path extrusionOk="0" h="4034560" w="4038600">
                    <a:moveTo>
                      <a:pt x="1939291" y="0"/>
                    </a:moveTo>
                    <a:lnTo>
                      <a:pt x="1939291" y="394993"/>
                    </a:lnTo>
                    <a:lnTo>
                      <a:pt x="1853224" y="399339"/>
                    </a:lnTo>
                    <a:cubicBezTo>
                      <a:pt x="1034158" y="482520"/>
                      <a:pt x="394993" y="1174248"/>
                      <a:pt x="394993" y="2015260"/>
                    </a:cubicBezTo>
                    <a:cubicBezTo>
                      <a:pt x="394993" y="2912340"/>
                      <a:pt x="1122220" y="3639567"/>
                      <a:pt x="2019300" y="3639567"/>
                    </a:cubicBezTo>
                    <a:cubicBezTo>
                      <a:pt x="2916380" y="3639567"/>
                      <a:pt x="3643607" y="2912340"/>
                      <a:pt x="3643607" y="2015260"/>
                    </a:cubicBezTo>
                    <a:cubicBezTo>
                      <a:pt x="3643607" y="1903125"/>
                      <a:pt x="3632244" y="1793644"/>
                      <a:pt x="3610607" y="1687906"/>
                    </a:cubicBezTo>
                    <a:lnTo>
                      <a:pt x="3584320" y="1585671"/>
                    </a:lnTo>
                    <a:lnTo>
                      <a:pt x="3960040" y="1462321"/>
                    </a:lnTo>
                    <a:lnTo>
                      <a:pt x="3997575" y="1608301"/>
                    </a:lnTo>
                    <a:cubicBezTo>
                      <a:pt x="4024474" y="1739752"/>
                      <a:pt x="4038600" y="1875856"/>
                      <a:pt x="4038600" y="2015260"/>
                    </a:cubicBezTo>
                    <a:cubicBezTo>
                      <a:pt x="4038600" y="3130489"/>
                      <a:pt x="3134529" y="4034560"/>
                      <a:pt x="2019300" y="4034560"/>
                    </a:cubicBezTo>
                    <a:cubicBezTo>
                      <a:pt x="904071" y="4034560"/>
                      <a:pt x="0" y="3130489"/>
                      <a:pt x="0" y="2015260"/>
                    </a:cubicBezTo>
                    <a:cubicBezTo>
                      <a:pt x="0" y="969733"/>
                      <a:pt x="794594" y="109794"/>
                      <a:pt x="1812838" y="6385"/>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sp>
          <p:nvSpPr>
            <p:cNvPr id="989" name="Google Shape;989;p54"/>
            <p:cNvSpPr txBox="1"/>
            <p:nvPr/>
          </p:nvSpPr>
          <p:spPr>
            <a:xfrm>
              <a:off x="1653667" y="3499441"/>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85%</a:t>
              </a:r>
              <a:endParaRPr/>
            </a:p>
          </p:txBody>
        </p:sp>
      </p:grpSp>
      <p:sp>
        <p:nvSpPr>
          <p:cNvPr id="990" name="Google Shape;990;p54"/>
          <p:cNvSpPr txBox="1"/>
          <p:nvPr/>
        </p:nvSpPr>
        <p:spPr>
          <a:xfrm>
            <a:off x="3138029" y="9480329"/>
            <a:ext cx="5356158"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grpSp>
        <p:nvGrpSpPr>
          <p:cNvPr id="991" name="Google Shape;991;p54"/>
          <p:cNvGrpSpPr/>
          <p:nvPr/>
        </p:nvGrpSpPr>
        <p:grpSpPr>
          <a:xfrm>
            <a:off x="10189010" y="7902462"/>
            <a:ext cx="4005980" cy="4005988"/>
            <a:chOff x="4856990" y="3114877"/>
            <a:chExt cx="2002990" cy="2002994"/>
          </a:xfrm>
        </p:grpSpPr>
        <p:sp>
          <p:nvSpPr>
            <p:cNvPr id="992" name="Google Shape;992;p54"/>
            <p:cNvSpPr/>
            <p:nvPr/>
          </p:nvSpPr>
          <p:spPr>
            <a:xfrm>
              <a:off x="5898846" y="3114877"/>
              <a:ext cx="961134" cy="961138"/>
            </a:xfrm>
            <a:custGeom>
              <a:rect b="b" l="l" r="r" t="t"/>
              <a:pathLst>
                <a:path extrusionOk="0" h="961138" w="961134">
                  <a:moveTo>
                    <a:pt x="0" y="0"/>
                  </a:moveTo>
                  <a:lnTo>
                    <a:pt x="63132" y="3188"/>
                  </a:lnTo>
                  <a:cubicBezTo>
                    <a:pt x="534942" y="51103"/>
                    <a:pt x="910032" y="426193"/>
                    <a:pt x="957946" y="898004"/>
                  </a:cubicBezTo>
                  <a:lnTo>
                    <a:pt x="961134" y="961138"/>
                  </a:lnTo>
                  <a:lnTo>
                    <a:pt x="770118" y="961138"/>
                  </a:lnTo>
                  <a:lnTo>
                    <a:pt x="767954" y="918272"/>
                  </a:lnTo>
                  <a:cubicBezTo>
                    <a:pt x="729167" y="536342"/>
                    <a:pt x="425534" y="232709"/>
                    <a:pt x="43606" y="193922"/>
                  </a:cubicBezTo>
                  <a:lnTo>
                    <a:pt x="0" y="191720"/>
                  </a:lnTo>
                  <a:close/>
                </a:path>
              </a:pathLst>
            </a:cu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993" name="Google Shape;993;p54"/>
            <p:cNvSpPr/>
            <p:nvPr/>
          </p:nvSpPr>
          <p:spPr>
            <a:xfrm>
              <a:off x="4856990" y="3114877"/>
              <a:ext cx="2002990" cy="2002994"/>
            </a:xfrm>
            <a:custGeom>
              <a:rect b="b" l="l" r="r" t="t"/>
              <a:pathLst>
                <a:path extrusionOk="0" h="2002994" w="2002990">
                  <a:moveTo>
                    <a:pt x="963123" y="0"/>
                  </a:moveTo>
                  <a:lnTo>
                    <a:pt x="963123" y="191720"/>
                  </a:lnTo>
                  <a:lnTo>
                    <a:pt x="919517" y="193922"/>
                  </a:lnTo>
                  <a:cubicBezTo>
                    <a:pt x="510308" y="235479"/>
                    <a:pt x="190979" y="581070"/>
                    <a:pt x="190979" y="1001244"/>
                  </a:cubicBezTo>
                  <a:cubicBezTo>
                    <a:pt x="190979" y="1449430"/>
                    <a:pt x="554304" y="1812756"/>
                    <a:pt x="1002489" y="1812756"/>
                  </a:cubicBezTo>
                  <a:cubicBezTo>
                    <a:pt x="1422663" y="1812756"/>
                    <a:pt x="1768252" y="1493427"/>
                    <a:pt x="1809810" y="1084217"/>
                  </a:cubicBezTo>
                  <a:lnTo>
                    <a:pt x="1812049" y="1039871"/>
                  </a:lnTo>
                  <a:lnTo>
                    <a:pt x="2002990" y="1039871"/>
                  </a:lnTo>
                  <a:lnTo>
                    <a:pt x="1999802" y="1103002"/>
                  </a:lnTo>
                  <a:cubicBezTo>
                    <a:pt x="1948465" y="1608514"/>
                    <a:pt x="1521545" y="2002994"/>
                    <a:pt x="1002489" y="2002994"/>
                  </a:cubicBezTo>
                  <a:cubicBezTo>
                    <a:pt x="448830" y="2002994"/>
                    <a:pt x="0" y="1554163"/>
                    <a:pt x="0" y="1000503"/>
                  </a:cubicBezTo>
                  <a:cubicBezTo>
                    <a:pt x="0" y="481447"/>
                    <a:pt x="394480" y="54526"/>
                    <a:pt x="899991" y="318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994" name="Google Shape;994;p54"/>
            <p:cNvSpPr txBox="1"/>
            <p:nvPr/>
          </p:nvSpPr>
          <p:spPr>
            <a:xfrm>
              <a:off x="5217062" y="3762431"/>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70%</a:t>
              </a:r>
              <a:endParaRPr/>
            </a:p>
          </p:txBody>
        </p:sp>
      </p:grpSp>
      <p:sp>
        <p:nvSpPr>
          <p:cNvPr id="995" name="Google Shape;995;p54"/>
          <p:cNvSpPr txBox="1"/>
          <p:nvPr/>
        </p:nvSpPr>
        <p:spPr>
          <a:xfrm>
            <a:off x="9513923" y="5435321"/>
            <a:ext cx="5356158"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grpSp>
        <p:nvGrpSpPr>
          <p:cNvPr id="996" name="Google Shape;996;p54"/>
          <p:cNvGrpSpPr/>
          <p:nvPr/>
        </p:nvGrpSpPr>
        <p:grpSpPr>
          <a:xfrm>
            <a:off x="16562917" y="4936884"/>
            <a:ext cx="4009953" cy="4005988"/>
            <a:chOff x="8036818" y="2851887"/>
            <a:chExt cx="2004977" cy="2002994"/>
          </a:xfrm>
        </p:grpSpPr>
        <p:grpSp>
          <p:nvGrpSpPr>
            <p:cNvPr id="997" name="Google Shape;997;p54"/>
            <p:cNvGrpSpPr/>
            <p:nvPr/>
          </p:nvGrpSpPr>
          <p:grpSpPr>
            <a:xfrm>
              <a:off x="8036818" y="2851887"/>
              <a:ext cx="2004977" cy="2002994"/>
              <a:chOff x="8036818" y="2588897"/>
              <a:chExt cx="2004977" cy="2002994"/>
            </a:xfrm>
          </p:grpSpPr>
          <p:sp>
            <p:nvSpPr>
              <p:cNvPr id="998" name="Google Shape;998;p54"/>
              <p:cNvSpPr/>
              <p:nvPr/>
            </p:nvSpPr>
            <p:spPr>
              <a:xfrm>
                <a:off x="9078673" y="2588898"/>
                <a:ext cx="963122" cy="1522719"/>
              </a:xfrm>
              <a:custGeom>
                <a:rect b="b" l="l" r="r" t="t"/>
                <a:pathLst>
                  <a:path extrusionOk="0" h="1522719" w="963122">
                    <a:moveTo>
                      <a:pt x="0" y="0"/>
                    </a:moveTo>
                    <a:lnTo>
                      <a:pt x="63132" y="3188"/>
                    </a:lnTo>
                    <a:cubicBezTo>
                      <a:pt x="568642" y="54526"/>
                      <a:pt x="963122" y="481447"/>
                      <a:pt x="963122" y="1000503"/>
                    </a:cubicBezTo>
                    <a:cubicBezTo>
                      <a:pt x="963122" y="1173522"/>
                      <a:pt x="919291" y="1336303"/>
                      <a:pt x="842127" y="1478350"/>
                    </a:cubicBezTo>
                    <a:lnTo>
                      <a:pt x="815172" y="1522719"/>
                    </a:lnTo>
                    <a:lnTo>
                      <a:pt x="654793" y="1415831"/>
                    </a:lnTo>
                    <a:lnTo>
                      <a:pt x="708371" y="1317121"/>
                    </a:lnTo>
                    <a:cubicBezTo>
                      <a:pt x="749435" y="1220033"/>
                      <a:pt x="772143" y="1113291"/>
                      <a:pt x="772143" y="1001244"/>
                    </a:cubicBezTo>
                    <a:cubicBezTo>
                      <a:pt x="772143" y="581070"/>
                      <a:pt x="452814" y="235479"/>
                      <a:pt x="43605" y="193922"/>
                    </a:cubicBezTo>
                    <a:lnTo>
                      <a:pt x="0" y="191720"/>
                    </a:lnTo>
                    <a:close/>
                  </a:path>
                </a:pathLst>
              </a:custGeom>
              <a:solidFill>
                <a:srgbClr val="EF8D4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999" name="Google Shape;999;p54"/>
              <p:cNvSpPr/>
              <p:nvPr/>
            </p:nvSpPr>
            <p:spPr>
              <a:xfrm>
                <a:off x="8036818" y="2588897"/>
                <a:ext cx="1812033" cy="2002994"/>
              </a:xfrm>
              <a:custGeom>
                <a:rect b="b" l="l" r="r" t="t"/>
                <a:pathLst>
                  <a:path extrusionOk="0" h="2002994" w="1812033">
                    <a:moveTo>
                      <a:pt x="963123" y="0"/>
                    </a:moveTo>
                    <a:lnTo>
                      <a:pt x="963123" y="191720"/>
                    </a:lnTo>
                    <a:lnTo>
                      <a:pt x="919517" y="193922"/>
                    </a:lnTo>
                    <a:cubicBezTo>
                      <a:pt x="510308" y="235479"/>
                      <a:pt x="190979" y="581070"/>
                      <a:pt x="190979" y="1001244"/>
                    </a:cubicBezTo>
                    <a:cubicBezTo>
                      <a:pt x="190979" y="1449430"/>
                      <a:pt x="554304" y="1812756"/>
                      <a:pt x="1002489" y="1812756"/>
                    </a:cubicBezTo>
                    <a:cubicBezTo>
                      <a:pt x="1226581" y="1812756"/>
                      <a:pt x="1429459" y="1721925"/>
                      <a:pt x="1576313" y="1575070"/>
                    </a:cubicBezTo>
                    <a:lnTo>
                      <a:pt x="1653408" y="1481630"/>
                    </a:lnTo>
                    <a:lnTo>
                      <a:pt x="1812033" y="1587348"/>
                    </a:lnTo>
                    <a:lnTo>
                      <a:pt x="1711356" y="1709371"/>
                    </a:lnTo>
                    <a:cubicBezTo>
                      <a:pt x="1529941" y="1890787"/>
                      <a:pt x="1279318" y="2002994"/>
                      <a:pt x="1002489" y="2002994"/>
                    </a:cubicBezTo>
                    <a:cubicBezTo>
                      <a:pt x="448830" y="2002994"/>
                      <a:pt x="0" y="1554163"/>
                      <a:pt x="0" y="1000503"/>
                    </a:cubicBezTo>
                    <a:cubicBezTo>
                      <a:pt x="0" y="481447"/>
                      <a:pt x="394480" y="54526"/>
                      <a:pt x="899990" y="318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sp>
          <p:nvSpPr>
            <p:cNvPr id="1000" name="Google Shape;1000;p54"/>
            <p:cNvSpPr txBox="1"/>
            <p:nvPr/>
          </p:nvSpPr>
          <p:spPr>
            <a:xfrm>
              <a:off x="8348337" y="3499441"/>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60%</a:t>
              </a:r>
              <a:endParaRPr/>
            </a:p>
          </p:txBody>
        </p:sp>
      </p:grpSp>
      <p:sp>
        <p:nvSpPr>
          <p:cNvPr id="1001" name="Google Shape;1001;p54"/>
          <p:cNvSpPr txBox="1"/>
          <p:nvPr/>
        </p:nvSpPr>
        <p:spPr>
          <a:xfrm>
            <a:off x="15889816" y="9477879"/>
            <a:ext cx="5356158"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sp>
        <p:nvSpPr>
          <p:cNvPr id="1002" name="Google Shape;1002;p54"/>
          <p:cNvSpPr/>
          <p:nvPr/>
        </p:nvSpPr>
        <p:spPr>
          <a:xfrm>
            <a:off x="3" y="3"/>
            <a:ext cx="3715658" cy="3715658"/>
          </a:xfrm>
          <a:custGeom>
            <a:rect b="b" l="l" r="r" t="t"/>
            <a:pathLst>
              <a:path extrusionOk="0" h="1857829" w="1857829">
                <a:moveTo>
                  <a:pt x="0" y="0"/>
                </a:moveTo>
                <a:lnTo>
                  <a:pt x="1857829" y="0"/>
                </a:lnTo>
                <a:cubicBezTo>
                  <a:pt x="1857829" y="1026051"/>
                  <a:pt x="1026051" y="1857829"/>
                  <a:pt x="0" y="1857829"/>
                </a:cubicBezTo>
                <a:close/>
              </a:path>
            </a:pathLst>
          </a:cu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003" name="Google Shape;1003;p54"/>
          <p:cNvSpPr txBox="1"/>
          <p:nvPr/>
        </p:nvSpPr>
        <p:spPr>
          <a:xfrm>
            <a:off x="6130450" y="1703470"/>
            <a:ext cx="12123100"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
        <p:nvSpPr>
          <p:cNvPr id="1004" name="Google Shape;1004;p54"/>
          <p:cNvSpPr/>
          <p:nvPr/>
        </p:nvSpPr>
        <p:spPr>
          <a:xfrm>
            <a:off x="0" y="1"/>
            <a:ext cx="2472684" cy="2468314"/>
          </a:xfrm>
          <a:custGeom>
            <a:rect b="b" l="l" r="r" t="t"/>
            <a:pathLst>
              <a:path extrusionOk="0" h="588167" w="589208">
                <a:moveTo>
                  <a:pt x="0" y="0"/>
                </a:moveTo>
                <a:lnTo>
                  <a:pt x="160742" y="0"/>
                </a:lnTo>
                <a:lnTo>
                  <a:pt x="160742" y="1"/>
                </a:lnTo>
                <a:lnTo>
                  <a:pt x="589208" y="1"/>
                </a:lnTo>
                <a:lnTo>
                  <a:pt x="589208" y="160743"/>
                </a:lnTo>
                <a:lnTo>
                  <a:pt x="160742" y="160743"/>
                </a:lnTo>
                <a:lnTo>
                  <a:pt x="160742" y="588167"/>
                </a:lnTo>
                <a:lnTo>
                  <a:pt x="0" y="588167"/>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9" name="Shape 1009"/>
        <p:cNvGrpSpPr/>
        <p:nvPr/>
      </p:nvGrpSpPr>
      <p:grpSpPr>
        <a:xfrm>
          <a:off x="0" y="0"/>
          <a:ext cx="0" cy="0"/>
          <a:chOff x="0" y="0"/>
          <a:chExt cx="0" cy="0"/>
        </a:xfrm>
      </p:grpSpPr>
      <p:grpSp>
        <p:nvGrpSpPr>
          <p:cNvPr id="1010" name="Google Shape;1010;p55"/>
          <p:cNvGrpSpPr/>
          <p:nvPr/>
        </p:nvGrpSpPr>
        <p:grpSpPr>
          <a:xfrm>
            <a:off x="2982609" y="5739395"/>
            <a:ext cx="18418786" cy="6226790"/>
            <a:chOff x="1452700" y="2869697"/>
            <a:chExt cx="9209393" cy="3113395"/>
          </a:xfrm>
        </p:grpSpPr>
        <p:grpSp>
          <p:nvGrpSpPr>
            <p:cNvPr id="1011" name="Google Shape;1011;p55"/>
            <p:cNvGrpSpPr/>
            <p:nvPr/>
          </p:nvGrpSpPr>
          <p:grpSpPr>
            <a:xfrm>
              <a:off x="1788244" y="2869697"/>
              <a:ext cx="2006991" cy="2004982"/>
              <a:chOff x="1340745" y="2850893"/>
              <a:chExt cx="2006991" cy="2004982"/>
            </a:xfrm>
          </p:grpSpPr>
          <p:grpSp>
            <p:nvGrpSpPr>
              <p:cNvPr id="1012" name="Google Shape;1012;p55"/>
              <p:cNvGrpSpPr/>
              <p:nvPr/>
            </p:nvGrpSpPr>
            <p:grpSpPr>
              <a:xfrm>
                <a:off x="1340745" y="2850893"/>
                <a:ext cx="2006991" cy="2004982"/>
                <a:chOff x="6680200" y="1558520"/>
                <a:chExt cx="4038600" cy="4034560"/>
              </a:xfrm>
            </p:grpSpPr>
            <p:sp>
              <p:nvSpPr>
                <p:cNvPr id="1013" name="Google Shape;1013;p55"/>
                <p:cNvSpPr/>
                <p:nvPr/>
              </p:nvSpPr>
              <p:spPr>
                <a:xfrm>
                  <a:off x="8779512" y="1558520"/>
                  <a:ext cx="1810319" cy="1433610"/>
                </a:xfrm>
                <a:custGeom>
                  <a:rect b="b" l="l" r="r" t="t"/>
                  <a:pathLst>
                    <a:path extrusionOk="0" h="1433610" w="1810319">
                      <a:moveTo>
                        <a:pt x="0" y="0"/>
                      </a:moveTo>
                      <a:lnTo>
                        <a:pt x="126451" y="6385"/>
                      </a:lnTo>
                      <a:cubicBezTo>
                        <a:pt x="873163" y="82218"/>
                        <a:pt x="1499602" y="564897"/>
                        <a:pt x="1780602" y="1229257"/>
                      </a:cubicBezTo>
                      <a:lnTo>
                        <a:pt x="1810319" y="1310448"/>
                      </a:lnTo>
                      <a:lnTo>
                        <a:pt x="1435171" y="1433610"/>
                      </a:lnTo>
                      <a:lnTo>
                        <a:pt x="1416650" y="1383007"/>
                      </a:lnTo>
                      <a:cubicBezTo>
                        <a:pt x="1190615" y="848601"/>
                        <a:pt x="686714" y="460338"/>
                        <a:pt x="86065" y="399339"/>
                      </a:cubicBezTo>
                      <a:lnTo>
                        <a:pt x="0" y="394993"/>
                      </a:lnTo>
                      <a:close/>
                    </a:path>
                  </a:pathLst>
                </a:custGeom>
                <a:solidFill>
                  <a:srgbClr val="EF8D4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014" name="Google Shape;1014;p55"/>
                <p:cNvSpPr/>
                <p:nvPr/>
              </p:nvSpPr>
              <p:spPr>
                <a:xfrm>
                  <a:off x="6680200" y="1558520"/>
                  <a:ext cx="4038600" cy="4034560"/>
                </a:xfrm>
                <a:custGeom>
                  <a:rect b="b" l="l" r="r" t="t"/>
                  <a:pathLst>
                    <a:path extrusionOk="0" h="4034560" w="4038600">
                      <a:moveTo>
                        <a:pt x="1939291" y="0"/>
                      </a:moveTo>
                      <a:lnTo>
                        <a:pt x="1939291" y="394993"/>
                      </a:lnTo>
                      <a:lnTo>
                        <a:pt x="1853224" y="399339"/>
                      </a:lnTo>
                      <a:cubicBezTo>
                        <a:pt x="1034158" y="482520"/>
                        <a:pt x="394993" y="1174248"/>
                        <a:pt x="394993" y="2015260"/>
                      </a:cubicBezTo>
                      <a:cubicBezTo>
                        <a:pt x="394993" y="2912340"/>
                        <a:pt x="1122220" y="3639567"/>
                        <a:pt x="2019300" y="3639567"/>
                      </a:cubicBezTo>
                      <a:cubicBezTo>
                        <a:pt x="2916380" y="3639567"/>
                        <a:pt x="3643607" y="2912340"/>
                        <a:pt x="3643607" y="2015260"/>
                      </a:cubicBezTo>
                      <a:cubicBezTo>
                        <a:pt x="3643607" y="1903125"/>
                        <a:pt x="3632244" y="1793644"/>
                        <a:pt x="3610607" y="1687906"/>
                      </a:cubicBezTo>
                      <a:lnTo>
                        <a:pt x="3584320" y="1585671"/>
                      </a:lnTo>
                      <a:lnTo>
                        <a:pt x="3960040" y="1462321"/>
                      </a:lnTo>
                      <a:lnTo>
                        <a:pt x="3997575" y="1608301"/>
                      </a:lnTo>
                      <a:cubicBezTo>
                        <a:pt x="4024474" y="1739752"/>
                        <a:pt x="4038600" y="1875856"/>
                        <a:pt x="4038600" y="2015260"/>
                      </a:cubicBezTo>
                      <a:cubicBezTo>
                        <a:pt x="4038600" y="3130489"/>
                        <a:pt x="3134529" y="4034560"/>
                        <a:pt x="2019300" y="4034560"/>
                      </a:cubicBezTo>
                      <a:cubicBezTo>
                        <a:pt x="904071" y="4034560"/>
                        <a:pt x="0" y="3130489"/>
                        <a:pt x="0" y="2015260"/>
                      </a:cubicBezTo>
                      <a:cubicBezTo>
                        <a:pt x="0" y="969733"/>
                        <a:pt x="794594" y="109794"/>
                        <a:pt x="1812838" y="6385"/>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sp>
            <p:nvSpPr>
              <p:cNvPr id="1015" name="Google Shape;1015;p55"/>
              <p:cNvSpPr txBox="1"/>
              <p:nvPr/>
            </p:nvSpPr>
            <p:spPr>
              <a:xfrm>
                <a:off x="1653667" y="3499441"/>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85%</a:t>
                </a:r>
                <a:endParaRPr/>
              </a:p>
            </p:txBody>
          </p:sp>
        </p:grpSp>
        <p:sp>
          <p:nvSpPr>
            <p:cNvPr id="1016" name="Google Shape;1016;p55"/>
            <p:cNvSpPr txBox="1"/>
            <p:nvPr/>
          </p:nvSpPr>
          <p:spPr>
            <a:xfrm>
              <a:off x="1452700" y="5142413"/>
              <a:ext cx="2678079"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grpSp>
          <p:nvGrpSpPr>
            <p:cNvPr id="1017" name="Google Shape;1017;p55"/>
            <p:cNvGrpSpPr/>
            <p:nvPr/>
          </p:nvGrpSpPr>
          <p:grpSpPr>
            <a:xfrm>
              <a:off x="5056405" y="2870691"/>
              <a:ext cx="2002990" cy="2002994"/>
              <a:chOff x="4856990" y="3114877"/>
              <a:chExt cx="2002990" cy="2002994"/>
            </a:xfrm>
          </p:grpSpPr>
          <p:sp>
            <p:nvSpPr>
              <p:cNvPr id="1018" name="Google Shape;1018;p55"/>
              <p:cNvSpPr/>
              <p:nvPr/>
            </p:nvSpPr>
            <p:spPr>
              <a:xfrm>
                <a:off x="5898846" y="3114877"/>
                <a:ext cx="961134" cy="961138"/>
              </a:xfrm>
              <a:custGeom>
                <a:rect b="b" l="l" r="r" t="t"/>
                <a:pathLst>
                  <a:path extrusionOk="0" h="961138" w="961134">
                    <a:moveTo>
                      <a:pt x="0" y="0"/>
                    </a:moveTo>
                    <a:lnTo>
                      <a:pt x="63132" y="3188"/>
                    </a:lnTo>
                    <a:cubicBezTo>
                      <a:pt x="534942" y="51103"/>
                      <a:pt x="910032" y="426193"/>
                      <a:pt x="957946" y="898004"/>
                    </a:cubicBezTo>
                    <a:lnTo>
                      <a:pt x="961134" y="961138"/>
                    </a:lnTo>
                    <a:lnTo>
                      <a:pt x="770118" y="961138"/>
                    </a:lnTo>
                    <a:lnTo>
                      <a:pt x="767954" y="918272"/>
                    </a:lnTo>
                    <a:cubicBezTo>
                      <a:pt x="729167" y="536342"/>
                      <a:pt x="425534" y="232709"/>
                      <a:pt x="43606" y="193922"/>
                    </a:cubicBezTo>
                    <a:lnTo>
                      <a:pt x="0" y="191720"/>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019" name="Google Shape;1019;p55"/>
              <p:cNvSpPr/>
              <p:nvPr/>
            </p:nvSpPr>
            <p:spPr>
              <a:xfrm>
                <a:off x="4856990" y="3114877"/>
                <a:ext cx="2002990" cy="2002994"/>
              </a:xfrm>
              <a:custGeom>
                <a:rect b="b" l="l" r="r" t="t"/>
                <a:pathLst>
                  <a:path extrusionOk="0" h="2002994" w="2002990">
                    <a:moveTo>
                      <a:pt x="963123" y="0"/>
                    </a:moveTo>
                    <a:lnTo>
                      <a:pt x="963123" y="191720"/>
                    </a:lnTo>
                    <a:lnTo>
                      <a:pt x="919517" y="193922"/>
                    </a:lnTo>
                    <a:cubicBezTo>
                      <a:pt x="510308" y="235479"/>
                      <a:pt x="190979" y="581070"/>
                      <a:pt x="190979" y="1001244"/>
                    </a:cubicBezTo>
                    <a:cubicBezTo>
                      <a:pt x="190979" y="1449430"/>
                      <a:pt x="554304" y="1812756"/>
                      <a:pt x="1002489" y="1812756"/>
                    </a:cubicBezTo>
                    <a:cubicBezTo>
                      <a:pt x="1422663" y="1812756"/>
                      <a:pt x="1768252" y="1493427"/>
                      <a:pt x="1809810" y="1084217"/>
                    </a:cubicBezTo>
                    <a:lnTo>
                      <a:pt x="1812049" y="1039871"/>
                    </a:lnTo>
                    <a:lnTo>
                      <a:pt x="2002990" y="1039871"/>
                    </a:lnTo>
                    <a:lnTo>
                      <a:pt x="1999802" y="1103002"/>
                    </a:lnTo>
                    <a:cubicBezTo>
                      <a:pt x="1948465" y="1608514"/>
                      <a:pt x="1521545" y="2002994"/>
                      <a:pt x="1002489" y="2002994"/>
                    </a:cubicBezTo>
                    <a:cubicBezTo>
                      <a:pt x="448830" y="2002994"/>
                      <a:pt x="0" y="1554163"/>
                      <a:pt x="0" y="1000503"/>
                    </a:cubicBezTo>
                    <a:cubicBezTo>
                      <a:pt x="0" y="481447"/>
                      <a:pt x="394480" y="54526"/>
                      <a:pt x="899991" y="318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020" name="Google Shape;1020;p55"/>
              <p:cNvSpPr txBox="1"/>
              <p:nvPr/>
            </p:nvSpPr>
            <p:spPr>
              <a:xfrm>
                <a:off x="5217062" y="3762431"/>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70%</a:t>
                </a:r>
                <a:endParaRPr/>
              </a:p>
            </p:txBody>
          </p:sp>
        </p:grpSp>
        <p:grpSp>
          <p:nvGrpSpPr>
            <p:cNvPr id="1021" name="Google Shape;1021;p55"/>
            <p:cNvGrpSpPr/>
            <p:nvPr/>
          </p:nvGrpSpPr>
          <p:grpSpPr>
            <a:xfrm>
              <a:off x="8320565" y="2870691"/>
              <a:ext cx="2004977" cy="2002994"/>
              <a:chOff x="8036818" y="2851887"/>
              <a:chExt cx="2004977" cy="2002994"/>
            </a:xfrm>
          </p:grpSpPr>
          <p:grpSp>
            <p:nvGrpSpPr>
              <p:cNvPr id="1022" name="Google Shape;1022;p55"/>
              <p:cNvGrpSpPr/>
              <p:nvPr/>
            </p:nvGrpSpPr>
            <p:grpSpPr>
              <a:xfrm>
                <a:off x="8036818" y="2851887"/>
                <a:ext cx="2004977" cy="2002994"/>
                <a:chOff x="8036818" y="2588897"/>
                <a:chExt cx="2004977" cy="2002994"/>
              </a:xfrm>
            </p:grpSpPr>
            <p:sp>
              <p:nvSpPr>
                <p:cNvPr id="1023" name="Google Shape;1023;p55"/>
                <p:cNvSpPr/>
                <p:nvPr/>
              </p:nvSpPr>
              <p:spPr>
                <a:xfrm>
                  <a:off x="9078673" y="2588898"/>
                  <a:ext cx="963122" cy="1522719"/>
                </a:xfrm>
                <a:custGeom>
                  <a:rect b="b" l="l" r="r" t="t"/>
                  <a:pathLst>
                    <a:path extrusionOk="0" h="1522719" w="963122">
                      <a:moveTo>
                        <a:pt x="0" y="0"/>
                      </a:moveTo>
                      <a:lnTo>
                        <a:pt x="63132" y="3188"/>
                      </a:lnTo>
                      <a:cubicBezTo>
                        <a:pt x="568642" y="54526"/>
                        <a:pt x="963122" y="481447"/>
                        <a:pt x="963122" y="1000503"/>
                      </a:cubicBezTo>
                      <a:cubicBezTo>
                        <a:pt x="963122" y="1173522"/>
                        <a:pt x="919291" y="1336303"/>
                        <a:pt x="842127" y="1478350"/>
                      </a:cubicBezTo>
                      <a:lnTo>
                        <a:pt x="815172" y="1522719"/>
                      </a:lnTo>
                      <a:lnTo>
                        <a:pt x="654793" y="1415831"/>
                      </a:lnTo>
                      <a:lnTo>
                        <a:pt x="708371" y="1317121"/>
                      </a:lnTo>
                      <a:cubicBezTo>
                        <a:pt x="749435" y="1220033"/>
                        <a:pt x="772143" y="1113291"/>
                        <a:pt x="772143" y="1001244"/>
                      </a:cubicBezTo>
                      <a:cubicBezTo>
                        <a:pt x="772143" y="581070"/>
                        <a:pt x="452814" y="235479"/>
                        <a:pt x="43605" y="193922"/>
                      </a:cubicBezTo>
                      <a:lnTo>
                        <a:pt x="0" y="191720"/>
                      </a:lnTo>
                      <a:close/>
                    </a:path>
                  </a:pathLst>
                </a:cu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024" name="Google Shape;1024;p55"/>
                <p:cNvSpPr/>
                <p:nvPr/>
              </p:nvSpPr>
              <p:spPr>
                <a:xfrm>
                  <a:off x="8036818" y="2588897"/>
                  <a:ext cx="1812033" cy="2002994"/>
                </a:xfrm>
                <a:custGeom>
                  <a:rect b="b" l="l" r="r" t="t"/>
                  <a:pathLst>
                    <a:path extrusionOk="0" h="2002994" w="1812033">
                      <a:moveTo>
                        <a:pt x="963123" y="0"/>
                      </a:moveTo>
                      <a:lnTo>
                        <a:pt x="963123" y="191720"/>
                      </a:lnTo>
                      <a:lnTo>
                        <a:pt x="919517" y="193922"/>
                      </a:lnTo>
                      <a:cubicBezTo>
                        <a:pt x="510308" y="235479"/>
                        <a:pt x="190979" y="581070"/>
                        <a:pt x="190979" y="1001244"/>
                      </a:cubicBezTo>
                      <a:cubicBezTo>
                        <a:pt x="190979" y="1449430"/>
                        <a:pt x="554304" y="1812756"/>
                        <a:pt x="1002489" y="1812756"/>
                      </a:cubicBezTo>
                      <a:cubicBezTo>
                        <a:pt x="1226581" y="1812756"/>
                        <a:pt x="1429459" y="1721925"/>
                        <a:pt x="1576313" y="1575070"/>
                      </a:cubicBezTo>
                      <a:lnTo>
                        <a:pt x="1653408" y="1481630"/>
                      </a:lnTo>
                      <a:lnTo>
                        <a:pt x="1812033" y="1587348"/>
                      </a:lnTo>
                      <a:lnTo>
                        <a:pt x="1711356" y="1709371"/>
                      </a:lnTo>
                      <a:cubicBezTo>
                        <a:pt x="1529941" y="1890787"/>
                        <a:pt x="1279318" y="2002994"/>
                        <a:pt x="1002489" y="2002994"/>
                      </a:cubicBezTo>
                      <a:cubicBezTo>
                        <a:pt x="448830" y="2002994"/>
                        <a:pt x="0" y="1554163"/>
                        <a:pt x="0" y="1000503"/>
                      </a:cubicBezTo>
                      <a:cubicBezTo>
                        <a:pt x="0" y="481447"/>
                        <a:pt x="394480" y="54526"/>
                        <a:pt x="899990" y="318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sp>
            <p:nvSpPr>
              <p:cNvPr id="1025" name="Google Shape;1025;p55"/>
              <p:cNvSpPr txBox="1"/>
              <p:nvPr/>
            </p:nvSpPr>
            <p:spPr>
              <a:xfrm>
                <a:off x="8348337" y="3499441"/>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60%</a:t>
                </a:r>
                <a:endParaRPr/>
              </a:p>
            </p:txBody>
          </p:sp>
        </p:grpSp>
        <p:sp>
          <p:nvSpPr>
            <p:cNvPr id="1026" name="Google Shape;1026;p55"/>
            <p:cNvSpPr txBox="1"/>
            <p:nvPr/>
          </p:nvSpPr>
          <p:spPr>
            <a:xfrm>
              <a:off x="7984014" y="5141188"/>
              <a:ext cx="2678079"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sp>
          <p:nvSpPr>
            <p:cNvPr id="1027" name="Google Shape;1027;p55"/>
            <p:cNvSpPr txBox="1"/>
            <p:nvPr/>
          </p:nvSpPr>
          <p:spPr>
            <a:xfrm>
              <a:off x="4718860" y="5141188"/>
              <a:ext cx="2678079"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grpSp>
      <p:sp>
        <p:nvSpPr>
          <p:cNvPr id="1028" name="Google Shape;1028;p55"/>
          <p:cNvSpPr/>
          <p:nvPr/>
        </p:nvSpPr>
        <p:spPr>
          <a:xfrm flipH="1">
            <a:off x="20668344" y="1"/>
            <a:ext cx="3715658" cy="3715658"/>
          </a:xfrm>
          <a:custGeom>
            <a:rect b="b" l="l" r="r" t="t"/>
            <a:pathLst>
              <a:path extrusionOk="0" h="1857829" w="1857829">
                <a:moveTo>
                  <a:pt x="0" y="0"/>
                </a:moveTo>
                <a:lnTo>
                  <a:pt x="1857829" y="0"/>
                </a:lnTo>
                <a:cubicBezTo>
                  <a:pt x="1857829" y="1026051"/>
                  <a:pt x="1026051" y="1857829"/>
                  <a:pt x="0" y="1857829"/>
                </a:cubicBezTo>
                <a:close/>
              </a:path>
            </a:pathLst>
          </a:custGeom>
          <a:solidFill>
            <a:srgbClr val="13BC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1029" name="Google Shape;1029;p55"/>
          <p:cNvGrpSpPr/>
          <p:nvPr/>
        </p:nvGrpSpPr>
        <p:grpSpPr>
          <a:xfrm>
            <a:off x="6130450" y="1734467"/>
            <a:ext cx="12123100" cy="2473030"/>
            <a:chOff x="2940132" y="867233"/>
            <a:chExt cx="6061550" cy="1236515"/>
          </a:xfrm>
        </p:grpSpPr>
        <p:sp>
          <p:nvSpPr>
            <p:cNvPr id="1030" name="Google Shape;1030;p55"/>
            <p:cNvSpPr txBox="1"/>
            <p:nvPr/>
          </p:nvSpPr>
          <p:spPr>
            <a:xfrm>
              <a:off x="2940132" y="867233"/>
              <a:ext cx="606155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
          <p:nvSpPr>
            <p:cNvPr id="1031" name="Google Shape;1031;p55"/>
            <p:cNvSpPr txBox="1"/>
            <p:nvPr/>
          </p:nvSpPr>
          <p:spPr>
            <a:xfrm>
              <a:off x="3759819" y="1540068"/>
              <a:ext cx="4422177"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a:t>
              </a:r>
              <a:endParaRPr b="1" sz="2400">
                <a:solidFill>
                  <a:srgbClr val="7F7F7F"/>
                </a:solidFill>
                <a:latin typeface="Lato"/>
                <a:ea typeface="Lato"/>
                <a:cs typeface="Lato"/>
                <a:sym typeface="Lato"/>
              </a:endParaRPr>
            </a:p>
          </p:txBody>
        </p:sp>
      </p:grpSp>
      <p:sp>
        <p:nvSpPr>
          <p:cNvPr id="1032" name="Google Shape;1032;p55"/>
          <p:cNvSpPr/>
          <p:nvPr/>
        </p:nvSpPr>
        <p:spPr>
          <a:xfrm rot="5400000">
            <a:off x="21913503" y="-23493"/>
            <a:ext cx="2472684" cy="2468314"/>
          </a:xfrm>
          <a:custGeom>
            <a:rect b="b" l="l" r="r" t="t"/>
            <a:pathLst>
              <a:path extrusionOk="0" h="588167" w="589208">
                <a:moveTo>
                  <a:pt x="0" y="0"/>
                </a:moveTo>
                <a:lnTo>
                  <a:pt x="160742" y="0"/>
                </a:lnTo>
                <a:lnTo>
                  <a:pt x="160742" y="1"/>
                </a:lnTo>
                <a:lnTo>
                  <a:pt x="589208" y="1"/>
                </a:lnTo>
                <a:lnTo>
                  <a:pt x="589208" y="160743"/>
                </a:lnTo>
                <a:lnTo>
                  <a:pt x="160742" y="160743"/>
                </a:lnTo>
                <a:lnTo>
                  <a:pt x="160742" y="588167"/>
                </a:lnTo>
                <a:lnTo>
                  <a:pt x="0" y="588167"/>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7" name="Shape 1037"/>
        <p:cNvGrpSpPr/>
        <p:nvPr/>
      </p:nvGrpSpPr>
      <p:grpSpPr>
        <a:xfrm>
          <a:off x="0" y="0"/>
          <a:ext cx="0" cy="0"/>
          <a:chOff x="0" y="0"/>
          <a:chExt cx="0" cy="0"/>
        </a:xfrm>
      </p:grpSpPr>
      <p:sp>
        <p:nvSpPr>
          <p:cNvPr id="1038" name="Google Shape;1038;p56"/>
          <p:cNvSpPr/>
          <p:nvPr/>
        </p:nvSpPr>
        <p:spPr>
          <a:xfrm flipH="1" rot="10800000">
            <a:off x="3" y="10000344"/>
            <a:ext cx="3715658" cy="3715658"/>
          </a:xfrm>
          <a:custGeom>
            <a:rect b="b" l="l" r="r" t="t"/>
            <a:pathLst>
              <a:path extrusionOk="0" h="1857829" w="1857829">
                <a:moveTo>
                  <a:pt x="0" y="0"/>
                </a:moveTo>
                <a:lnTo>
                  <a:pt x="1857829" y="0"/>
                </a:lnTo>
                <a:cubicBezTo>
                  <a:pt x="1857829" y="1026051"/>
                  <a:pt x="1026051" y="1857829"/>
                  <a:pt x="0" y="1857829"/>
                </a:cubicBezTo>
                <a:close/>
              </a:path>
            </a:pathLst>
          </a:custGeom>
          <a:solidFill>
            <a:srgbClr val="AAAEA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1039" name="Google Shape;1039;p56"/>
          <p:cNvGrpSpPr/>
          <p:nvPr/>
        </p:nvGrpSpPr>
        <p:grpSpPr>
          <a:xfrm>
            <a:off x="4164555" y="5909090"/>
            <a:ext cx="3285836" cy="2618548"/>
            <a:chOff x="5455081" y="2870691"/>
            <a:chExt cx="1642918" cy="1309274"/>
          </a:xfrm>
        </p:grpSpPr>
        <p:sp>
          <p:nvSpPr>
            <p:cNvPr id="1040" name="Google Shape;1040;p56"/>
            <p:cNvSpPr/>
            <p:nvPr/>
          </p:nvSpPr>
          <p:spPr>
            <a:xfrm>
              <a:off x="6136865" y="2870691"/>
              <a:ext cx="961134" cy="961138"/>
            </a:xfrm>
            <a:custGeom>
              <a:rect b="b" l="l" r="r" t="t"/>
              <a:pathLst>
                <a:path extrusionOk="0" h="961138" w="961134">
                  <a:moveTo>
                    <a:pt x="0" y="0"/>
                  </a:moveTo>
                  <a:lnTo>
                    <a:pt x="63132" y="3188"/>
                  </a:lnTo>
                  <a:cubicBezTo>
                    <a:pt x="534942" y="51103"/>
                    <a:pt x="910032" y="426193"/>
                    <a:pt x="957946" y="898004"/>
                  </a:cubicBezTo>
                  <a:lnTo>
                    <a:pt x="961134" y="961138"/>
                  </a:lnTo>
                  <a:lnTo>
                    <a:pt x="770118" y="961138"/>
                  </a:lnTo>
                  <a:lnTo>
                    <a:pt x="767954" y="918272"/>
                  </a:lnTo>
                  <a:cubicBezTo>
                    <a:pt x="729167" y="536342"/>
                    <a:pt x="425534" y="232709"/>
                    <a:pt x="43606" y="193922"/>
                  </a:cubicBezTo>
                  <a:lnTo>
                    <a:pt x="0" y="19172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041" name="Google Shape;1041;p56"/>
            <p:cNvSpPr txBox="1"/>
            <p:nvPr/>
          </p:nvSpPr>
          <p:spPr>
            <a:xfrm>
              <a:off x="5455081" y="3518245"/>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70%</a:t>
              </a:r>
              <a:endParaRPr/>
            </a:p>
          </p:txBody>
        </p:sp>
      </p:grpSp>
      <p:sp>
        <p:nvSpPr>
          <p:cNvPr id="1042" name="Google Shape;1042;p56"/>
          <p:cNvSpPr txBox="1"/>
          <p:nvPr/>
        </p:nvSpPr>
        <p:spPr>
          <a:xfrm>
            <a:off x="3129397" y="9126475"/>
            <a:ext cx="5356158"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grpSp>
        <p:nvGrpSpPr>
          <p:cNvPr id="1043" name="Google Shape;1043;p56"/>
          <p:cNvGrpSpPr/>
          <p:nvPr/>
        </p:nvGrpSpPr>
        <p:grpSpPr>
          <a:xfrm>
            <a:off x="16883069" y="5909093"/>
            <a:ext cx="3386916" cy="3045438"/>
            <a:chOff x="8670688" y="2870692"/>
            <a:chExt cx="1693458" cy="1522719"/>
          </a:xfrm>
        </p:grpSpPr>
        <p:sp>
          <p:nvSpPr>
            <p:cNvPr id="1044" name="Google Shape;1044;p56"/>
            <p:cNvSpPr/>
            <p:nvPr/>
          </p:nvSpPr>
          <p:spPr>
            <a:xfrm>
              <a:off x="9401024" y="2870692"/>
              <a:ext cx="963122" cy="1522719"/>
            </a:xfrm>
            <a:custGeom>
              <a:rect b="b" l="l" r="r" t="t"/>
              <a:pathLst>
                <a:path extrusionOk="0" h="1522719" w="963122">
                  <a:moveTo>
                    <a:pt x="0" y="0"/>
                  </a:moveTo>
                  <a:lnTo>
                    <a:pt x="63132" y="3188"/>
                  </a:lnTo>
                  <a:cubicBezTo>
                    <a:pt x="568642" y="54526"/>
                    <a:pt x="963122" y="481447"/>
                    <a:pt x="963122" y="1000503"/>
                  </a:cubicBezTo>
                  <a:cubicBezTo>
                    <a:pt x="963122" y="1173522"/>
                    <a:pt x="919291" y="1336303"/>
                    <a:pt x="842127" y="1478350"/>
                  </a:cubicBezTo>
                  <a:lnTo>
                    <a:pt x="815172" y="1522719"/>
                  </a:lnTo>
                  <a:lnTo>
                    <a:pt x="654793" y="1415831"/>
                  </a:lnTo>
                  <a:lnTo>
                    <a:pt x="708371" y="1317121"/>
                  </a:lnTo>
                  <a:cubicBezTo>
                    <a:pt x="749435" y="1220033"/>
                    <a:pt x="772143" y="1113291"/>
                    <a:pt x="772143" y="1001244"/>
                  </a:cubicBezTo>
                  <a:cubicBezTo>
                    <a:pt x="772143" y="581070"/>
                    <a:pt x="452814" y="235479"/>
                    <a:pt x="43605" y="193922"/>
                  </a:cubicBezTo>
                  <a:lnTo>
                    <a:pt x="0" y="191720"/>
                  </a:lnTo>
                  <a:close/>
                </a:path>
              </a:pathLst>
            </a:cu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045" name="Google Shape;1045;p56"/>
            <p:cNvSpPr txBox="1"/>
            <p:nvPr/>
          </p:nvSpPr>
          <p:spPr>
            <a:xfrm>
              <a:off x="8670688" y="3518245"/>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60%</a:t>
              </a:r>
              <a:endParaRPr/>
            </a:p>
          </p:txBody>
        </p:sp>
      </p:grpSp>
      <p:sp>
        <p:nvSpPr>
          <p:cNvPr id="1046" name="Google Shape;1046;p56"/>
          <p:cNvSpPr txBox="1"/>
          <p:nvPr/>
        </p:nvSpPr>
        <p:spPr>
          <a:xfrm>
            <a:off x="15898448" y="9126475"/>
            <a:ext cx="5356158"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grpSp>
        <p:nvGrpSpPr>
          <p:cNvPr id="1047" name="Google Shape;1047;p56"/>
          <p:cNvGrpSpPr/>
          <p:nvPr/>
        </p:nvGrpSpPr>
        <p:grpSpPr>
          <a:xfrm>
            <a:off x="10354504" y="5907103"/>
            <a:ext cx="3259956" cy="2620536"/>
            <a:chOff x="2139770" y="2869697"/>
            <a:chExt cx="1629978" cy="1310268"/>
          </a:xfrm>
        </p:grpSpPr>
        <p:sp>
          <p:nvSpPr>
            <p:cNvPr id="1048" name="Google Shape;1048;p56"/>
            <p:cNvSpPr/>
            <p:nvPr/>
          </p:nvSpPr>
          <p:spPr>
            <a:xfrm>
              <a:off x="2870106" y="2869697"/>
              <a:ext cx="899642" cy="712435"/>
            </a:xfrm>
            <a:custGeom>
              <a:rect b="b" l="l" r="r" t="t"/>
              <a:pathLst>
                <a:path extrusionOk="0" h="1433610" w="1810319">
                  <a:moveTo>
                    <a:pt x="0" y="0"/>
                  </a:moveTo>
                  <a:lnTo>
                    <a:pt x="126451" y="6385"/>
                  </a:lnTo>
                  <a:cubicBezTo>
                    <a:pt x="873163" y="82218"/>
                    <a:pt x="1499602" y="564897"/>
                    <a:pt x="1780602" y="1229257"/>
                  </a:cubicBezTo>
                  <a:lnTo>
                    <a:pt x="1810319" y="1310448"/>
                  </a:lnTo>
                  <a:lnTo>
                    <a:pt x="1435171" y="1433610"/>
                  </a:lnTo>
                  <a:lnTo>
                    <a:pt x="1416650" y="1383007"/>
                  </a:lnTo>
                  <a:cubicBezTo>
                    <a:pt x="1190615" y="848601"/>
                    <a:pt x="686714" y="460338"/>
                    <a:pt x="86065" y="399339"/>
                  </a:cubicBezTo>
                  <a:lnTo>
                    <a:pt x="0" y="394993"/>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049" name="Google Shape;1049;p56"/>
            <p:cNvSpPr txBox="1"/>
            <p:nvPr/>
          </p:nvSpPr>
          <p:spPr>
            <a:xfrm>
              <a:off x="2139770" y="3518245"/>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85%</a:t>
              </a:r>
              <a:endParaRPr/>
            </a:p>
          </p:txBody>
        </p:sp>
      </p:grpSp>
      <p:sp>
        <p:nvSpPr>
          <p:cNvPr id="1050" name="Google Shape;1050;p56"/>
          <p:cNvSpPr txBox="1"/>
          <p:nvPr/>
        </p:nvSpPr>
        <p:spPr>
          <a:xfrm>
            <a:off x="9306405" y="8954531"/>
            <a:ext cx="5356158"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sp>
        <p:nvSpPr>
          <p:cNvPr id="1051" name="Google Shape;1051;p56"/>
          <p:cNvSpPr txBox="1"/>
          <p:nvPr/>
        </p:nvSpPr>
        <p:spPr>
          <a:xfrm>
            <a:off x="12994876" y="1787449"/>
            <a:ext cx="5882848" cy="230832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
        <p:nvSpPr>
          <p:cNvPr id="1052" name="Google Shape;1052;p56"/>
          <p:cNvSpPr txBox="1"/>
          <p:nvPr/>
        </p:nvSpPr>
        <p:spPr>
          <a:xfrm>
            <a:off x="4959686" y="2100931"/>
            <a:ext cx="5882848" cy="1681358"/>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 dolor sit amet, consectetur </a:t>
            </a:r>
            <a:endParaRPr b="1" sz="2400">
              <a:solidFill>
                <a:srgbClr val="7F7F7F"/>
              </a:solidFill>
              <a:latin typeface="Lato"/>
              <a:ea typeface="Lato"/>
              <a:cs typeface="Lato"/>
              <a:sym typeface="Lato"/>
            </a:endParaRPr>
          </a:p>
        </p:txBody>
      </p:sp>
      <p:sp>
        <p:nvSpPr>
          <p:cNvPr id="1053" name="Google Shape;1053;p56"/>
          <p:cNvSpPr/>
          <p:nvPr/>
        </p:nvSpPr>
        <p:spPr>
          <a:xfrm rot="-5400000">
            <a:off x="-22142" y="11245503"/>
            <a:ext cx="2472684" cy="2468314"/>
          </a:xfrm>
          <a:custGeom>
            <a:rect b="b" l="l" r="r" t="t"/>
            <a:pathLst>
              <a:path extrusionOk="0" h="588167" w="589208">
                <a:moveTo>
                  <a:pt x="0" y="0"/>
                </a:moveTo>
                <a:lnTo>
                  <a:pt x="160742" y="0"/>
                </a:lnTo>
                <a:lnTo>
                  <a:pt x="160742" y="1"/>
                </a:lnTo>
                <a:lnTo>
                  <a:pt x="589208" y="1"/>
                </a:lnTo>
                <a:lnTo>
                  <a:pt x="589208" y="160743"/>
                </a:lnTo>
                <a:lnTo>
                  <a:pt x="160742" y="160743"/>
                </a:lnTo>
                <a:lnTo>
                  <a:pt x="160742" y="588167"/>
                </a:lnTo>
                <a:lnTo>
                  <a:pt x="0" y="588167"/>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8" name="Shape 1058"/>
        <p:cNvGrpSpPr/>
        <p:nvPr/>
      </p:nvGrpSpPr>
      <p:grpSpPr>
        <a:xfrm>
          <a:off x="0" y="0"/>
          <a:ext cx="0" cy="0"/>
          <a:chOff x="0" y="0"/>
          <a:chExt cx="0" cy="0"/>
        </a:xfrm>
      </p:grpSpPr>
      <p:pic>
        <p:nvPicPr>
          <p:cNvPr id="1059" name="Google Shape;1059;p57"/>
          <p:cNvPicPr preferRelativeResize="0"/>
          <p:nvPr/>
        </p:nvPicPr>
        <p:blipFill rotWithShape="1">
          <a:blip r:embed="rId3">
            <a:alphaModFix/>
          </a:blip>
          <a:srcRect b="0" l="0" r="0" t="0"/>
          <a:stretch/>
        </p:blipFill>
        <p:spPr>
          <a:xfrm>
            <a:off x="14265834" y="6026264"/>
            <a:ext cx="360028" cy="415624"/>
          </a:xfrm>
          <a:prstGeom prst="rect">
            <a:avLst/>
          </a:prstGeom>
          <a:noFill/>
          <a:ln>
            <a:noFill/>
          </a:ln>
        </p:spPr>
      </p:pic>
      <p:sp>
        <p:nvSpPr>
          <p:cNvPr id="1060" name="Google Shape;1060;p57"/>
          <p:cNvSpPr txBox="1"/>
          <p:nvPr/>
        </p:nvSpPr>
        <p:spPr>
          <a:xfrm>
            <a:off x="14716777" y="5926298"/>
            <a:ext cx="3087705"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794BB"/>
                </a:solidFill>
                <a:latin typeface="Montserrat"/>
                <a:ea typeface="Montserrat"/>
                <a:cs typeface="Montserrat"/>
                <a:sym typeface="Montserrat"/>
              </a:rPr>
              <a:t>Secure / month</a:t>
            </a:r>
            <a:endParaRPr/>
          </a:p>
        </p:txBody>
      </p:sp>
      <p:sp>
        <p:nvSpPr>
          <p:cNvPr id="1061" name="Google Shape;1061;p57"/>
          <p:cNvSpPr txBox="1"/>
          <p:nvPr/>
        </p:nvSpPr>
        <p:spPr>
          <a:xfrm>
            <a:off x="14716777" y="6402416"/>
            <a:ext cx="7906160"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2794BB"/>
                </a:solidFill>
                <a:latin typeface="Lato"/>
                <a:ea typeface="Lato"/>
                <a:cs typeface="Lato"/>
                <a:sym typeface="Lato"/>
              </a:rPr>
              <a:t>Lorem ipsum dolor sit amet, consectetur adipiscing elit, eiusmod tempor incididunt ut labore et dolore 85</a:t>
            </a:r>
            <a:r>
              <a:rPr b="1" lang="en-ID" sz="2400">
                <a:solidFill>
                  <a:srgbClr val="2794BB"/>
                </a:solidFill>
                <a:latin typeface="Lato"/>
                <a:ea typeface="Lato"/>
                <a:cs typeface="Lato"/>
                <a:sym typeface="Lato"/>
              </a:rPr>
              <a:t>%.</a:t>
            </a:r>
            <a:endParaRPr/>
          </a:p>
        </p:txBody>
      </p:sp>
      <p:pic>
        <p:nvPicPr>
          <p:cNvPr id="1062" name="Google Shape;1062;p57"/>
          <p:cNvPicPr preferRelativeResize="0"/>
          <p:nvPr/>
        </p:nvPicPr>
        <p:blipFill rotWithShape="1">
          <a:blip r:embed="rId3">
            <a:alphaModFix/>
          </a:blip>
          <a:srcRect b="0" l="0" r="0" t="0"/>
          <a:stretch/>
        </p:blipFill>
        <p:spPr>
          <a:xfrm>
            <a:off x="14265834" y="8145350"/>
            <a:ext cx="360028" cy="415624"/>
          </a:xfrm>
          <a:prstGeom prst="rect">
            <a:avLst/>
          </a:prstGeom>
          <a:noFill/>
          <a:ln>
            <a:noFill/>
          </a:ln>
        </p:spPr>
      </p:pic>
      <p:sp>
        <p:nvSpPr>
          <p:cNvPr id="1063" name="Google Shape;1063;p57"/>
          <p:cNvSpPr txBox="1"/>
          <p:nvPr/>
        </p:nvSpPr>
        <p:spPr>
          <a:xfrm>
            <a:off x="14716777" y="8045384"/>
            <a:ext cx="2637260"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794BB"/>
                </a:solidFill>
                <a:latin typeface="Montserrat"/>
                <a:ea typeface="Montserrat"/>
                <a:cs typeface="Montserrat"/>
                <a:sym typeface="Montserrat"/>
              </a:rPr>
              <a:t>Heal / month</a:t>
            </a:r>
            <a:endParaRPr/>
          </a:p>
        </p:txBody>
      </p:sp>
      <p:sp>
        <p:nvSpPr>
          <p:cNvPr id="1064" name="Google Shape;1064;p57"/>
          <p:cNvSpPr txBox="1"/>
          <p:nvPr/>
        </p:nvSpPr>
        <p:spPr>
          <a:xfrm>
            <a:off x="14716777" y="8521502"/>
            <a:ext cx="7906160"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2794BB"/>
                </a:solidFill>
                <a:latin typeface="Lato"/>
                <a:ea typeface="Lato"/>
                <a:cs typeface="Lato"/>
                <a:sym typeface="Lato"/>
              </a:rPr>
              <a:t>Lorem ipsum dolor sit amet, consectetur adipiscing elit, eiusmod tempor incididunt ut labore et dolore </a:t>
            </a:r>
            <a:r>
              <a:rPr b="1" lang="en-ID" sz="2400">
                <a:solidFill>
                  <a:srgbClr val="2794BB"/>
                </a:solidFill>
                <a:latin typeface="Lato"/>
                <a:ea typeface="Lato"/>
                <a:cs typeface="Lato"/>
                <a:sym typeface="Lato"/>
              </a:rPr>
              <a:t>70%.</a:t>
            </a:r>
            <a:endParaRPr/>
          </a:p>
        </p:txBody>
      </p:sp>
      <p:pic>
        <p:nvPicPr>
          <p:cNvPr id="1065" name="Google Shape;1065;p57"/>
          <p:cNvPicPr preferRelativeResize="0"/>
          <p:nvPr/>
        </p:nvPicPr>
        <p:blipFill rotWithShape="1">
          <a:blip r:embed="rId3">
            <a:alphaModFix/>
          </a:blip>
          <a:srcRect b="0" l="0" r="0" t="0"/>
          <a:stretch/>
        </p:blipFill>
        <p:spPr>
          <a:xfrm>
            <a:off x="14265834" y="10264436"/>
            <a:ext cx="360028" cy="415624"/>
          </a:xfrm>
          <a:prstGeom prst="rect">
            <a:avLst/>
          </a:prstGeom>
          <a:noFill/>
          <a:ln>
            <a:noFill/>
          </a:ln>
        </p:spPr>
      </p:pic>
      <p:sp>
        <p:nvSpPr>
          <p:cNvPr id="1066" name="Google Shape;1066;p57"/>
          <p:cNvSpPr txBox="1"/>
          <p:nvPr/>
        </p:nvSpPr>
        <p:spPr>
          <a:xfrm>
            <a:off x="14716777" y="10164470"/>
            <a:ext cx="316945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794BB"/>
                </a:solidFill>
                <a:latin typeface="Montserrat"/>
                <a:ea typeface="Montserrat"/>
                <a:cs typeface="Montserrat"/>
                <a:sym typeface="Montserrat"/>
              </a:rPr>
              <a:t>Patient / month</a:t>
            </a:r>
            <a:endParaRPr/>
          </a:p>
        </p:txBody>
      </p:sp>
      <p:sp>
        <p:nvSpPr>
          <p:cNvPr id="1067" name="Google Shape;1067;p57"/>
          <p:cNvSpPr txBox="1"/>
          <p:nvPr/>
        </p:nvSpPr>
        <p:spPr>
          <a:xfrm>
            <a:off x="14716777" y="10640588"/>
            <a:ext cx="7906160"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2794BB"/>
                </a:solidFill>
                <a:latin typeface="Lato"/>
                <a:ea typeface="Lato"/>
                <a:cs typeface="Lato"/>
                <a:sym typeface="Lato"/>
              </a:rPr>
              <a:t>Lorem ipsum dolor sit amet, consectetur adipiscing elit, eiusmod tempor incididunt ut labore et dolore </a:t>
            </a:r>
            <a:r>
              <a:rPr b="1" lang="en-ID" sz="2400">
                <a:solidFill>
                  <a:srgbClr val="2794BB"/>
                </a:solidFill>
                <a:latin typeface="Lato"/>
                <a:ea typeface="Lato"/>
                <a:cs typeface="Lato"/>
                <a:sym typeface="Lato"/>
              </a:rPr>
              <a:t>60%.</a:t>
            </a:r>
            <a:endParaRPr/>
          </a:p>
        </p:txBody>
      </p:sp>
      <p:pic>
        <p:nvPicPr>
          <p:cNvPr id="1068" name="Google Shape;1068;p57"/>
          <p:cNvPicPr preferRelativeResize="0"/>
          <p:nvPr/>
        </p:nvPicPr>
        <p:blipFill rotWithShape="1">
          <a:blip r:embed="rId4">
            <a:alphaModFix/>
          </a:blip>
          <a:srcRect b="0" l="0" r="0" t="0"/>
          <a:stretch/>
        </p:blipFill>
        <p:spPr>
          <a:xfrm>
            <a:off x="1982733" y="3911600"/>
            <a:ext cx="10702754" cy="8466284"/>
          </a:xfrm>
          <a:prstGeom prst="rect">
            <a:avLst/>
          </a:prstGeom>
          <a:noFill/>
          <a:ln>
            <a:noFill/>
          </a:ln>
        </p:spPr>
      </p:pic>
      <p:sp>
        <p:nvSpPr>
          <p:cNvPr id="1069" name="Google Shape;1069;p57"/>
          <p:cNvSpPr txBox="1"/>
          <p:nvPr/>
        </p:nvSpPr>
        <p:spPr>
          <a:xfrm>
            <a:off x="14154536" y="3789574"/>
            <a:ext cx="8468400" cy="149092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3200">
                <a:solidFill>
                  <a:srgbClr val="28A0D6"/>
                </a:solidFill>
                <a:latin typeface="Open Sans SemiBold"/>
                <a:ea typeface="Open Sans SemiBold"/>
                <a:cs typeface="Open Sans SemiBold"/>
                <a:sym typeface="Open Sans SemiBold"/>
              </a:rPr>
              <a:t>Statistics of treatment success rates, and prevention of corona virus</a:t>
            </a:r>
            <a:endParaRPr/>
          </a:p>
        </p:txBody>
      </p:sp>
      <p:sp>
        <p:nvSpPr>
          <p:cNvPr id="1070" name="Google Shape;1070;p57"/>
          <p:cNvSpPr txBox="1"/>
          <p:nvPr/>
        </p:nvSpPr>
        <p:spPr>
          <a:xfrm>
            <a:off x="1982733" y="758890"/>
            <a:ext cx="4541042" cy="230832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Our</a:t>
            </a:r>
            <a:r>
              <a:rPr b="1" lang="en-ID" sz="7200">
                <a:solidFill>
                  <a:schemeClr val="dk1"/>
                </a:solidFill>
                <a:latin typeface="Montserrat"/>
                <a:ea typeface="Montserrat"/>
                <a:cs typeface="Montserrat"/>
                <a:sym typeface="Montserrat"/>
              </a:rPr>
              <a:t> </a:t>
            </a:r>
            <a:r>
              <a:rPr b="1" lang="en-ID" sz="7200">
                <a:solidFill>
                  <a:srgbClr val="13BBE7"/>
                </a:solidFill>
                <a:latin typeface="Montserrat"/>
                <a:ea typeface="Montserrat"/>
                <a:cs typeface="Montserrat"/>
                <a:sym typeface="Montserrat"/>
              </a:rPr>
              <a:t>Chart.</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5" name="Shape 1075"/>
        <p:cNvGrpSpPr/>
        <p:nvPr/>
      </p:nvGrpSpPr>
      <p:grpSpPr>
        <a:xfrm>
          <a:off x="0" y="0"/>
          <a:ext cx="0" cy="0"/>
          <a:chOff x="0" y="0"/>
          <a:chExt cx="0" cy="0"/>
        </a:xfrm>
      </p:grpSpPr>
      <p:pic>
        <p:nvPicPr>
          <p:cNvPr id="1076" name="Google Shape;1076;p58"/>
          <p:cNvPicPr preferRelativeResize="0"/>
          <p:nvPr/>
        </p:nvPicPr>
        <p:blipFill rotWithShape="1">
          <a:blip r:embed="rId3">
            <a:alphaModFix/>
          </a:blip>
          <a:srcRect b="0" l="0" r="0" t="0"/>
          <a:stretch/>
        </p:blipFill>
        <p:spPr>
          <a:xfrm>
            <a:off x="14039153" y="1857830"/>
            <a:ext cx="9603902" cy="10000344"/>
          </a:xfrm>
          <a:prstGeom prst="rect">
            <a:avLst/>
          </a:prstGeom>
          <a:noFill/>
          <a:ln>
            <a:noFill/>
          </a:ln>
        </p:spPr>
      </p:pic>
      <p:sp>
        <p:nvSpPr>
          <p:cNvPr id="1077" name="Google Shape;1077;p58"/>
          <p:cNvSpPr/>
          <p:nvPr/>
        </p:nvSpPr>
        <p:spPr>
          <a:xfrm>
            <a:off x="-3333" y="1426618"/>
            <a:ext cx="2086134" cy="10862768"/>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078" name="Google Shape;1078;p58"/>
          <p:cNvSpPr txBox="1"/>
          <p:nvPr/>
        </p:nvSpPr>
        <p:spPr>
          <a:xfrm rot="-5400000">
            <a:off x="-2657015" y="6319395"/>
            <a:ext cx="7393498" cy="10772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6400">
                <a:solidFill>
                  <a:schemeClr val="lt1"/>
                </a:solidFill>
                <a:latin typeface="Montserrat"/>
                <a:ea typeface="Montserrat"/>
                <a:cs typeface="Montserrat"/>
                <a:sym typeface="Montserrat"/>
              </a:rPr>
              <a:t>OUR CHART.</a:t>
            </a:r>
            <a:endParaRPr/>
          </a:p>
        </p:txBody>
      </p:sp>
      <p:sp>
        <p:nvSpPr>
          <p:cNvPr id="1079" name="Google Shape;1079;p58"/>
          <p:cNvSpPr txBox="1"/>
          <p:nvPr/>
        </p:nvSpPr>
        <p:spPr>
          <a:xfrm>
            <a:off x="4262586" y="5819861"/>
            <a:ext cx="8238460" cy="2235356"/>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 scelerisque ac nibh ac, eleifend consectetur faucibus.</a:t>
            </a:r>
            <a:endParaRPr/>
          </a:p>
        </p:txBody>
      </p:sp>
      <p:pic>
        <p:nvPicPr>
          <p:cNvPr id="1080" name="Google Shape;1080;p58"/>
          <p:cNvPicPr preferRelativeResize="0"/>
          <p:nvPr/>
        </p:nvPicPr>
        <p:blipFill rotWithShape="1">
          <a:blip r:embed="rId4">
            <a:alphaModFix/>
          </a:blip>
          <a:srcRect b="0" l="0" r="0" t="0"/>
          <a:stretch/>
        </p:blipFill>
        <p:spPr>
          <a:xfrm>
            <a:off x="4461656" y="8994150"/>
            <a:ext cx="360028" cy="415624"/>
          </a:xfrm>
          <a:prstGeom prst="rect">
            <a:avLst/>
          </a:prstGeom>
          <a:noFill/>
          <a:ln>
            <a:noFill/>
          </a:ln>
        </p:spPr>
      </p:pic>
      <p:sp>
        <p:nvSpPr>
          <p:cNvPr id="1081" name="Google Shape;1081;p58"/>
          <p:cNvSpPr txBox="1"/>
          <p:nvPr/>
        </p:nvSpPr>
        <p:spPr>
          <a:xfrm>
            <a:off x="4912598" y="8894184"/>
            <a:ext cx="2757486"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794BB"/>
                </a:solidFill>
                <a:latin typeface="Montserrat"/>
                <a:ea typeface="Montserrat"/>
                <a:cs typeface="Montserrat"/>
                <a:sym typeface="Montserrat"/>
              </a:rPr>
              <a:t>View Statistic</a:t>
            </a:r>
            <a:endParaRPr/>
          </a:p>
        </p:txBody>
      </p:sp>
      <p:sp>
        <p:nvSpPr>
          <p:cNvPr id="1082" name="Google Shape;1082;p58"/>
          <p:cNvSpPr txBox="1"/>
          <p:nvPr/>
        </p:nvSpPr>
        <p:spPr>
          <a:xfrm>
            <a:off x="4968891" y="9467830"/>
            <a:ext cx="600089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A5A5A5"/>
                </a:solidFill>
                <a:latin typeface="Lato"/>
                <a:ea typeface="Lato"/>
                <a:cs typeface="Lato"/>
                <a:sym typeface="Lato"/>
              </a:rPr>
              <a:t>Lorem ipsum dolor sit amet, consectetur adipiscing eiusmod tempor incididunt.</a:t>
            </a:r>
            <a:endParaRPr b="1" sz="2400">
              <a:solidFill>
                <a:srgbClr val="A5A5A5"/>
              </a:solidFill>
              <a:latin typeface="Lato"/>
              <a:ea typeface="Lato"/>
              <a:cs typeface="Lato"/>
              <a:sym typeface="Lato"/>
            </a:endParaRPr>
          </a:p>
        </p:txBody>
      </p:sp>
      <p:sp>
        <p:nvSpPr>
          <p:cNvPr id="1083" name="Google Shape;1083;p58"/>
          <p:cNvSpPr txBox="1"/>
          <p:nvPr/>
        </p:nvSpPr>
        <p:spPr>
          <a:xfrm>
            <a:off x="3951824" y="3161254"/>
            <a:ext cx="9052976" cy="21902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4800">
                <a:solidFill>
                  <a:srgbClr val="2287B4"/>
                </a:solidFill>
                <a:latin typeface="Open Sans SemiBold"/>
                <a:ea typeface="Open Sans SemiBold"/>
                <a:cs typeface="Open Sans SemiBold"/>
                <a:sym typeface="Open Sans SemiBold"/>
              </a:rPr>
              <a:t>Statistics of Treatment Success Ratesof Corona Virus</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8" name="Shape 1088"/>
        <p:cNvGrpSpPr/>
        <p:nvPr/>
      </p:nvGrpSpPr>
      <p:grpSpPr>
        <a:xfrm>
          <a:off x="0" y="0"/>
          <a:ext cx="0" cy="0"/>
          <a:chOff x="0" y="0"/>
          <a:chExt cx="0" cy="0"/>
        </a:xfrm>
      </p:grpSpPr>
      <p:pic>
        <p:nvPicPr>
          <p:cNvPr id="1089" name="Google Shape;1089;p59"/>
          <p:cNvPicPr preferRelativeResize="0"/>
          <p:nvPr/>
        </p:nvPicPr>
        <p:blipFill rotWithShape="1">
          <a:blip r:embed="rId3">
            <a:alphaModFix/>
          </a:blip>
          <a:srcRect b="0" l="0" r="0" t="0"/>
          <a:stretch/>
        </p:blipFill>
        <p:spPr>
          <a:xfrm>
            <a:off x="12366169" y="0"/>
            <a:ext cx="10928542" cy="13716000"/>
          </a:xfrm>
          <a:prstGeom prst="rect">
            <a:avLst/>
          </a:prstGeom>
          <a:noFill/>
          <a:ln>
            <a:noFill/>
          </a:ln>
        </p:spPr>
      </p:pic>
      <p:sp>
        <p:nvSpPr>
          <p:cNvPr id="1090" name="Google Shape;1090;p59"/>
          <p:cNvSpPr txBox="1"/>
          <p:nvPr/>
        </p:nvSpPr>
        <p:spPr>
          <a:xfrm>
            <a:off x="1848108" y="5328491"/>
            <a:ext cx="9052976"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 </a:t>
            </a:r>
            <a:endParaRPr/>
          </a:p>
        </p:txBody>
      </p:sp>
      <p:sp>
        <p:nvSpPr>
          <p:cNvPr id="1091" name="Google Shape;1091;p59"/>
          <p:cNvSpPr txBox="1"/>
          <p:nvPr/>
        </p:nvSpPr>
        <p:spPr>
          <a:xfrm>
            <a:off x="1848108" y="2894064"/>
            <a:ext cx="9052976" cy="21902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4800">
                <a:solidFill>
                  <a:srgbClr val="2287B4"/>
                </a:solidFill>
                <a:latin typeface="Open Sans SemiBold"/>
                <a:ea typeface="Open Sans SemiBold"/>
                <a:cs typeface="Open Sans SemiBold"/>
                <a:sym typeface="Open Sans SemiBold"/>
              </a:rPr>
              <a:t>Statistics of Treatment Success Ratesof Corona Virus</a:t>
            </a:r>
            <a:endParaRPr/>
          </a:p>
        </p:txBody>
      </p:sp>
      <p:sp>
        <p:nvSpPr>
          <p:cNvPr id="1092" name="Google Shape;1092;p59"/>
          <p:cNvSpPr txBox="1"/>
          <p:nvPr/>
        </p:nvSpPr>
        <p:spPr>
          <a:xfrm>
            <a:off x="2445677" y="9055431"/>
            <a:ext cx="3387790"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2287B4"/>
                </a:solidFill>
                <a:latin typeface="Montserrat"/>
                <a:ea typeface="Montserrat"/>
                <a:cs typeface="Montserrat"/>
                <a:sym typeface="Montserrat"/>
              </a:rPr>
              <a:t>Like</a:t>
            </a:r>
            <a:endParaRPr b="1" sz="2400">
              <a:solidFill>
                <a:srgbClr val="2287B4"/>
              </a:solidFill>
              <a:latin typeface="Montserrat"/>
              <a:ea typeface="Montserrat"/>
              <a:cs typeface="Montserrat"/>
              <a:sym typeface="Montserrat"/>
            </a:endParaRPr>
          </a:p>
        </p:txBody>
      </p:sp>
      <p:grpSp>
        <p:nvGrpSpPr>
          <p:cNvPr id="1093" name="Google Shape;1093;p59"/>
          <p:cNvGrpSpPr/>
          <p:nvPr/>
        </p:nvGrpSpPr>
        <p:grpSpPr>
          <a:xfrm>
            <a:off x="3847916" y="8167191"/>
            <a:ext cx="583310" cy="583310"/>
            <a:chOff x="8204317" y="2115665"/>
            <a:chExt cx="464344" cy="464344"/>
          </a:xfrm>
        </p:grpSpPr>
        <p:sp>
          <p:nvSpPr>
            <p:cNvPr id="1094" name="Google Shape;1094;p59"/>
            <p:cNvSpPr/>
            <p:nvPr/>
          </p:nvSpPr>
          <p:spPr>
            <a:xfrm>
              <a:off x="8204317" y="2115665"/>
              <a:ext cx="464344" cy="464344"/>
            </a:xfrm>
            <a:custGeom>
              <a:rect b="b" l="l" r="r" t="t"/>
              <a:pathLst>
                <a:path extrusionOk="0" h="21600" w="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accen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1095" name="Google Shape;1095;p59"/>
            <p:cNvSpPr/>
            <p:nvPr/>
          </p:nvSpPr>
          <p:spPr>
            <a:xfrm>
              <a:off x="8247973" y="2492697"/>
              <a:ext cx="43657" cy="43656"/>
            </a:xfrm>
            <a:custGeom>
              <a:rect b="b" l="l" r="r" t="t"/>
              <a:pathLst>
                <a:path extrusionOk="0" h="21600" w="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accen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grpSp>
      <p:sp>
        <p:nvSpPr>
          <p:cNvPr id="1096" name="Google Shape;1096;p59"/>
          <p:cNvSpPr/>
          <p:nvPr/>
        </p:nvSpPr>
        <p:spPr>
          <a:xfrm>
            <a:off x="2224194" y="9600019"/>
            <a:ext cx="3884420"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a:t>
            </a:r>
            <a:endParaRPr sz="2400">
              <a:solidFill>
                <a:srgbClr val="3B9D9F"/>
              </a:solidFill>
              <a:latin typeface="Lato"/>
              <a:ea typeface="Lato"/>
              <a:cs typeface="Lato"/>
              <a:sym typeface="Lato"/>
            </a:endParaRPr>
          </a:p>
        </p:txBody>
      </p:sp>
      <p:sp>
        <p:nvSpPr>
          <p:cNvPr id="1097" name="Google Shape;1097;p59"/>
          <p:cNvSpPr txBox="1"/>
          <p:nvPr/>
        </p:nvSpPr>
        <p:spPr>
          <a:xfrm>
            <a:off x="6830889" y="9055431"/>
            <a:ext cx="3387790"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2287B4"/>
                </a:solidFill>
                <a:latin typeface="Montserrat"/>
                <a:ea typeface="Montserrat"/>
                <a:cs typeface="Montserrat"/>
                <a:sym typeface="Montserrat"/>
              </a:rPr>
              <a:t>Comment</a:t>
            </a:r>
            <a:endParaRPr b="1" sz="2400">
              <a:solidFill>
                <a:srgbClr val="2287B4"/>
              </a:solidFill>
              <a:latin typeface="Montserrat"/>
              <a:ea typeface="Montserrat"/>
              <a:cs typeface="Montserrat"/>
              <a:sym typeface="Montserrat"/>
            </a:endParaRPr>
          </a:p>
        </p:txBody>
      </p:sp>
      <p:sp>
        <p:nvSpPr>
          <p:cNvPr id="1098" name="Google Shape;1098;p59"/>
          <p:cNvSpPr/>
          <p:nvPr/>
        </p:nvSpPr>
        <p:spPr>
          <a:xfrm>
            <a:off x="8233127" y="8175477"/>
            <a:ext cx="583310" cy="584306"/>
          </a:xfrm>
          <a:custGeom>
            <a:rect b="b" l="l" r="r" t="t"/>
            <a:pathLst>
              <a:path extrusionOk="0" h="21600" w="2102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2287B4"/>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099" name="Google Shape;1099;p59"/>
          <p:cNvSpPr/>
          <p:nvPr/>
        </p:nvSpPr>
        <p:spPr>
          <a:xfrm>
            <a:off x="6609406" y="9600019"/>
            <a:ext cx="3884420" cy="168135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a:t>
            </a:r>
            <a:endParaRPr sz="2400">
              <a:solidFill>
                <a:srgbClr val="3B9D9F"/>
              </a:solidFill>
              <a:latin typeface="Lato"/>
              <a:ea typeface="Lato"/>
              <a:cs typeface="Lato"/>
              <a:sym typeface="Lato"/>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3" name="Shape 1103"/>
        <p:cNvGrpSpPr/>
        <p:nvPr/>
      </p:nvGrpSpPr>
      <p:grpSpPr>
        <a:xfrm>
          <a:off x="0" y="0"/>
          <a:ext cx="0" cy="0"/>
          <a:chOff x="0" y="0"/>
          <a:chExt cx="0" cy="0"/>
        </a:xfrm>
      </p:grpSpPr>
      <p:pic>
        <p:nvPicPr>
          <p:cNvPr id="1104" name="Google Shape;1104;p60"/>
          <p:cNvPicPr preferRelativeResize="0"/>
          <p:nvPr/>
        </p:nvPicPr>
        <p:blipFill rotWithShape="1">
          <a:blip r:embed="rId3">
            <a:alphaModFix/>
          </a:blip>
          <a:srcRect b="0" l="0" r="0" t="0"/>
          <a:stretch/>
        </p:blipFill>
        <p:spPr>
          <a:xfrm>
            <a:off x="1897529" y="2621544"/>
            <a:ext cx="8744866" cy="8472912"/>
          </a:xfrm>
          <a:prstGeom prst="rect">
            <a:avLst/>
          </a:prstGeom>
          <a:noFill/>
          <a:ln>
            <a:noFill/>
          </a:ln>
        </p:spPr>
      </p:pic>
      <p:grpSp>
        <p:nvGrpSpPr>
          <p:cNvPr id="1105" name="Google Shape;1105;p60"/>
          <p:cNvGrpSpPr/>
          <p:nvPr/>
        </p:nvGrpSpPr>
        <p:grpSpPr>
          <a:xfrm>
            <a:off x="13239655" y="3179547"/>
            <a:ext cx="8168954" cy="3073920"/>
            <a:chOff x="1004717" y="1729400"/>
            <a:chExt cx="4084477" cy="1536960"/>
          </a:xfrm>
        </p:grpSpPr>
        <p:sp>
          <p:nvSpPr>
            <p:cNvPr id="1106" name="Google Shape;1106;p60"/>
            <p:cNvSpPr txBox="1"/>
            <p:nvPr/>
          </p:nvSpPr>
          <p:spPr>
            <a:xfrm>
              <a:off x="1004717" y="1729400"/>
              <a:ext cx="4084477" cy="6001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Healing Traffic</a:t>
              </a:r>
              <a:endParaRPr b="1" sz="7200">
                <a:solidFill>
                  <a:srgbClr val="2287B4"/>
                </a:solidFill>
                <a:latin typeface="Montserrat"/>
                <a:ea typeface="Montserrat"/>
                <a:cs typeface="Montserrat"/>
                <a:sym typeface="Montserrat"/>
              </a:endParaRPr>
            </a:p>
          </p:txBody>
        </p:sp>
        <p:sp>
          <p:nvSpPr>
            <p:cNvPr id="1107" name="Google Shape;1107;p60"/>
            <p:cNvSpPr txBox="1"/>
            <p:nvPr/>
          </p:nvSpPr>
          <p:spPr>
            <a:xfrm>
              <a:off x="1122737" y="2471847"/>
              <a:ext cx="3966457" cy="794513"/>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 dolor. Aenean massa. Cum sociis natoque penatibus et magnis dis parturient.</a:t>
              </a:r>
              <a:endParaRPr sz="2400">
                <a:solidFill>
                  <a:srgbClr val="3B9D9F"/>
                </a:solidFill>
                <a:latin typeface="Lato"/>
                <a:ea typeface="Lato"/>
                <a:cs typeface="Lato"/>
                <a:sym typeface="Lato"/>
              </a:endParaRPr>
            </a:p>
          </p:txBody>
        </p:sp>
      </p:grpSp>
      <p:grpSp>
        <p:nvGrpSpPr>
          <p:cNvPr id="1108" name="Google Shape;1108;p60"/>
          <p:cNvGrpSpPr/>
          <p:nvPr/>
        </p:nvGrpSpPr>
        <p:grpSpPr>
          <a:xfrm>
            <a:off x="13189314" y="7887937"/>
            <a:ext cx="8269632" cy="3114186"/>
            <a:chOff x="1112097" y="4083595"/>
            <a:chExt cx="4134816" cy="1557093"/>
          </a:xfrm>
        </p:grpSpPr>
        <p:sp>
          <p:nvSpPr>
            <p:cNvPr id="1109" name="Google Shape;1109;p60"/>
            <p:cNvSpPr txBox="1"/>
            <p:nvPr/>
          </p:nvSpPr>
          <p:spPr>
            <a:xfrm>
              <a:off x="1222838" y="4527715"/>
              <a:ext cx="1693895" cy="23083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2287B4"/>
                  </a:solidFill>
                  <a:latin typeface="Montserrat"/>
                  <a:ea typeface="Montserrat"/>
                  <a:cs typeface="Montserrat"/>
                  <a:sym typeface="Montserrat"/>
                </a:rPr>
                <a:t>Like</a:t>
              </a:r>
              <a:endParaRPr b="1" sz="2400">
                <a:solidFill>
                  <a:srgbClr val="2287B4"/>
                </a:solidFill>
                <a:latin typeface="Montserrat"/>
                <a:ea typeface="Montserrat"/>
                <a:cs typeface="Montserrat"/>
                <a:sym typeface="Montserrat"/>
              </a:endParaRPr>
            </a:p>
          </p:txBody>
        </p:sp>
        <p:grpSp>
          <p:nvGrpSpPr>
            <p:cNvPr id="1110" name="Google Shape;1110;p60"/>
            <p:cNvGrpSpPr/>
            <p:nvPr/>
          </p:nvGrpSpPr>
          <p:grpSpPr>
            <a:xfrm>
              <a:off x="1923957" y="4083595"/>
              <a:ext cx="291655" cy="291655"/>
              <a:chOff x="8204317" y="2115665"/>
              <a:chExt cx="464344" cy="464344"/>
            </a:xfrm>
          </p:grpSpPr>
          <p:sp>
            <p:nvSpPr>
              <p:cNvPr id="1111" name="Google Shape;1111;p60"/>
              <p:cNvSpPr/>
              <p:nvPr/>
            </p:nvSpPr>
            <p:spPr>
              <a:xfrm>
                <a:off x="8204317" y="2115665"/>
                <a:ext cx="464344" cy="464344"/>
              </a:xfrm>
              <a:custGeom>
                <a:rect b="b" l="l" r="r" t="t"/>
                <a:pathLst>
                  <a:path extrusionOk="0" h="21600" w="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accen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1112" name="Google Shape;1112;p60"/>
              <p:cNvSpPr/>
              <p:nvPr/>
            </p:nvSpPr>
            <p:spPr>
              <a:xfrm>
                <a:off x="8247973" y="2492697"/>
                <a:ext cx="43657" cy="43656"/>
              </a:xfrm>
              <a:custGeom>
                <a:rect b="b" l="l" r="r" t="t"/>
                <a:pathLst>
                  <a:path extrusionOk="0" h="21600" w="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accen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grpSp>
        <p:sp>
          <p:nvSpPr>
            <p:cNvPr id="1113" name="Google Shape;1113;p60"/>
            <p:cNvSpPr/>
            <p:nvPr/>
          </p:nvSpPr>
          <p:spPr>
            <a:xfrm>
              <a:off x="1112097" y="4800009"/>
              <a:ext cx="1942210"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a:t>
              </a:r>
              <a:endParaRPr sz="2400">
                <a:solidFill>
                  <a:srgbClr val="3B9D9F"/>
                </a:solidFill>
                <a:latin typeface="Lato"/>
                <a:ea typeface="Lato"/>
                <a:cs typeface="Lato"/>
                <a:sym typeface="Lato"/>
              </a:endParaRPr>
            </a:p>
          </p:txBody>
        </p:sp>
        <p:sp>
          <p:nvSpPr>
            <p:cNvPr id="1114" name="Google Shape;1114;p60"/>
            <p:cNvSpPr txBox="1"/>
            <p:nvPr/>
          </p:nvSpPr>
          <p:spPr>
            <a:xfrm>
              <a:off x="3415444" y="4527715"/>
              <a:ext cx="1693895" cy="23083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2287B4"/>
                  </a:solidFill>
                  <a:latin typeface="Montserrat"/>
                  <a:ea typeface="Montserrat"/>
                  <a:cs typeface="Montserrat"/>
                  <a:sym typeface="Montserrat"/>
                </a:rPr>
                <a:t>Comment</a:t>
              </a:r>
              <a:endParaRPr b="1" sz="2400">
                <a:solidFill>
                  <a:srgbClr val="2287B4"/>
                </a:solidFill>
                <a:latin typeface="Montserrat"/>
                <a:ea typeface="Montserrat"/>
                <a:cs typeface="Montserrat"/>
                <a:sym typeface="Montserrat"/>
              </a:endParaRPr>
            </a:p>
          </p:txBody>
        </p:sp>
        <p:sp>
          <p:nvSpPr>
            <p:cNvPr id="1115" name="Google Shape;1115;p60"/>
            <p:cNvSpPr/>
            <p:nvPr/>
          </p:nvSpPr>
          <p:spPr>
            <a:xfrm>
              <a:off x="4116563" y="4087738"/>
              <a:ext cx="291655" cy="292153"/>
            </a:xfrm>
            <a:custGeom>
              <a:rect b="b" l="l" r="r" t="t"/>
              <a:pathLst>
                <a:path extrusionOk="0" h="21600" w="2102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2287B4"/>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116" name="Google Shape;1116;p60"/>
            <p:cNvSpPr/>
            <p:nvPr/>
          </p:nvSpPr>
          <p:spPr>
            <a:xfrm>
              <a:off x="3304703" y="4800009"/>
              <a:ext cx="1942210"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a:t>
              </a:r>
              <a:endParaRPr sz="2400">
                <a:solidFill>
                  <a:srgbClr val="3B9D9F"/>
                </a:solidFill>
                <a:latin typeface="Lato"/>
                <a:ea typeface="Lato"/>
                <a:cs typeface="Lato"/>
                <a:sym typeface="Lato"/>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0" name="Shape 1120"/>
        <p:cNvGrpSpPr/>
        <p:nvPr/>
      </p:nvGrpSpPr>
      <p:grpSpPr>
        <a:xfrm>
          <a:off x="0" y="0"/>
          <a:ext cx="0" cy="0"/>
          <a:chOff x="0" y="0"/>
          <a:chExt cx="0" cy="0"/>
        </a:xfrm>
      </p:grpSpPr>
      <p:grpSp>
        <p:nvGrpSpPr>
          <p:cNvPr id="1121" name="Google Shape;1121;p61"/>
          <p:cNvGrpSpPr/>
          <p:nvPr/>
        </p:nvGrpSpPr>
        <p:grpSpPr>
          <a:xfrm>
            <a:off x="1685739" y="3493063"/>
            <a:ext cx="10024970" cy="7915165"/>
            <a:chOff x="842869" y="1746531"/>
            <a:chExt cx="5012485" cy="3957583"/>
          </a:xfrm>
        </p:grpSpPr>
        <p:sp>
          <p:nvSpPr>
            <p:cNvPr id="1122" name="Google Shape;1122;p61"/>
            <p:cNvSpPr/>
            <p:nvPr/>
          </p:nvSpPr>
          <p:spPr>
            <a:xfrm flipH="1">
              <a:off x="2462654" y="1746531"/>
              <a:ext cx="1095737" cy="1892018"/>
            </a:xfrm>
            <a:custGeom>
              <a:rect b="b" l="l" r="r" t="t"/>
              <a:pathLst>
                <a:path extrusionOk="0" h="405" w="235">
                  <a:moveTo>
                    <a:pt x="235" y="74"/>
                  </a:moveTo>
                  <a:cubicBezTo>
                    <a:pt x="227" y="0"/>
                    <a:pt x="227" y="0"/>
                    <a:pt x="227" y="0"/>
                  </a:cubicBezTo>
                  <a:cubicBezTo>
                    <a:pt x="223" y="5"/>
                    <a:pt x="219" y="11"/>
                    <a:pt x="216" y="16"/>
                  </a:cubicBezTo>
                  <a:cubicBezTo>
                    <a:pt x="0" y="331"/>
                    <a:pt x="0" y="331"/>
                    <a:pt x="0" y="331"/>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9" y="404"/>
                    <a:pt x="18" y="390"/>
                    <a:pt x="224" y="90"/>
                  </a:cubicBezTo>
                  <a:cubicBezTo>
                    <a:pt x="228" y="85"/>
                    <a:pt x="231" y="79"/>
                    <a:pt x="235" y="74"/>
                  </a:cubicBezTo>
                  <a:close/>
                </a:path>
              </a:pathLst>
            </a:custGeom>
            <a:solidFill>
              <a:srgbClr val="196A8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23" name="Google Shape;1123;p61"/>
            <p:cNvSpPr/>
            <p:nvPr/>
          </p:nvSpPr>
          <p:spPr>
            <a:xfrm flipH="1">
              <a:off x="3520959" y="2835461"/>
              <a:ext cx="1796736" cy="803087"/>
            </a:xfrm>
            <a:custGeom>
              <a:rect b="b" l="l" r="r" t="t"/>
              <a:pathLst>
                <a:path extrusionOk="0" h="472" w="1056">
                  <a:moveTo>
                    <a:pt x="1034" y="269"/>
                  </a:moveTo>
                  <a:lnTo>
                    <a:pt x="0" y="0"/>
                  </a:lnTo>
                  <a:lnTo>
                    <a:pt x="22" y="203"/>
                  </a:lnTo>
                  <a:lnTo>
                    <a:pt x="1056" y="472"/>
                  </a:lnTo>
                  <a:lnTo>
                    <a:pt x="1034" y="269"/>
                  </a:lnTo>
                  <a:close/>
                </a:path>
              </a:pathLst>
            </a:custGeom>
            <a:solidFill>
              <a:srgbClr val="1E7CA6"/>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24" name="Google Shape;1124;p61"/>
            <p:cNvSpPr/>
            <p:nvPr/>
          </p:nvSpPr>
          <p:spPr>
            <a:xfrm flipH="1">
              <a:off x="2500086" y="1746531"/>
              <a:ext cx="2817609" cy="1546622"/>
            </a:xfrm>
            <a:custGeom>
              <a:rect b="b" l="l" r="r" t="t"/>
              <a:pathLst>
                <a:path extrusionOk="0" h="331" w="604">
                  <a:moveTo>
                    <a:pt x="604" y="0"/>
                  </a:moveTo>
                  <a:cubicBezTo>
                    <a:pt x="377" y="331"/>
                    <a:pt x="377" y="331"/>
                    <a:pt x="377" y="331"/>
                  </a:cubicBezTo>
                  <a:cubicBezTo>
                    <a:pt x="0" y="233"/>
                    <a:pt x="0" y="233"/>
                    <a:pt x="0" y="233"/>
                  </a:cubicBezTo>
                  <a:cubicBezTo>
                    <a:pt x="158" y="2"/>
                    <a:pt x="158" y="2"/>
                    <a:pt x="158" y="2"/>
                  </a:cubicBezTo>
                  <a:cubicBezTo>
                    <a:pt x="288" y="9"/>
                    <a:pt x="441" y="15"/>
                    <a:pt x="604" y="0"/>
                  </a:cubicBezTo>
                  <a:close/>
                </a:path>
              </a:pathLst>
            </a:custGeom>
            <a:solidFill>
              <a:srgbClr val="13BBE7"/>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25" name="Google Shape;1125;p61"/>
            <p:cNvSpPr/>
            <p:nvPr/>
          </p:nvSpPr>
          <p:spPr>
            <a:xfrm flipH="1">
              <a:off x="842869" y="2746986"/>
              <a:ext cx="779266" cy="1424117"/>
            </a:xfrm>
            <a:custGeom>
              <a:rect b="b" l="l" r="r" t="t"/>
              <a:pathLst>
                <a:path extrusionOk="0" h="305" w="167">
                  <a:moveTo>
                    <a:pt x="20" y="289"/>
                  </a:moveTo>
                  <a:cubicBezTo>
                    <a:pt x="21" y="288"/>
                    <a:pt x="22" y="287"/>
                    <a:pt x="23" y="285"/>
                  </a:cubicBezTo>
                  <a:cubicBezTo>
                    <a:pt x="23" y="284"/>
                    <a:pt x="24" y="282"/>
                    <a:pt x="25" y="281"/>
                  </a:cubicBezTo>
                  <a:cubicBezTo>
                    <a:pt x="26" y="280"/>
                    <a:pt x="26" y="279"/>
                    <a:pt x="27" y="279"/>
                  </a:cubicBezTo>
                  <a:cubicBezTo>
                    <a:pt x="35" y="267"/>
                    <a:pt x="47" y="250"/>
                    <a:pt x="63" y="226"/>
                  </a:cubicBezTo>
                  <a:cubicBezTo>
                    <a:pt x="64" y="225"/>
                    <a:pt x="64" y="225"/>
                    <a:pt x="64" y="225"/>
                  </a:cubicBezTo>
                  <a:cubicBezTo>
                    <a:pt x="68" y="220"/>
                    <a:pt x="71" y="214"/>
                    <a:pt x="75" y="208"/>
                  </a:cubicBezTo>
                  <a:cubicBezTo>
                    <a:pt x="76" y="208"/>
                    <a:pt x="76" y="207"/>
                    <a:pt x="76" y="207"/>
                  </a:cubicBezTo>
                  <a:cubicBezTo>
                    <a:pt x="94" y="180"/>
                    <a:pt x="117" y="147"/>
                    <a:pt x="147" y="104"/>
                  </a:cubicBezTo>
                  <a:cubicBezTo>
                    <a:pt x="147" y="104"/>
                    <a:pt x="147" y="103"/>
                    <a:pt x="148" y="103"/>
                  </a:cubicBezTo>
                  <a:cubicBezTo>
                    <a:pt x="154" y="94"/>
                    <a:pt x="160" y="84"/>
                    <a:pt x="167" y="74"/>
                  </a:cubicBezTo>
                  <a:cubicBezTo>
                    <a:pt x="159" y="0"/>
                    <a:pt x="159" y="0"/>
                    <a:pt x="159" y="0"/>
                  </a:cubicBezTo>
                  <a:cubicBezTo>
                    <a:pt x="6" y="223"/>
                    <a:pt x="1" y="231"/>
                    <a:pt x="0" y="231"/>
                  </a:cubicBezTo>
                  <a:cubicBezTo>
                    <a:pt x="0" y="231"/>
                    <a:pt x="0" y="231"/>
                    <a:pt x="0" y="231"/>
                  </a:cubicBezTo>
                  <a:cubicBezTo>
                    <a:pt x="0" y="231"/>
                    <a:pt x="0" y="231"/>
                    <a:pt x="0" y="231"/>
                  </a:cubicBezTo>
                  <a:cubicBezTo>
                    <a:pt x="0" y="231"/>
                    <a:pt x="0" y="231"/>
                    <a:pt x="0" y="231"/>
                  </a:cubicBezTo>
                  <a:cubicBezTo>
                    <a:pt x="0" y="231"/>
                    <a:pt x="0" y="231"/>
                    <a:pt x="0" y="231"/>
                  </a:cubicBezTo>
                  <a:cubicBezTo>
                    <a:pt x="0" y="231"/>
                    <a:pt x="0" y="231"/>
                    <a:pt x="0" y="231"/>
                  </a:cubicBezTo>
                  <a:cubicBezTo>
                    <a:pt x="9" y="305"/>
                    <a:pt x="9" y="305"/>
                    <a:pt x="9" y="305"/>
                  </a:cubicBezTo>
                  <a:cubicBezTo>
                    <a:pt x="9" y="305"/>
                    <a:pt x="9" y="305"/>
                    <a:pt x="17" y="293"/>
                  </a:cubicBezTo>
                  <a:cubicBezTo>
                    <a:pt x="18" y="292"/>
                    <a:pt x="19" y="291"/>
                    <a:pt x="20" y="289"/>
                  </a:cubicBezTo>
                  <a:close/>
                </a:path>
              </a:pathLst>
            </a:custGeom>
            <a:solidFill>
              <a:srgbClr val="DF6613"/>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26" name="Google Shape;1126;p61"/>
            <p:cNvSpPr/>
            <p:nvPr/>
          </p:nvSpPr>
          <p:spPr>
            <a:xfrm flipH="1">
              <a:off x="1579599" y="3368017"/>
              <a:ext cx="1796736" cy="803087"/>
            </a:xfrm>
            <a:custGeom>
              <a:rect b="b" l="l" r="r" t="t"/>
              <a:pathLst>
                <a:path extrusionOk="0" h="472" w="1056">
                  <a:moveTo>
                    <a:pt x="1031" y="269"/>
                  </a:moveTo>
                  <a:lnTo>
                    <a:pt x="0" y="0"/>
                  </a:lnTo>
                  <a:lnTo>
                    <a:pt x="22" y="206"/>
                  </a:lnTo>
                  <a:lnTo>
                    <a:pt x="1056" y="472"/>
                  </a:lnTo>
                  <a:lnTo>
                    <a:pt x="1031" y="269"/>
                  </a:lnTo>
                  <a:close/>
                </a:path>
              </a:pathLst>
            </a:custGeom>
            <a:solidFill>
              <a:srgbClr val="EC732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27" name="Google Shape;1127;p61"/>
            <p:cNvSpPr/>
            <p:nvPr/>
          </p:nvSpPr>
          <p:spPr>
            <a:xfrm flipH="1">
              <a:off x="880301" y="1826499"/>
              <a:ext cx="2496034" cy="1999209"/>
            </a:xfrm>
            <a:custGeom>
              <a:rect b="b" l="l" r="r" t="t"/>
              <a:pathLst>
                <a:path extrusionOk="0" h="428" w="535">
                  <a:moveTo>
                    <a:pt x="226" y="0"/>
                  </a:moveTo>
                  <a:cubicBezTo>
                    <a:pt x="323" y="82"/>
                    <a:pt x="436" y="145"/>
                    <a:pt x="535" y="197"/>
                  </a:cubicBezTo>
                  <a:cubicBezTo>
                    <a:pt x="376" y="428"/>
                    <a:pt x="376" y="428"/>
                    <a:pt x="376" y="428"/>
                  </a:cubicBezTo>
                  <a:cubicBezTo>
                    <a:pt x="0" y="330"/>
                    <a:pt x="0" y="330"/>
                    <a:pt x="0" y="330"/>
                  </a:cubicBezTo>
                  <a:cubicBezTo>
                    <a:pt x="226" y="0"/>
                    <a:pt x="226" y="0"/>
                    <a:pt x="226" y="0"/>
                  </a:cubicBezTo>
                  <a:close/>
                </a:path>
              </a:pathLst>
            </a:custGeom>
            <a:solidFill>
              <a:srgbClr val="EF8D4B"/>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28" name="Google Shape;1128;p61"/>
            <p:cNvSpPr/>
            <p:nvPr/>
          </p:nvSpPr>
          <p:spPr>
            <a:xfrm flipH="1">
              <a:off x="4832779" y="3686188"/>
              <a:ext cx="1022575" cy="1910734"/>
            </a:xfrm>
            <a:custGeom>
              <a:rect b="b" l="l" r="r" t="t"/>
              <a:pathLst>
                <a:path extrusionOk="0" h="409" w="219">
                  <a:moveTo>
                    <a:pt x="211" y="335"/>
                  </a:moveTo>
                  <a:cubicBezTo>
                    <a:pt x="177" y="299"/>
                    <a:pt x="149" y="262"/>
                    <a:pt x="119" y="227"/>
                  </a:cubicBezTo>
                  <a:cubicBezTo>
                    <a:pt x="21" y="95"/>
                    <a:pt x="3" y="28"/>
                    <a:pt x="0" y="0"/>
                  </a:cubicBezTo>
                  <a:cubicBezTo>
                    <a:pt x="3" y="25"/>
                    <a:pt x="6" y="50"/>
                    <a:pt x="9" y="74"/>
                  </a:cubicBezTo>
                  <a:cubicBezTo>
                    <a:pt x="12" y="102"/>
                    <a:pt x="29" y="169"/>
                    <a:pt x="127" y="301"/>
                  </a:cubicBezTo>
                  <a:cubicBezTo>
                    <a:pt x="157" y="336"/>
                    <a:pt x="185" y="373"/>
                    <a:pt x="219" y="409"/>
                  </a:cubicBezTo>
                  <a:lnTo>
                    <a:pt x="211" y="335"/>
                  </a:lnTo>
                  <a:close/>
                </a:path>
              </a:pathLst>
            </a:custGeom>
            <a:solidFill>
              <a:srgbClr val="EAB2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29" name="Google Shape;1129;p61"/>
            <p:cNvSpPr/>
            <p:nvPr/>
          </p:nvSpPr>
          <p:spPr>
            <a:xfrm flipH="1">
              <a:off x="3590719" y="3437776"/>
              <a:ext cx="1279494" cy="2159146"/>
            </a:xfrm>
            <a:custGeom>
              <a:rect b="b" l="l" r="r" t="t"/>
              <a:pathLst>
                <a:path extrusionOk="0" h="1269" w="752">
                  <a:moveTo>
                    <a:pt x="727" y="0"/>
                  </a:moveTo>
                  <a:lnTo>
                    <a:pt x="0" y="1066"/>
                  </a:lnTo>
                  <a:lnTo>
                    <a:pt x="22" y="1269"/>
                  </a:lnTo>
                  <a:lnTo>
                    <a:pt x="752" y="203"/>
                  </a:lnTo>
                  <a:lnTo>
                    <a:pt x="727" y="0"/>
                  </a:lnTo>
                  <a:close/>
                </a:path>
              </a:pathLst>
            </a:custGeom>
            <a:solidFill>
              <a:srgbClr val="C898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30" name="Google Shape;1130;p61"/>
            <p:cNvSpPr/>
            <p:nvPr/>
          </p:nvSpPr>
          <p:spPr>
            <a:xfrm flipH="1">
              <a:off x="3633255" y="2985189"/>
              <a:ext cx="2222099" cy="2266338"/>
            </a:xfrm>
            <a:custGeom>
              <a:rect b="b" l="l" r="r" t="t"/>
              <a:pathLst>
                <a:path extrusionOk="0" h="485" w="476">
                  <a:moveTo>
                    <a:pt x="476" y="97"/>
                  </a:moveTo>
                  <a:cubicBezTo>
                    <a:pt x="211" y="485"/>
                    <a:pt x="211" y="485"/>
                    <a:pt x="211" y="485"/>
                  </a:cubicBezTo>
                  <a:cubicBezTo>
                    <a:pt x="177" y="449"/>
                    <a:pt x="149" y="412"/>
                    <a:pt x="119" y="377"/>
                  </a:cubicBezTo>
                  <a:cubicBezTo>
                    <a:pt x="14" y="236"/>
                    <a:pt x="1" y="169"/>
                    <a:pt x="0" y="145"/>
                  </a:cubicBezTo>
                  <a:cubicBezTo>
                    <a:pt x="100" y="0"/>
                    <a:pt x="100" y="0"/>
                    <a:pt x="100" y="0"/>
                  </a:cubicBezTo>
                  <a:cubicBezTo>
                    <a:pt x="476" y="97"/>
                    <a:pt x="476" y="97"/>
                    <a:pt x="476" y="97"/>
                  </a:cubicBezTo>
                  <a:close/>
                </a:path>
              </a:pathLst>
            </a:custGeom>
            <a:solidFill>
              <a:srgbClr val="FFC0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31" name="Google Shape;1131;p61"/>
            <p:cNvSpPr/>
            <p:nvPr/>
          </p:nvSpPr>
          <p:spPr>
            <a:xfrm flipH="1">
              <a:off x="1645956" y="4002659"/>
              <a:ext cx="503631" cy="1024276"/>
            </a:xfrm>
            <a:custGeom>
              <a:rect b="b" l="l" r="r" t="t"/>
              <a:pathLst>
                <a:path extrusionOk="0" h="219" w="108">
                  <a:moveTo>
                    <a:pt x="108" y="74"/>
                  </a:moveTo>
                  <a:cubicBezTo>
                    <a:pt x="100" y="0"/>
                    <a:pt x="100" y="0"/>
                    <a:pt x="100" y="0"/>
                  </a:cubicBezTo>
                  <a:cubicBezTo>
                    <a:pt x="95" y="7"/>
                    <a:pt x="90" y="14"/>
                    <a:pt x="86" y="20"/>
                  </a:cubicBezTo>
                  <a:cubicBezTo>
                    <a:pt x="4" y="140"/>
                    <a:pt x="0" y="145"/>
                    <a:pt x="0" y="145"/>
                  </a:cubicBezTo>
                  <a:cubicBezTo>
                    <a:pt x="0" y="145"/>
                    <a:pt x="0" y="145"/>
                    <a:pt x="0" y="145"/>
                  </a:cubicBezTo>
                  <a:cubicBezTo>
                    <a:pt x="0" y="145"/>
                    <a:pt x="0" y="145"/>
                    <a:pt x="0" y="145"/>
                  </a:cubicBezTo>
                  <a:cubicBezTo>
                    <a:pt x="9" y="219"/>
                    <a:pt x="9" y="219"/>
                    <a:pt x="9" y="219"/>
                  </a:cubicBezTo>
                  <a:cubicBezTo>
                    <a:pt x="9" y="219"/>
                    <a:pt x="9" y="219"/>
                    <a:pt x="98" y="89"/>
                  </a:cubicBezTo>
                  <a:cubicBezTo>
                    <a:pt x="101" y="84"/>
                    <a:pt x="105" y="79"/>
                    <a:pt x="108" y="74"/>
                  </a:cubicBezTo>
                  <a:close/>
                </a:path>
              </a:pathLst>
            </a:custGeom>
            <a:solidFill>
              <a:srgbClr val="196689"/>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32" name="Google Shape;1132;p61"/>
            <p:cNvSpPr/>
            <p:nvPr/>
          </p:nvSpPr>
          <p:spPr>
            <a:xfrm flipH="1">
              <a:off x="2107051" y="4681540"/>
              <a:ext cx="2576002" cy="1022574"/>
            </a:xfrm>
            <a:custGeom>
              <a:rect b="b" l="l" r="r" t="t"/>
              <a:pathLst>
                <a:path extrusionOk="0" h="219" w="552">
                  <a:moveTo>
                    <a:pt x="480" y="105"/>
                  </a:moveTo>
                  <a:cubicBezTo>
                    <a:pt x="480" y="105"/>
                    <a:pt x="481" y="105"/>
                    <a:pt x="481" y="105"/>
                  </a:cubicBezTo>
                  <a:cubicBezTo>
                    <a:pt x="486" y="103"/>
                    <a:pt x="491" y="101"/>
                    <a:pt x="496" y="99"/>
                  </a:cubicBezTo>
                  <a:cubicBezTo>
                    <a:pt x="497" y="99"/>
                    <a:pt x="497" y="99"/>
                    <a:pt x="497" y="99"/>
                  </a:cubicBezTo>
                  <a:cubicBezTo>
                    <a:pt x="500" y="98"/>
                    <a:pt x="502" y="97"/>
                    <a:pt x="504" y="96"/>
                  </a:cubicBezTo>
                  <a:cubicBezTo>
                    <a:pt x="504" y="96"/>
                    <a:pt x="504" y="96"/>
                    <a:pt x="504" y="96"/>
                  </a:cubicBezTo>
                  <a:cubicBezTo>
                    <a:pt x="506" y="95"/>
                    <a:pt x="509" y="94"/>
                    <a:pt x="511" y="93"/>
                  </a:cubicBezTo>
                  <a:cubicBezTo>
                    <a:pt x="511" y="93"/>
                    <a:pt x="511" y="93"/>
                    <a:pt x="512" y="93"/>
                  </a:cubicBezTo>
                  <a:cubicBezTo>
                    <a:pt x="513" y="92"/>
                    <a:pt x="515" y="92"/>
                    <a:pt x="517" y="91"/>
                  </a:cubicBezTo>
                  <a:cubicBezTo>
                    <a:pt x="517" y="91"/>
                    <a:pt x="517" y="91"/>
                    <a:pt x="518" y="90"/>
                  </a:cubicBezTo>
                  <a:cubicBezTo>
                    <a:pt x="519" y="90"/>
                    <a:pt x="521" y="89"/>
                    <a:pt x="523" y="88"/>
                  </a:cubicBezTo>
                  <a:cubicBezTo>
                    <a:pt x="523" y="88"/>
                    <a:pt x="523" y="88"/>
                    <a:pt x="524" y="88"/>
                  </a:cubicBezTo>
                  <a:cubicBezTo>
                    <a:pt x="525" y="87"/>
                    <a:pt x="526" y="87"/>
                    <a:pt x="528" y="86"/>
                  </a:cubicBezTo>
                  <a:cubicBezTo>
                    <a:pt x="528" y="86"/>
                    <a:pt x="529" y="86"/>
                    <a:pt x="529" y="85"/>
                  </a:cubicBezTo>
                  <a:cubicBezTo>
                    <a:pt x="530" y="85"/>
                    <a:pt x="532" y="84"/>
                    <a:pt x="533" y="84"/>
                  </a:cubicBezTo>
                  <a:cubicBezTo>
                    <a:pt x="533" y="84"/>
                    <a:pt x="533" y="83"/>
                    <a:pt x="533" y="83"/>
                  </a:cubicBezTo>
                  <a:cubicBezTo>
                    <a:pt x="535" y="83"/>
                    <a:pt x="536" y="82"/>
                    <a:pt x="537" y="82"/>
                  </a:cubicBezTo>
                  <a:cubicBezTo>
                    <a:pt x="538" y="81"/>
                    <a:pt x="538" y="81"/>
                    <a:pt x="538" y="81"/>
                  </a:cubicBezTo>
                  <a:cubicBezTo>
                    <a:pt x="539" y="81"/>
                    <a:pt x="541" y="80"/>
                    <a:pt x="542" y="80"/>
                  </a:cubicBezTo>
                  <a:cubicBezTo>
                    <a:pt x="542" y="79"/>
                    <a:pt x="542" y="79"/>
                    <a:pt x="542" y="79"/>
                  </a:cubicBezTo>
                  <a:cubicBezTo>
                    <a:pt x="542" y="79"/>
                    <a:pt x="542" y="79"/>
                    <a:pt x="542" y="79"/>
                  </a:cubicBezTo>
                  <a:cubicBezTo>
                    <a:pt x="543" y="79"/>
                    <a:pt x="543" y="79"/>
                    <a:pt x="543" y="79"/>
                  </a:cubicBezTo>
                  <a:cubicBezTo>
                    <a:pt x="544" y="78"/>
                    <a:pt x="546" y="78"/>
                    <a:pt x="547" y="77"/>
                  </a:cubicBezTo>
                  <a:cubicBezTo>
                    <a:pt x="547" y="77"/>
                    <a:pt x="548" y="76"/>
                    <a:pt x="548" y="76"/>
                  </a:cubicBezTo>
                  <a:cubicBezTo>
                    <a:pt x="549" y="76"/>
                    <a:pt x="551" y="75"/>
                    <a:pt x="552" y="74"/>
                  </a:cubicBezTo>
                  <a:cubicBezTo>
                    <a:pt x="543" y="0"/>
                    <a:pt x="543" y="0"/>
                    <a:pt x="543" y="0"/>
                  </a:cubicBezTo>
                  <a:cubicBezTo>
                    <a:pt x="542" y="1"/>
                    <a:pt x="541" y="1"/>
                    <a:pt x="540" y="2"/>
                  </a:cubicBezTo>
                  <a:cubicBezTo>
                    <a:pt x="539" y="2"/>
                    <a:pt x="539" y="2"/>
                    <a:pt x="538" y="3"/>
                  </a:cubicBezTo>
                  <a:cubicBezTo>
                    <a:pt x="537" y="3"/>
                    <a:pt x="536" y="4"/>
                    <a:pt x="535" y="5"/>
                  </a:cubicBezTo>
                  <a:cubicBezTo>
                    <a:pt x="534" y="5"/>
                    <a:pt x="534" y="5"/>
                    <a:pt x="534" y="5"/>
                  </a:cubicBezTo>
                  <a:cubicBezTo>
                    <a:pt x="534" y="5"/>
                    <a:pt x="533" y="5"/>
                    <a:pt x="533" y="5"/>
                  </a:cubicBezTo>
                  <a:cubicBezTo>
                    <a:pt x="532" y="6"/>
                    <a:pt x="531" y="6"/>
                    <a:pt x="530" y="7"/>
                  </a:cubicBezTo>
                  <a:cubicBezTo>
                    <a:pt x="530" y="7"/>
                    <a:pt x="529" y="7"/>
                    <a:pt x="529" y="7"/>
                  </a:cubicBezTo>
                  <a:cubicBezTo>
                    <a:pt x="527" y="9"/>
                    <a:pt x="524" y="10"/>
                    <a:pt x="521" y="11"/>
                  </a:cubicBezTo>
                  <a:cubicBezTo>
                    <a:pt x="520" y="11"/>
                    <a:pt x="520" y="12"/>
                    <a:pt x="519" y="12"/>
                  </a:cubicBezTo>
                  <a:cubicBezTo>
                    <a:pt x="518" y="12"/>
                    <a:pt x="517" y="13"/>
                    <a:pt x="515" y="14"/>
                  </a:cubicBezTo>
                  <a:cubicBezTo>
                    <a:pt x="515" y="14"/>
                    <a:pt x="515" y="14"/>
                    <a:pt x="515" y="14"/>
                  </a:cubicBezTo>
                  <a:cubicBezTo>
                    <a:pt x="513" y="15"/>
                    <a:pt x="511" y="16"/>
                    <a:pt x="509" y="16"/>
                  </a:cubicBezTo>
                  <a:cubicBezTo>
                    <a:pt x="509" y="16"/>
                    <a:pt x="508" y="17"/>
                    <a:pt x="508" y="17"/>
                  </a:cubicBezTo>
                  <a:cubicBezTo>
                    <a:pt x="507" y="17"/>
                    <a:pt x="505" y="18"/>
                    <a:pt x="503" y="19"/>
                  </a:cubicBezTo>
                  <a:cubicBezTo>
                    <a:pt x="503" y="19"/>
                    <a:pt x="503" y="19"/>
                    <a:pt x="502" y="19"/>
                  </a:cubicBezTo>
                  <a:cubicBezTo>
                    <a:pt x="500" y="20"/>
                    <a:pt x="498" y="21"/>
                    <a:pt x="496" y="22"/>
                  </a:cubicBezTo>
                  <a:cubicBezTo>
                    <a:pt x="496" y="22"/>
                    <a:pt x="495" y="22"/>
                    <a:pt x="495" y="22"/>
                  </a:cubicBezTo>
                  <a:cubicBezTo>
                    <a:pt x="493" y="23"/>
                    <a:pt x="491" y="24"/>
                    <a:pt x="489" y="24"/>
                  </a:cubicBezTo>
                  <a:cubicBezTo>
                    <a:pt x="489" y="25"/>
                    <a:pt x="488" y="25"/>
                    <a:pt x="488" y="25"/>
                  </a:cubicBezTo>
                  <a:cubicBezTo>
                    <a:pt x="485" y="26"/>
                    <a:pt x="483" y="27"/>
                    <a:pt x="481" y="28"/>
                  </a:cubicBezTo>
                  <a:cubicBezTo>
                    <a:pt x="481" y="28"/>
                    <a:pt x="481" y="28"/>
                    <a:pt x="480" y="28"/>
                  </a:cubicBezTo>
                  <a:cubicBezTo>
                    <a:pt x="478" y="29"/>
                    <a:pt x="476" y="30"/>
                    <a:pt x="473" y="31"/>
                  </a:cubicBezTo>
                  <a:cubicBezTo>
                    <a:pt x="472" y="31"/>
                    <a:pt x="472" y="31"/>
                    <a:pt x="471" y="31"/>
                  </a:cubicBezTo>
                  <a:cubicBezTo>
                    <a:pt x="469" y="32"/>
                    <a:pt x="467" y="33"/>
                    <a:pt x="464" y="34"/>
                  </a:cubicBezTo>
                  <a:cubicBezTo>
                    <a:pt x="464" y="34"/>
                    <a:pt x="463" y="34"/>
                    <a:pt x="463" y="34"/>
                  </a:cubicBezTo>
                  <a:cubicBezTo>
                    <a:pt x="460" y="35"/>
                    <a:pt x="457" y="36"/>
                    <a:pt x="454" y="37"/>
                  </a:cubicBezTo>
                  <a:cubicBezTo>
                    <a:pt x="453" y="38"/>
                    <a:pt x="453" y="38"/>
                    <a:pt x="452" y="38"/>
                  </a:cubicBezTo>
                  <a:cubicBezTo>
                    <a:pt x="450" y="39"/>
                    <a:pt x="447" y="40"/>
                    <a:pt x="445" y="40"/>
                  </a:cubicBezTo>
                  <a:cubicBezTo>
                    <a:pt x="444" y="41"/>
                    <a:pt x="443" y="41"/>
                    <a:pt x="442" y="42"/>
                  </a:cubicBezTo>
                  <a:cubicBezTo>
                    <a:pt x="440" y="42"/>
                    <a:pt x="437" y="43"/>
                    <a:pt x="435" y="44"/>
                  </a:cubicBezTo>
                  <a:cubicBezTo>
                    <a:pt x="434" y="44"/>
                    <a:pt x="433" y="45"/>
                    <a:pt x="432" y="45"/>
                  </a:cubicBezTo>
                  <a:cubicBezTo>
                    <a:pt x="429" y="46"/>
                    <a:pt x="425" y="47"/>
                    <a:pt x="422" y="48"/>
                  </a:cubicBezTo>
                  <a:cubicBezTo>
                    <a:pt x="422" y="48"/>
                    <a:pt x="421" y="48"/>
                    <a:pt x="421" y="48"/>
                  </a:cubicBezTo>
                  <a:cubicBezTo>
                    <a:pt x="418" y="49"/>
                    <a:pt x="414" y="51"/>
                    <a:pt x="411" y="52"/>
                  </a:cubicBezTo>
                  <a:cubicBezTo>
                    <a:pt x="410" y="52"/>
                    <a:pt x="408" y="52"/>
                    <a:pt x="407" y="53"/>
                  </a:cubicBezTo>
                  <a:cubicBezTo>
                    <a:pt x="405" y="54"/>
                    <a:pt x="402" y="54"/>
                    <a:pt x="399" y="55"/>
                  </a:cubicBezTo>
                  <a:cubicBezTo>
                    <a:pt x="398" y="56"/>
                    <a:pt x="397" y="56"/>
                    <a:pt x="395" y="56"/>
                  </a:cubicBezTo>
                  <a:cubicBezTo>
                    <a:pt x="392" y="57"/>
                    <a:pt x="389" y="58"/>
                    <a:pt x="386" y="59"/>
                  </a:cubicBezTo>
                  <a:cubicBezTo>
                    <a:pt x="385" y="59"/>
                    <a:pt x="384" y="60"/>
                    <a:pt x="383" y="60"/>
                  </a:cubicBezTo>
                  <a:cubicBezTo>
                    <a:pt x="379" y="61"/>
                    <a:pt x="375" y="62"/>
                    <a:pt x="371" y="64"/>
                  </a:cubicBezTo>
                  <a:cubicBezTo>
                    <a:pt x="370" y="64"/>
                    <a:pt x="368" y="64"/>
                    <a:pt x="367" y="65"/>
                  </a:cubicBezTo>
                  <a:cubicBezTo>
                    <a:pt x="364" y="66"/>
                    <a:pt x="361" y="67"/>
                    <a:pt x="358" y="67"/>
                  </a:cubicBezTo>
                  <a:cubicBezTo>
                    <a:pt x="356" y="68"/>
                    <a:pt x="354" y="68"/>
                    <a:pt x="353" y="69"/>
                  </a:cubicBezTo>
                  <a:cubicBezTo>
                    <a:pt x="350" y="70"/>
                    <a:pt x="346" y="71"/>
                    <a:pt x="343" y="72"/>
                  </a:cubicBezTo>
                  <a:cubicBezTo>
                    <a:pt x="342" y="72"/>
                    <a:pt x="340" y="72"/>
                    <a:pt x="339" y="73"/>
                  </a:cubicBezTo>
                  <a:cubicBezTo>
                    <a:pt x="334" y="74"/>
                    <a:pt x="329" y="75"/>
                    <a:pt x="324" y="77"/>
                  </a:cubicBezTo>
                  <a:cubicBezTo>
                    <a:pt x="323" y="77"/>
                    <a:pt x="323" y="77"/>
                    <a:pt x="322" y="77"/>
                  </a:cubicBezTo>
                  <a:cubicBezTo>
                    <a:pt x="318" y="79"/>
                    <a:pt x="313" y="80"/>
                    <a:pt x="309" y="81"/>
                  </a:cubicBezTo>
                  <a:cubicBezTo>
                    <a:pt x="307" y="81"/>
                    <a:pt x="306" y="82"/>
                    <a:pt x="304" y="82"/>
                  </a:cubicBezTo>
                  <a:cubicBezTo>
                    <a:pt x="300" y="83"/>
                    <a:pt x="296" y="84"/>
                    <a:pt x="292" y="85"/>
                  </a:cubicBezTo>
                  <a:cubicBezTo>
                    <a:pt x="291" y="85"/>
                    <a:pt x="289" y="86"/>
                    <a:pt x="288" y="86"/>
                  </a:cubicBezTo>
                  <a:cubicBezTo>
                    <a:pt x="283" y="88"/>
                    <a:pt x="278" y="89"/>
                    <a:pt x="272" y="90"/>
                  </a:cubicBezTo>
                  <a:cubicBezTo>
                    <a:pt x="271" y="91"/>
                    <a:pt x="270" y="91"/>
                    <a:pt x="268" y="91"/>
                  </a:cubicBezTo>
                  <a:cubicBezTo>
                    <a:pt x="264" y="92"/>
                    <a:pt x="260" y="93"/>
                    <a:pt x="255" y="94"/>
                  </a:cubicBezTo>
                  <a:cubicBezTo>
                    <a:pt x="254" y="95"/>
                    <a:pt x="252" y="95"/>
                    <a:pt x="250" y="96"/>
                  </a:cubicBezTo>
                  <a:cubicBezTo>
                    <a:pt x="244" y="97"/>
                    <a:pt x="239" y="98"/>
                    <a:pt x="233" y="100"/>
                  </a:cubicBezTo>
                  <a:cubicBezTo>
                    <a:pt x="232" y="100"/>
                    <a:pt x="231" y="100"/>
                    <a:pt x="229" y="101"/>
                  </a:cubicBezTo>
                  <a:cubicBezTo>
                    <a:pt x="225" y="102"/>
                    <a:pt x="220" y="103"/>
                    <a:pt x="215" y="104"/>
                  </a:cubicBezTo>
                  <a:cubicBezTo>
                    <a:pt x="213" y="105"/>
                    <a:pt x="211" y="105"/>
                    <a:pt x="209" y="106"/>
                  </a:cubicBezTo>
                  <a:cubicBezTo>
                    <a:pt x="203" y="107"/>
                    <a:pt x="196" y="108"/>
                    <a:pt x="190" y="110"/>
                  </a:cubicBezTo>
                  <a:cubicBezTo>
                    <a:pt x="188" y="110"/>
                    <a:pt x="186" y="111"/>
                    <a:pt x="184" y="111"/>
                  </a:cubicBezTo>
                  <a:cubicBezTo>
                    <a:pt x="182" y="111"/>
                    <a:pt x="180" y="112"/>
                    <a:pt x="178" y="112"/>
                  </a:cubicBezTo>
                  <a:cubicBezTo>
                    <a:pt x="171" y="113"/>
                    <a:pt x="164" y="115"/>
                    <a:pt x="157" y="116"/>
                  </a:cubicBezTo>
                  <a:cubicBezTo>
                    <a:pt x="154" y="117"/>
                    <a:pt x="150" y="117"/>
                    <a:pt x="147" y="118"/>
                  </a:cubicBezTo>
                  <a:cubicBezTo>
                    <a:pt x="140" y="119"/>
                    <a:pt x="132" y="121"/>
                    <a:pt x="125" y="122"/>
                  </a:cubicBezTo>
                  <a:cubicBezTo>
                    <a:pt x="114" y="124"/>
                    <a:pt x="103" y="126"/>
                    <a:pt x="92" y="129"/>
                  </a:cubicBezTo>
                  <a:cubicBezTo>
                    <a:pt x="90" y="129"/>
                    <a:pt x="87" y="129"/>
                    <a:pt x="85" y="130"/>
                  </a:cubicBezTo>
                  <a:cubicBezTo>
                    <a:pt x="77" y="131"/>
                    <a:pt x="69" y="133"/>
                    <a:pt x="62" y="134"/>
                  </a:cubicBezTo>
                  <a:cubicBezTo>
                    <a:pt x="59" y="135"/>
                    <a:pt x="56" y="135"/>
                    <a:pt x="53" y="136"/>
                  </a:cubicBezTo>
                  <a:cubicBezTo>
                    <a:pt x="47" y="137"/>
                    <a:pt x="41" y="138"/>
                    <a:pt x="35" y="139"/>
                  </a:cubicBezTo>
                  <a:cubicBezTo>
                    <a:pt x="32" y="139"/>
                    <a:pt x="30" y="140"/>
                    <a:pt x="27" y="140"/>
                  </a:cubicBezTo>
                  <a:cubicBezTo>
                    <a:pt x="18" y="142"/>
                    <a:pt x="9" y="143"/>
                    <a:pt x="0" y="145"/>
                  </a:cubicBezTo>
                  <a:cubicBezTo>
                    <a:pt x="9" y="219"/>
                    <a:pt x="9" y="219"/>
                    <a:pt x="9" y="219"/>
                  </a:cubicBezTo>
                  <a:cubicBezTo>
                    <a:pt x="18" y="218"/>
                    <a:pt x="26" y="216"/>
                    <a:pt x="35" y="215"/>
                  </a:cubicBezTo>
                  <a:cubicBezTo>
                    <a:pt x="38" y="214"/>
                    <a:pt x="41" y="214"/>
                    <a:pt x="44" y="213"/>
                  </a:cubicBezTo>
                  <a:cubicBezTo>
                    <a:pt x="50" y="212"/>
                    <a:pt x="55" y="211"/>
                    <a:pt x="61" y="210"/>
                  </a:cubicBezTo>
                  <a:cubicBezTo>
                    <a:pt x="62" y="210"/>
                    <a:pt x="63" y="210"/>
                    <a:pt x="64" y="210"/>
                  </a:cubicBezTo>
                  <a:cubicBezTo>
                    <a:pt x="66" y="209"/>
                    <a:pt x="68" y="209"/>
                    <a:pt x="70" y="208"/>
                  </a:cubicBezTo>
                  <a:cubicBezTo>
                    <a:pt x="78" y="207"/>
                    <a:pt x="85" y="206"/>
                    <a:pt x="92" y="204"/>
                  </a:cubicBezTo>
                  <a:cubicBezTo>
                    <a:pt x="95" y="204"/>
                    <a:pt x="98" y="203"/>
                    <a:pt x="101" y="203"/>
                  </a:cubicBezTo>
                  <a:cubicBezTo>
                    <a:pt x="110" y="201"/>
                    <a:pt x="118" y="199"/>
                    <a:pt x="127" y="198"/>
                  </a:cubicBezTo>
                  <a:cubicBezTo>
                    <a:pt x="137" y="196"/>
                    <a:pt x="147" y="194"/>
                    <a:pt x="157" y="192"/>
                  </a:cubicBezTo>
                  <a:cubicBezTo>
                    <a:pt x="159" y="191"/>
                    <a:pt x="162" y="191"/>
                    <a:pt x="164" y="190"/>
                  </a:cubicBezTo>
                  <a:cubicBezTo>
                    <a:pt x="172" y="189"/>
                    <a:pt x="179" y="188"/>
                    <a:pt x="187" y="186"/>
                  </a:cubicBezTo>
                  <a:cubicBezTo>
                    <a:pt x="191" y="186"/>
                    <a:pt x="195" y="185"/>
                    <a:pt x="198" y="184"/>
                  </a:cubicBezTo>
                  <a:cubicBezTo>
                    <a:pt x="205" y="183"/>
                    <a:pt x="212" y="181"/>
                    <a:pt x="218" y="180"/>
                  </a:cubicBezTo>
                  <a:cubicBezTo>
                    <a:pt x="219" y="179"/>
                    <a:pt x="221" y="179"/>
                    <a:pt x="222" y="179"/>
                  </a:cubicBezTo>
                  <a:cubicBezTo>
                    <a:pt x="228" y="177"/>
                    <a:pt x="235" y="176"/>
                    <a:pt x="241" y="174"/>
                  </a:cubicBezTo>
                  <a:cubicBezTo>
                    <a:pt x="241" y="174"/>
                    <a:pt x="241" y="174"/>
                    <a:pt x="241" y="174"/>
                  </a:cubicBezTo>
                  <a:cubicBezTo>
                    <a:pt x="247" y="173"/>
                    <a:pt x="253" y="171"/>
                    <a:pt x="259" y="170"/>
                  </a:cubicBezTo>
                  <a:cubicBezTo>
                    <a:pt x="260" y="169"/>
                    <a:pt x="261" y="169"/>
                    <a:pt x="262" y="169"/>
                  </a:cubicBezTo>
                  <a:cubicBezTo>
                    <a:pt x="268" y="168"/>
                    <a:pt x="273" y="166"/>
                    <a:pt x="279" y="165"/>
                  </a:cubicBezTo>
                  <a:cubicBezTo>
                    <a:pt x="279" y="165"/>
                    <a:pt x="280" y="165"/>
                    <a:pt x="280" y="165"/>
                  </a:cubicBezTo>
                  <a:cubicBezTo>
                    <a:pt x="286" y="163"/>
                    <a:pt x="292" y="162"/>
                    <a:pt x="297" y="160"/>
                  </a:cubicBezTo>
                  <a:cubicBezTo>
                    <a:pt x="298" y="160"/>
                    <a:pt x="298" y="160"/>
                    <a:pt x="299" y="160"/>
                  </a:cubicBezTo>
                  <a:cubicBezTo>
                    <a:pt x="301" y="159"/>
                    <a:pt x="304" y="158"/>
                    <a:pt x="307" y="158"/>
                  </a:cubicBezTo>
                  <a:cubicBezTo>
                    <a:pt x="309" y="157"/>
                    <a:pt x="312" y="156"/>
                    <a:pt x="314" y="156"/>
                  </a:cubicBezTo>
                  <a:cubicBezTo>
                    <a:pt x="315" y="156"/>
                    <a:pt x="316" y="155"/>
                    <a:pt x="316" y="155"/>
                  </a:cubicBezTo>
                  <a:cubicBezTo>
                    <a:pt x="327" y="152"/>
                    <a:pt x="338" y="150"/>
                    <a:pt x="348" y="147"/>
                  </a:cubicBezTo>
                  <a:cubicBezTo>
                    <a:pt x="348" y="147"/>
                    <a:pt x="349" y="146"/>
                    <a:pt x="350" y="146"/>
                  </a:cubicBezTo>
                  <a:cubicBezTo>
                    <a:pt x="354" y="145"/>
                    <a:pt x="358" y="144"/>
                    <a:pt x="362" y="143"/>
                  </a:cubicBezTo>
                  <a:cubicBezTo>
                    <a:pt x="363" y="142"/>
                    <a:pt x="364" y="142"/>
                    <a:pt x="365" y="142"/>
                  </a:cubicBezTo>
                  <a:cubicBezTo>
                    <a:pt x="369" y="141"/>
                    <a:pt x="373" y="140"/>
                    <a:pt x="377" y="138"/>
                  </a:cubicBezTo>
                  <a:cubicBezTo>
                    <a:pt x="378" y="138"/>
                    <a:pt x="378" y="138"/>
                    <a:pt x="379" y="138"/>
                  </a:cubicBezTo>
                  <a:cubicBezTo>
                    <a:pt x="383" y="137"/>
                    <a:pt x="388" y="135"/>
                    <a:pt x="392" y="134"/>
                  </a:cubicBezTo>
                  <a:cubicBezTo>
                    <a:pt x="392" y="134"/>
                    <a:pt x="392" y="134"/>
                    <a:pt x="392" y="134"/>
                  </a:cubicBezTo>
                  <a:cubicBezTo>
                    <a:pt x="396" y="133"/>
                    <a:pt x="400" y="132"/>
                    <a:pt x="404" y="130"/>
                  </a:cubicBezTo>
                  <a:cubicBezTo>
                    <a:pt x="405" y="130"/>
                    <a:pt x="406" y="130"/>
                    <a:pt x="407" y="130"/>
                  </a:cubicBezTo>
                  <a:cubicBezTo>
                    <a:pt x="410" y="129"/>
                    <a:pt x="413" y="128"/>
                    <a:pt x="417" y="127"/>
                  </a:cubicBezTo>
                  <a:cubicBezTo>
                    <a:pt x="417" y="126"/>
                    <a:pt x="418" y="126"/>
                    <a:pt x="419" y="126"/>
                  </a:cubicBezTo>
                  <a:cubicBezTo>
                    <a:pt x="426" y="124"/>
                    <a:pt x="434" y="121"/>
                    <a:pt x="441" y="119"/>
                  </a:cubicBezTo>
                  <a:cubicBezTo>
                    <a:pt x="441" y="119"/>
                    <a:pt x="442" y="118"/>
                    <a:pt x="442" y="118"/>
                  </a:cubicBezTo>
                  <a:cubicBezTo>
                    <a:pt x="445" y="117"/>
                    <a:pt x="448" y="116"/>
                    <a:pt x="451" y="115"/>
                  </a:cubicBezTo>
                  <a:cubicBezTo>
                    <a:pt x="452" y="115"/>
                    <a:pt x="452" y="115"/>
                    <a:pt x="453" y="115"/>
                  </a:cubicBezTo>
                  <a:cubicBezTo>
                    <a:pt x="456" y="114"/>
                    <a:pt x="459" y="113"/>
                    <a:pt x="462" y="112"/>
                  </a:cubicBezTo>
                  <a:cubicBezTo>
                    <a:pt x="462" y="112"/>
                    <a:pt x="462" y="112"/>
                    <a:pt x="462" y="112"/>
                  </a:cubicBezTo>
                  <a:cubicBezTo>
                    <a:pt x="465" y="111"/>
                    <a:pt x="468" y="110"/>
                    <a:pt x="470" y="109"/>
                  </a:cubicBezTo>
                  <a:cubicBezTo>
                    <a:pt x="471" y="109"/>
                    <a:pt x="471" y="108"/>
                    <a:pt x="471" y="108"/>
                  </a:cubicBezTo>
                  <a:cubicBezTo>
                    <a:pt x="472" y="108"/>
                    <a:pt x="472" y="108"/>
                    <a:pt x="472" y="108"/>
                  </a:cubicBezTo>
                  <a:cubicBezTo>
                    <a:pt x="475" y="107"/>
                    <a:pt x="477" y="106"/>
                    <a:pt x="480" y="105"/>
                  </a:cubicBezTo>
                  <a:close/>
                </a:path>
              </a:pathLst>
            </a:custGeom>
            <a:solidFill>
              <a:srgbClr val="1C7298"/>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33" name="Google Shape;1133;p61"/>
            <p:cNvSpPr/>
            <p:nvPr/>
          </p:nvSpPr>
          <p:spPr>
            <a:xfrm flipH="1">
              <a:off x="1683388" y="3544968"/>
              <a:ext cx="2999665" cy="1813751"/>
            </a:xfrm>
            <a:custGeom>
              <a:rect b="b" l="l" r="r" t="t"/>
              <a:pathLst>
                <a:path extrusionOk="0" h="388" w="643">
                  <a:moveTo>
                    <a:pt x="643" y="98"/>
                  </a:moveTo>
                  <a:cubicBezTo>
                    <a:pt x="543" y="243"/>
                    <a:pt x="543" y="243"/>
                    <a:pt x="543" y="243"/>
                  </a:cubicBezTo>
                  <a:cubicBezTo>
                    <a:pt x="514" y="259"/>
                    <a:pt x="424" y="299"/>
                    <a:pt x="190" y="353"/>
                  </a:cubicBezTo>
                  <a:cubicBezTo>
                    <a:pt x="129" y="364"/>
                    <a:pt x="65" y="378"/>
                    <a:pt x="0" y="388"/>
                  </a:cubicBezTo>
                  <a:cubicBezTo>
                    <a:pt x="266" y="0"/>
                    <a:pt x="266" y="0"/>
                    <a:pt x="266" y="0"/>
                  </a:cubicBezTo>
                  <a:cubicBezTo>
                    <a:pt x="643" y="98"/>
                    <a:pt x="643" y="98"/>
                    <a:pt x="643" y="98"/>
                  </a:cubicBezTo>
                  <a:close/>
                </a:path>
              </a:pathLst>
            </a:custGeom>
            <a:solidFill>
              <a:srgbClr val="2287B4"/>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grpSp>
        <p:nvGrpSpPr>
          <p:cNvPr id="1134" name="Google Shape;1134;p61"/>
          <p:cNvGrpSpPr/>
          <p:nvPr/>
        </p:nvGrpSpPr>
        <p:grpSpPr>
          <a:xfrm>
            <a:off x="13694883" y="3049802"/>
            <a:ext cx="9045175" cy="3000206"/>
            <a:chOff x="6826543" y="1715546"/>
            <a:chExt cx="4522587" cy="1500103"/>
          </a:xfrm>
        </p:grpSpPr>
        <p:sp>
          <p:nvSpPr>
            <p:cNvPr id="1135" name="Google Shape;1135;p61"/>
            <p:cNvSpPr txBox="1"/>
            <p:nvPr/>
          </p:nvSpPr>
          <p:spPr>
            <a:xfrm>
              <a:off x="6826543" y="1715546"/>
              <a:ext cx="4390298" cy="6001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First Protection</a:t>
              </a:r>
              <a:endParaRPr b="1" sz="7200">
                <a:solidFill>
                  <a:srgbClr val="2287B4"/>
                </a:solidFill>
                <a:latin typeface="Montserrat"/>
                <a:ea typeface="Montserrat"/>
                <a:cs typeface="Montserrat"/>
                <a:sym typeface="Montserrat"/>
              </a:endParaRPr>
            </a:p>
          </p:txBody>
        </p:sp>
        <p:sp>
          <p:nvSpPr>
            <p:cNvPr id="1136" name="Google Shape;1136;p61"/>
            <p:cNvSpPr txBox="1"/>
            <p:nvPr/>
          </p:nvSpPr>
          <p:spPr>
            <a:xfrm>
              <a:off x="6909309" y="2421136"/>
              <a:ext cx="4439821" cy="794513"/>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consectets adipiscing elit. Aenean commodo ligula eget dolor. Aenean massa. Cum socis natoque penatibus et magnis dis parturient montes commodo</a:t>
              </a:r>
              <a:endParaRPr sz="2400">
                <a:solidFill>
                  <a:srgbClr val="3B9D9F"/>
                </a:solidFill>
                <a:latin typeface="Lato"/>
                <a:ea typeface="Lato"/>
                <a:cs typeface="Lato"/>
                <a:sym typeface="Lato"/>
              </a:endParaRPr>
            </a:p>
          </p:txBody>
        </p:sp>
      </p:grpSp>
      <p:grpSp>
        <p:nvGrpSpPr>
          <p:cNvPr id="1137" name="Google Shape;1137;p61"/>
          <p:cNvGrpSpPr/>
          <p:nvPr/>
        </p:nvGrpSpPr>
        <p:grpSpPr>
          <a:xfrm>
            <a:off x="15081326" y="7157830"/>
            <a:ext cx="1584164" cy="1584164"/>
            <a:chOff x="7727474" y="1578936"/>
            <a:chExt cx="792082" cy="792082"/>
          </a:xfrm>
        </p:grpSpPr>
        <p:sp>
          <p:nvSpPr>
            <p:cNvPr id="1138" name="Google Shape;1138;p61"/>
            <p:cNvSpPr/>
            <p:nvPr/>
          </p:nvSpPr>
          <p:spPr>
            <a:xfrm>
              <a:off x="7727474" y="1578936"/>
              <a:ext cx="792082" cy="792082"/>
            </a:xfrm>
            <a:prstGeom prst="ellipse">
              <a:avLst/>
            </a:prstGeom>
            <a:solidFill>
              <a:srgbClr val="EF8D4B"/>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1139" name="Google Shape;1139;p61"/>
            <p:cNvPicPr preferRelativeResize="0"/>
            <p:nvPr/>
          </p:nvPicPr>
          <p:blipFill rotWithShape="1">
            <a:blip r:embed="rId3">
              <a:alphaModFix/>
            </a:blip>
            <a:srcRect b="0" l="0" r="0" t="0"/>
            <a:stretch/>
          </p:blipFill>
          <p:spPr>
            <a:xfrm>
              <a:off x="7890247" y="1786140"/>
              <a:ext cx="466537" cy="377674"/>
            </a:xfrm>
            <a:prstGeom prst="rect">
              <a:avLst/>
            </a:prstGeom>
            <a:noFill/>
            <a:ln>
              <a:noFill/>
            </a:ln>
          </p:spPr>
        </p:pic>
      </p:grpSp>
      <p:sp>
        <p:nvSpPr>
          <p:cNvPr id="1140" name="Google Shape;1140;p61"/>
          <p:cNvSpPr txBox="1"/>
          <p:nvPr/>
        </p:nvSpPr>
        <p:spPr>
          <a:xfrm>
            <a:off x="13939630" y="8955750"/>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Check List</a:t>
            </a:r>
            <a:endParaRPr/>
          </a:p>
        </p:txBody>
      </p:sp>
      <p:sp>
        <p:nvSpPr>
          <p:cNvPr id="1141" name="Google Shape;1141;p61"/>
          <p:cNvSpPr txBox="1"/>
          <p:nvPr/>
        </p:nvSpPr>
        <p:spPr>
          <a:xfrm>
            <a:off x="13714709" y="9446504"/>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1142" name="Google Shape;1142;p61"/>
          <p:cNvSpPr/>
          <p:nvPr/>
        </p:nvSpPr>
        <p:spPr>
          <a:xfrm>
            <a:off x="19769445" y="7157830"/>
            <a:ext cx="1584164" cy="1584164"/>
          </a:xfrm>
          <a:prstGeom prst="ellipse">
            <a:avLst/>
          </a:prstGeom>
          <a:solidFill>
            <a:srgbClr val="13BBE7"/>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1143" name="Google Shape;1143;p61"/>
          <p:cNvSpPr txBox="1"/>
          <p:nvPr/>
        </p:nvSpPr>
        <p:spPr>
          <a:xfrm>
            <a:off x="18627750" y="8955750"/>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Privacy</a:t>
            </a:r>
            <a:endParaRPr/>
          </a:p>
        </p:txBody>
      </p:sp>
      <p:sp>
        <p:nvSpPr>
          <p:cNvPr id="1144" name="Google Shape;1144;p61"/>
          <p:cNvSpPr txBox="1"/>
          <p:nvPr/>
        </p:nvSpPr>
        <p:spPr>
          <a:xfrm>
            <a:off x="18402830" y="9446504"/>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grpSp>
        <p:nvGrpSpPr>
          <p:cNvPr id="1145" name="Google Shape;1145;p61"/>
          <p:cNvGrpSpPr/>
          <p:nvPr/>
        </p:nvGrpSpPr>
        <p:grpSpPr>
          <a:xfrm>
            <a:off x="20167131" y="7393528"/>
            <a:ext cx="771192" cy="1029428"/>
            <a:chOff x="2639219" y="3510757"/>
            <a:chExt cx="348456" cy="465138"/>
          </a:xfrm>
        </p:grpSpPr>
        <p:sp>
          <p:nvSpPr>
            <p:cNvPr id="1146" name="Google Shape;1146;p61"/>
            <p:cNvSpPr/>
            <p:nvPr/>
          </p:nvSpPr>
          <p:spPr>
            <a:xfrm>
              <a:off x="2639219" y="3510757"/>
              <a:ext cx="348456" cy="465138"/>
            </a:xfrm>
            <a:custGeom>
              <a:rect b="b" l="l" r="r" t="t"/>
              <a:pathLst>
                <a:path extrusionOk="0" h="21600" w="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1147" name="Google Shape;1147;p61"/>
            <p:cNvSpPr/>
            <p:nvPr/>
          </p:nvSpPr>
          <p:spPr>
            <a:xfrm>
              <a:off x="2784475" y="3786982"/>
              <a:ext cx="57944" cy="87313"/>
            </a:xfrm>
            <a:custGeom>
              <a:rect b="b" l="l" r="r" t="t"/>
              <a:pathLst>
                <a:path extrusionOk="0" h="21600" w="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pic>
        <p:nvPicPr>
          <p:cNvPr id="93" name="Google Shape;93;p8"/>
          <p:cNvPicPr preferRelativeResize="0"/>
          <p:nvPr/>
        </p:nvPicPr>
        <p:blipFill rotWithShape="1">
          <a:blip r:embed="rId3">
            <a:alphaModFix/>
          </a:blip>
          <a:srcRect b="0" l="3137" r="3136" t="0"/>
          <a:stretch/>
        </p:blipFill>
        <p:spPr>
          <a:xfrm>
            <a:off x="11528976" y="0"/>
            <a:ext cx="12855025" cy="13716000"/>
          </a:xfrm>
          <a:prstGeom prst="rect">
            <a:avLst/>
          </a:prstGeom>
          <a:noFill/>
          <a:ln>
            <a:noFill/>
          </a:ln>
        </p:spPr>
      </p:pic>
      <p:sp>
        <p:nvSpPr>
          <p:cNvPr id="94" name="Google Shape;94;p8"/>
          <p:cNvSpPr/>
          <p:nvPr/>
        </p:nvSpPr>
        <p:spPr>
          <a:xfrm>
            <a:off x="9061547" y="2554514"/>
            <a:ext cx="12855022" cy="8606972"/>
          </a:xfrm>
          <a:prstGeom prst="rect">
            <a:avLst/>
          </a:prstGeom>
          <a:solidFill>
            <a:srgbClr val="2287B4">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95" name="Google Shape;95;p8"/>
          <p:cNvPicPr preferRelativeResize="0"/>
          <p:nvPr/>
        </p:nvPicPr>
        <p:blipFill rotWithShape="1">
          <a:blip r:embed="rId4">
            <a:alphaModFix/>
          </a:blip>
          <a:srcRect b="0" l="0" r="0" t="0"/>
          <a:stretch/>
        </p:blipFill>
        <p:spPr>
          <a:xfrm rot="-2700000">
            <a:off x="20301880" y="3282046"/>
            <a:ext cx="702204" cy="810640"/>
          </a:xfrm>
          <a:prstGeom prst="rect">
            <a:avLst/>
          </a:prstGeom>
          <a:noFill/>
          <a:ln>
            <a:noFill/>
          </a:ln>
        </p:spPr>
      </p:pic>
      <p:grpSp>
        <p:nvGrpSpPr>
          <p:cNvPr id="96" name="Google Shape;96;p8"/>
          <p:cNvGrpSpPr/>
          <p:nvPr/>
        </p:nvGrpSpPr>
        <p:grpSpPr>
          <a:xfrm>
            <a:off x="10583983" y="4474954"/>
            <a:ext cx="9810150" cy="4673758"/>
            <a:chOff x="5087635" y="2196298"/>
            <a:chExt cx="4905075" cy="2336879"/>
          </a:xfrm>
        </p:grpSpPr>
        <p:sp>
          <p:nvSpPr>
            <p:cNvPr id="97" name="Google Shape;97;p8"/>
            <p:cNvSpPr txBox="1"/>
            <p:nvPr/>
          </p:nvSpPr>
          <p:spPr>
            <a:xfrm>
              <a:off x="5087635" y="2196298"/>
              <a:ext cx="4905075" cy="96949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000">
                  <a:solidFill>
                    <a:schemeClr val="lt1"/>
                  </a:solidFill>
                  <a:latin typeface="Montserrat"/>
                  <a:ea typeface="Montserrat"/>
                  <a:cs typeface="Montserrat"/>
                  <a:sym typeface="Montserrat"/>
                </a:rPr>
                <a:t>We have come to address all your problems related to Corona Virus. we will save the world</a:t>
              </a:r>
              <a:endParaRPr/>
            </a:p>
          </p:txBody>
        </p:sp>
        <p:sp>
          <p:nvSpPr>
            <p:cNvPr id="98" name="Google Shape;98;p8"/>
            <p:cNvSpPr txBox="1"/>
            <p:nvPr/>
          </p:nvSpPr>
          <p:spPr>
            <a:xfrm>
              <a:off x="5369114" y="3415499"/>
              <a:ext cx="4342116" cy="11176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elit, sed do eiusmod tempor incididunt et magna aliqua. </a:t>
              </a:r>
              <a:endParaRPr/>
            </a:p>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Ut enim ad minim veniam, quis nostrud exercitation ullamco laboris nisi ut aliquip ex ea</a:t>
              </a:r>
              <a:endParaRPr/>
            </a:p>
          </p:txBody>
        </p:sp>
      </p:grpSp>
      <p:sp>
        <p:nvSpPr>
          <p:cNvPr id="99" name="Google Shape;99;p8"/>
          <p:cNvSpPr txBox="1"/>
          <p:nvPr/>
        </p:nvSpPr>
        <p:spPr>
          <a:xfrm>
            <a:off x="1919824" y="2582842"/>
            <a:ext cx="6179148"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rgbClr val="2287B4"/>
                </a:solidFill>
                <a:latin typeface="Montserrat"/>
                <a:ea typeface="Montserrat"/>
                <a:cs typeface="Montserrat"/>
                <a:sym typeface="Montserrat"/>
              </a:rPr>
              <a:t>Who we are?</a:t>
            </a:r>
            <a:endParaRPr/>
          </a:p>
        </p:txBody>
      </p:sp>
      <p:sp>
        <p:nvSpPr>
          <p:cNvPr id="100" name="Google Shape;100;p8"/>
          <p:cNvSpPr txBox="1"/>
          <p:nvPr/>
        </p:nvSpPr>
        <p:spPr>
          <a:xfrm>
            <a:off x="1919829" y="3951089"/>
            <a:ext cx="5265998"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7F7F7F"/>
                </a:solidFill>
                <a:latin typeface="Lato"/>
                <a:ea typeface="Lato"/>
                <a:cs typeface="Lato"/>
                <a:sym typeface="Lato"/>
              </a:rPr>
              <a:t>we are a team of specialized experts, from the world health agency tasked with dealing with the corona virus.</a:t>
            </a:r>
            <a:endParaRPr/>
          </a:p>
        </p:txBody>
      </p:sp>
      <p:cxnSp>
        <p:nvCxnSpPr>
          <p:cNvPr id="101" name="Google Shape;101;p8"/>
          <p:cNvCxnSpPr/>
          <p:nvPr/>
        </p:nvCxnSpPr>
        <p:spPr>
          <a:xfrm>
            <a:off x="2127328" y="3849233"/>
            <a:ext cx="961312" cy="0"/>
          </a:xfrm>
          <a:prstGeom prst="straightConnector1">
            <a:avLst/>
          </a:prstGeom>
          <a:noFill/>
          <a:ln cap="flat" cmpd="sng" w="57150">
            <a:solidFill>
              <a:srgbClr val="2794BB"/>
            </a:solidFill>
            <a:prstDash val="solid"/>
            <a:miter lim="800000"/>
            <a:headEnd len="sm" w="sm" type="none"/>
            <a:tailEnd len="sm" w="sm" type="none"/>
          </a:ln>
        </p:spPr>
      </p:cxnSp>
      <p:sp>
        <p:nvSpPr>
          <p:cNvPr id="102" name="Google Shape;102;p8"/>
          <p:cNvSpPr txBox="1"/>
          <p:nvPr/>
        </p:nvSpPr>
        <p:spPr>
          <a:xfrm>
            <a:off x="2870478" y="6438100"/>
            <a:ext cx="3917404"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400">
                <a:solidFill>
                  <a:srgbClr val="7F7F7F"/>
                </a:solidFill>
                <a:latin typeface="Open Sans"/>
                <a:ea typeface="Open Sans"/>
                <a:cs typeface="Open Sans"/>
                <a:sym typeface="Open Sans"/>
              </a:rPr>
              <a:t>Statistic of increase in corona spread</a:t>
            </a:r>
            <a:endParaRPr/>
          </a:p>
        </p:txBody>
      </p:sp>
      <p:sp>
        <p:nvSpPr>
          <p:cNvPr id="103" name="Google Shape;103;p8"/>
          <p:cNvSpPr txBox="1"/>
          <p:nvPr/>
        </p:nvSpPr>
        <p:spPr>
          <a:xfrm>
            <a:off x="2916198" y="7667448"/>
            <a:ext cx="3917404"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400">
                <a:solidFill>
                  <a:srgbClr val="7F7F7F"/>
                </a:solidFill>
                <a:latin typeface="Open Sans"/>
                <a:ea typeface="Open Sans"/>
                <a:cs typeface="Open Sans"/>
                <a:sym typeface="Open Sans"/>
              </a:rPr>
              <a:t>Medice of treatment and treatment</a:t>
            </a:r>
            <a:endParaRPr/>
          </a:p>
        </p:txBody>
      </p:sp>
      <p:sp>
        <p:nvSpPr>
          <p:cNvPr id="104" name="Google Shape;104;p8"/>
          <p:cNvSpPr txBox="1"/>
          <p:nvPr/>
        </p:nvSpPr>
        <p:spPr>
          <a:xfrm>
            <a:off x="2870478" y="10209828"/>
            <a:ext cx="3917404"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400">
                <a:solidFill>
                  <a:srgbClr val="7F7F7F"/>
                </a:solidFill>
                <a:latin typeface="Open Sans"/>
                <a:ea typeface="Open Sans"/>
                <a:cs typeface="Open Sans"/>
                <a:sym typeface="Open Sans"/>
              </a:rPr>
              <a:t>corona virus testing in the laboratory</a:t>
            </a:r>
            <a:endParaRPr/>
          </a:p>
        </p:txBody>
      </p:sp>
      <p:sp>
        <p:nvSpPr>
          <p:cNvPr id="105" name="Google Shape;105;p8"/>
          <p:cNvSpPr txBox="1"/>
          <p:nvPr/>
        </p:nvSpPr>
        <p:spPr>
          <a:xfrm>
            <a:off x="2916197" y="8919588"/>
            <a:ext cx="3871686" cy="83099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2400">
                <a:solidFill>
                  <a:srgbClr val="7F7F7F"/>
                </a:solidFill>
                <a:latin typeface="Open Sans"/>
                <a:ea typeface="Open Sans"/>
                <a:cs typeface="Open Sans"/>
                <a:sym typeface="Open Sans"/>
              </a:rPr>
              <a:t>This is a percentage of treatment success</a:t>
            </a:r>
            <a:endParaRPr/>
          </a:p>
        </p:txBody>
      </p:sp>
      <p:pic>
        <p:nvPicPr>
          <p:cNvPr id="106" name="Google Shape;106;p8"/>
          <p:cNvPicPr preferRelativeResize="0"/>
          <p:nvPr/>
        </p:nvPicPr>
        <p:blipFill rotWithShape="1">
          <a:blip r:embed="rId5">
            <a:alphaModFix/>
          </a:blip>
          <a:srcRect b="0" l="0" r="0" t="0"/>
          <a:stretch/>
        </p:blipFill>
        <p:spPr>
          <a:xfrm>
            <a:off x="2032861" y="6541188"/>
            <a:ext cx="814046" cy="4487428"/>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1" name="Shape 1151"/>
        <p:cNvGrpSpPr/>
        <p:nvPr/>
      </p:nvGrpSpPr>
      <p:grpSpPr>
        <a:xfrm>
          <a:off x="0" y="0"/>
          <a:ext cx="0" cy="0"/>
          <a:chOff x="0" y="0"/>
          <a:chExt cx="0" cy="0"/>
        </a:xfrm>
      </p:grpSpPr>
      <p:sp>
        <p:nvSpPr>
          <p:cNvPr id="1152" name="Google Shape;1152;p62"/>
          <p:cNvSpPr/>
          <p:nvPr/>
        </p:nvSpPr>
        <p:spPr>
          <a:xfrm flipH="1" rot="-5400000">
            <a:off x="18090115" y="623331"/>
            <a:ext cx="2061994" cy="10525786"/>
          </a:xfrm>
          <a:prstGeom prst="round2SameRect">
            <a:avLst>
              <a:gd fmla="val 50000" name="adj1"/>
              <a:gd fmla="val 0" name="adj2"/>
            </a:avLst>
          </a:prstGeom>
          <a:solidFill>
            <a:srgbClr val="A6A6A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153" name="Google Shape;1153;p62"/>
          <p:cNvSpPr/>
          <p:nvPr/>
        </p:nvSpPr>
        <p:spPr>
          <a:xfrm>
            <a:off x="14257264" y="5366587"/>
            <a:ext cx="1883884" cy="1118448"/>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ID" sz="6668">
                <a:solidFill>
                  <a:schemeClr val="lt1"/>
                </a:solidFill>
                <a:latin typeface="Montserrat"/>
                <a:ea typeface="Montserrat"/>
                <a:cs typeface="Montserrat"/>
                <a:sym typeface="Montserrat"/>
              </a:rPr>
              <a:t>02</a:t>
            </a:r>
            <a:endParaRPr sz="6668">
              <a:solidFill>
                <a:schemeClr val="lt1"/>
              </a:solidFill>
              <a:latin typeface="Montserrat"/>
              <a:ea typeface="Montserrat"/>
              <a:cs typeface="Montserrat"/>
              <a:sym typeface="Montserrat"/>
            </a:endParaRPr>
          </a:p>
        </p:txBody>
      </p:sp>
      <p:sp>
        <p:nvSpPr>
          <p:cNvPr id="1154" name="Google Shape;1154;p62"/>
          <p:cNvSpPr/>
          <p:nvPr/>
        </p:nvSpPr>
        <p:spPr>
          <a:xfrm flipH="1" rot="-5400000">
            <a:off x="18090113" y="5369323"/>
            <a:ext cx="2061994" cy="10525782"/>
          </a:xfrm>
          <a:prstGeom prst="round2SameRect">
            <a:avLst>
              <a:gd fmla="val 50000" name="adj1"/>
              <a:gd fmla="val 0" name="adj2"/>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155" name="Google Shape;1155;p62"/>
          <p:cNvSpPr/>
          <p:nvPr/>
        </p:nvSpPr>
        <p:spPr>
          <a:xfrm>
            <a:off x="14257266" y="10112575"/>
            <a:ext cx="2069412" cy="1118448"/>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ID" sz="6668">
                <a:solidFill>
                  <a:schemeClr val="lt1"/>
                </a:solidFill>
                <a:latin typeface="Montserrat"/>
                <a:ea typeface="Montserrat"/>
                <a:cs typeface="Montserrat"/>
                <a:sym typeface="Montserrat"/>
              </a:rPr>
              <a:t>04</a:t>
            </a:r>
            <a:endParaRPr sz="6668">
              <a:solidFill>
                <a:schemeClr val="lt1"/>
              </a:solidFill>
              <a:latin typeface="Montserrat"/>
              <a:ea typeface="Montserrat"/>
              <a:cs typeface="Montserrat"/>
              <a:sym typeface="Montserrat"/>
            </a:endParaRPr>
          </a:p>
        </p:txBody>
      </p:sp>
      <p:sp>
        <p:nvSpPr>
          <p:cNvPr id="1156" name="Google Shape;1156;p62"/>
          <p:cNvSpPr/>
          <p:nvPr/>
        </p:nvSpPr>
        <p:spPr>
          <a:xfrm flipH="1" rot="-5400000">
            <a:off x="17656621" y="2562828"/>
            <a:ext cx="2061994" cy="11392776"/>
          </a:xfrm>
          <a:prstGeom prst="round2SameRect">
            <a:avLst>
              <a:gd fmla="val 50000" name="adj1"/>
              <a:gd fmla="val 0" name="adj2"/>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157" name="Google Shape;1157;p62"/>
          <p:cNvSpPr/>
          <p:nvPr/>
        </p:nvSpPr>
        <p:spPr>
          <a:xfrm>
            <a:off x="13390277" y="7684699"/>
            <a:ext cx="1404864" cy="1118448"/>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ID" sz="6668">
                <a:solidFill>
                  <a:schemeClr val="lt1"/>
                </a:solidFill>
                <a:latin typeface="Montserrat"/>
                <a:ea typeface="Montserrat"/>
                <a:cs typeface="Montserrat"/>
                <a:sym typeface="Montserrat"/>
              </a:rPr>
              <a:t>03</a:t>
            </a:r>
            <a:endParaRPr sz="6668">
              <a:solidFill>
                <a:schemeClr val="lt1"/>
              </a:solidFill>
              <a:latin typeface="Montserrat"/>
              <a:ea typeface="Montserrat"/>
              <a:cs typeface="Montserrat"/>
              <a:sym typeface="Montserrat"/>
            </a:endParaRPr>
          </a:p>
        </p:txBody>
      </p:sp>
      <p:sp>
        <p:nvSpPr>
          <p:cNvPr id="1158" name="Google Shape;1158;p62"/>
          <p:cNvSpPr/>
          <p:nvPr/>
        </p:nvSpPr>
        <p:spPr>
          <a:xfrm flipH="1" rot="-5400000">
            <a:off x="17656621" y="-2183162"/>
            <a:ext cx="2061994" cy="11392776"/>
          </a:xfrm>
          <a:prstGeom prst="round2SameRect">
            <a:avLst>
              <a:gd fmla="val 50000" name="adj1"/>
              <a:gd fmla="val 0" name="adj2"/>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159" name="Google Shape;1159;p62"/>
          <p:cNvSpPr/>
          <p:nvPr/>
        </p:nvSpPr>
        <p:spPr>
          <a:xfrm>
            <a:off x="13390278" y="2938711"/>
            <a:ext cx="1404864" cy="1118448"/>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ID" sz="6668">
                <a:solidFill>
                  <a:schemeClr val="lt1"/>
                </a:solidFill>
                <a:latin typeface="Montserrat"/>
                <a:ea typeface="Montserrat"/>
                <a:cs typeface="Montserrat"/>
                <a:sym typeface="Montserrat"/>
              </a:rPr>
              <a:t>01</a:t>
            </a:r>
            <a:endParaRPr sz="6668">
              <a:solidFill>
                <a:schemeClr val="lt1"/>
              </a:solidFill>
              <a:latin typeface="Montserrat"/>
              <a:ea typeface="Montserrat"/>
              <a:cs typeface="Montserrat"/>
              <a:sym typeface="Montserrat"/>
            </a:endParaRPr>
          </a:p>
        </p:txBody>
      </p:sp>
      <p:sp>
        <p:nvSpPr>
          <p:cNvPr id="1160" name="Google Shape;1160;p62"/>
          <p:cNvSpPr txBox="1"/>
          <p:nvPr/>
        </p:nvSpPr>
        <p:spPr>
          <a:xfrm>
            <a:off x="15578205" y="3005662"/>
            <a:ext cx="7085808" cy="1035027"/>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consectetuer adipiscing elit. Aenean commodo ligula eget dolor  aenean</a:t>
            </a:r>
            <a:endParaRPr sz="2400">
              <a:solidFill>
                <a:schemeClr val="lt1"/>
              </a:solidFill>
              <a:latin typeface="Lato"/>
              <a:ea typeface="Lato"/>
              <a:cs typeface="Lato"/>
              <a:sym typeface="Lato"/>
            </a:endParaRPr>
          </a:p>
        </p:txBody>
      </p:sp>
      <p:sp>
        <p:nvSpPr>
          <p:cNvPr id="1161" name="Google Shape;1161;p62"/>
          <p:cNvSpPr txBox="1"/>
          <p:nvPr/>
        </p:nvSpPr>
        <p:spPr>
          <a:xfrm>
            <a:off x="16719673" y="5245846"/>
            <a:ext cx="6312606" cy="1035027"/>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chemeClr val="lt1"/>
                </a:solidFill>
                <a:latin typeface="Lato"/>
                <a:ea typeface="Lato"/>
                <a:cs typeface="Lato"/>
                <a:sym typeface="Lato"/>
              </a:rPr>
              <a:t>Lorem ipsum dolor sit, consectetuer adipiscing elit. Aenean commodo ligula eget dolor</a:t>
            </a:r>
            <a:endParaRPr sz="2400">
              <a:solidFill>
                <a:schemeClr val="lt1"/>
              </a:solidFill>
              <a:latin typeface="Lato"/>
              <a:ea typeface="Lato"/>
              <a:cs typeface="Lato"/>
              <a:sym typeface="Lato"/>
            </a:endParaRPr>
          </a:p>
        </p:txBody>
      </p:sp>
      <p:sp>
        <p:nvSpPr>
          <p:cNvPr id="1162" name="Google Shape;1162;p62"/>
          <p:cNvSpPr txBox="1"/>
          <p:nvPr/>
        </p:nvSpPr>
        <p:spPr>
          <a:xfrm>
            <a:off x="15578205" y="7776444"/>
            <a:ext cx="7085808" cy="1035027"/>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consectetuer adipiscing elit. Aenean commodo ligula eget dolor  aenean</a:t>
            </a:r>
            <a:endParaRPr sz="2400">
              <a:solidFill>
                <a:schemeClr val="lt1"/>
              </a:solidFill>
              <a:latin typeface="Lato"/>
              <a:ea typeface="Lato"/>
              <a:cs typeface="Lato"/>
              <a:sym typeface="Lato"/>
            </a:endParaRPr>
          </a:p>
        </p:txBody>
      </p:sp>
      <p:sp>
        <p:nvSpPr>
          <p:cNvPr id="1163" name="Google Shape;1163;p62"/>
          <p:cNvSpPr txBox="1"/>
          <p:nvPr/>
        </p:nvSpPr>
        <p:spPr>
          <a:xfrm>
            <a:off x="16719673" y="10096140"/>
            <a:ext cx="6312606" cy="1035027"/>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chemeClr val="lt1"/>
                </a:solidFill>
                <a:latin typeface="Lato"/>
                <a:ea typeface="Lato"/>
                <a:cs typeface="Lato"/>
                <a:sym typeface="Lato"/>
              </a:rPr>
              <a:t>Lorem ipsum dolor sit, consectetuer adipiscing elit. Aenean commodo ligula eget dolor</a:t>
            </a:r>
            <a:endParaRPr sz="2400">
              <a:solidFill>
                <a:schemeClr val="lt1"/>
              </a:solidFill>
              <a:latin typeface="Lato"/>
              <a:ea typeface="Lato"/>
              <a:cs typeface="Lato"/>
              <a:sym typeface="Lato"/>
            </a:endParaRPr>
          </a:p>
        </p:txBody>
      </p:sp>
      <p:sp>
        <p:nvSpPr>
          <p:cNvPr id="1164" name="Google Shape;1164;p62"/>
          <p:cNvSpPr txBox="1"/>
          <p:nvPr/>
        </p:nvSpPr>
        <p:spPr>
          <a:xfrm>
            <a:off x="2488111" y="2740343"/>
            <a:ext cx="6866394" cy="230832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How We</a:t>
            </a:r>
            <a:endParaRPr/>
          </a:p>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Grow Up?</a:t>
            </a:r>
            <a:endParaRPr/>
          </a:p>
        </p:txBody>
      </p:sp>
      <p:grpSp>
        <p:nvGrpSpPr>
          <p:cNvPr id="1165" name="Google Shape;1165;p62"/>
          <p:cNvGrpSpPr/>
          <p:nvPr/>
        </p:nvGrpSpPr>
        <p:grpSpPr>
          <a:xfrm>
            <a:off x="2674382" y="8561451"/>
            <a:ext cx="4569334" cy="2321878"/>
            <a:chOff x="7272284" y="3326367"/>
            <a:chExt cx="2284667" cy="1160939"/>
          </a:xfrm>
        </p:grpSpPr>
        <p:grpSp>
          <p:nvGrpSpPr>
            <p:cNvPr id="1166" name="Google Shape;1166;p62"/>
            <p:cNvGrpSpPr/>
            <p:nvPr/>
          </p:nvGrpSpPr>
          <p:grpSpPr>
            <a:xfrm>
              <a:off x="7272284" y="4041554"/>
              <a:ext cx="2284667" cy="445752"/>
              <a:chOff x="3462374" y="4417928"/>
              <a:chExt cx="3427000" cy="668628"/>
            </a:xfrm>
          </p:grpSpPr>
          <p:sp>
            <p:nvSpPr>
              <p:cNvPr id="1167" name="Google Shape;1167;p62"/>
              <p:cNvSpPr/>
              <p:nvPr/>
            </p:nvSpPr>
            <p:spPr>
              <a:xfrm>
                <a:off x="3515360" y="4417928"/>
                <a:ext cx="1442720" cy="230751"/>
              </a:xfrm>
              <a:prstGeom prst="rect">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168" name="Google Shape;1168;p62"/>
              <p:cNvSpPr/>
              <p:nvPr/>
            </p:nvSpPr>
            <p:spPr>
              <a:xfrm>
                <a:off x="4958079" y="4417928"/>
                <a:ext cx="1868983" cy="230751"/>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169" name="Google Shape;1169;p62"/>
              <p:cNvSpPr txBox="1"/>
              <p:nvPr/>
            </p:nvSpPr>
            <p:spPr>
              <a:xfrm>
                <a:off x="6247130"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287B4"/>
                    </a:solidFill>
                    <a:latin typeface="Lato"/>
                    <a:ea typeface="Lato"/>
                    <a:cs typeface="Lato"/>
                    <a:sym typeface="Lato"/>
                  </a:rPr>
                  <a:t>60%</a:t>
                </a:r>
                <a:endParaRPr/>
              </a:p>
            </p:txBody>
          </p:sp>
          <p:sp>
            <p:nvSpPr>
              <p:cNvPr id="1170" name="Google Shape;1170;p62"/>
              <p:cNvSpPr txBox="1"/>
              <p:nvPr/>
            </p:nvSpPr>
            <p:spPr>
              <a:xfrm>
                <a:off x="3462374"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8A0D6"/>
                    </a:solidFill>
                    <a:latin typeface="Lato"/>
                    <a:ea typeface="Lato"/>
                    <a:cs typeface="Lato"/>
                    <a:sym typeface="Lato"/>
                  </a:rPr>
                  <a:t>40%</a:t>
                </a:r>
                <a:endParaRPr/>
              </a:p>
            </p:txBody>
          </p:sp>
        </p:grpSp>
        <p:sp>
          <p:nvSpPr>
            <p:cNvPr id="1171" name="Google Shape;1171;p62"/>
            <p:cNvSpPr txBox="1"/>
            <p:nvPr/>
          </p:nvSpPr>
          <p:spPr>
            <a:xfrm>
              <a:off x="7307609" y="3326367"/>
              <a:ext cx="2207801" cy="517514"/>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t>
              </a:r>
              <a:endParaRPr/>
            </a:p>
          </p:txBody>
        </p:sp>
      </p:grpSp>
      <p:sp>
        <p:nvSpPr>
          <p:cNvPr id="1172" name="Google Shape;1172;p62"/>
          <p:cNvSpPr txBox="1"/>
          <p:nvPr/>
        </p:nvSpPr>
        <p:spPr>
          <a:xfrm>
            <a:off x="2488110" y="5094791"/>
            <a:ext cx="8608384" cy="1665712"/>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3600">
                <a:solidFill>
                  <a:srgbClr val="28A0D6"/>
                </a:solidFill>
                <a:latin typeface="Open Sans SemiBold"/>
                <a:ea typeface="Open Sans SemiBold"/>
                <a:cs typeface="Open Sans SemiBold"/>
                <a:sym typeface="Open Sans SemiBold"/>
              </a:rPr>
              <a:t>Statistics of treatment success rates, and prevention of corona virus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6" name="Shape 1176"/>
        <p:cNvGrpSpPr/>
        <p:nvPr/>
      </p:nvGrpSpPr>
      <p:grpSpPr>
        <a:xfrm>
          <a:off x="0" y="0"/>
          <a:ext cx="0" cy="0"/>
          <a:chOff x="0" y="0"/>
          <a:chExt cx="0" cy="0"/>
        </a:xfrm>
      </p:grpSpPr>
      <p:grpSp>
        <p:nvGrpSpPr>
          <p:cNvPr id="1177" name="Google Shape;1177;p63"/>
          <p:cNvGrpSpPr/>
          <p:nvPr/>
        </p:nvGrpSpPr>
        <p:grpSpPr>
          <a:xfrm>
            <a:off x="-26505" y="2327506"/>
            <a:ext cx="11679418" cy="8786984"/>
            <a:chOff x="-13253" y="1163753"/>
            <a:chExt cx="5839709" cy="4393492"/>
          </a:xfrm>
        </p:grpSpPr>
        <p:sp>
          <p:nvSpPr>
            <p:cNvPr id="1178" name="Google Shape;1178;p63"/>
            <p:cNvSpPr/>
            <p:nvPr/>
          </p:nvSpPr>
          <p:spPr>
            <a:xfrm>
              <a:off x="2306386" y="1385590"/>
              <a:ext cx="2487277" cy="420148"/>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en-ID" sz="2134">
                  <a:solidFill>
                    <a:schemeClr val="lt1"/>
                  </a:solidFill>
                  <a:latin typeface="Lato"/>
                  <a:ea typeface="Lato"/>
                  <a:cs typeface="Lato"/>
                  <a:sym typeface="Lato"/>
                </a:rPr>
                <a:t>A wonderful serenity has taken possession of my entire soul, like these</a:t>
              </a:r>
              <a:endParaRPr sz="2134">
                <a:solidFill>
                  <a:schemeClr val="lt1"/>
                </a:solidFill>
                <a:latin typeface="Lato"/>
                <a:ea typeface="Lato"/>
                <a:cs typeface="Lato"/>
                <a:sym typeface="Lato"/>
              </a:endParaRPr>
            </a:p>
          </p:txBody>
        </p:sp>
        <p:sp>
          <p:nvSpPr>
            <p:cNvPr id="1179" name="Google Shape;1179;p63"/>
            <p:cNvSpPr/>
            <p:nvPr/>
          </p:nvSpPr>
          <p:spPr>
            <a:xfrm>
              <a:off x="2306386" y="2554920"/>
              <a:ext cx="2487277" cy="420148"/>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en-ID" sz="2134">
                  <a:solidFill>
                    <a:schemeClr val="lt1"/>
                  </a:solidFill>
                  <a:latin typeface="Lato"/>
                  <a:ea typeface="Lato"/>
                  <a:cs typeface="Lato"/>
                  <a:sym typeface="Lato"/>
                </a:rPr>
                <a:t>A wonderful serenity has taken possession of my entire soul, like these</a:t>
              </a:r>
              <a:endParaRPr sz="2134">
                <a:solidFill>
                  <a:schemeClr val="lt1"/>
                </a:solidFill>
                <a:latin typeface="Lato"/>
                <a:ea typeface="Lato"/>
                <a:cs typeface="Lato"/>
                <a:sym typeface="Lato"/>
              </a:endParaRPr>
            </a:p>
          </p:txBody>
        </p:sp>
        <p:sp>
          <p:nvSpPr>
            <p:cNvPr id="1180" name="Google Shape;1180;p63"/>
            <p:cNvSpPr/>
            <p:nvPr/>
          </p:nvSpPr>
          <p:spPr>
            <a:xfrm>
              <a:off x="2306386" y="3724250"/>
              <a:ext cx="2487277" cy="420148"/>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en-ID" sz="2134">
                  <a:solidFill>
                    <a:schemeClr val="lt1"/>
                  </a:solidFill>
                  <a:latin typeface="Lato"/>
                  <a:ea typeface="Lato"/>
                  <a:cs typeface="Lato"/>
                  <a:sym typeface="Lato"/>
                </a:rPr>
                <a:t>A wonderful serenity has taken possession of my entire soul, like these</a:t>
              </a:r>
              <a:endParaRPr sz="2134">
                <a:solidFill>
                  <a:schemeClr val="lt1"/>
                </a:solidFill>
                <a:latin typeface="Lato"/>
                <a:ea typeface="Lato"/>
                <a:cs typeface="Lato"/>
                <a:sym typeface="Lato"/>
              </a:endParaRPr>
            </a:p>
          </p:txBody>
        </p:sp>
        <p:sp>
          <p:nvSpPr>
            <p:cNvPr id="1181" name="Google Shape;1181;p63"/>
            <p:cNvSpPr/>
            <p:nvPr/>
          </p:nvSpPr>
          <p:spPr>
            <a:xfrm>
              <a:off x="-13253" y="4457306"/>
              <a:ext cx="1186117" cy="1098373"/>
            </a:xfrm>
            <a:prstGeom prst="rect">
              <a:avLst/>
            </a:prstGeom>
            <a:solidFill>
              <a:srgbClr val="FFC0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82" name="Google Shape;1182;p63"/>
            <p:cNvSpPr/>
            <p:nvPr/>
          </p:nvSpPr>
          <p:spPr>
            <a:xfrm>
              <a:off x="-13253" y="4457306"/>
              <a:ext cx="1186117" cy="1098373"/>
            </a:xfrm>
            <a:prstGeom prst="rect">
              <a:avLst/>
            </a:pr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83" name="Google Shape;1183;p63"/>
            <p:cNvSpPr/>
            <p:nvPr/>
          </p:nvSpPr>
          <p:spPr>
            <a:xfrm>
              <a:off x="1172864" y="4294351"/>
              <a:ext cx="457525" cy="1262894"/>
            </a:xfrm>
            <a:custGeom>
              <a:rect b="b" l="l" r="r" t="t"/>
              <a:pathLst>
                <a:path extrusionOk="0" h="806" w="292">
                  <a:moveTo>
                    <a:pt x="0" y="806"/>
                  </a:moveTo>
                  <a:lnTo>
                    <a:pt x="0" y="105"/>
                  </a:lnTo>
                  <a:lnTo>
                    <a:pt x="292" y="0"/>
                  </a:lnTo>
                  <a:lnTo>
                    <a:pt x="292" y="596"/>
                  </a:lnTo>
                  <a:lnTo>
                    <a:pt x="0" y="806"/>
                  </a:lnTo>
                  <a:close/>
                </a:path>
              </a:pathLst>
            </a:custGeom>
            <a:solidFill>
              <a:srgbClr val="E6AF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84" name="Google Shape;1184;p63"/>
            <p:cNvSpPr/>
            <p:nvPr/>
          </p:nvSpPr>
          <p:spPr>
            <a:xfrm>
              <a:off x="1172864" y="4294351"/>
              <a:ext cx="457525" cy="1262894"/>
            </a:xfrm>
            <a:custGeom>
              <a:rect b="b" l="l" r="r" t="t"/>
              <a:pathLst>
                <a:path extrusionOk="0" h="806" w="292">
                  <a:moveTo>
                    <a:pt x="0" y="806"/>
                  </a:moveTo>
                  <a:lnTo>
                    <a:pt x="0" y="105"/>
                  </a:lnTo>
                  <a:lnTo>
                    <a:pt x="292" y="0"/>
                  </a:lnTo>
                  <a:lnTo>
                    <a:pt x="292" y="596"/>
                  </a:lnTo>
                  <a:lnTo>
                    <a:pt x="0" y="806"/>
                  </a:lnTo>
                </a:path>
              </a:pathLst>
            </a:cu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85" name="Google Shape;1185;p63"/>
            <p:cNvSpPr/>
            <p:nvPr/>
          </p:nvSpPr>
          <p:spPr>
            <a:xfrm>
              <a:off x="1630390" y="4294351"/>
              <a:ext cx="3854490" cy="933852"/>
            </a:xfrm>
            <a:custGeom>
              <a:rect b="b" l="l" r="r" t="t"/>
              <a:pathLst>
                <a:path extrusionOk="0" h="596" w="2460">
                  <a:moveTo>
                    <a:pt x="0" y="596"/>
                  </a:moveTo>
                  <a:lnTo>
                    <a:pt x="0" y="0"/>
                  </a:lnTo>
                  <a:lnTo>
                    <a:pt x="2245" y="0"/>
                  </a:lnTo>
                  <a:lnTo>
                    <a:pt x="2460" y="298"/>
                  </a:lnTo>
                  <a:lnTo>
                    <a:pt x="2245" y="596"/>
                  </a:lnTo>
                  <a:lnTo>
                    <a:pt x="0" y="596"/>
                  </a:lnTo>
                  <a:close/>
                </a:path>
              </a:pathLst>
            </a:custGeom>
            <a:solidFill>
              <a:srgbClr val="FFC0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86" name="Google Shape;1186;p63"/>
            <p:cNvSpPr/>
            <p:nvPr/>
          </p:nvSpPr>
          <p:spPr>
            <a:xfrm>
              <a:off x="1630390" y="4294351"/>
              <a:ext cx="3854490" cy="933852"/>
            </a:xfrm>
            <a:custGeom>
              <a:rect b="b" l="l" r="r" t="t"/>
              <a:pathLst>
                <a:path extrusionOk="0" h="596" w="2460">
                  <a:moveTo>
                    <a:pt x="0" y="596"/>
                  </a:moveTo>
                  <a:lnTo>
                    <a:pt x="0" y="0"/>
                  </a:lnTo>
                  <a:lnTo>
                    <a:pt x="2245" y="0"/>
                  </a:lnTo>
                  <a:lnTo>
                    <a:pt x="2460" y="298"/>
                  </a:lnTo>
                  <a:lnTo>
                    <a:pt x="2245" y="596"/>
                  </a:lnTo>
                  <a:lnTo>
                    <a:pt x="0" y="596"/>
                  </a:lnTo>
                </a:path>
              </a:pathLst>
            </a:cu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87" name="Google Shape;1187;p63"/>
            <p:cNvSpPr/>
            <p:nvPr/>
          </p:nvSpPr>
          <p:spPr>
            <a:xfrm>
              <a:off x="234311" y="4662566"/>
              <a:ext cx="690987" cy="687855"/>
            </a:xfrm>
            <a:prstGeom prst="ellipse">
              <a:avLst/>
            </a:prstGeom>
            <a:solidFill>
              <a:schemeClr val="lt1"/>
            </a:solidFill>
            <a:ln>
              <a:noFill/>
            </a:ln>
          </p:spPr>
          <p:txBody>
            <a:bodyPr anchorCtr="0" anchor="t" bIns="60950" lIns="121900" spcFirstLastPara="1" rIns="121900" wrap="square" tIns="60950">
              <a:noAutofit/>
            </a:bodyPr>
            <a:lstStyle/>
            <a:p>
              <a:pPr indent="0" lvl="0" marL="0" marR="0" rtl="0" algn="ctr">
                <a:spcBef>
                  <a:spcPts val="0"/>
                </a:spcBef>
                <a:spcAft>
                  <a:spcPts val="0"/>
                </a:spcAft>
                <a:buNone/>
              </a:pPr>
              <a:r>
                <a:rPr b="1" lang="en-ID" sz="4800">
                  <a:solidFill>
                    <a:srgbClr val="FFC000"/>
                  </a:solidFill>
                  <a:latin typeface="Open Sans"/>
                  <a:ea typeface="Open Sans"/>
                  <a:cs typeface="Open Sans"/>
                  <a:sym typeface="Open Sans"/>
                </a:rPr>
                <a:t>4</a:t>
              </a:r>
              <a:endParaRPr/>
            </a:p>
          </p:txBody>
        </p:sp>
        <p:sp>
          <p:nvSpPr>
            <p:cNvPr id="1188" name="Google Shape;1188;p63"/>
            <p:cNvSpPr/>
            <p:nvPr/>
          </p:nvSpPr>
          <p:spPr>
            <a:xfrm>
              <a:off x="-13253" y="3360499"/>
              <a:ext cx="1186117" cy="1098373"/>
            </a:xfrm>
            <a:prstGeom prst="rect">
              <a:avLst/>
            </a:prstGeom>
            <a:solidFill>
              <a:srgbClr val="13BBE7"/>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89" name="Google Shape;1189;p63"/>
            <p:cNvSpPr/>
            <p:nvPr/>
          </p:nvSpPr>
          <p:spPr>
            <a:xfrm>
              <a:off x="-13253" y="3360499"/>
              <a:ext cx="1186117" cy="1098373"/>
            </a:xfrm>
            <a:prstGeom prst="rect">
              <a:avLst/>
            </a:pr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90" name="Google Shape;1190;p63"/>
            <p:cNvSpPr/>
            <p:nvPr/>
          </p:nvSpPr>
          <p:spPr>
            <a:xfrm>
              <a:off x="1630390" y="3360499"/>
              <a:ext cx="3288854" cy="933852"/>
            </a:xfrm>
            <a:custGeom>
              <a:rect b="b" l="l" r="r" t="t"/>
              <a:pathLst>
                <a:path extrusionOk="0" h="596" w="2099">
                  <a:moveTo>
                    <a:pt x="0" y="596"/>
                  </a:moveTo>
                  <a:lnTo>
                    <a:pt x="0" y="0"/>
                  </a:lnTo>
                  <a:lnTo>
                    <a:pt x="1883" y="0"/>
                  </a:lnTo>
                  <a:lnTo>
                    <a:pt x="2099" y="298"/>
                  </a:lnTo>
                  <a:lnTo>
                    <a:pt x="1883" y="596"/>
                  </a:lnTo>
                  <a:lnTo>
                    <a:pt x="0" y="596"/>
                  </a:lnTo>
                  <a:close/>
                </a:path>
              </a:pathLst>
            </a:custGeom>
            <a:solidFill>
              <a:srgbClr val="13BBE7"/>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91" name="Google Shape;1191;p63"/>
            <p:cNvSpPr/>
            <p:nvPr/>
          </p:nvSpPr>
          <p:spPr>
            <a:xfrm>
              <a:off x="1630390" y="3360499"/>
              <a:ext cx="3288854" cy="933852"/>
            </a:xfrm>
            <a:custGeom>
              <a:rect b="b" l="l" r="r" t="t"/>
              <a:pathLst>
                <a:path extrusionOk="0" h="596" w="2099">
                  <a:moveTo>
                    <a:pt x="0" y="596"/>
                  </a:moveTo>
                  <a:lnTo>
                    <a:pt x="0" y="0"/>
                  </a:lnTo>
                  <a:lnTo>
                    <a:pt x="1883" y="0"/>
                  </a:lnTo>
                  <a:lnTo>
                    <a:pt x="2099" y="298"/>
                  </a:lnTo>
                  <a:lnTo>
                    <a:pt x="1883" y="596"/>
                  </a:lnTo>
                  <a:lnTo>
                    <a:pt x="0" y="596"/>
                  </a:lnTo>
                </a:path>
              </a:pathLst>
            </a:cu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92" name="Google Shape;1192;p63"/>
            <p:cNvSpPr/>
            <p:nvPr/>
          </p:nvSpPr>
          <p:spPr>
            <a:xfrm>
              <a:off x="1172864" y="3362068"/>
              <a:ext cx="457525" cy="1098373"/>
            </a:xfrm>
            <a:custGeom>
              <a:rect b="b" l="l" r="r" t="t"/>
              <a:pathLst>
                <a:path extrusionOk="0" h="701" w="292">
                  <a:moveTo>
                    <a:pt x="0" y="701"/>
                  </a:moveTo>
                  <a:lnTo>
                    <a:pt x="0" y="0"/>
                  </a:lnTo>
                  <a:lnTo>
                    <a:pt x="292" y="0"/>
                  </a:lnTo>
                  <a:lnTo>
                    <a:pt x="292" y="596"/>
                  </a:lnTo>
                  <a:lnTo>
                    <a:pt x="0" y="701"/>
                  </a:lnTo>
                  <a:close/>
                </a:path>
              </a:pathLst>
            </a:custGeom>
            <a:solidFill>
              <a:srgbClr val="109CC2"/>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93" name="Google Shape;1193;p63"/>
            <p:cNvSpPr/>
            <p:nvPr/>
          </p:nvSpPr>
          <p:spPr>
            <a:xfrm>
              <a:off x="1172864" y="3362068"/>
              <a:ext cx="457525" cy="1098373"/>
            </a:xfrm>
            <a:custGeom>
              <a:rect b="b" l="l" r="r" t="t"/>
              <a:pathLst>
                <a:path extrusionOk="0" h="701" w="292">
                  <a:moveTo>
                    <a:pt x="0" y="701"/>
                  </a:moveTo>
                  <a:lnTo>
                    <a:pt x="0" y="0"/>
                  </a:lnTo>
                  <a:lnTo>
                    <a:pt x="292" y="0"/>
                  </a:lnTo>
                  <a:lnTo>
                    <a:pt x="292" y="596"/>
                  </a:lnTo>
                  <a:lnTo>
                    <a:pt x="0" y="701"/>
                  </a:lnTo>
                </a:path>
              </a:pathLst>
            </a:cu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94" name="Google Shape;1194;p63"/>
            <p:cNvSpPr/>
            <p:nvPr/>
          </p:nvSpPr>
          <p:spPr>
            <a:xfrm>
              <a:off x="234312" y="3567326"/>
              <a:ext cx="690987" cy="687855"/>
            </a:xfrm>
            <a:prstGeom prst="ellipse">
              <a:avLst/>
            </a:prstGeom>
            <a:solidFill>
              <a:schemeClr val="lt1"/>
            </a:solidFill>
            <a:ln>
              <a:noFill/>
            </a:ln>
          </p:spPr>
          <p:txBody>
            <a:bodyPr anchorCtr="0" anchor="t" bIns="60950" lIns="121900" spcFirstLastPara="1" rIns="121900" wrap="square" tIns="60950">
              <a:noAutofit/>
            </a:bodyPr>
            <a:lstStyle/>
            <a:p>
              <a:pPr indent="0" lvl="0" marL="0" marR="0" rtl="0" algn="ctr">
                <a:spcBef>
                  <a:spcPts val="0"/>
                </a:spcBef>
                <a:spcAft>
                  <a:spcPts val="0"/>
                </a:spcAft>
                <a:buNone/>
              </a:pPr>
              <a:r>
                <a:rPr b="1" lang="en-ID" sz="4800">
                  <a:solidFill>
                    <a:srgbClr val="13BBE7"/>
                  </a:solidFill>
                  <a:latin typeface="Open Sans"/>
                  <a:ea typeface="Open Sans"/>
                  <a:cs typeface="Open Sans"/>
                  <a:sym typeface="Open Sans"/>
                </a:rPr>
                <a:t>3</a:t>
              </a:r>
              <a:endParaRPr/>
            </a:p>
          </p:txBody>
        </p:sp>
        <p:sp>
          <p:nvSpPr>
            <p:cNvPr id="1195" name="Google Shape;1195;p63"/>
            <p:cNvSpPr/>
            <p:nvPr/>
          </p:nvSpPr>
          <p:spPr>
            <a:xfrm>
              <a:off x="-13253" y="2262126"/>
              <a:ext cx="1186117" cy="1098373"/>
            </a:xfrm>
            <a:prstGeom prst="rect">
              <a:avLst/>
            </a:prstGeom>
            <a:solidFill>
              <a:srgbClr val="EF8D4B"/>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96" name="Google Shape;1196;p63"/>
            <p:cNvSpPr/>
            <p:nvPr/>
          </p:nvSpPr>
          <p:spPr>
            <a:xfrm>
              <a:off x="-13253" y="2262126"/>
              <a:ext cx="1186117" cy="1098373"/>
            </a:xfrm>
            <a:prstGeom prst="rect">
              <a:avLst/>
            </a:pr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97" name="Google Shape;1197;p63"/>
            <p:cNvSpPr/>
            <p:nvPr/>
          </p:nvSpPr>
          <p:spPr>
            <a:xfrm>
              <a:off x="1172864" y="2171176"/>
              <a:ext cx="457525" cy="1189324"/>
            </a:xfrm>
            <a:custGeom>
              <a:rect b="b" l="l" r="r" t="t"/>
              <a:pathLst>
                <a:path extrusionOk="0" h="701" w="292">
                  <a:moveTo>
                    <a:pt x="0" y="701"/>
                  </a:moveTo>
                  <a:lnTo>
                    <a:pt x="0" y="0"/>
                  </a:lnTo>
                  <a:lnTo>
                    <a:pt x="292" y="105"/>
                  </a:lnTo>
                  <a:lnTo>
                    <a:pt x="292" y="701"/>
                  </a:lnTo>
                  <a:lnTo>
                    <a:pt x="0" y="701"/>
                  </a:lnTo>
                  <a:close/>
                </a:path>
              </a:pathLst>
            </a:custGeom>
            <a:solidFill>
              <a:srgbClr val="ED7E33"/>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98" name="Google Shape;1198;p63"/>
            <p:cNvSpPr/>
            <p:nvPr/>
          </p:nvSpPr>
          <p:spPr>
            <a:xfrm>
              <a:off x="1172864" y="2262126"/>
              <a:ext cx="457525" cy="1098373"/>
            </a:xfrm>
            <a:custGeom>
              <a:rect b="b" l="l" r="r" t="t"/>
              <a:pathLst>
                <a:path extrusionOk="0" h="701" w="292">
                  <a:moveTo>
                    <a:pt x="0" y="701"/>
                  </a:moveTo>
                  <a:lnTo>
                    <a:pt x="0" y="0"/>
                  </a:lnTo>
                  <a:lnTo>
                    <a:pt x="292" y="105"/>
                  </a:lnTo>
                  <a:lnTo>
                    <a:pt x="292" y="701"/>
                  </a:lnTo>
                  <a:lnTo>
                    <a:pt x="0" y="701"/>
                  </a:lnTo>
                </a:path>
              </a:pathLst>
            </a:cu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199" name="Google Shape;1199;p63"/>
            <p:cNvSpPr/>
            <p:nvPr/>
          </p:nvSpPr>
          <p:spPr>
            <a:xfrm>
              <a:off x="1630390" y="2429780"/>
              <a:ext cx="4196066" cy="932285"/>
            </a:xfrm>
            <a:custGeom>
              <a:rect b="b" l="l" r="r" t="t"/>
              <a:pathLst>
                <a:path extrusionOk="0" h="595" w="2678">
                  <a:moveTo>
                    <a:pt x="2463" y="595"/>
                  </a:moveTo>
                  <a:lnTo>
                    <a:pt x="2678" y="297"/>
                  </a:lnTo>
                  <a:lnTo>
                    <a:pt x="2463" y="0"/>
                  </a:lnTo>
                  <a:lnTo>
                    <a:pt x="0" y="0"/>
                  </a:lnTo>
                  <a:lnTo>
                    <a:pt x="0" y="595"/>
                  </a:lnTo>
                  <a:lnTo>
                    <a:pt x="2463" y="595"/>
                  </a:lnTo>
                  <a:close/>
                </a:path>
              </a:pathLst>
            </a:custGeom>
            <a:solidFill>
              <a:srgbClr val="EF8D4B"/>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200" name="Google Shape;1200;p63"/>
            <p:cNvSpPr/>
            <p:nvPr/>
          </p:nvSpPr>
          <p:spPr>
            <a:xfrm>
              <a:off x="1630390" y="2429780"/>
              <a:ext cx="4196066" cy="932285"/>
            </a:xfrm>
            <a:custGeom>
              <a:rect b="b" l="l" r="r" t="t"/>
              <a:pathLst>
                <a:path extrusionOk="0" h="595" w="2678">
                  <a:moveTo>
                    <a:pt x="2463" y="595"/>
                  </a:moveTo>
                  <a:lnTo>
                    <a:pt x="2678" y="297"/>
                  </a:lnTo>
                  <a:lnTo>
                    <a:pt x="2463" y="0"/>
                  </a:lnTo>
                  <a:lnTo>
                    <a:pt x="0" y="0"/>
                  </a:lnTo>
                  <a:lnTo>
                    <a:pt x="0" y="595"/>
                  </a:lnTo>
                  <a:lnTo>
                    <a:pt x="2463" y="595"/>
                  </a:lnTo>
                </a:path>
              </a:pathLst>
            </a:cu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201" name="Google Shape;1201;p63"/>
            <p:cNvSpPr/>
            <p:nvPr/>
          </p:nvSpPr>
          <p:spPr>
            <a:xfrm>
              <a:off x="234311" y="2467386"/>
              <a:ext cx="690987" cy="687855"/>
            </a:xfrm>
            <a:prstGeom prst="ellipse">
              <a:avLst/>
            </a:prstGeom>
            <a:solidFill>
              <a:schemeClr val="lt1"/>
            </a:solidFill>
            <a:ln>
              <a:noFill/>
            </a:ln>
          </p:spPr>
          <p:txBody>
            <a:bodyPr anchorCtr="0" anchor="t" bIns="60950" lIns="121900" spcFirstLastPara="1" rIns="121900" wrap="square" tIns="60950">
              <a:noAutofit/>
            </a:bodyPr>
            <a:lstStyle/>
            <a:p>
              <a:pPr indent="0" lvl="0" marL="0" marR="0" rtl="0" algn="ctr">
                <a:spcBef>
                  <a:spcPts val="0"/>
                </a:spcBef>
                <a:spcAft>
                  <a:spcPts val="0"/>
                </a:spcAft>
                <a:buNone/>
              </a:pPr>
              <a:r>
                <a:rPr b="1" lang="en-ID" sz="4800">
                  <a:solidFill>
                    <a:srgbClr val="EF8D4B"/>
                  </a:solidFill>
                  <a:latin typeface="Open Sans"/>
                  <a:ea typeface="Open Sans"/>
                  <a:cs typeface="Open Sans"/>
                  <a:sym typeface="Open Sans"/>
                </a:rPr>
                <a:t>2</a:t>
              </a:r>
              <a:endParaRPr b="1" sz="4800">
                <a:solidFill>
                  <a:srgbClr val="EF8D4B"/>
                </a:solidFill>
                <a:latin typeface="Open Sans"/>
                <a:ea typeface="Open Sans"/>
                <a:cs typeface="Open Sans"/>
                <a:sym typeface="Open Sans"/>
              </a:endParaRPr>
            </a:p>
          </p:txBody>
        </p:sp>
        <p:sp>
          <p:nvSpPr>
            <p:cNvPr id="1202" name="Google Shape;1202;p63"/>
            <p:cNvSpPr/>
            <p:nvPr/>
          </p:nvSpPr>
          <p:spPr>
            <a:xfrm>
              <a:off x="-13253" y="1163753"/>
              <a:ext cx="1186117" cy="1098373"/>
            </a:xfrm>
            <a:prstGeom prst="rect">
              <a:avLst/>
            </a:prstGeom>
            <a:solidFill>
              <a:srgbClr val="2287B4"/>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203" name="Google Shape;1203;p63"/>
            <p:cNvSpPr/>
            <p:nvPr/>
          </p:nvSpPr>
          <p:spPr>
            <a:xfrm>
              <a:off x="-13253" y="1163753"/>
              <a:ext cx="1186117" cy="1098373"/>
            </a:xfrm>
            <a:prstGeom prst="rect">
              <a:avLst/>
            </a:pr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204" name="Google Shape;1204;p63"/>
            <p:cNvSpPr/>
            <p:nvPr/>
          </p:nvSpPr>
          <p:spPr>
            <a:xfrm>
              <a:off x="1172864" y="1163753"/>
              <a:ext cx="457525" cy="1262894"/>
            </a:xfrm>
            <a:custGeom>
              <a:rect b="b" l="l" r="r" t="t"/>
              <a:pathLst>
                <a:path extrusionOk="0" h="806" w="292">
                  <a:moveTo>
                    <a:pt x="0" y="701"/>
                  </a:moveTo>
                  <a:lnTo>
                    <a:pt x="0" y="0"/>
                  </a:lnTo>
                  <a:lnTo>
                    <a:pt x="292" y="211"/>
                  </a:lnTo>
                  <a:lnTo>
                    <a:pt x="292" y="806"/>
                  </a:lnTo>
                  <a:lnTo>
                    <a:pt x="0" y="701"/>
                  </a:lnTo>
                  <a:close/>
                </a:path>
              </a:pathLst>
            </a:custGeom>
            <a:solidFill>
              <a:srgbClr val="1C7298"/>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205" name="Google Shape;1205;p63"/>
            <p:cNvSpPr/>
            <p:nvPr/>
          </p:nvSpPr>
          <p:spPr>
            <a:xfrm>
              <a:off x="1172864" y="1163753"/>
              <a:ext cx="457525" cy="1262894"/>
            </a:xfrm>
            <a:custGeom>
              <a:rect b="b" l="l" r="r" t="t"/>
              <a:pathLst>
                <a:path extrusionOk="0" h="806" w="292">
                  <a:moveTo>
                    <a:pt x="0" y="701"/>
                  </a:moveTo>
                  <a:lnTo>
                    <a:pt x="0" y="0"/>
                  </a:lnTo>
                  <a:lnTo>
                    <a:pt x="292" y="211"/>
                  </a:lnTo>
                  <a:lnTo>
                    <a:pt x="292" y="806"/>
                  </a:lnTo>
                  <a:lnTo>
                    <a:pt x="0" y="701"/>
                  </a:lnTo>
                </a:path>
              </a:pathLst>
            </a:cu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206" name="Google Shape;1206;p63"/>
            <p:cNvSpPr/>
            <p:nvPr/>
          </p:nvSpPr>
          <p:spPr>
            <a:xfrm>
              <a:off x="1630390" y="1494362"/>
              <a:ext cx="3595958" cy="935420"/>
            </a:xfrm>
            <a:custGeom>
              <a:rect b="b" l="l" r="r" t="t"/>
              <a:pathLst>
                <a:path extrusionOk="0" h="597" w="2295">
                  <a:moveTo>
                    <a:pt x="2079" y="597"/>
                  </a:moveTo>
                  <a:lnTo>
                    <a:pt x="2295" y="299"/>
                  </a:lnTo>
                  <a:lnTo>
                    <a:pt x="2079" y="0"/>
                  </a:lnTo>
                  <a:lnTo>
                    <a:pt x="0" y="0"/>
                  </a:lnTo>
                  <a:lnTo>
                    <a:pt x="0" y="597"/>
                  </a:lnTo>
                  <a:lnTo>
                    <a:pt x="2079" y="597"/>
                  </a:lnTo>
                  <a:close/>
                </a:path>
              </a:pathLst>
            </a:custGeom>
            <a:solidFill>
              <a:srgbClr val="2287B4"/>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207" name="Google Shape;1207;p63"/>
            <p:cNvSpPr/>
            <p:nvPr/>
          </p:nvSpPr>
          <p:spPr>
            <a:xfrm>
              <a:off x="1630390" y="1494362"/>
              <a:ext cx="3595958" cy="935420"/>
            </a:xfrm>
            <a:custGeom>
              <a:rect b="b" l="l" r="r" t="t"/>
              <a:pathLst>
                <a:path extrusionOk="0" h="597" w="2295">
                  <a:moveTo>
                    <a:pt x="2079" y="597"/>
                  </a:moveTo>
                  <a:lnTo>
                    <a:pt x="2295" y="299"/>
                  </a:lnTo>
                  <a:lnTo>
                    <a:pt x="2079" y="0"/>
                  </a:lnTo>
                  <a:lnTo>
                    <a:pt x="0" y="0"/>
                  </a:lnTo>
                  <a:lnTo>
                    <a:pt x="0" y="597"/>
                  </a:lnTo>
                  <a:lnTo>
                    <a:pt x="2079" y="597"/>
                  </a:lnTo>
                </a:path>
              </a:pathLst>
            </a:custGeom>
            <a:no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rgbClr val="000000"/>
                </a:solidFill>
                <a:latin typeface="Lato"/>
                <a:ea typeface="Lato"/>
                <a:cs typeface="Lato"/>
                <a:sym typeface="Lato"/>
              </a:endParaRPr>
            </a:p>
          </p:txBody>
        </p:sp>
        <p:sp>
          <p:nvSpPr>
            <p:cNvPr id="1208" name="Google Shape;1208;p63"/>
            <p:cNvSpPr/>
            <p:nvPr/>
          </p:nvSpPr>
          <p:spPr>
            <a:xfrm>
              <a:off x="234312" y="1370580"/>
              <a:ext cx="690987" cy="687855"/>
            </a:xfrm>
            <a:prstGeom prst="ellipse">
              <a:avLst/>
            </a:prstGeom>
            <a:solidFill>
              <a:schemeClr val="lt1"/>
            </a:solidFill>
            <a:ln>
              <a:noFill/>
            </a:ln>
          </p:spPr>
          <p:txBody>
            <a:bodyPr anchorCtr="0" anchor="t" bIns="60950" lIns="121900" spcFirstLastPara="1" rIns="121900" wrap="square" tIns="60950">
              <a:noAutofit/>
            </a:bodyPr>
            <a:lstStyle/>
            <a:p>
              <a:pPr indent="0" lvl="0" marL="0" marR="0" rtl="0" algn="ctr">
                <a:spcBef>
                  <a:spcPts val="0"/>
                </a:spcBef>
                <a:spcAft>
                  <a:spcPts val="0"/>
                </a:spcAft>
                <a:buNone/>
              </a:pPr>
              <a:r>
                <a:rPr b="1" lang="en-ID" sz="4800">
                  <a:solidFill>
                    <a:srgbClr val="2287B4"/>
                  </a:solidFill>
                  <a:latin typeface="Montserrat"/>
                  <a:ea typeface="Montserrat"/>
                  <a:cs typeface="Montserrat"/>
                  <a:sym typeface="Montserrat"/>
                </a:rPr>
                <a:t>1</a:t>
              </a:r>
              <a:endParaRPr b="1" sz="4800">
                <a:solidFill>
                  <a:srgbClr val="2287B4"/>
                </a:solidFill>
                <a:latin typeface="Montserrat"/>
                <a:ea typeface="Montserrat"/>
                <a:cs typeface="Montserrat"/>
                <a:sym typeface="Montserrat"/>
              </a:endParaRPr>
            </a:p>
          </p:txBody>
        </p:sp>
        <p:sp>
          <p:nvSpPr>
            <p:cNvPr id="1209" name="Google Shape;1209;p63"/>
            <p:cNvSpPr txBox="1"/>
            <p:nvPr/>
          </p:nvSpPr>
          <p:spPr>
            <a:xfrm>
              <a:off x="1898336" y="1755316"/>
              <a:ext cx="1870319" cy="33348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3734">
                  <a:solidFill>
                    <a:schemeClr val="lt1"/>
                  </a:solidFill>
                  <a:latin typeface="Montserrat"/>
                  <a:ea typeface="Montserrat"/>
                  <a:cs typeface="Montserrat"/>
                  <a:sym typeface="Montserrat"/>
                </a:rPr>
                <a:t>Started</a:t>
              </a:r>
              <a:endParaRPr/>
            </a:p>
          </p:txBody>
        </p:sp>
        <p:sp>
          <p:nvSpPr>
            <p:cNvPr id="1210" name="Google Shape;1210;p63"/>
            <p:cNvSpPr txBox="1"/>
            <p:nvPr/>
          </p:nvSpPr>
          <p:spPr>
            <a:xfrm>
              <a:off x="1895977" y="2689168"/>
              <a:ext cx="1870319" cy="33348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3734">
                  <a:solidFill>
                    <a:schemeClr val="lt1"/>
                  </a:solidFill>
                  <a:latin typeface="Montserrat"/>
                  <a:ea typeface="Montserrat"/>
                  <a:cs typeface="Montserrat"/>
                  <a:sym typeface="Montserrat"/>
                </a:rPr>
                <a:t>Our Service</a:t>
              </a:r>
              <a:endParaRPr/>
            </a:p>
          </p:txBody>
        </p:sp>
        <p:sp>
          <p:nvSpPr>
            <p:cNvPr id="1211" name="Google Shape;1211;p63"/>
            <p:cNvSpPr txBox="1"/>
            <p:nvPr/>
          </p:nvSpPr>
          <p:spPr>
            <a:xfrm>
              <a:off x="1895176" y="3620670"/>
              <a:ext cx="1870319" cy="33348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3734">
                  <a:solidFill>
                    <a:schemeClr val="lt1"/>
                  </a:solidFill>
                  <a:latin typeface="Montserrat"/>
                  <a:ea typeface="Montserrat"/>
                  <a:cs typeface="Montserrat"/>
                  <a:sym typeface="Montserrat"/>
                </a:rPr>
                <a:t>Medice</a:t>
              </a:r>
              <a:endParaRPr b="1" sz="3734">
                <a:solidFill>
                  <a:schemeClr val="lt1"/>
                </a:solidFill>
                <a:latin typeface="Montserrat"/>
                <a:ea typeface="Montserrat"/>
                <a:cs typeface="Montserrat"/>
                <a:sym typeface="Montserrat"/>
              </a:endParaRPr>
            </a:p>
          </p:txBody>
        </p:sp>
        <p:sp>
          <p:nvSpPr>
            <p:cNvPr id="1212" name="Google Shape;1212;p63"/>
            <p:cNvSpPr txBox="1"/>
            <p:nvPr/>
          </p:nvSpPr>
          <p:spPr>
            <a:xfrm>
              <a:off x="1895176" y="4552172"/>
              <a:ext cx="2835438" cy="33348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3734">
                  <a:solidFill>
                    <a:schemeClr val="lt1"/>
                  </a:solidFill>
                  <a:latin typeface="Montserrat"/>
                  <a:ea typeface="Montserrat"/>
                  <a:cs typeface="Montserrat"/>
                  <a:sym typeface="Montserrat"/>
                </a:rPr>
                <a:t>Statistics</a:t>
              </a:r>
              <a:endParaRPr b="1" sz="3734">
                <a:solidFill>
                  <a:schemeClr val="lt1"/>
                </a:solidFill>
                <a:latin typeface="Montserrat"/>
                <a:ea typeface="Montserrat"/>
                <a:cs typeface="Montserrat"/>
                <a:sym typeface="Montserrat"/>
              </a:endParaRPr>
            </a:p>
          </p:txBody>
        </p:sp>
      </p:grpSp>
      <p:sp>
        <p:nvSpPr>
          <p:cNvPr id="1213" name="Google Shape;1213;p63"/>
          <p:cNvSpPr txBox="1"/>
          <p:nvPr/>
        </p:nvSpPr>
        <p:spPr>
          <a:xfrm>
            <a:off x="16337530" y="2861837"/>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 amet, consectetur.</a:t>
            </a:r>
            <a:endParaRPr b="1" sz="2400">
              <a:solidFill>
                <a:srgbClr val="7F7F7F"/>
              </a:solidFill>
              <a:latin typeface="Lato"/>
              <a:ea typeface="Lato"/>
              <a:cs typeface="Lato"/>
              <a:sym typeface="Lato"/>
            </a:endParaRPr>
          </a:p>
        </p:txBody>
      </p:sp>
      <p:grpSp>
        <p:nvGrpSpPr>
          <p:cNvPr id="1214" name="Google Shape;1214;p63"/>
          <p:cNvGrpSpPr/>
          <p:nvPr/>
        </p:nvGrpSpPr>
        <p:grpSpPr>
          <a:xfrm>
            <a:off x="16497296" y="9789955"/>
            <a:ext cx="4569334" cy="2321878"/>
            <a:chOff x="8248648" y="5466492"/>
            <a:chExt cx="2284667" cy="1160939"/>
          </a:xfrm>
        </p:grpSpPr>
        <p:grpSp>
          <p:nvGrpSpPr>
            <p:cNvPr id="1215" name="Google Shape;1215;p63"/>
            <p:cNvGrpSpPr/>
            <p:nvPr/>
          </p:nvGrpSpPr>
          <p:grpSpPr>
            <a:xfrm>
              <a:off x="8248648" y="6181679"/>
              <a:ext cx="2284667" cy="445752"/>
              <a:chOff x="3462374" y="4417928"/>
              <a:chExt cx="3427000" cy="668628"/>
            </a:xfrm>
          </p:grpSpPr>
          <p:sp>
            <p:nvSpPr>
              <p:cNvPr id="1216" name="Google Shape;1216;p63"/>
              <p:cNvSpPr/>
              <p:nvPr/>
            </p:nvSpPr>
            <p:spPr>
              <a:xfrm>
                <a:off x="3515360" y="4417928"/>
                <a:ext cx="1442720" cy="230751"/>
              </a:xfrm>
              <a:prstGeom prst="rect">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217" name="Google Shape;1217;p63"/>
              <p:cNvSpPr/>
              <p:nvPr/>
            </p:nvSpPr>
            <p:spPr>
              <a:xfrm>
                <a:off x="4958079" y="4417928"/>
                <a:ext cx="1868983" cy="230751"/>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218" name="Google Shape;1218;p63"/>
              <p:cNvSpPr txBox="1"/>
              <p:nvPr/>
            </p:nvSpPr>
            <p:spPr>
              <a:xfrm>
                <a:off x="6247130"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287B4"/>
                    </a:solidFill>
                    <a:latin typeface="Lato"/>
                    <a:ea typeface="Lato"/>
                    <a:cs typeface="Lato"/>
                    <a:sym typeface="Lato"/>
                  </a:rPr>
                  <a:t>60%</a:t>
                </a:r>
                <a:endParaRPr/>
              </a:p>
            </p:txBody>
          </p:sp>
          <p:sp>
            <p:nvSpPr>
              <p:cNvPr id="1219" name="Google Shape;1219;p63"/>
              <p:cNvSpPr txBox="1"/>
              <p:nvPr/>
            </p:nvSpPr>
            <p:spPr>
              <a:xfrm>
                <a:off x="3462374"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28A0D6"/>
                    </a:solidFill>
                    <a:latin typeface="Lato"/>
                    <a:ea typeface="Lato"/>
                    <a:cs typeface="Lato"/>
                    <a:sym typeface="Lato"/>
                  </a:rPr>
                  <a:t>40%</a:t>
                </a:r>
                <a:endParaRPr/>
              </a:p>
            </p:txBody>
          </p:sp>
        </p:grpSp>
        <p:sp>
          <p:nvSpPr>
            <p:cNvPr id="1220" name="Google Shape;1220;p63"/>
            <p:cNvSpPr txBox="1"/>
            <p:nvPr/>
          </p:nvSpPr>
          <p:spPr>
            <a:xfrm>
              <a:off x="8283973" y="5466492"/>
              <a:ext cx="2207801" cy="517514"/>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t>
              </a:r>
              <a:endParaRPr/>
            </a:p>
          </p:txBody>
        </p:sp>
      </p:grpSp>
      <p:grpSp>
        <p:nvGrpSpPr>
          <p:cNvPr id="1221" name="Google Shape;1221;p63"/>
          <p:cNvGrpSpPr/>
          <p:nvPr/>
        </p:nvGrpSpPr>
        <p:grpSpPr>
          <a:xfrm>
            <a:off x="14480160" y="2971966"/>
            <a:ext cx="1584164" cy="1584164"/>
            <a:chOff x="7727474" y="1578936"/>
            <a:chExt cx="792082" cy="792082"/>
          </a:xfrm>
        </p:grpSpPr>
        <p:sp>
          <p:nvSpPr>
            <p:cNvPr id="1222" name="Google Shape;1222;p63"/>
            <p:cNvSpPr/>
            <p:nvPr/>
          </p:nvSpPr>
          <p:spPr>
            <a:xfrm>
              <a:off x="7727474" y="1578936"/>
              <a:ext cx="792082" cy="792082"/>
            </a:xfrm>
            <a:prstGeom prst="ellipse">
              <a:avLst/>
            </a:prstGeom>
            <a:solidFill>
              <a:srgbClr val="EF8D4B"/>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1223" name="Google Shape;1223;p63"/>
            <p:cNvPicPr preferRelativeResize="0"/>
            <p:nvPr/>
          </p:nvPicPr>
          <p:blipFill rotWithShape="1">
            <a:blip r:embed="rId3">
              <a:alphaModFix/>
            </a:blip>
            <a:srcRect b="0" l="0" r="0" t="0"/>
            <a:stretch/>
          </p:blipFill>
          <p:spPr>
            <a:xfrm>
              <a:off x="7890247" y="1786140"/>
              <a:ext cx="466537" cy="377674"/>
            </a:xfrm>
            <a:prstGeom prst="rect">
              <a:avLst/>
            </a:prstGeom>
            <a:noFill/>
            <a:ln>
              <a:noFill/>
            </a:ln>
          </p:spPr>
        </p:pic>
      </p:grpSp>
      <p:sp>
        <p:nvSpPr>
          <p:cNvPr id="1224" name="Google Shape;1224;p63"/>
          <p:cNvSpPr txBox="1"/>
          <p:nvPr/>
        </p:nvSpPr>
        <p:spPr>
          <a:xfrm>
            <a:off x="16337530" y="5021461"/>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 amet, consectetur.</a:t>
            </a:r>
            <a:endParaRPr b="1" sz="2400">
              <a:solidFill>
                <a:srgbClr val="7F7F7F"/>
              </a:solidFill>
              <a:latin typeface="Lato"/>
              <a:ea typeface="Lato"/>
              <a:cs typeface="Lato"/>
              <a:sym typeface="Lato"/>
            </a:endParaRPr>
          </a:p>
        </p:txBody>
      </p:sp>
      <p:sp>
        <p:nvSpPr>
          <p:cNvPr id="1225" name="Google Shape;1225;p63"/>
          <p:cNvSpPr/>
          <p:nvPr/>
        </p:nvSpPr>
        <p:spPr>
          <a:xfrm>
            <a:off x="14480159" y="5131590"/>
            <a:ext cx="1584164" cy="1584164"/>
          </a:xfrm>
          <a:prstGeom prst="ellipse">
            <a:avLst/>
          </a:prstGeom>
          <a:solidFill>
            <a:srgbClr val="13BBE7"/>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1226" name="Google Shape;1226;p63"/>
          <p:cNvSpPr txBox="1"/>
          <p:nvPr/>
        </p:nvSpPr>
        <p:spPr>
          <a:xfrm>
            <a:off x="16337530" y="7137549"/>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 amet, consectetur.</a:t>
            </a:r>
            <a:endParaRPr b="1" sz="2400">
              <a:solidFill>
                <a:srgbClr val="7F7F7F"/>
              </a:solidFill>
              <a:latin typeface="Lato"/>
              <a:ea typeface="Lato"/>
              <a:cs typeface="Lato"/>
              <a:sym typeface="Lato"/>
            </a:endParaRPr>
          </a:p>
        </p:txBody>
      </p:sp>
      <p:pic>
        <p:nvPicPr>
          <p:cNvPr id="1227" name="Google Shape;1227;p63"/>
          <p:cNvPicPr preferRelativeResize="0"/>
          <p:nvPr/>
        </p:nvPicPr>
        <p:blipFill rotWithShape="1">
          <a:blip r:embed="rId4">
            <a:alphaModFix/>
          </a:blip>
          <a:srcRect b="0" l="0" r="0" t="0"/>
          <a:stretch/>
        </p:blipFill>
        <p:spPr>
          <a:xfrm>
            <a:off x="14878002" y="5529432"/>
            <a:ext cx="788480" cy="788480"/>
          </a:xfrm>
          <a:prstGeom prst="rect">
            <a:avLst/>
          </a:prstGeom>
          <a:noFill/>
          <a:ln>
            <a:noFill/>
          </a:ln>
        </p:spPr>
      </p:pic>
      <p:grpSp>
        <p:nvGrpSpPr>
          <p:cNvPr id="1228" name="Google Shape;1228;p63"/>
          <p:cNvGrpSpPr/>
          <p:nvPr/>
        </p:nvGrpSpPr>
        <p:grpSpPr>
          <a:xfrm>
            <a:off x="14480160" y="7285430"/>
            <a:ext cx="1584164" cy="1584164"/>
            <a:chOff x="1181121" y="3286340"/>
            <a:chExt cx="792082" cy="792082"/>
          </a:xfrm>
        </p:grpSpPr>
        <p:sp>
          <p:nvSpPr>
            <p:cNvPr id="1229" name="Google Shape;1229;p63"/>
            <p:cNvSpPr/>
            <p:nvPr/>
          </p:nvSpPr>
          <p:spPr>
            <a:xfrm>
              <a:off x="1181121" y="3286340"/>
              <a:ext cx="792082" cy="792082"/>
            </a:xfrm>
            <a:prstGeom prst="ellipse">
              <a:avLst/>
            </a:prstGeom>
            <a:solidFill>
              <a:srgbClr val="FFC000"/>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1230" name="Google Shape;1230;p63"/>
            <p:cNvPicPr preferRelativeResize="0"/>
            <p:nvPr/>
          </p:nvPicPr>
          <p:blipFill rotWithShape="1">
            <a:blip r:embed="rId5">
              <a:alphaModFix/>
            </a:blip>
            <a:srcRect b="0" l="0" r="0" t="0"/>
            <a:stretch/>
          </p:blipFill>
          <p:spPr>
            <a:xfrm>
              <a:off x="1344469" y="3507581"/>
              <a:ext cx="465386" cy="411270"/>
            </a:xfrm>
            <a:prstGeom prst="rect">
              <a:avLst/>
            </a:prstGeom>
            <a:noFill/>
            <a:ln>
              <a:noFill/>
            </a:ln>
          </p:spPr>
        </p:pic>
      </p:gr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4" name="Shape 1234"/>
        <p:cNvGrpSpPr/>
        <p:nvPr/>
      </p:nvGrpSpPr>
      <p:grpSpPr>
        <a:xfrm>
          <a:off x="0" y="0"/>
          <a:ext cx="0" cy="0"/>
          <a:chOff x="0" y="0"/>
          <a:chExt cx="0" cy="0"/>
        </a:xfrm>
      </p:grpSpPr>
      <p:sp>
        <p:nvSpPr>
          <p:cNvPr id="1235" name="Google Shape;1235;p64"/>
          <p:cNvSpPr/>
          <p:nvPr/>
        </p:nvSpPr>
        <p:spPr>
          <a:xfrm>
            <a:off x="14112873" y="2772778"/>
            <a:ext cx="4420600" cy="3917360"/>
          </a:xfrm>
          <a:custGeom>
            <a:rect b="b" l="l" r="r" t="t"/>
            <a:pathLst>
              <a:path extrusionOk="0" h="21600" w="21600">
                <a:moveTo>
                  <a:pt x="17131" y="0"/>
                </a:moveTo>
                <a:lnTo>
                  <a:pt x="4125" y="12945"/>
                </a:lnTo>
                <a:lnTo>
                  <a:pt x="0" y="21600"/>
                </a:lnTo>
                <a:lnTo>
                  <a:pt x="21600" y="7769"/>
                </a:lnTo>
                <a:lnTo>
                  <a:pt x="17131" y="0"/>
                </a:lnTo>
                <a:close/>
              </a:path>
            </a:pathLst>
          </a:custGeom>
          <a:solidFill>
            <a:srgbClr val="D8D8D8"/>
          </a:solidFill>
          <a:ln>
            <a:noFill/>
          </a:ln>
        </p:spPr>
        <p:txBody>
          <a:bodyPr anchorCtr="0" anchor="ctr" bIns="50800" lIns="50800" spcFirstLastPara="1" rIns="50800" wrap="square" tIns="50800">
            <a:noAutofit/>
          </a:bodyPr>
          <a:lstStyle/>
          <a:p>
            <a:pPr indent="0" lvl="0" marL="0" marR="0" rtl="0" algn="ctr">
              <a:spcBef>
                <a:spcPts val="0"/>
              </a:spcBef>
              <a:spcAft>
                <a:spcPts val="0"/>
              </a:spcAft>
              <a:buNone/>
            </a:pPr>
            <a:r>
              <a:t/>
            </a:r>
            <a:endParaRPr b="1" sz="2666">
              <a:solidFill>
                <a:schemeClr val="dk1"/>
              </a:solidFill>
              <a:latin typeface="Lato"/>
              <a:ea typeface="Lato"/>
              <a:cs typeface="Lato"/>
              <a:sym typeface="Lato"/>
            </a:endParaRPr>
          </a:p>
        </p:txBody>
      </p:sp>
      <p:sp>
        <p:nvSpPr>
          <p:cNvPr id="1236" name="Google Shape;1236;p64"/>
          <p:cNvSpPr/>
          <p:nvPr/>
        </p:nvSpPr>
        <p:spPr>
          <a:xfrm>
            <a:off x="12772275" y="5095237"/>
            <a:ext cx="7118482" cy="4078194"/>
          </a:xfrm>
          <a:custGeom>
            <a:rect b="b" l="l" r="r" t="t"/>
            <a:pathLst>
              <a:path extrusionOk="0" h="21600" w="21600">
                <a:moveTo>
                  <a:pt x="19039" y="0"/>
                </a:moveTo>
                <a:lnTo>
                  <a:pt x="2561" y="13286"/>
                </a:lnTo>
                <a:lnTo>
                  <a:pt x="0" y="21600"/>
                </a:lnTo>
                <a:lnTo>
                  <a:pt x="21600" y="8314"/>
                </a:lnTo>
                <a:cubicBezTo>
                  <a:pt x="21600" y="8314"/>
                  <a:pt x="19039" y="0"/>
                  <a:pt x="19039" y="0"/>
                </a:cubicBezTo>
                <a:close/>
              </a:path>
            </a:pathLst>
          </a:custGeom>
          <a:solidFill>
            <a:srgbClr val="D8D8D8"/>
          </a:solidFill>
          <a:ln>
            <a:noFill/>
          </a:ln>
        </p:spPr>
        <p:txBody>
          <a:bodyPr anchorCtr="0" anchor="ctr" bIns="50800" lIns="50800" spcFirstLastPara="1" rIns="50800" wrap="square" tIns="50800">
            <a:noAutofit/>
          </a:bodyPr>
          <a:lstStyle/>
          <a:p>
            <a:pPr indent="0" lvl="0" marL="0" marR="0" rtl="0" algn="ctr">
              <a:spcBef>
                <a:spcPts val="0"/>
              </a:spcBef>
              <a:spcAft>
                <a:spcPts val="0"/>
              </a:spcAft>
              <a:buNone/>
            </a:pPr>
            <a:r>
              <a:t/>
            </a:r>
            <a:endParaRPr b="1" sz="2666">
              <a:solidFill>
                <a:schemeClr val="dk1"/>
              </a:solidFill>
              <a:latin typeface="Lato"/>
              <a:ea typeface="Lato"/>
              <a:cs typeface="Lato"/>
              <a:sym typeface="Lato"/>
            </a:endParaRPr>
          </a:p>
        </p:txBody>
      </p:sp>
      <p:sp>
        <p:nvSpPr>
          <p:cNvPr id="1237" name="Google Shape;1237;p64"/>
          <p:cNvSpPr/>
          <p:nvPr/>
        </p:nvSpPr>
        <p:spPr>
          <a:xfrm>
            <a:off x="11431678" y="7613491"/>
            <a:ext cx="9816360" cy="4078178"/>
          </a:xfrm>
          <a:custGeom>
            <a:rect b="b" l="l" r="r" t="t"/>
            <a:pathLst>
              <a:path extrusionOk="0" h="21600" w="21600">
                <a:moveTo>
                  <a:pt x="19743" y="0"/>
                </a:moveTo>
                <a:lnTo>
                  <a:pt x="1857" y="13286"/>
                </a:lnTo>
                <a:lnTo>
                  <a:pt x="0" y="21600"/>
                </a:lnTo>
                <a:lnTo>
                  <a:pt x="21600" y="8314"/>
                </a:lnTo>
                <a:cubicBezTo>
                  <a:pt x="21600" y="8314"/>
                  <a:pt x="19743" y="0"/>
                  <a:pt x="19743" y="0"/>
                </a:cubicBezTo>
                <a:close/>
              </a:path>
            </a:pathLst>
          </a:custGeom>
          <a:solidFill>
            <a:srgbClr val="D8D8D8"/>
          </a:solidFill>
          <a:ln>
            <a:noFill/>
          </a:ln>
        </p:spPr>
        <p:txBody>
          <a:bodyPr anchorCtr="0" anchor="ctr" bIns="50800" lIns="50800" spcFirstLastPara="1" rIns="50800" wrap="square" tIns="50800">
            <a:noAutofit/>
          </a:bodyPr>
          <a:lstStyle/>
          <a:p>
            <a:pPr indent="0" lvl="0" marL="0" marR="0" rtl="0" algn="ctr">
              <a:spcBef>
                <a:spcPts val="0"/>
              </a:spcBef>
              <a:spcAft>
                <a:spcPts val="0"/>
              </a:spcAft>
              <a:buNone/>
            </a:pPr>
            <a:r>
              <a:t/>
            </a:r>
            <a:endParaRPr b="1" sz="2666">
              <a:solidFill>
                <a:schemeClr val="dk1"/>
              </a:solidFill>
              <a:latin typeface="Lato"/>
              <a:ea typeface="Lato"/>
              <a:cs typeface="Lato"/>
              <a:sym typeface="Lato"/>
            </a:endParaRPr>
          </a:p>
        </p:txBody>
      </p:sp>
      <p:sp>
        <p:nvSpPr>
          <p:cNvPr id="1238" name="Google Shape;1238;p64"/>
          <p:cNvSpPr/>
          <p:nvPr/>
        </p:nvSpPr>
        <p:spPr>
          <a:xfrm>
            <a:off x="11431681" y="10131738"/>
            <a:ext cx="11165270" cy="1569708"/>
          </a:xfrm>
          <a:custGeom>
            <a:rect b="b" l="l" r="r" t="t"/>
            <a:pathLst>
              <a:path extrusionOk="0" h="21600" w="21600">
                <a:moveTo>
                  <a:pt x="21600" y="21600"/>
                </a:moveTo>
                <a:lnTo>
                  <a:pt x="19967" y="0"/>
                </a:lnTo>
                <a:lnTo>
                  <a:pt x="1633" y="0"/>
                </a:lnTo>
                <a:lnTo>
                  <a:pt x="0" y="21600"/>
                </a:lnTo>
                <a:cubicBezTo>
                  <a:pt x="0" y="21600"/>
                  <a:pt x="21600" y="21600"/>
                  <a:pt x="21600" y="21600"/>
                </a:cubicBezTo>
                <a:close/>
              </a:path>
            </a:pathLst>
          </a:custGeom>
          <a:solidFill>
            <a:srgbClr val="2287B4"/>
          </a:solidFill>
          <a:ln>
            <a:noFill/>
          </a:ln>
        </p:spPr>
        <p:txBody>
          <a:bodyPr anchorCtr="0" anchor="ctr" bIns="50800" lIns="50800" spcFirstLastPara="1" rIns="50800" wrap="square" tIns="50800">
            <a:noAutofit/>
          </a:bodyPr>
          <a:lstStyle/>
          <a:p>
            <a:pPr indent="0" lvl="0" marL="0" marR="0" rtl="0" algn="ctr">
              <a:spcBef>
                <a:spcPts val="0"/>
              </a:spcBef>
              <a:spcAft>
                <a:spcPts val="0"/>
              </a:spcAft>
              <a:buNone/>
            </a:pPr>
            <a:r>
              <a:t/>
            </a:r>
            <a:endParaRPr b="1" sz="2666">
              <a:solidFill>
                <a:schemeClr val="dk1"/>
              </a:solidFill>
              <a:latin typeface="Lato"/>
              <a:ea typeface="Lato"/>
              <a:cs typeface="Lato"/>
              <a:sym typeface="Lato"/>
            </a:endParaRPr>
          </a:p>
        </p:txBody>
      </p:sp>
      <p:sp>
        <p:nvSpPr>
          <p:cNvPr id="1239" name="Google Shape;1239;p64"/>
          <p:cNvSpPr/>
          <p:nvPr/>
        </p:nvSpPr>
        <p:spPr>
          <a:xfrm>
            <a:off x="15453472" y="1687540"/>
            <a:ext cx="3083584" cy="2494124"/>
          </a:xfrm>
          <a:custGeom>
            <a:rect b="b" l="l" r="r" t="t"/>
            <a:pathLst>
              <a:path extrusionOk="0" h="21600" w="21600">
                <a:moveTo>
                  <a:pt x="10800" y="0"/>
                </a:moveTo>
                <a:lnTo>
                  <a:pt x="21600" y="21600"/>
                </a:lnTo>
                <a:lnTo>
                  <a:pt x="0" y="21600"/>
                </a:lnTo>
                <a:close/>
              </a:path>
            </a:pathLst>
          </a:custGeom>
          <a:solidFill>
            <a:srgbClr val="FFC000"/>
          </a:solidFill>
          <a:ln>
            <a:noFill/>
          </a:ln>
        </p:spPr>
        <p:txBody>
          <a:bodyPr anchorCtr="0" anchor="t" bIns="0" lIns="0" spcFirstLastPara="1" rIns="0" wrap="square" tIns="0">
            <a:noAutofit/>
          </a:bodyPr>
          <a:lstStyle/>
          <a:p>
            <a:pPr indent="0" lvl="0" marL="0" marR="0" rtl="0" algn="ctr">
              <a:spcBef>
                <a:spcPts val="0"/>
              </a:spcBef>
              <a:spcAft>
                <a:spcPts val="0"/>
              </a:spcAft>
              <a:buNone/>
            </a:pPr>
            <a:r>
              <a:t/>
            </a:r>
            <a:endParaRPr b="1" sz="2666">
              <a:solidFill>
                <a:schemeClr val="dk1"/>
              </a:solidFill>
              <a:latin typeface="Lato"/>
              <a:ea typeface="Lato"/>
              <a:cs typeface="Lato"/>
              <a:sym typeface="Lato"/>
            </a:endParaRPr>
          </a:p>
        </p:txBody>
      </p:sp>
      <p:sp>
        <p:nvSpPr>
          <p:cNvPr id="1240" name="Google Shape;1240;p64"/>
          <p:cNvSpPr/>
          <p:nvPr/>
        </p:nvSpPr>
        <p:spPr>
          <a:xfrm>
            <a:off x="14112877" y="5095237"/>
            <a:ext cx="5769542" cy="1569726"/>
          </a:xfrm>
          <a:custGeom>
            <a:rect b="b" l="l" r="r" t="t"/>
            <a:pathLst>
              <a:path extrusionOk="0" h="21600" w="21600">
                <a:moveTo>
                  <a:pt x="3160" y="0"/>
                </a:moveTo>
                <a:lnTo>
                  <a:pt x="0" y="21600"/>
                </a:lnTo>
                <a:lnTo>
                  <a:pt x="21600" y="21600"/>
                </a:lnTo>
                <a:lnTo>
                  <a:pt x="18440" y="0"/>
                </a:lnTo>
                <a:cubicBezTo>
                  <a:pt x="18440" y="0"/>
                  <a:pt x="3160" y="0"/>
                  <a:pt x="3160" y="0"/>
                </a:cubicBezTo>
                <a:close/>
              </a:path>
            </a:pathLst>
          </a:custGeom>
          <a:solidFill>
            <a:srgbClr val="13BBE7"/>
          </a:solidFill>
          <a:ln>
            <a:noFill/>
          </a:ln>
        </p:spPr>
        <p:txBody>
          <a:bodyPr anchorCtr="0" anchor="ctr" bIns="50800" lIns="50800" spcFirstLastPara="1" rIns="50800" wrap="square" tIns="50800">
            <a:noAutofit/>
          </a:bodyPr>
          <a:lstStyle/>
          <a:p>
            <a:pPr indent="0" lvl="0" marL="0" marR="0" rtl="0" algn="ctr">
              <a:spcBef>
                <a:spcPts val="0"/>
              </a:spcBef>
              <a:spcAft>
                <a:spcPts val="0"/>
              </a:spcAft>
              <a:buNone/>
            </a:pPr>
            <a:r>
              <a:t/>
            </a:r>
            <a:endParaRPr b="1" sz="2666">
              <a:solidFill>
                <a:schemeClr val="dk1"/>
              </a:solidFill>
              <a:latin typeface="Lato"/>
              <a:ea typeface="Lato"/>
              <a:cs typeface="Lato"/>
              <a:sym typeface="Lato"/>
            </a:endParaRPr>
          </a:p>
        </p:txBody>
      </p:sp>
      <p:sp>
        <p:nvSpPr>
          <p:cNvPr id="1241" name="Google Shape;1241;p64"/>
          <p:cNvSpPr/>
          <p:nvPr/>
        </p:nvSpPr>
        <p:spPr>
          <a:xfrm>
            <a:off x="12772280" y="7613484"/>
            <a:ext cx="8467416" cy="1569728"/>
          </a:xfrm>
          <a:custGeom>
            <a:rect b="b" l="l" r="r" t="t"/>
            <a:pathLst>
              <a:path extrusionOk="0" h="21600" w="21600">
                <a:moveTo>
                  <a:pt x="2153" y="0"/>
                </a:moveTo>
                <a:lnTo>
                  <a:pt x="0" y="21600"/>
                </a:lnTo>
                <a:lnTo>
                  <a:pt x="21600" y="21600"/>
                </a:lnTo>
                <a:lnTo>
                  <a:pt x="19447" y="0"/>
                </a:lnTo>
                <a:cubicBezTo>
                  <a:pt x="19447" y="0"/>
                  <a:pt x="2153" y="0"/>
                  <a:pt x="2153" y="0"/>
                </a:cubicBezTo>
                <a:close/>
              </a:path>
            </a:pathLst>
          </a:custGeom>
          <a:solidFill>
            <a:srgbClr val="EF8D4B"/>
          </a:solidFill>
          <a:ln>
            <a:noFill/>
          </a:ln>
        </p:spPr>
        <p:txBody>
          <a:bodyPr anchorCtr="0" anchor="ctr" bIns="50800" lIns="50800" spcFirstLastPara="1" rIns="50800" wrap="square" tIns="50800">
            <a:noAutofit/>
          </a:bodyPr>
          <a:lstStyle/>
          <a:p>
            <a:pPr indent="0" lvl="0" marL="0" marR="0" rtl="0" algn="ctr">
              <a:spcBef>
                <a:spcPts val="0"/>
              </a:spcBef>
              <a:spcAft>
                <a:spcPts val="0"/>
              </a:spcAft>
              <a:buNone/>
            </a:pPr>
            <a:r>
              <a:t/>
            </a:r>
            <a:endParaRPr b="1" sz="2666">
              <a:solidFill>
                <a:schemeClr val="dk1"/>
              </a:solidFill>
              <a:latin typeface="Lato"/>
              <a:ea typeface="Lato"/>
              <a:cs typeface="Lato"/>
              <a:sym typeface="Lato"/>
            </a:endParaRPr>
          </a:p>
        </p:txBody>
      </p:sp>
      <p:sp>
        <p:nvSpPr>
          <p:cNvPr id="1242" name="Google Shape;1242;p64"/>
          <p:cNvSpPr txBox="1"/>
          <p:nvPr/>
        </p:nvSpPr>
        <p:spPr>
          <a:xfrm>
            <a:off x="15100594" y="10766839"/>
            <a:ext cx="3789342" cy="5025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666">
                <a:solidFill>
                  <a:schemeClr val="lt1"/>
                </a:solidFill>
                <a:latin typeface="Montserrat"/>
                <a:ea typeface="Montserrat"/>
                <a:cs typeface="Montserrat"/>
                <a:sym typeface="Montserrat"/>
              </a:rPr>
              <a:t>Level 01</a:t>
            </a:r>
            <a:endParaRPr/>
          </a:p>
        </p:txBody>
      </p:sp>
      <p:sp>
        <p:nvSpPr>
          <p:cNvPr id="1243" name="Google Shape;1243;p64"/>
          <p:cNvSpPr txBox="1"/>
          <p:nvPr/>
        </p:nvSpPr>
        <p:spPr>
          <a:xfrm>
            <a:off x="15119645" y="8307223"/>
            <a:ext cx="3789342" cy="5025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666">
                <a:solidFill>
                  <a:schemeClr val="lt1"/>
                </a:solidFill>
                <a:latin typeface="Montserrat"/>
                <a:ea typeface="Montserrat"/>
                <a:cs typeface="Montserrat"/>
                <a:sym typeface="Montserrat"/>
              </a:rPr>
              <a:t>Level 02</a:t>
            </a:r>
            <a:endParaRPr/>
          </a:p>
        </p:txBody>
      </p:sp>
      <p:sp>
        <p:nvSpPr>
          <p:cNvPr id="1244" name="Google Shape;1244;p64"/>
          <p:cNvSpPr txBox="1"/>
          <p:nvPr/>
        </p:nvSpPr>
        <p:spPr>
          <a:xfrm>
            <a:off x="15138697" y="5754043"/>
            <a:ext cx="3789342" cy="5025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666">
                <a:solidFill>
                  <a:schemeClr val="lt1"/>
                </a:solidFill>
                <a:latin typeface="Montserrat"/>
                <a:ea typeface="Montserrat"/>
                <a:cs typeface="Montserrat"/>
                <a:sym typeface="Montserrat"/>
              </a:rPr>
              <a:t>Level 02</a:t>
            </a:r>
            <a:endParaRPr/>
          </a:p>
        </p:txBody>
      </p:sp>
      <p:sp>
        <p:nvSpPr>
          <p:cNvPr id="1245" name="Google Shape;1245;p64"/>
          <p:cNvSpPr txBox="1"/>
          <p:nvPr/>
        </p:nvSpPr>
        <p:spPr>
          <a:xfrm>
            <a:off x="15552309" y="3302186"/>
            <a:ext cx="2962112" cy="5025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666">
                <a:solidFill>
                  <a:schemeClr val="lt1"/>
                </a:solidFill>
                <a:latin typeface="Montserrat"/>
                <a:ea typeface="Montserrat"/>
                <a:cs typeface="Montserrat"/>
                <a:sym typeface="Montserrat"/>
              </a:rPr>
              <a:t>Level 04</a:t>
            </a:r>
            <a:endParaRPr/>
          </a:p>
        </p:txBody>
      </p:sp>
      <p:sp>
        <p:nvSpPr>
          <p:cNvPr id="1246" name="Google Shape;1246;p64"/>
          <p:cNvSpPr txBox="1"/>
          <p:nvPr/>
        </p:nvSpPr>
        <p:spPr>
          <a:xfrm>
            <a:off x="4219611" y="2186839"/>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 amet, consectetur.</a:t>
            </a:r>
            <a:endParaRPr b="1" sz="2400">
              <a:solidFill>
                <a:srgbClr val="7F7F7F"/>
              </a:solidFill>
              <a:latin typeface="Lato"/>
              <a:ea typeface="Lato"/>
              <a:cs typeface="Lato"/>
              <a:sym typeface="Lato"/>
            </a:endParaRPr>
          </a:p>
        </p:txBody>
      </p:sp>
      <p:grpSp>
        <p:nvGrpSpPr>
          <p:cNvPr id="1247" name="Google Shape;1247;p64"/>
          <p:cNvGrpSpPr/>
          <p:nvPr/>
        </p:nvGrpSpPr>
        <p:grpSpPr>
          <a:xfrm>
            <a:off x="4379378" y="9114957"/>
            <a:ext cx="4569334" cy="2321878"/>
            <a:chOff x="8248648" y="5466492"/>
            <a:chExt cx="2284667" cy="1160939"/>
          </a:xfrm>
        </p:grpSpPr>
        <p:grpSp>
          <p:nvGrpSpPr>
            <p:cNvPr id="1248" name="Google Shape;1248;p64"/>
            <p:cNvGrpSpPr/>
            <p:nvPr/>
          </p:nvGrpSpPr>
          <p:grpSpPr>
            <a:xfrm>
              <a:off x="8248648" y="6181679"/>
              <a:ext cx="2284667" cy="445752"/>
              <a:chOff x="3462374" y="4417928"/>
              <a:chExt cx="3427000" cy="668628"/>
            </a:xfrm>
          </p:grpSpPr>
          <p:sp>
            <p:nvSpPr>
              <p:cNvPr id="1249" name="Google Shape;1249;p64"/>
              <p:cNvSpPr/>
              <p:nvPr/>
            </p:nvSpPr>
            <p:spPr>
              <a:xfrm>
                <a:off x="3515360" y="4417928"/>
                <a:ext cx="1442720" cy="230751"/>
              </a:xfrm>
              <a:prstGeom prst="rect">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250" name="Google Shape;1250;p64"/>
              <p:cNvSpPr/>
              <p:nvPr/>
            </p:nvSpPr>
            <p:spPr>
              <a:xfrm>
                <a:off x="4958079" y="4417928"/>
                <a:ext cx="1868983" cy="230751"/>
              </a:xfrm>
              <a:prstGeom prst="rect">
                <a:avLst/>
              </a:prstGeom>
              <a:solidFill>
                <a:srgbClr val="EF8D4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251" name="Google Shape;1251;p64"/>
              <p:cNvSpPr txBox="1"/>
              <p:nvPr/>
            </p:nvSpPr>
            <p:spPr>
              <a:xfrm>
                <a:off x="6247130"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EF8D4B"/>
                    </a:solidFill>
                    <a:latin typeface="Lato"/>
                    <a:ea typeface="Lato"/>
                    <a:cs typeface="Lato"/>
                    <a:sym typeface="Lato"/>
                  </a:rPr>
                  <a:t>60%</a:t>
                </a:r>
                <a:endParaRPr/>
              </a:p>
            </p:txBody>
          </p:sp>
          <p:sp>
            <p:nvSpPr>
              <p:cNvPr id="1252" name="Google Shape;1252;p64"/>
              <p:cNvSpPr txBox="1"/>
              <p:nvPr/>
            </p:nvSpPr>
            <p:spPr>
              <a:xfrm>
                <a:off x="3462374" y="4709626"/>
                <a:ext cx="642244" cy="37693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lang="en-ID" sz="2666">
                    <a:solidFill>
                      <a:srgbClr val="FFC000"/>
                    </a:solidFill>
                    <a:latin typeface="Lato"/>
                    <a:ea typeface="Lato"/>
                    <a:cs typeface="Lato"/>
                    <a:sym typeface="Lato"/>
                  </a:rPr>
                  <a:t>40%</a:t>
                </a:r>
                <a:endParaRPr/>
              </a:p>
            </p:txBody>
          </p:sp>
        </p:grpSp>
        <p:sp>
          <p:nvSpPr>
            <p:cNvPr id="1253" name="Google Shape;1253;p64"/>
            <p:cNvSpPr txBox="1"/>
            <p:nvPr/>
          </p:nvSpPr>
          <p:spPr>
            <a:xfrm>
              <a:off x="8283973" y="5466492"/>
              <a:ext cx="2207801" cy="517514"/>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t>
              </a:r>
              <a:endParaRPr/>
            </a:p>
          </p:txBody>
        </p:sp>
      </p:grpSp>
      <p:sp>
        <p:nvSpPr>
          <p:cNvPr id="1254" name="Google Shape;1254;p64"/>
          <p:cNvSpPr/>
          <p:nvPr/>
        </p:nvSpPr>
        <p:spPr>
          <a:xfrm>
            <a:off x="2362242" y="2296968"/>
            <a:ext cx="1584164" cy="1584164"/>
          </a:xfrm>
          <a:prstGeom prst="ellipse">
            <a:avLst/>
          </a:prstGeom>
          <a:solidFill>
            <a:srgbClr val="EF8D4B"/>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1255" name="Google Shape;1255;p64"/>
          <p:cNvPicPr preferRelativeResize="0"/>
          <p:nvPr/>
        </p:nvPicPr>
        <p:blipFill rotWithShape="1">
          <a:blip r:embed="rId3">
            <a:alphaModFix/>
          </a:blip>
          <a:srcRect b="0" l="0" r="0" t="0"/>
          <a:stretch/>
        </p:blipFill>
        <p:spPr>
          <a:xfrm>
            <a:off x="2687789" y="2711376"/>
            <a:ext cx="933074" cy="755348"/>
          </a:xfrm>
          <a:prstGeom prst="rect">
            <a:avLst/>
          </a:prstGeom>
          <a:noFill/>
          <a:ln>
            <a:noFill/>
          </a:ln>
        </p:spPr>
      </p:pic>
      <p:sp>
        <p:nvSpPr>
          <p:cNvPr id="1256" name="Google Shape;1256;p64"/>
          <p:cNvSpPr txBox="1"/>
          <p:nvPr/>
        </p:nvSpPr>
        <p:spPr>
          <a:xfrm>
            <a:off x="4219611" y="4346463"/>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 amet, consectetur.</a:t>
            </a:r>
            <a:endParaRPr b="1" sz="2400">
              <a:solidFill>
                <a:srgbClr val="7F7F7F"/>
              </a:solidFill>
              <a:latin typeface="Lato"/>
              <a:ea typeface="Lato"/>
              <a:cs typeface="Lato"/>
              <a:sym typeface="Lato"/>
            </a:endParaRPr>
          </a:p>
        </p:txBody>
      </p:sp>
      <p:sp>
        <p:nvSpPr>
          <p:cNvPr id="1257" name="Google Shape;1257;p64"/>
          <p:cNvSpPr/>
          <p:nvPr/>
        </p:nvSpPr>
        <p:spPr>
          <a:xfrm>
            <a:off x="2362242" y="4456592"/>
            <a:ext cx="1584164" cy="1584164"/>
          </a:xfrm>
          <a:prstGeom prst="ellipse">
            <a:avLst/>
          </a:prstGeom>
          <a:solidFill>
            <a:srgbClr val="13BBE7"/>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1258" name="Google Shape;1258;p64"/>
          <p:cNvSpPr txBox="1"/>
          <p:nvPr/>
        </p:nvSpPr>
        <p:spPr>
          <a:xfrm>
            <a:off x="4219611" y="6462551"/>
            <a:ext cx="6387782" cy="1681358"/>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incididunt ut labore et dolore amet, consectetur.</a:t>
            </a:r>
            <a:endParaRPr b="1" sz="2400">
              <a:solidFill>
                <a:srgbClr val="7F7F7F"/>
              </a:solidFill>
              <a:latin typeface="Lato"/>
              <a:ea typeface="Lato"/>
              <a:cs typeface="Lato"/>
              <a:sym typeface="Lato"/>
            </a:endParaRPr>
          </a:p>
        </p:txBody>
      </p:sp>
      <p:pic>
        <p:nvPicPr>
          <p:cNvPr id="1259" name="Google Shape;1259;p64"/>
          <p:cNvPicPr preferRelativeResize="0"/>
          <p:nvPr/>
        </p:nvPicPr>
        <p:blipFill rotWithShape="1">
          <a:blip r:embed="rId4">
            <a:alphaModFix/>
          </a:blip>
          <a:srcRect b="0" l="0" r="0" t="0"/>
          <a:stretch/>
        </p:blipFill>
        <p:spPr>
          <a:xfrm>
            <a:off x="2760084" y="4854434"/>
            <a:ext cx="788480" cy="788480"/>
          </a:xfrm>
          <a:prstGeom prst="rect">
            <a:avLst/>
          </a:prstGeom>
          <a:noFill/>
          <a:ln>
            <a:noFill/>
          </a:ln>
        </p:spPr>
      </p:pic>
      <p:grpSp>
        <p:nvGrpSpPr>
          <p:cNvPr id="1260" name="Google Shape;1260;p64"/>
          <p:cNvGrpSpPr/>
          <p:nvPr/>
        </p:nvGrpSpPr>
        <p:grpSpPr>
          <a:xfrm>
            <a:off x="2362242" y="6572680"/>
            <a:ext cx="1584164" cy="1584164"/>
            <a:chOff x="1181121" y="3286340"/>
            <a:chExt cx="792082" cy="792082"/>
          </a:xfrm>
        </p:grpSpPr>
        <p:sp>
          <p:nvSpPr>
            <p:cNvPr id="1261" name="Google Shape;1261;p64"/>
            <p:cNvSpPr/>
            <p:nvPr/>
          </p:nvSpPr>
          <p:spPr>
            <a:xfrm>
              <a:off x="1181121" y="3286340"/>
              <a:ext cx="792082" cy="792082"/>
            </a:xfrm>
            <a:prstGeom prst="ellipse">
              <a:avLst/>
            </a:prstGeom>
            <a:solidFill>
              <a:srgbClr val="FFC000"/>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1262" name="Google Shape;1262;p64"/>
            <p:cNvPicPr preferRelativeResize="0"/>
            <p:nvPr/>
          </p:nvPicPr>
          <p:blipFill rotWithShape="1">
            <a:blip r:embed="rId5">
              <a:alphaModFix/>
            </a:blip>
            <a:srcRect b="0" l="0" r="0" t="0"/>
            <a:stretch/>
          </p:blipFill>
          <p:spPr>
            <a:xfrm>
              <a:off x="1344469" y="3507581"/>
              <a:ext cx="465386" cy="411270"/>
            </a:xfrm>
            <a:prstGeom prst="rect">
              <a:avLst/>
            </a:prstGeom>
            <a:noFill/>
            <a:ln>
              <a:noFill/>
            </a:ln>
          </p:spPr>
        </p:pic>
      </p:gr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6" name="Shape 1266"/>
        <p:cNvGrpSpPr/>
        <p:nvPr/>
      </p:nvGrpSpPr>
      <p:grpSpPr>
        <a:xfrm>
          <a:off x="0" y="0"/>
          <a:ext cx="0" cy="0"/>
          <a:chOff x="0" y="0"/>
          <a:chExt cx="0" cy="0"/>
        </a:xfrm>
      </p:grpSpPr>
      <p:grpSp>
        <p:nvGrpSpPr>
          <p:cNvPr id="1267" name="Google Shape;1267;p65"/>
          <p:cNvGrpSpPr/>
          <p:nvPr/>
        </p:nvGrpSpPr>
        <p:grpSpPr>
          <a:xfrm>
            <a:off x="16425889" y="5683229"/>
            <a:ext cx="458740" cy="457373"/>
            <a:chOff x="0" y="-1"/>
            <a:chExt cx="277648" cy="276821"/>
          </a:xfrm>
        </p:grpSpPr>
        <p:sp>
          <p:nvSpPr>
            <p:cNvPr id="1268" name="Google Shape;1268;p65"/>
            <p:cNvSpPr/>
            <p:nvPr/>
          </p:nvSpPr>
          <p:spPr>
            <a:xfrm>
              <a:off x="71620" y="71068"/>
              <a:ext cx="134409" cy="134685"/>
            </a:xfrm>
            <a:custGeom>
              <a:rect b="b" l="l" r="r" t="t"/>
              <a:pathLst>
                <a:path extrusionOk="0" h="19679" w="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269" name="Google Shape;1269;p65"/>
            <p:cNvSpPr/>
            <p:nvPr/>
          </p:nvSpPr>
          <p:spPr>
            <a:xfrm>
              <a:off x="0" y="-1"/>
              <a:ext cx="277648" cy="276821"/>
            </a:xfrm>
            <a:custGeom>
              <a:rect b="b" l="l" r="r" t="t"/>
              <a:pathLst>
                <a:path extrusionOk="0" h="21600" w="2160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2"/>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grpSp>
      <p:sp>
        <p:nvSpPr>
          <p:cNvPr id="1270" name="Google Shape;1270;p65"/>
          <p:cNvSpPr txBox="1"/>
          <p:nvPr/>
        </p:nvSpPr>
        <p:spPr>
          <a:xfrm>
            <a:off x="17173656" y="5150188"/>
            <a:ext cx="3687548" cy="66582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b="1" lang="en-ID" sz="2800">
                <a:solidFill>
                  <a:srgbClr val="2287B4"/>
                </a:solidFill>
                <a:latin typeface="Montserrat"/>
                <a:ea typeface="Montserrat"/>
                <a:cs typeface="Montserrat"/>
                <a:sym typeface="Montserrat"/>
              </a:rPr>
              <a:t>Element text</a:t>
            </a:r>
            <a:endParaRPr/>
          </a:p>
        </p:txBody>
      </p:sp>
      <p:sp>
        <p:nvSpPr>
          <p:cNvPr id="1271" name="Google Shape;1271;p65"/>
          <p:cNvSpPr txBox="1"/>
          <p:nvPr/>
        </p:nvSpPr>
        <p:spPr>
          <a:xfrm>
            <a:off x="17173656" y="5761528"/>
            <a:ext cx="349967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amet </a:t>
            </a:r>
            <a:endParaRPr/>
          </a:p>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consectetur adipiscing.</a:t>
            </a:r>
            <a:endParaRPr/>
          </a:p>
        </p:txBody>
      </p:sp>
      <p:grpSp>
        <p:nvGrpSpPr>
          <p:cNvPr id="1272" name="Google Shape;1272;p65"/>
          <p:cNvGrpSpPr/>
          <p:nvPr/>
        </p:nvGrpSpPr>
        <p:grpSpPr>
          <a:xfrm>
            <a:off x="16218447" y="10603008"/>
            <a:ext cx="458740" cy="457373"/>
            <a:chOff x="0" y="-1"/>
            <a:chExt cx="277648" cy="276821"/>
          </a:xfrm>
        </p:grpSpPr>
        <p:sp>
          <p:nvSpPr>
            <p:cNvPr id="1273" name="Google Shape;1273;p65"/>
            <p:cNvSpPr/>
            <p:nvPr/>
          </p:nvSpPr>
          <p:spPr>
            <a:xfrm>
              <a:off x="71620" y="71068"/>
              <a:ext cx="134409" cy="134685"/>
            </a:xfrm>
            <a:custGeom>
              <a:rect b="b" l="l" r="r" t="t"/>
              <a:pathLst>
                <a:path extrusionOk="0" h="19679" w="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274" name="Google Shape;1274;p65"/>
            <p:cNvSpPr/>
            <p:nvPr/>
          </p:nvSpPr>
          <p:spPr>
            <a:xfrm>
              <a:off x="0" y="-1"/>
              <a:ext cx="277648" cy="276821"/>
            </a:xfrm>
            <a:custGeom>
              <a:rect b="b" l="l" r="r" t="t"/>
              <a:pathLst>
                <a:path extrusionOk="0" h="21600" w="2160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3"/>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grpSp>
      <p:sp>
        <p:nvSpPr>
          <p:cNvPr id="1275" name="Google Shape;1275;p65"/>
          <p:cNvSpPr txBox="1"/>
          <p:nvPr/>
        </p:nvSpPr>
        <p:spPr>
          <a:xfrm>
            <a:off x="16966213" y="10069966"/>
            <a:ext cx="3908346" cy="66582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b="1" lang="en-ID" sz="2800">
                <a:solidFill>
                  <a:srgbClr val="2287B4"/>
                </a:solidFill>
                <a:latin typeface="Montserrat"/>
                <a:ea typeface="Montserrat"/>
                <a:cs typeface="Montserrat"/>
                <a:sym typeface="Montserrat"/>
              </a:rPr>
              <a:t>Element text</a:t>
            </a:r>
            <a:endParaRPr/>
          </a:p>
        </p:txBody>
      </p:sp>
      <p:sp>
        <p:nvSpPr>
          <p:cNvPr id="1276" name="Google Shape;1276;p65"/>
          <p:cNvSpPr txBox="1"/>
          <p:nvPr/>
        </p:nvSpPr>
        <p:spPr>
          <a:xfrm>
            <a:off x="16966214" y="10681306"/>
            <a:ext cx="349967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amet </a:t>
            </a:r>
            <a:endParaRPr/>
          </a:p>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consectetur adipiscing.</a:t>
            </a:r>
            <a:endParaRPr/>
          </a:p>
        </p:txBody>
      </p:sp>
      <p:grpSp>
        <p:nvGrpSpPr>
          <p:cNvPr id="1277" name="Google Shape;1277;p65"/>
          <p:cNvGrpSpPr/>
          <p:nvPr/>
        </p:nvGrpSpPr>
        <p:grpSpPr>
          <a:xfrm>
            <a:off x="8686103" y="4336919"/>
            <a:ext cx="458740" cy="457373"/>
            <a:chOff x="0" y="-1"/>
            <a:chExt cx="277648" cy="276821"/>
          </a:xfrm>
        </p:grpSpPr>
        <p:sp>
          <p:nvSpPr>
            <p:cNvPr id="1278" name="Google Shape;1278;p65"/>
            <p:cNvSpPr/>
            <p:nvPr/>
          </p:nvSpPr>
          <p:spPr>
            <a:xfrm>
              <a:off x="71620" y="71068"/>
              <a:ext cx="134409" cy="134685"/>
            </a:xfrm>
            <a:custGeom>
              <a:rect b="b" l="l" r="r" t="t"/>
              <a:pathLst>
                <a:path extrusionOk="0" h="19679" w="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279" name="Google Shape;1279;p65"/>
            <p:cNvSpPr/>
            <p:nvPr/>
          </p:nvSpPr>
          <p:spPr>
            <a:xfrm>
              <a:off x="0" y="-1"/>
              <a:ext cx="277648" cy="276821"/>
            </a:xfrm>
            <a:custGeom>
              <a:rect b="b" l="l" r="r" t="t"/>
              <a:pathLst>
                <a:path extrusionOk="0" h="21600" w="2160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1"/>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grpSp>
      <p:sp>
        <p:nvSpPr>
          <p:cNvPr id="1280" name="Google Shape;1280;p65"/>
          <p:cNvSpPr txBox="1"/>
          <p:nvPr/>
        </p:nvSpPr>
        <p:spPr>
          <a:xfrm>
            <a:off x="4911022" y="3803878"/>
            <a:ext cx="3398392" cy="665823"/>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b="1" lang="en-ID" sz="2800">
                <a:solidFill>
                  <a:srgbClr val="2287B4"/>
                </a:solidFill>
                <a:latin typeface="Montserrat"/>
                <a:ea typeface="Montserrat"/>
                <a:cs typeface="Montserrat"/>
                <a:sym typeface="Montserrat"/>
              </a:rPr>
              <a:t>Element text</a:t>
            </a:r>
            <a:endParaRPr/>
          </a:p>
        </p:txBody>
      </p:sp>
      <p:sp>
        <p:nvSpPr>
          <p:cNvPr id="1281" name="Google Shape;1281;p65"/>
          <p:cNvSpPr txBox="1"/>
          <p:nvPr/>
        </p:nvSpPr>
        <p:spPr>
          <a:xfrm>
            <a:off x="4902345" y="4415218"/>
            <a:ext cx="3499676" cy="1127360"/>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Lorem ipsum dolor amet </a:t>
            </a:r>
            <a:endParaRPr/>
          </a:p>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consectetur adipiscing.</a:t>
            </a:r>
            <a:endParaRPr/>
          </a:p>
        </p:txBody>
      </p:sp>
      <p:grpSp>
        <p:nvGrpSpPr>
          <p:cNvPr id="1282" name="Google Shape;1282;p65"/>
          <p:cNvGrpSpPr/>
          <p:nvPr/>
        </p:nvGrpSpPr>
        <p:grpSpPr>
          <a:xfrm>
            <a:off x="6393051" y="7547003"/>
            <a:ext cx="458740" cy="457373"/>
            <a:chOff x="0" y="-1"/>
            <a:chExt cx="277648" cy="276821"/>
          </a:xfrm>
        </p:grpSpPr>
        <p:sp>
          <p:nvSpPr>
            <p:cNvPr id="1283" name="Google Shape;1283;p65"/>
            <p:cNvSpPr/>
            <p:nvPr/>
          </p:nvSpPr>
          <p:spPr>
            <a:xfrm>
              <a:off x="71620" y="71068"/>
              <a:ext cx="134409" cy="134685"/>
            </a:xfrm>
            <a:custGeom>
              <a:rect b="b" l="l" r="r" t="t"/>
              <a:pathLst>
                <a:path extrusionOk="0" h="19679" w="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284" name="Google Shape;1284;p65"/>
            <p:cNvSpPr/>
            <p:nvPr/>
          </p:nvSpPr>
          <p:spPr>
            <a:xfrm>
              <a:off x="0" y="-1"/>
              <a:ext cx="277648" cy="276821"/>
            </a:xfrm>
            <a:custGeom>
              <a:rect b="b" l="l" r="r" t="t"/>
              <a:pathLst>
                <a:path extrusionOk="0" h="21600" w="2160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6"/>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grpSp>
      <p:sp>
        <p:nvSpPr>
          <p:cNvPr id="1285" name="Google Shape;1285;p65"/>
          <p:cNvSpPr txBox="1"/>
          <p:nvPr/>
        </p:nvSpPr>
        <p:spPr>
          <a:xfrm>
            <a:off x="2768061" y="7013962"/>
            <a:ext cx="3222958" cy="665823"/>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b="1" lang="en-ID" sz="2800">
                <a:solidFill>
                  <a:srgbClr val="2287B4"/>
                </a:solidFill>
                <a:latin typeface="Montserrat"/>
                <a:ea typeface="Montserrat"/>
                <a:cs typeface="Montserrat"/>
                <a:sym typeface="Montserrat"/>
              </a:rPr>
              <a:t>Element text</a:t>
            </a:r>
            <a:endParaRPr/>
          </a:p>
        </p:txBody>
      </p:sp>
      <p:sp>
        <p:nvSpPr>
          <p:cNvPr id="1286" name="Google Shape;1286;p65"/>
          <p:cNvSpPr txBox="1"/>
          <p:nvPr/>
        </p:nvSpPr>
        <p:spPr>
          <a:xfrm>
            <a:off x="2610179" y="7625302"/>
            <a:ext cx="3499676" cy="1127360"/>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Lorem ipsum dolor amet </a:t>
            </a:r>
            <a:endParaRPr/>
          </a:p>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consectetur adipiscing.</a:t>
            </a:r>
            <a:endParaRPr/>
          </a:p>
        </p:txBody>
      </p:sp>
      <p:grpSp>
        <p:nvGrpSpPr>
          <p:cNvPr id="1287" name="Google Shape;1287;p65"/>
          <p:cNvGrpSpPr/>
          <p:nvPr/>
        </p:nvGrpSpPr>
        <p:grpSpPr>
          <a:xfrm>
            <a:off x="8312761" y="11165958"/>
            <a:ext cx="458740" cy="457373"/>
            <a:chOff x="0" y="-1"/>
            <a:chExt cx="277648" cy="276821"/>
          </a:xfrm>
        </p:grpSpPr>
        <p:sp>
          <p:nvSpPr>
            <p:cNvPr id="1288" name="Google Shape;1288;p65"/>
            <p:cNvSpPr/>
            <p:nvPr/>
          </p:nvSpPr>
          <p:spPr>
            <a:xfrm>
              <a:off x="71620" y="71068"/>
              <a:ext cx="134409" cy="134685"/>
            </a:xfrm>
            <a:custGeom>
              <a:rect b="b" l="l" r="r" t="t"/>
              <a:pathLst>
                <a:path extrusionOk="0" h="19679" w="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289" name="Google Shape;1289;p65"/>
            <p:cNvSpPr/>
            <p:nvPr/>
          </p:nvSpPr>
          <p:spPr>
            <a:xfrm>
              <a:off x="0" y="-1"/>
              <a:ext cx="277648" cy="276821"/>
            </a:xfrm>
            <a:custGeom>
              <a:rect b="b" l="l" r="r" t="t"/>
              <a:pathLst>
                <a:path extrusionOk="0" h="21600" w="2160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4"/>
            </a:solid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7200">
                <a:solidFill>
                  <a:schemeClr val="dk1"/>
                </a:solidFill>
                <a:latin typeface="Lato"/>
                <a:ea typeface="Lato"/>
                <a:cs typeface="Lato"/>
                <a:sym typeface="Lato"/>
              </a:endParaRPr>
            </a:p>
          </p:txBody>
        </p:sp>
      </p:grpSp>
      <p:sp>
        <p:nvSpPr>
          <p:cNvPr id="1290" name="Google Shape;1290;p65"/>
          <p:cNvSpPr txBox="1"/>
          <p:nvPr/>
        </p:nvSpPr>
        <p:spPr>
          <a:xfrm>
            <a:off x="4518916" y="10632916"/>
            <a:ext cx="3417156" cy="665823"/>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b="1" lang="en-ID" sz="2800">
                <a:solidFill>
                  <a:srgbClr val="2287B4"/>
                </a:solidFill>
                <a:latin typeface="Montserrat"/>
                <a:ea typeface="Montserrat"/>
                <a:cs typeface="Montserrat"/>
                <a:sym typeface="Montserrat"/>
              </a:rPr>
              <a:t>Element text</a:t>
            </a:r>
            <a:endParaRPr/>
          </a:p>
        </p:txBody>
      </p:sp>
      <p:sp>
        <p:nvSpPr>
          <p:cNvPr id="1291" name="Google Shape;1291;p65"/>
          <p:cNvSpPr txBox="1"/>
          <p:nvPr/>
        </p:nvSpPr>
        <p:spPr>
          <a:xfrm>
            <a:off x="4532863" y="11244256"/>
            <a:ext cx="3499676" cy="1127360"/>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Lorem ipsum dolor amet </a:t>
            </a:r>
            <a:endParaRPr/>
          </a:p>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consectetur adipiscing.</a:t>
            </a:r>
            <a:endParaRPr/>
          </a:p>
        </p:txBody>
      </p:sp>
      <p:sp>
        <p:nvSpPr>
          <p:cNvPr id="1292" name="Google Shape;1292;p65"/>
          <p:cNvSpPr/>
          <p:nvPr/>
        </p:nvSpPr>
        <p:spPr>
          <a:xfrm>
            <a:off x="9515369" y="5493924"/>
            <a:ext cx="5353266" cy="5353264"/>
          </a:xfrm>
          <a:prstGeom prst="ellipse">
            <a:avLst/>
          </a:prstGeom>
          <a:solidFill>
            <a:srgbClr val="CCCCCC"/>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293" name="Google Shape;1293;p65"/>
          <p:cNvSpPr/>
          <p:nvPr/>
        </p:nvSpPr>
        <p:spPr>
          <a:xfrm rot="6076805">
            <a:off x="9125824" y="4762128"/>
            <a:ext cx="6528972" cy="6528972"/>
          </a:xfrm>
          <a:prstGeom prst="pie">
            <a:avLst>
              <a:gd fmla="val 11942577" name="adj1"/>
              <a:gd fmla="val 15039793" name="adj2"/>
            </a:avLst>
          </a:prstGeom>
          <a:solidFill>
            <a:schemeClr val="accent2">
              <a:alpha val="84705"/>
            </a:schemeClr>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294" name="Google Shape;1294;p65"/>
          <p:cNvSpPr/>
          <p:nvPr/>
        </p:nvSpPr>
        <p:spPr>
          <a:xfrm rot="10619213">
            <a:off x="9878335" y="6053983"/>
            <a:ext cx="5522222" cy="5522222"/>
          </a:xfrm>
          <a:prstGeom prst="pie">
            <a:avLst>
              <a:gd fmla="val 12152192" name="adj1"/>
              <a:gd fmla="val 14931366" name="adj2"/>
            </a:avLst>
          </a:prstGeom>
          <a:solidFill>
            <a:schemeClr val="accent3">
              <a:alpha val="84705"/>
            </a:schemeClr>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7200">
              <a:solidFill>
                <a:schemeClr val="dk1"/>
              </a:solidFill>
              <a:latin typeface="Lato"/>
              <a:ea typeface="Lato"/>
              <a:cs typeface="Lato"/>
              <a:sym typeface="Lato"/>
            </a:endParaRPr>
          </a:p>
        </p:txBody>
      </p:sp>
      <p:cxnSp>
        <p:nvCxnSpPr>
          <p:cNvPr id="1295" name="Google Shape;1295;p65"/>
          <p:cNvCxnSpPr/>
          <p:nvPr/>
        </p:nvCxnSpPr>
        <p:spPr>
          <a:xfrm>
            <a:off x="9144842" y="4565605"/>
            <a:ext cx="970040" cy="10682"/>
          </a:xfrm>
          <a:prstGeom prst="straightConnector1">
            <a:avLst/>
          </a:prstGeom>
          <a:noFill/>
          <a:ln cap="flat" cmpd="sng" w="9525">
            <a:solidFill>
              <a:schemeClr val="accent1"/>
            </a:solidFill>
            <a:prstDash val="solid"/>
            <a:miter lim="800000"/>
            <a:headEnd len="sm" w="sm" type="none"/>
            <a:tailEnd len="sm" w="sm" type="none"/>
          </a:ln>
        </p:spPr>
      </p:cxnSp>
      <p:cxnSp>
        <p:nvCxnSpPr>
          <p:cNvPr id="1296" name="Google Shape;1296;p65"/>
          <p:cNvCxnSpPr/>
          <p:nvPr/>
        </p:nvCxnSpPr>
        <p:spPr>
          <a:xfrm>
            <a:off x="10114883" y="4576287"/>
            <a:ext cx="423762" cy="480466"/>
          </a:xfrm>
          <a:prstGeom prst="straightConnector1">
            <a:avLst/>
          </a:prstGeom>
          <a:noFill/>
          <a:ln cap="flat" cmpd="sng" w="9525">
            <a:solidFill>
              <a:schemeClr val="accent1"/>
            </a:solidFill>
            <a:prstDash val="solid"/>
            <a:miter lim="800000"/>
            <a:headEnd len="sm" w="sm" type="none"/>
            <a:tailEnd len="sm" w="sm" type="none"/>
          </a:ln>
        </p:spPr>
      </p:cxnSp>
      <p:cxnSp>
        <p:nvCxnSpPr>
          <p:cNvPr id="1297" name="Google Shape;1297;p65"/>
          <p:cNvCxnSpPr/>
          <p:nvPr/>
        </p:nvCxnSpPr>
        <p:spPr>
          <a:xfrm>
            <a:off x="6850911" y="7775688"/>
            <a:ext cx="1085162" cy="0"/>
          </a:xfrm>
          <a:prstGeom prst="straightConnector1">
            <a:avLst/>
          </a:prstGeom>
          <a:noFill/>
          <a:ln cap="flat" cmpd="sng" w="9525">
            <a:solidFill>
              <a:schemeClr val="accent5"/>
            </a:solidFill>
            <a:prstDash val="solid"/>
            <a:miter lim="800000"/>
            <a:headEnd len="sm" w="sm" type="none"/>
            <a:tailEnd len="sm" w="sm" type="none"/>
          </a:ln>
        </p:spPr>
      </p:cxnSp>
      <p:cxnSp>
        <p:nvCxnSpPr>
          <p:cNvPr id="1298" name="Google Shape;1298;p65"/>
          <p:cNvCxnSpPr/>
          <p:nvPr/>
        </p:nvCxnSpPr>
        <p:spPr>
          <a:xfrm>
            <a:off x="8771501" y="11432734"/>
            <a:ext cx="965514" cy="0"/>
          </a:xfrm>
          <a:prstGeom prst="straightConnector1">
            <a:avLst/>
          </a:prstGeom>
          <a:noFill/>
          <a:ln cap="flat" cmpd="sng" w="9525">
            <a:solidFill>
              <a:schemeClr val="accent4"/>
            </a:solidFill>
            <a:prstDash val="solid"/>
            <a:miter lim="800000"/>
            <a:headEnd len="sm" w="sm" type="none"/>
            <a:tailEnd len="sm" w="sm" type="none"/>
          </a:ln>
        </p:spPr>
      </p:cxnSp>
      <p:cxnSp>
        <p:nvCxnSpPr>
          <p:cNvPr id="1299" name="Google Shape;1299;p65"/>
          <p:cNvCxnSpPr/>
          <p:nvPr/>
        </p:nvCxnSpPr>
        <p:spPr>
          <a:xfrm flipH="1" rot="10800000">
            <a:off x="9737015" y="11097722"/>
            <a:ext cx="393398" cy="335012"/>
          </a:xfrm>
          <a:prstGeom prst="straightConnector1">
            <a:avLst/>
          </a:prstGeom>
          <a:noFill/>
          <a:ln cap="flat" cmpd="sng" w="9525">
            <a:solidFill>
              <a:schemeClr val="accent4"/>
            </a:solidFill>
            <a:prstDash val="solid"/>
            <a:miter lim="800000"/>
            <a:headEnd len="sm" w="sm" type="none"/>
            <a:tailEnd len="sm" w="sm" type="none"/>
          </a:ln>
        </p:spPr>
      </p:cxnSp>
      <p:grpSp>
        <p:nvGrpSpPr>
          <p:cNvPr id="1300" name="Google Shape;1300;p65"/>
          <p:cNvGrpSpPr/>
          <p:nvPr/>
        </p:nvGrpSpPr>
        <p:grpSpPr>
          <a:xfrm>
            <a:off x="15130180" y="5841880"/>
            <a:ext cx="1305893" cy="400872"/>
            <a:chOff x="7707792" y="2662613"/>
            <a:chExt cx="712340" cy="218668"/>
          </a:xfrm>
        </p:grpSpPr>
        <p:cxnSp>
          <p:nvCxnSpPr>
            <p:cNvPr id="1301" name="Google Shape;1301;p65"/>
            <p:cNvCxnSpPr/>
            <p:nvPr/>
          </p:nvCxnSpPr>
          <p:spPr>
            <a:xfrm flipH="1">
              <a:off x="7907692" y="2662613"/>
              <a:ext cx="512439" cy="25033"/>
            </a:xfrm>
            <a:prstGeom prst="straightConnector1">
              <a:avLst/>
            </a:prstGeom>
            <a:noFill/>
            <a:ln cap="flat" cmpd="sng" w="9525">
              <a:solidFill>
                <a:schemeClr val="accent2"/>
              </a:solidFill>
              <a:prstDash val="solid"/>
              <a:miter lim="800000"/>
              <a:headEnd len="sm" w="sm" type="none"/>
              <a:tailEnd len="sm" w="sm" type="none"/>
            </a:ln>
          </p:spPr>
        </p:cxnSp>
        <p:cxnSp>
          <p:nvCxnSpPr>
            <p:cNvPr id="1302" name="Google Shape;1302;p65"/>
            <p:cNvCxnSpPr/>
            <p:nvPr/>
          </p:nvCxnSpPr>
          <p:spPr>
            <a:xfrm flipH="1">
              <a:off x="7707792" y="2687645"/>
              <a:ext cx="199899" cy="193636"/>
            </a:xfrm>
            <a:prstGeom prst="straightConnector1">
              <a:avLst/>
            </a:prstGeom>
            <a:noFill/>
            <a:ln cap="flat" cmpd="sng" w="9525">
              <a:solidFill>
                <a:schemeClr val="accent2"/>
              </a:solidFill>
              <a:prstDash val="solid"/>
              <a:miter lim="800000"/>
              <a:headEnd len="sm" w="sm" type="none"/>
              <a:tailEnd len="sm" w="sm" type="none"/>
            </a:ln>
          </p:spPr>
        </p:cxnSp>
      </p:grpSp>
      <p:cxnSp>
        <p:nvCxnSpPr>
          <p:cNvPr id="1303" name="Google Shape;1303;p65"/>
          <p:cNvCxnSpPr/>
          <p:nvPr/>
        </p:nvCxnSpPr>
        <p:spPr>
          <a:xfrm rot="10800000">
            <a:off x="15160779" y="10844956"/>
            <a:ext cx="1051844" cy="0"/>
          </a:xfrm>
          <a:prstGeom prst="straightConnector1">
            <a:avLst/>
          </a:prstGeom>
          <a:noFill/>
          <a:ln cap="flat" cmpd="sng" w="9525">
            <a:solidFill>
              <a:schemeClr val="accent3"/>
            </a:solidFill>
            <a:prstDash val="solid"/>
            <a:miter lim="800000"/>
            <a:headEnd len="sm" w="sm" type="none"/>
            <a:tailEnd len="sm" w="sm" type="none"/>
          </a:ln>
        </p:spPr>
      </p:cxnSp>
      <p:cxnSp>
        <p:nvCxnSpPr>
          <p:cNvPr id="1304" name="Google Shape;1304;p65"/>
          <p:cNvCxnSpPr/>
          <p:nvPr/>
        </p:nvCxnSpPr>
        <p:spPr>
          <a:xfrm rot="10800000">
            <a:off x="14838958" y="10459794"/>
            <a:ext cx="321822" cy="385160"/>
          </a:xfrm>
          <a:prstGeom prst="straightConnector1">
            <a:avLst/>
          </a:prstGeom>
          <a:noFill/>
          <a:ln cap="flat" cmpd="sng" w="9525">
            <a:solidFill>
              <a:schemeClr val="accent3"/>
            </a:solidFill>
            <a:prstDash val="solid"/>
            <a:miter lim="800000"/>
            <a:headEnd len="sm" w="sm" type="none"/>
            <a:tailEnd len="sm" w="sm" type="none"/>
          </a:ln>
        </p:spPr>
      </p:cxnSp>
      <p:sp>
        <p:nvSpPr>
          <p:cNvPr id="1305" name="Google Shape;1305;p65"/>
          <p:cNvSpPr txBox="1"/>
          <p:nvPr/>
        </p:nvSpPr>
        <p:spPr>
          <a:xfrm>
            <a:off x="13483147" y="6355856"/>
            <a:ext cx="1385490" cy="31974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7200">
                <a:solidFill>
                  <a:schemeClr val="lt1"/>
                </a:solidFill>
                <a:latin typeface="Lato"/>
                <a:ea typeface="Lato"/>
                <a:cs typeface="Lato"/>
                <a:sym typeface="Lato"/>
              </a:rPr>
              <a:t>25%</a:t>
            </a:r>
            <a:endParaRPr/>
          </a:p>
        </p:txBody>
      </p:sp>
      <p:sp>
        <p:nvSpPr>
          <p:cNvPr id="1306" name="Google Shape;1306;p65"/>
          <p:cNvSpPr txBox="1"/>
          <p:nvPr/>
        </p:nvSpPr>
        <p:spPr>
          <a:xfrm>
            <a:off x="13381509" y="9728254"/>
            <a:ext cx="1385490" cy="31974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7200">
                <a:solidFill>
                  <a:schemeClr val="lt1"/>
                </a:solidFill>
                <a:latin typeface="Lato"/>
                <a:ea typeface="Lato"/>
                <a:cs typeface="Lato"/>
                <a:sym typeface="Lato"/>
              </a:rPr>
              <a:t>10%</a:t>
            </a:r>
            <a:endParaRPr/>
          </a:p>
        </p:txBody>
      </p:sp>
      <p:sp>
        <p:nvSpPr>
          <p:cNvPr id="1307" name="Google Shape;1307;p65"/>
          <p:cNvSpPr/>
          <p:nvPr/>
        </p:nvSpPr>
        <p:spPr>
          <a:xfrm rot="-2361733">
            <a:off x="7933962" y="4200813"/>
            <a:ext cx="7727332" cy="7727330"/>
          </a:xfrm>
          <a:prstGeom prst="pie">
            <a:avLst>
              <a:gd fmla="val 11672555" name="adj1"/>
              <a:gd fmla="val 15200007" name="adj2"/>
            </a:avLst>
          </a:prstGeom>
          <a:solidFill>
            <a:schemeClr val="accent5">
              <a:alpha val="84705"/>
            </a:schemeClr>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308" name="Google Shape;1308;p65"/>
          <p:cNvSpPr/>
          <p:nvPr/>
        </p:nvSpPr>
        <p:spPr>
          <a:xfrm rot="1504881">
            <a:off x="8913764" y="4662491"/>
            <a:ext cx="6242348" cy="6242346"/>
          </a:xfrm>
          <a:prstGeom prst="pie">
            <a:avLst>
              <a:gd fmla="val 12141540" name="adj1"/>
              <a:gd fmla="val 14910042" name="adj2"/>
            </a:avLst>
          </a:prstGeom>
          <a:solidFill>
            <a:schemeClr val="accent1">
              <a:alpha val="84705"/>
            </a:schemeClr>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309" name="Google Shape;1309;p65"/>
          <p:cNvSpPr/>
          <p:nvPr/>
        </p:nvSpPr>
        <p:spPr>
          <a:xfrm rot="-6718929">
            <a:off x="8622197" y="4867664"/>
            <a:ext cx="6825490" cy="6825492"/>
          </a:xfrm>
          <a:prstGeom prst="pie">
            <a:avLst>
              <a:gd fmla="val 12647689" name="adj1"/>
              <a:gd fmla="val 15244459" name="adj2"/>
            </a:avLst>
          </a:prstGeom>
          <a:solidFill>
            <a:schemeClr val="accent4">
              <a:alpha val="84705"/>
            </a:schemeClr>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310" name="Google Shape;1310;p65"/>
          <p:cNvSpPr txBox="1"/>
          <p:nvPr/>
        </p:nvSpPr>
        <p:spPr>
          <a:xfrm>
            <a:off x="10649449" y="5421064"/>
            <a:ext cx="1385490" cy="31974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7200">
                <a:solidFill>
                  <a:schemeClr val="lt1"/>
                </a:solidFill>
                <a:latin typeface="Lato"/>
                <a:ea typeface="Lato"/>
                <a:cs typeface="Lato"/>
                <a:sym typeface="Lato"/>
              </a:rPr>
              <a:t>15%</a:t>
            </a:r>
            <a:endParaRPr/>
          </a:p>
        </p:txBody>
      </p:sp>
      <p:sp>
        <p:nvSpPr>
          <p:cNvPr id="1311" name="Google Shape;1311;p65"/>
          <p:cNvSpPr txBox="1"/>
          <p:nvPr/>
        </p:nvSpPr>
        <p:spPr>
          <a:xfrm>
            <a:off x="8573397" y="7499504"/>
            <a:ext cx="1385490" cy="31974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7200">
                <a:solidFill>
                  <a:schemeClr val="lt1"/>
                </a:solidFill>
                <a:latin typeface="Lato"/>
                <a:ea typeface="Lato"/>
                <a:cs typeface="Lato"/>
                <a:sym typeface="Lato"/>
              </a:rPr>
              <a:t>15%</a:t>
            </a:r>
            <a:endParaRPr/>
          </a:p>
        </p:txBody>
      </p:sp>
      <p:sp>
        <p:nvSpPr>
          <p:cNvPr id="1312" name="Google Shape;1312;p65"/>
          <p:cNvSpPr txBox="1"/>
          <p:nvPr/>
        </p:nvSpPr>
        <p:spPr>
          <a:xfrm>
            <a:off x="10114883" y="9988164"/>
            <a:ext cx="1385490" cy="31974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7200">
                <a:solidFill>
                  <a:schemeClr val="lt1"/>
                </a:solidFill>
                <a:latin typeface="Lato"/>
                <a:ea typeface="Lato"/>
                <a:cs typeface="Lato"/>
                <a:sym typeface="Lato"/>
              </a:rPr>
              <a:t>20%</a:t>
            </a:r>
            <a:endParaRPr/>
          </a:p>
        </p:txBody>
      </p:sp>
      <p:sp>
        <p:nvSpPr>
          <p:cNvPr id="1313" name="Google Shape;1313;p65"/>
          <p:cNvSpPr/>
          <p:nvPr/>
        </p:nvSpPr>
        <p:spPr>
          <a:xfrm>
            <a:off x="10747134" y="6667203"/>
            <a:ext cx="2856448" cy="285644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7200">
              <a:solidFill>
                <a:schemeClr val="dk1"/>
              </a:solidFill>
              <a:latin typeface="Lato"/>
              <a:ea typeface="Lato"/>
              <a:cs typeface="Lato"/>
              <a:sym typeface="Lato"/>
            </a:endParaRPr>
          </a:p>
        </p:txBody>
      </p:sp>
      <p:sp>
        <p:nvSpPr>
          <p:cNvPr id="1314" name="Google Shape;1314;p65"/>
          <p:cNvSpPr txBox="1"/>
          <p:nvPr/>
        </p:nvSpPr>
        <p:spPr>
          <a:xfrm>
            <a:off x="6130450" y="1445620"/>
            <a:ext cx="12123100"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8" name="Shape 1318"/>
        <p:cNvGrpSpPr/>
        <p:nvPr/>
      </p:nvGrpSpPr>
      <p:grpSpPr>
        <a:xfrm>
          <a:off x="0" y="0"/>
          <a:ext cx="0" cy="0"/>
          <a:chOff x="0" y="0"/>
          <a:chExt cx="0" cy="0"/>
        </a:xfrm>
      </p:grpSpPr>
      <p:grpSp>
        <p:nvGrpSpPr>
          <p:cNvPr id="1319" name="Google Shape;1319;p66"/>
          <p:cNvGrpSpPr/>
          <p:nvPr/>
        </p:nvGrpSpPr>
        <p:grpSpPr>
          <a:xfrm rot="2700000">
            <a:off x="11623740" y="4274740"/>
            <a:ext cx="4520593" cy="4520593"/>
            <a:chOff x="4898690" y="1150792"/>
            <a:chExt cx="2394620" cy="2394620"/>
          </a:xfrm>
        </p:grpSpPr>
        <p:sp>
          <p:nvSpPr>
            <p:cNvPr id="1320" name="Google Shape;1320;p66"/>
            <p:cNvSpPr/>
            <p:nvPr/>
          </p:nvSpPr>
          <p:spPr>
            <a:xfrm rot="8100000">
              <a:off x="5249374" y="1501476"/>
              <a:ext cx="1693252" cy="1693252"/>
            </a:xfrm>
            <a:prstGeom prst="teardrop">
              <a:avLst>
                <a:gd fmla="val 100000" name="adj"/>
              </a:avLst>
            </a:prstGeom>
            <a:solidFill>
              <a:srgbClr val="EF8D4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nvGrpSpPr>
            <p:cNvPr id="1321" name="Google Shape;1321;p66"/>
            <p:cNvGrpSpPr/>
            <p:nvPr/>
          </p:nvGrpSpPr>
          <p:grpSpPr>
            <a:xfrm>
              <a:off x="5376153" y="1629382"/>
              <a:ext cx="1439694" cy="1439694"/>
              <a:chOff x="5376153" y="1629382"/>
              <a:chExt cx="1439694" cy="1439694"/>
            </a:xfrm>
          </p:grpSpPr>
          <p:sp>
            <p:nvSpPr>
              <p:cNvPr id="1322" name="Google Shape;1322;p66"/>
              <p:cNvSpPr/>
              <p:nvPr/>
            </p:nvSpPr>
            <p:spPr>
              <a:xfrm>
                <a:off x="5376153" y="1629382"/>
                <a:ext cx="1439694" cy="1439694"/>
              </a:xfrm>
              <a:prstGeom prst="ellipse">
                <a:avLst/>
              </a:prstGeom>
              <a:solidFill>
                <a:srgbClr val="FFFFFF"/>
              </a:solidFill>
              <a:ln>
                <a:noFill/>
              </a:ln>
              <a:effectLst>
                <a:outerShdw blurRad="25400" sx="102000" rotWithShape="0" algn="ctr" sy="102000">
                  <a:srgbClr val="D8D8D8">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323" name="Google Shape;1323;p66"/>
              <p:cNvSpPr/>
              <p:nvPr/>
            </p:nvSpPr>
            <p:spPr>
              <a:xfrm>
                <a:off x="5543712" y="1795814"/>
                <a:ext cx="1104575" cy="1104575"/>
              </a:xfrm>
              <a:prstGeom prst="ellipse">
                <a:avLst/>
              </a:prstGeom>
              <a:solidFill>
                <a:srgbClr val="F2F2F2">
                  <a:alpha val="6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grpSp>
      <p:grpSp>
        <p:nvGrpSpPr>
          <p:cNvPr id="1324" name="Google Shape;1324;p66"/>
          <p:cNvGrpSpPr/>
          <p:nvPr/>
        </p:nvGrpSpPr>
        <p:grpSpPr>
          <a:xfrm rot="8100000">
            <a:off x="11623737" y="7644766"/>
            <a:ext cx="4520593" cy="4520593"/>
            <a:chOff x="4898690" y="1150792"/>
            <a:chExt cx="2394620" cy="2394620"/>
          </a:xfrm>
        </p:grpSpPr>
        <p:sp>
          <p:nvSpPr>
            <p:cNvPr id="1325" name="Google Shape;1325;p66"/>
            <p:cNvSpPr/>
            <p:nvPr/>
          </p:nvSpPr>
          <p:spPr>
            <a:xfrm rot="8100000">
              <a:off x="5249374" y="1501476"/>
              <a:ext cx="1693252" cy="1693252"/>
            </a:xfrm>
            <a:prstGeom prst="teardrop">
              <a:avLst>
                <a:gd fmla="val 100000" name="adj"/>
              </a:avLst>
            </a:pr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nvGrpSpPr>
            <p:cNvPr id="1326" name="Google Shape;1326;p66"/>
            <p:cNvGrpSpPr/>
            <p:nvPr/>
          </p:nvGrpSpPr>
          <p:grpSpPr>
            <a:xfrm>
              <a:off x="5376153" y="1629382"/>
              <a:ext cx="1439694" cy="1439694"/>
              <a:chOff x="5376153" y="1629382"/>
              <a:chExt cx="1439694" cy="1439694"/>
            </a:xfrm>
          </p:grpSpPr>
          <p:sp>
            <p:nvSpPr>
              <p:cNvPr id="1327" name="Google Shape;1327;p66"/>
              <p:cNvSpPr/>
              <p:nvPr/>
            </p:nvSpPr>
            <p:spPr>
              <a:xfrm>
                <a:off x="5376153" y="1629382"/>
                <a:ext cx="1439694" cy="1439694"/>
              </a:xfrm>
              <a:prstGeom prst="ellipse">
                <a:avLst/>
              </a:prstGeom>
              <a:solidFill>
                <a:srgbClr val="FFFFFF"/>
              </a:solidFill>
              <a:ln>
                <a:noFill/>
              </a:ln>
              <a:effectLst>
                <a:outerShdw blurRad="25400" sx="102000" rotWithShape="0" algn="ctr" sy="102000">
                  <a:srgbClr val="D8D8D8">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328" name="Google Shape;1328;p66"/>
              <p:cNvSpPr/>
              <p:nvPr/>
            </p:nvSpPr>
            <p:spPr>
              <a:xfrm>
                <a:off x="5543712" y="1795814"/>
                <a:ext cx="1104575" cy="1104575"/>
              </a:xfrm>
              <a:prstGeom prst="ellipse">
                <a:avLst/>
              </a:prstGeom>
              <a:solidFill>
                <a:srgbClr val="F2F2F2">
                  <a:alpha val="6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grpSp>
      <p:grpSp>
        <p:nvGrpSpPr>
          <p:cNvPr id="1329" name="Google Shape;1329;p66"/>
          <p:cNvGrpSpPr/>
          <p:nvPr/>
        </p:nvGrpSpPr>
        <p:grpSpPr>
          <a:xfrm rot="-8100000">
            <a:off x="8239671" y="7644765"/>
            <a:ext cx="4520593" cy="4520593"/>
            <a:chOff x="4898690" y="1150792"/>
            <a:chExt cx="2394620" cy="2394620"/>
          </a:xfrm>
        </p:grpSpPr>
        <p:sp>
          <p:nvSpPr>
            <p:cNvPr id="1330" name="Google Shape;1330;p66"/>
            <p:cNvSpPr/>
            <p:nvPr/>
          </p:nvSpPr>
          <p:spPr>
            <a:xfrm rot="8100000">
              <a:off x="5249374" y="1501476"/>
              <a:ext cx="1693252" cy="1693252"/>
            </a:xfrm>
            <a:prstGeom prst="teardrop">
              <a:avLst>
                <a:gd fmla="val 100000" name="adj"/>
              </a:avLst>
            </a:prstGeom>
            <a:solidFill>
              <a:srgbClr val="FFC000"/>
            </a:solidFill>
            <a:ln cap="flat" cmpd="sng" w="25400">
              <a:solidFill>
                <a:srgbClr val="FFC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nvGrpSpPr>
            <p:cNvPr id="1331" name="Google Shape;1331;p66"/>
            <p:cNvGrpSpPr/>
            <p:nvPr/>
          </p:nvGrpSpPr>
          <p:grpSpPr>
            <a:xfrm>
              <a:off x="5376153" y="1629382"/>
              <a:ext cx="1439694" cy="1439694"/>
              <a:chOff x="5376153" y="1629382"/>
              <a:chExt cx="1439694" cy="1439694"/>
            </a:xfrm>
          </p:grpSpPr>
          <p:sp>
            <p:nvSpPr>
              <p:cNvPr id="1332" name="Google Shape;1332;p66"/>
              <p:cNvSpPr/>
              <p:nvPr/>
            </p:nvSpPr>
            <p:spPr>
              <a:xfrm>
                <a:off x="5376153" y="1629382"/>
                <a:ext cx="1439694" cy="1439694"/>
              </a:xfrm>
              <a:prstGeom prst="ellipse">
                <a:avLst/>
              </a:prstGeom>
              <a:solidFill>
                <a:srgbClr val="FFFFFF"/>
              </a:solidFill>
              <a:ln>
                <a:noFill/>
              </a:ln>
              <a:effectLst>
                <a:outerShdw blurRad="25400" sx="102000" rotWithShape="0" algn="ctr" sy="102000">
                  <a:srgbClr val="D8D8D8">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333" name="Google Shape;1333;p66"/>
              <p:cNvSpPr/>
              <p:nvPr/>
            </p:nvSpPr>
            <p:spPr>
              <a:xfrm>
                <a:off x="5543712" y="1795814"/>
                <a:ext cx="1104575" cy="1104575"/>
              </a:xfrm>
              <a:prstGeom prst="ellipse">
                <a:avLst/>
              </a:prstGeom>
              <a:solidFill>
                <a:srgbClr val="F2F2F2">
                  <a:alpha val="6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grpSp>
      <p:sp>
        <p:nvSpPr>
          <p:cNvPr id="1334" name="Google Shape;1334;p66"/>
          <p:cNvSpPr/>
          <p:nvPr/>
        </p:nvSpPr>
        <p:spPr>
          <a:xfrm rot="5400000">
            <a:off x="8901697" y="4936767"/>
            <a:ext cx="3196542" cy="3196542"/>
          </a:xfrm>
          <a:prstGeom prst="teardrop">
            <a:avLst>
              <a:gd fmla="val 100000" name="adj"/>
            </a:avLst>
          </a:prstGeom>
          <a:solidFill>
            <a:srgbClr val="2287B4"/>
          </a:solidFill>
          <a:ln cap="flat" cmpd="sng" w="25400">
            <a:solidFill>
              <a:srgbClr val="2287B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nvGrpSpPr>
          <p:cNvPr id="1335" name="Google Shape;1335;p66"/>
          <p:cNvGrpSpPr/>
          <p:nvPr/>
        </p:nvGrpSpPr>
        <p:grpSpPr>
          <a:xfrm rot="-2700000">
            <a:off x="9142536" y="5177606"/>
            <a:ext cx="2717872" cy="2717872"/>
            <a:chOff x="5376153" y="1629382"/>
            <a:chExt cx="1439694" cy="1439694"/>
          </a:xfrm>
        </p:grpSpPr>
        <p:sp>
          <p:nvSpPr>
            <p:cNvPr id="1336" name="Google Shape;1336;p66"/>
            <p:cNvSpPr/>
            <p:nvPr/>
          </p:nvSpPr>
          <p:spPr>
            <a:xfrm>
              <a:off x="5376153" y="1629382"/>
              <a:ext cx="1439694" cy="1439694"/>
            </a:xfrm>
            <a:prstGeom prst="ellipse">
              <a:avLst/>
            </a:prstGeom>
            <a:solidFill>
              <a:srgbClr val="FFFFFF"/>
            </a:solidFill>
            <a:ln>
              <a:noFill/>
            </a:ln>
            <a:effectLst>
              <a:outerShdw blurRad="25400" sx="102000" rotWithShape="0" algn="ctr" sy="102000">
                <a:srgbClr val="D8D8D8">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1337" name="Google Shape;1337;p66"/>
            <p:cNvSpPr/>
            <p:nvPr/>
          </p:nvSpPr>
          <p:spPr>
            <a:xfrm>
              <a:off x="5543712" y="1795814"/>
              <a:ext cx="1104575" cy="1104575"/>
            </a:xfrm>
            <a:prstGeom prst="ellipse">
              <a:avLst/>
            </a:prstGeom>
            <a:solidFill>
              <a:srgbClr val="F2F2F2">
                <a:alpha val="6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grpSp>
        <p:nvGrpSpPr>
          <p:cNvPr id="1338" name="Google Shape;1338;p66"/>
          <p:cNvGrpSpPr/>
          <p:nvPr/>
        </p:nvGrpSpPr>
        <p:grpSpPr>
          <a:xfrm>
            <a:off x="13557435" y="9394282"/>
            <a:ext cx="717492" cy="957744"/>
            <a:chOff x="13032493" y="6637365"/>
            <a:chExt cx="335277" cy="447545"/>
          </a:xfrm>
        </p:grpSpPr>
        <p:sp>
          <p:nvSpPr>
            <p:cNvPr id="1339" name="Google Shape;1339;p66"/>
            <p:cNvSpPr/>
            <p:nvPr/>
          </p:nvSpPr>
          <p:spPr>
            <a:xfrm>
              <a:off x="13032493" y="6637365"/>
              <a:ext cx="335277" cy="447545"/>
            </a:xfrm>
            <a:custGeom>
              <a:rect b="b" l="l" r="r" t="t"/>
              <a:pathLst>
                <a:path extrusionOk="0" h="21600" w="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13BBE7"/>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340" name="Google Shape;1340;p66"/>
            <p:cNvSpPr/>
            <p:nvPr/>
          </p:nvSpPr>
          <p:spPr>
            <a:xfrm>
              <a:off x="13172255" y="6903142"/>
              <a:ext cx="55752" cy="84011"/>
            </a:xfrm>
            <a:custGeom>
              <a:rect b="b" l="l" r="r" t="t"/>
              <a:pathLst>
                <a:path extrusionOk="0" h="21600" w="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rgbClr val="13BBE7"/>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grpSp>
      <p:grpSp>
        <p:nvGrpSpPr>
          <p:cNvPr id="1341" name="Google Shape;1341;p66"/>
          <p:cNvGrpSpPr/>
          <p:nvPr/>
        </p:nvGrpSpPr>
        <p:grpSpPr>
          <a:xfrm>
            <a:off x="10061405" y="9448159"/>
            <a:ext cx="956114" cy="956114"/>
            <a:chOff x="4427654" y="3049912"/>
            <a:chExt cx="464344" cy="464344"/>
          </a:xfrm>
        </p:grpSpPr>
        <p:sp>
          <p:nvSpPr>
            <p:cNvPr id="1342" name="Google Shape;1342;p66"/>
            <p:cNvSpPr/>
            <p:nvPr/>
          </p:nvSpPr>
          <p:spPr>
            <a:xfrm>
              <a:off x="4427654" y="3049912"/>
              <a:ext cx="464344" cy="464344"/>
            </a:xfrm>
            <a:custGeom>
              <a:rect b="b" l="l" r="r" t="t"/>
              <a:pathLst>
                <a:path extrusionOk="0" h="21600" w="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4"/>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343" name="Google Shape;1343;p66"/>
            <p:cNvSpPr/>
            <p:nvPr/>
          </p:nvSpPr>
          <p:spPr>
            <a:xfrm>
              <a:off x="4558623" y="3180084"/>
              <a:ext cx="203200" cy="203200"/>
            </a:xfrm>
            <a:custGeom>
              <a:rect b="b" l="l" r="r" t="t"/>
              <a:pathLst>
                <a:path extrusionOk="0" h="21600" w="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4"/>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344" name="Google Shape;1344;p66"/>
            <p:cNvSpPr/>
            <p:nvPr/>
          </p:nvSpPr>
          <p:spPr>
            <a:xfrm>
              <a:off x="4601485" y="3223740"/>
              <a:ext cx="116682" cy="116682"/>
            </a:xfrm>
            <a:custGeom>
              <a:rect b="b" l="l" r="r" t="t"/>
              <a:pathLst>
                <a:path extrusionOk="0" h="21600" w="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4"/>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grpSp>
      <p:pic>
        <p:nvPicPr>
          <p:cNvPr id="1345" name="Google Shape;1345;p66"/>
          <p:cNvPicPr preferRelativeResize="0"/>
          <p:nvPr/>
        </p:nvPicPr>
        <p:blipFill rotWithShape="1">
          <a:blip r:embed="rId3">
            <a:alphaModFix/>
          </a:blip>
          <a:srcRect b="0" l="0" r="0" t="0"/>
          <a:stretch/>
        </p:blipFill>
        <p:spPr>
          <a:xfrm>
            <a:off x="10113038" y="6062210"/>
            <a:ext cx="852844" cy="852844"/>
          </a:xfrm>
          <a:prstGeom prst="rect">
            <a:avLst/>
          </a:prstGeom>
          <a:noFill/>
          <a:ln>
            <a:noFill/>
          </a:ln>
        </p:spPr>
      </p:pic>
      <p:pic>
        <p:nvPicPr>
          <p:cNvPr id="1346" name="Google Shape;1346;p66"/>
          <p:cNvPicPr preferRelativeResize="0"/>
          <p:nvPr/>
        </p:nvPicPr>
        <p:blipFill rotWithShape="1">
          <a:blip r:embed="rId4">
            <a:alphaModFix/>
          </a:blip>
          <a:srcRect b="0" l="0" r="0" t="0"/>
          <a:stretch/>
        </p:blipFill>
        <p:spPr>
          <a:xfrm>
            <a:off x="13155694" y="6062208"/>
            <a:ext cx="1470424" cy="852848"/>
          </a:xfrm>
          <a:prstGeom prst="rect">
            <a:avLst/>
          </a:prstGeom>
          <a:noFill/>
          <a:ln>
            <a:noFill/>
          </a:ln>
        </p:spPr>
      </p:pic>
      <p:sp>
        <p:nvSpPr>
          <p:cNvPr id="1347" name="Google Shape;1347;p66"/>
          <p:cNvSpPr txBox="1"/>
          <p:nvPr/>
        </p:nvSpPr>
        <p:spPr>
          <a:xfrm>
            <a:off x="18480388" y="9030786"/>
            <a:ext cx="3571238"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Privacy</a:t>
            </a:r>
            <a:endParaRPr/>
          </a:p>
        </p:txBody>
      </p:sp>
      <p:sp>
        <p:nvSpPr>
          <p:cNvPr id="1348" name="Google Shape;1348;p66"/>
          <p:cNvSpPr txBox="1"/>
          <p:nvPr/>
        </p:nvSpPr>
        <p:spPr>
          <a:xfrm>
            <a:off x="18480386" y="9559640"/>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1349" name="Google Shape;1349;p66"/>
          <p:cNvSpPr/>
          <p:nvPr/>
        </p:nvSpPr>
        <p:spPr>
          <a:xfrm>
            <a:off x="16707284" y="9112978"/>
            <a:ext cx="1584164" cy="1584164"/>
          </a:xfrm>
          <a:prstGeom prst="ellipse">
            <a:avLst/>
          </a:prstGeom>
          <a:solidFill>
            <a:srgbClr val="13BBE7"/>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grpSp>
        <p:nvGrpSpPr>
          <p:cNvPr id="1350" name="Google Shape;1350;p66"/>
          <p:cNvGrpSpPr/>
          <p:nvPr/>
        </p:nvGrpSpPr>
        <p:grpSpPr>
          <a:xfrm>
            <a:off x="17104970" y="9348676"/>
            <a:ext cx="771192" cy="1029428"/>
            <a:chOff x="2639219" y="3510757"/>
            <a:chExt cx="348456" cy="465138"/>
          </a:xfrm>
        </p:grpSpPr>
        <p:sp>
          <p:nvSpPr>
            <p:cNvPr id="1351" name="Google Shape;1351;p66"/>
            <p:cNvSpPr/>
            <p:nvPr/>
          </p:nvSpPr>
          <p:spPr>
            <a:xfrm>
              <a:off x="2639219" y="3510757"/>
              <a:ext cx="348456" cy="465138"/>
            </a:xfrm>
            <a:custGeom>
              <a:rect b="b" l="l" r="r" t="t"/>
              <a:pathLst>
                <a:path extrusionOk="0" h="21600" w="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1352" name="Google Shape;1352;p66"/>
            <p:cNvSpPr/>
            <p:nvPr/>
          </p:nvSpPr>
          <p:spPr>
            <a:xfrm>
              <a:off x="2784475" y="3786982"/>
              <a:ext cx="57944" cy="87313"/>
            </a:xfrm>
            <a:custGeom>
              <a:rect b="b" l="l" r="r" t="t"/>
              <a:pathLst>
                <a:path extrusionOk="0" h="21600" w="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grpSp>
      <p:sp>
        <p:nvSpPr>
          <p:cNvPr id="1353" name="Google Shape;1353;p66"/>
          <p:cNvSpPr txBox="1"/>
          <p:nvPr/>
        </p:nvSpPr>
        <p:spPr>
          <a:xfrm>
            <a:off x="18480388" y="5660760"/>
            <a:ext cx="3571238"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Statistics</a:t>
            </a:r>
            <a:endParaRPr/>
          </a:p>
        </p:txBody>
      </p:sp>
      <p:sp>
        <p:nvSpPr>
          <p:cNvPr id="1354" name="Google Shape;1354;p66"/>
          <p:cNvSpPr txBox="1"/>
          <p:nvPr/>
        </p:nvSpPr>
        <p:spPr>
          <a:xfrm>
            <a:off x="18480386" y="6189614"/>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1355" name="Google Shape;1355;p66"/>
          <p:cNvSpPr/>
          <p:nvPr/>
        </p:nvSpPr>
        <p:spPr>
          <a:xfrm>
            <a:off x="16707284" y="5742952"/>
            <a:ext cx="1584164" cy="1584164"/>
          </a:xfrm>
          <a:prstGeom prst="ellipse">
            <a:avLst/>
          </a:prstGeom>
          <a:solidFill>
            <a:srgbClr val="EF8D4B"/>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1356" name="Google Shape;1356;p66"/>
          <p:cNvSpPr txBox="1"/>
          <p:nvPr/>
        </p:nvSpPr>
        <p:spPr>
          <a:xfrm>
            <a:off x="3881499" y="9030786"/>
            <a:ext cx="3571238"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Service</a:t>
            </a:r>
            <a:endParaRPr/>
          </a:p>
        </p:txBody>
      </p:sp>
      <p:sp>
        <p:nvSpPr>
          <p:cNvPr id="1357" name="Google Shape;1357;p66"/>
          <p:cNvSpPr txBox="1"/>
          <p:nvPr/>
        </p:nvSpPr>
        <p:spPr>
          <a:xfrm>
            <a:off x="3881498" y="9559640"/>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1358" name="Google Shape;1358;p66"/>
          <p:cNvSpPr/>
          <p:nvPr/>
        </p:nvSpPr>
        <p:spPr>
          <a:xfrm>
            <a:off x="2108396" y="9112978"/>
            <a:ext cx="1584164" cy="1584164"/>
          </a:xfrm>
          <a:prstGeom prst="ellipse">
            <a:avLst/>
          </a:prstGeom>
          <a:solidFill>
            <a:srgbClr val="FFC000"/>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1359" name="Google Shape;1359;p66"/>
          <p:cNvSpPr txBox="1"/>
          <p:nvPr/>
        </p:nvSpPr>
        <p:spPr>
          <a:xfrm>
            <a:off x="3881499" y="5660760"/>
            <a:ext cx="3571238"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Medice</a:t>
            </a:r>
            <a:endParaRPr/>
          </a:p>
        </p:txBody>
      </p:sp>
      <p:sp>
        <p:nvSpPr>
          <p:cNvPr id="1360" name="Google Shape;1360;p66"/>
          <p:cNvSpPr txBox="1"/>
          <p:nvPr/>
        </p:nvSpPr>
        <p:spPr>
          <a:xfrm>
            <a:off x="3881498" y="6189614"/>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1361" name="Google Shape;1361;p66"/>
          <p:cNvSpPr/>
          <p:nvPr/>
        </p:nvSpPr>
        <p:spPr>
          <a:xfrm>
            <a:off x="2108396" y="5742952"/>
            <a:ext cx="1584164" cy="1584164"/>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1362" name="Google Shape;1362;p66"/>
          <p:cNvPicPr preferRelativeResize="0"/>
          <p:nvPr/>
        </p:nvPicPr>
        <p:blipFill rotWithShape="1">
          <a:blip r:embed="rId5">
            <a:alphaModFix/>
          </a:blip>
          <a:srcRect b="0" l="0" r="0" t="0"/>
          <a:stretch/>
        </p:blipFill>
        <p:spPr>
          <a:xfrm>
            <a:off x="2474056" y="6108612"/>
            <a:ext cx="852844" cy="852844"/>
          </a:xfrm>
          <a:prstGeom prst="rect">
            <a:avLst/>
          </a:prstGeom>
          <a:noFill/>
          <a:ln>
            <a:noFill/>
          </a:ln>
        </p:spPr>
      </p:pic>
      <p:pic>
        <p:nvPicPr>
          <p:cNvPr id="1363" name="Google Shape;1363;p66"/>
          <p:cNvPicPr preferRelativeResize="0"/>
          <p:nvPr/>
        </p:nvPicPr>
        <p:blipFill rotWithShape="1">
          <a:blip r:embed="rId6">
            <a:alphaModFix/>
          </a:blip>
          <a:srcRect b="0" l="0" r="0" t="0"/>
          <a:stretch/>
        </p:blipFill>
        <p:spPr>
          <a:xfrm>
            <a:off x="16964188" y="6224632"/>
            <a:ext cx="1070360" cy="620808"/>
          </a:xfrm>
          <a:prstGeom prst="rect">
            <a:avLst/>
          </a:prstGeom>
          <a:noFill/>
          <a:ln>
            <a:noFill/>
          </a:ln>
        </p:spPr>
      </p:pic>
      <p:grpSp>
        <p:nvGrpSpPr>
          <p:cNvPr id="1364" name="Google Shape;1364;p66"/>
          <p:cNvGrpSpPr/>
          <p:nvPr/>
        </p:nvGrpSpPr>
        <p:grpSpPr>
          <a:xfrm>
            <a:off x="2422422" y="9448159"/>
            <a:ext cx="956114" cy="956114"/>
            <a:chOff x="4427654" y="3049912"/>
            <a:chExt cx="464344" cy="464344"/>
          </a:xfrm>
        </p:grpSpPr>
        <p:sp>
          <p:nvSpPr>
            <p:cNvPr id="1365" name="Google Shape;1365;p66"/>
            <p:cNvSpPr/>
            <p:nvPr/>
          </p:nvSpPr>
          <p:spPr>
            <a:xfrm>
              <a:off x="4427654" y="3049912"/>
              <a:ext cx="464344" cy="464344"/>
            </a:xfrm>
            <a:custGeom>
              <a:rect b="b" l="l" r="r" t="t"/>
              <a:pathLst>
                <a:path extrusionOk="0" h="21600" w="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366" name="Google Shape;1366;p66"/>
            <p:cNvSpPr/>
            <p:nvPr/>
          </p:nvSpPr>
          <p:spPr>
            <a:xfrm>
              <a:off x="4558623" y="3180084"/>
              <a:ext cx="203200" cy="203200"/>
            </a:xfrm>
            <a:custGeom>
              <a:rect b="b" l="l" r="r" t="t"/>
              <a:pathLst>
                <a:path extrusionOk="0" h="21600" w="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367" name="Google Shape;1367;p66"/>
            <p:cNvSpPr/>
            <p:nvPr/>
          </p:nvSpPr>
          <p:spPr>
            <a:xfrm>
              <a:off x="4601485" y="3223740"/>
              <a:ext cx="116682" cy="116682"/>
            </a:xfrm>
            <a:custGeom>
              <a:rect b="b" l="l" r="r" t="t"/>
              <a:pathLst>
                <a:path extrusionOk="0" h="21600" w="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grpSp>
      <p:grpSp>
        <p:nvGrpSpPr>
          <p:cNvPr id="1368" name="Google Shape;1368;p66"/>
          <p:cNvGrpSpPr/>
          <p:nvPr/>
        </p:nvGrpSpPr>
        <p:grpSpPr>
          <a:xfrm>
            <a:off x="6130450" y="1506461"/>
            <a:ext cx="12123100" cy="2420022"/>
            <a:chOff x="2940132" y="867233"/>
            <a:chExt cx="6061550" cy="1210011"/>
          </a:xfrm>
        </p:grpSpPr>
        <p:sp>
          <p:nvSpPr>
            <p:cNvPr id="1369" name="Google Shape;1369;p66"/>
            <p:cNvSpPr txBox="1"/>
            <p:nvPr/>
          </p:nvSpPr>
          <p:spPr>
            <a:xfrm>
              <a:off x="2940132" y="867233"/>
              <a:ext cx="606155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
          <p:nvSpPr>
            <p:cNvPr id="1370" name="Google Shape;1370;p66"/>
            <p:cNvSpPr txBox="1"/>
            <p:nvPr/>
          </p:nvSpPr>
          <p:spPr>
            <a:xfrm>
              <a:off x="3759819" y="1513564"/>
              <a:ext cx="4422177"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a:t>
              </a:r>
              <a:endParaRPr b="1" sz="2400">
                <a:solidFill>
                  <a:srgbClr val="7F7F7F"/>
                </a:solidFill>
                <a:latin typeface="Lato"/>
                <a:ea typeface="Lato"/>
                <a:cs typeface="Lato"/>
                <a:sym typeface="Lato"/>
              </a:endParaRPr>
            </a:p>
          </p:txBody>
        </p:sp>
      </p:gr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4" name="Shape 1374"/>
        <p:cNvGrpSpPr/>
        <p:nvPr/>
      </p:nvGrpSpPr>
      <p:grpSpPr>
        <a:xfrm>
          <a:off x="0" y="0"/>
          <a:ext cx="0" cy="0"/>
          <a:chOff x="0" y="0"/>
          <a:chExt cx="0" cy="0"/>
        </a:xfrm>
      </p:grpSpPr>
      <p:sp>
        <p:nvSpPr>
          <p:cNvPr id="1375" name="Google Shape;1375;p67"/>
          <p:cNvSpPr/>
          <p:nvPr/>
        </p:nvSpPr>
        <p:spPr>
          <a:xfrm>
            <a:off x="10434510" y="10318729"/>
            <a:ext cx="1205564" cy="1045642"/>
          </a:xfrm>
          <a:custGeom>
            <a:rect b="b" l="l" r="r" t="t"/>
            <a:pathLst>
              <a:path extrusionOk="0" h="248" w="286">
                <a:moveTo>
                  <a:pt x="122" y="248"/>
                </a:moveTo>
                <a:cubicBezTo>
                  <a:pt x="122" y="248"/>
                  <a:pt x="192" y="241"/>
                  <a:pt x="239" y="219"/>
                </a:cubicBezTo>
                <a:cubicBezTo>
                  <a:pt x="286" y="197"/>
                  <a:pt x="20" y="0"/>
                  <a:pt x="20" y="0"/>
                </a:cubicBezTo>
                <a:cubicBezTo>
                  <a:pt x="20" y="0"/>
                  <a:pt x="0" y="210"/>
                  <a:pt x="76" y="241"/>
                </a:cubicBezTo>
                <a:lnTo>
                  <a:pt x="122" y="248"/>
                </a:lnTo>
                <a:close/>
              </a:path>
            </a:pathLst>
          </a:custGeom>
          <a:solidFill>
            <a:srgbClr val="CC9B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5334">
              <a:solidFill>
                <a:schemeClr val="dk1"/>
              </a:solidFill>
              <a:latin typeface="Calibri"/>
              <a:ea typeface="Calibri"/>
              <a:cs typeface="Calibri"/>
              <a:sym typeface="Calibri"/>
            </a:endParaRPr>
          </a:p>
        </p:txBody>
      </p:sp>
      <p:sp>
        <p:nvSpPr>
          <p:cNvPr id="1376" name="Google Shape;1376;p67"/>
          <p:cNvSpPr/>
          <p:nvPr/>
        </p:nvSpPr>
        <p:spPr>
          <a:xfrm>
            <a:off x="14252928" y="8807673"/>
            <a:ext cx="1043592" cy="1207614"/>
          </a:xfrm>
          <a:custGeom>
            <a:rect b="b" l="l" r="r" t="t"/>
            <a:pathLst>
              <a:path extrusionOk="0" h="287" w="248">
                <a:moveTo>
                  <a:pt x="248" y="164"/>
                </a:moveTo>
                <a:cubicBezTo>
                  <a:pt x="248" y="164"/>
                  <a:pt x="241" y="95"/>
                  <a:pt x="219" y="48"/>
                </a:cubicBezTo>
                <a:cubicBezTo>
                  <a:pt x="197" y="0"/>
                  <a:pt x="0" y="266"/>
                  <a:pt x="0" y="266"/>
                </a:cubicBezTo>
                <a:cubicBezTo>
                  <a:pt x="0" y="266"/>
                  <a:pt x="210" y="287"/>
                  <a:pt x="241" y="210"/>
                </a:cubicBezTo>
                <a:lnTo>
                  <a:pt x="248" y="164"/>
                </a:lnTo>
                <a:close/>
              </a:path>
            </a:pathLst>
          </a:custGeom>
          <a:solidFill>
            <a:srgbClr val="109CC2"/>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5334">
              <a:solidFill>
                <a:schemeClr val="dk1"/>
              </a:solidFill>
              <a:latin typeface="Calibri"/>
              <a:ea typeface="Calibri"/>
              <a:cs typeface="Calibri"/>
              <a:sym typeface="Calibri"/>
            </a:endParaRPr>
          </a:p>
        </p:txBody>
      </p:sp>
      <p:sp>
        <p:nvSpPr>
          <p:cNvPr id="1377" name="Google Shape;1377;p67"/>
          <p:cNvSpPr/>
          <p:nvPr/>
        </p:nvSpPr>
        <p:spPr>
          <a:xfrm>
            <a:off x="12778058" y="5166957"/>
            <a:ext cx="1205564" cy="1041542"/>
          </a:xfrm>
          <a:custGeom>
            <a:rect b="b" l="l" r="r" t="t"/>
            <a:pathLst>
              <a:path extrusionOk="0" h="247" w="286">
                <a:moveTo>
                  <a:pt x="163" y="0"/>
                </a:moveTo>
                <a:cubicBezTo>
                  <a:pt x="163" y="0"/>
                  <a:pt x="94" y="6"/>
                  <a:pt x="47" y="28"/>
                </a:cubicBezTo>
                <a:cubicBezTo>
                  <a:pt x="0" y="50"/>
                  <a:pt x="266" y="247"/>
                  <a:pt x="266" y="247"/>
                </a:cubicBezTo>
                <a:cubicBezTo>
                  <a:pt x="266" y="247"/>
                  <a:pt x="286" y="37"/>
                  <a:pt x="209" y="6"/>
                </a:cubicBezTo>
                <a:lnTo>
                  <a:pt x="163" y="0"/>
                </a:lnTo>
                <a:close/>
              </a:path>
            </a:pathLst>
          </a:custGeom>
          <a:solidFill>
            <a:srgbClr val="C55A1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5334">
              <a:solidFill>
                <a:schemeClr val="dk1"/>
              </a:solidFill>
              <a:latin typeface="Calibri"/>
              <a:ea typeface="Calibri"/>
              <a:cs typeface="Calibri"/>
              <a:sym typeface="Calibri"/>
            </a:endParaRPr>
          </a:p>
        </p:txBody>
      </p:sp>
      <p:sp>
        <p:nvSpPr>
          <p:cNvPr id="1378" name="Google Shape;1378;p67"/>
          <p:cNvSpPr/>
          <p:nvPr/>
        </p:nvSpPr>
        <p:spPr>
          <a:xfrm>
            <a:off x="9087476" y="6502360"/>
            <a:ext cx="1039492" cy="1205564"/>
          </a:xfrm>
          <a:custGeom>
            <a:rect b="b" l="l" r="r" t="t"/>
            <a:pathLst>
              <a:path extrusionOk="0" h="286" w="247">
                <a:moveTo>
                  <a:pt x="0" y="122"/>
                </a:moveTo>
                <a:cubicBezTo>
                  <a:pt x="0" y="122"/>
                  <a:pt x="6" y="192"/>
                  <a:pt x="28" y="239"/>
                </a:cubicBezTo>
                <a:cubicBezTo>
                  <a:pt x="50" y="286"/>
                  <a:pt x="247" y="20"/>
                  <a:pt x="247" y="20"/>
                </a:cubicBezTo>
                <a:cubicBezTo>
                  <a:pt x="247" y="20"/>
                  <a:pt x="37" y="0"/>
                  <a:pt x="6" y="76"/>
                </a:cubicBezTo>
                <a:lnTo>
                  <a:pt x="0" y="122"/>
                </a:lnTo>
                <a:close/>
              </a:path>
            </a:pathLst>
          </a:custGeom>
          <a:solidFill>
            <a:srgbClr val="1C7298"/>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5334">
              <a:solidFill>
                <a:schemeClr val="dk1"/>
              </a:solidFill>
              <a:latin typeface="Calibri"/>
              <a:ea typeface="Calibri"/>
              <a:cs typeface="Calibri"/>
              <a:sym typeface="Calibri"/>
            </a:endParaRPr>
          </a:p>
        </p:txBody>
      </p:sp>
      <p:sp>
        <p:nvSpPr>
          <p:cNvPr id="1379" name="Google Shape;1379;p67"/>
          <p:cNvSpPr/>
          <p:nvPr/>
        </p:nvSpPr>
        <p:spPr>
          <a:xfrm>
            <a:off x="8421534" y="4546792"/>
            <a:ext cx="7540928" cy="7479420"/>
          </a:xfrm>
          <a:custGeom>
            <a:rect b="b" l="l" r="r" t="t"/>
            <a:pathLst>
              <a:path extrusionOk="0" h="1775" w="1790">
                <a:moveTo>
                  <a:pt x="921" y="0"/>
                </a:moveTo>
                <a:cubicBezTo>
                  <a:pt x="1775" y="855"/>
                  <a:pt x="1775" y="855"/>
                  <a:pt x="1775" y="855"/>
                </a:cubicBezTo>
                <a:cubicBezTo>
                  <a:pt x="1790" y="869"/>
                  <a:pt x="1790" y="892"/>
                  <a:pt x="1775" y="907"/>
                </a:cubicBezTo>
                <a:cubicBezTo>
                  <a:pt x="921" y="1761"/>
                  <a:pt x="921" y="1761"/>
                  <a:pt x="921" y="1761"/>
                </a:cubicBezTo>
                <a:cubicBezTo>
                  <a:pt x="906" y="1775"/>
                  <a:pt x="883" y="1775"/>
                  <a:pt x="869" y="1761"/>
                </a:cubicBezTo>
                <a:cubicBezTo>
                  <a:pt x="14" y="907"/>
                  <a:pt x="14" y="907"/>
                  <a:pt x="14" y="907"/>
                </a:cubicBezTo>
                <a:cubicBezTo>
                  <a:pt x="0" y="892"/>
                  <a:pt x="0" y="869"/>
                  <a:pt x="14" y="855"/>
                </a:cubicBezTo>
                <a:cubicBezTo>
                  <a:pt x="869" y="0"/>
                  <a:pt x="869" y="0"/>
                  <a:pt x="869" y="0"/>
                </a:cubicBezTo>
              </a:path>
            </a:pathLst>
          </a:custGeom>
          <a:solidFill>
            <a:srgbClr val="F2F2F2"/>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5334">
              <a:solidFill>
                <a:schemeClr val="dk1"/>
              </a:solidFill>
              <a:latin typeface="Calibri"/>
              <a:ea typeface="Calibri"/>
              <a:cs typeface="Calibri"/>
              <a:sym typeface="Calibri"/>
            </a:endParaRPr>
          </a:p>
        </p:txBody>
      </p:sp>
      <p:sp>
        <p:nvSpPr>
          <p:cNvPr id="1380" name="Google Shape;1380;p67"/>
          <p:cNvSpPr/>
          <p:nvPr/>
        </p:nvSpPr>
        <p:spPr>
          <a:xfrm>
            <a:off x="9048920" y="4706714"/>
            <a:ext cx="4057504" cy="2368072"/>
          </a:xfrm>
          <a:custGeom>
            <a:rect b="b" l="l" r="r" t="t"/>
            <a:pathLst>
              <a:path extrusionOk="0" h="562" w="963">
                <a:moveTo>
                  <a:pt x="691" y="0"/>
                </a:moveTo>
                <a:cubicBezTo>
                  <a:pt x="691" y="95"/>
                  <a:pt x="691" y="95"/>
                  <a:pt x="691" y="95"/>
                </a:cubicBezTo>
                <a:cubicBezTo>
                  <a:pt x="434" y="95"/>
                  <a:pt x="434" y="95"/>
                  <a:pt x="434" y="95"/>
                </a:cubicBezTo>
                <a:cubicBezTo>
                  <a:pt x="434" y="95"/>
                  <a:pt x="412" y="93"/>
                  <a:pt x="390" y="116"/>
                </a:cubicBezTo>
                <a:cubicBezTo>
                  <a:pt x="368" y="138"/>
                  <a:pt x="23" y="482"/>
                  <a:pt x="23" y="482"/>
                </a:cubicBezTo>
                <a:cubicBezTo>
                  <a:pt x="23" y="482"/>
                  <a:pt x="0" y="504"/>
                  <a:pt x="12" y="551"/>
                </a:cubicBezTo>
                <a:cubicBezTo>
                  <a:pt x="12" y="551"/>
                  <a:pt x="8" y="520"/>
                  <a:pt x="28" y="499"/>
                </a:cubicBezTo>
                <a:cubicBezTo>
                  <a:pt x="49" y="479"/>
                  <a:pt x="81" y="466"/>
                  <a:pt x="113" y="465"/>
                </a:cubicBezTo>
                <a:cubicBezTo>
                  <a:pt x="146" y="465"/>
                  <a:pt x="674" y="465"/>
                  <a:pt x="674" y="465"/>
                </a:cubicBezTo>
                <a:cubicBezTo>
                  <a:pt x="674" y="562"/>
                  <a:pt x="674" y="562"/>
                  <a:pt x="674" y="562"/>
                </a:cubicBezTo>
                <a:cubicBezTo>
                  <a:pt x="963" y="273"/>
                  <a:pt x="963" y="273"/>
                  <a:pt x="963" y="273"/>
                </a:cubicBezTo>
                <a:cubicBezTo>
                  <a:pt x="691" y="0"/>
                  <a:pt x="691" y="0"/>
                  <a:pt x="691" y="0"/>
                </a:cubicBezTo>
              </a:path>
            </a:pathLst>
          </a:custGeom>
          <a:solidFill>
            <a:srgbClr val="2287B4"/>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5334">
              <a:solidFill>
                <a:schemeClr val="dk1"/>
              </a:solidFill>
              <a:latin typeface="Calibri"/>
              <a:ea typeface="Calibri"/>
              <a:cs typeface="Calibri"/>
              <a:sym typeface="Calibri"/>
            </a:endParaRPr>
          </a:p>
        </p:txBody>
      </p:sp>
      <p:sp>
        <p:nvSpPr>
          <p:cNvPr id="1381" name="Google Shape;1381;p67"/>
          <p:cNvSpPr/>
          <p:nvPr/>
        </p:nvSpPr>
        <p:spPr>
          <a:xfrm>
            <a:off x="8640914" y="7345424"/>
            <a:ext cx="2368072" cy="4057504"/>
          </a:xfrm>
          <a:custGeom>
            <a:rect b="b" l="l" r="r" t="t"/>
            <a:pathLst>
              <a:path extrusionOk="0" h="963" w="562">
                <a:moveTo>
                  <a:pt x="551" y="951"/>
                </a:moveTo>
                <a:cubicBezTo>
                  <a:pt x="551" y="951"/>
                  <a:pt x="520" y="955"/>
                  <a:pt x="500" y="934"/>
                </a:cubicBezTo>
                <a:cubicBezTo>
                  <a:pt x="479" y="914"/>
                  <a:pt x="466" y="881"/>
                  <a:pt x="466" y="849"/>
                </a:cubicBezTo>
                <a:cubicBezTo>
                  <a:pt x="465" y="817"/>
                  <a:pt x="466" y="289"/>
                  <a:pt x="466" y="289"/>
                </a:cubicBezTo>
                <a:cubicBezTo>
                  <a:pt x="562" y="289"/>
                  <a:pt x="562" y="289"/>
                  <a:pt x="562" y="289"/>
                </a:cubicBezTo>
                <a:cubicBezTo>
                  <a:pt x="273" y="0"/>
                  <a:pt x="273" y="0"/>
                  <a:pt x="273" y="0"/>
                </a:cubicBezTo>
                <a:cubicBezTo>
                  <a:pt x="0" y="272"/>
                  <a:pt x="0" y="272"/>
                  <a:pt x="0" y="272"/>
                </a:cubicBezTo>
                <a:cubicBezTo>
                  <a:pt x="95" y="272"/>
                  <a:pt x="95" y="272"/>
                  <a:pt x="95" y="272"/>
                </a:cubicBezTo>
                <a:cubicBezTo>
                  <a:pt x="95" y="528"/>
                  <a:pt x="95" y="528"/>
                  <a:pt x="95" y="528"/>
                </a:cubicBezTo>
                <a:cubicBezTo>
                  <a:pt x="95" y="528"/>
                  <a:pt x="93" y="551"/>
                  <a:pt x="116" y="573"/>
                </a:cubicBezTo>
                <a:cubicBezTo>
                  <a:pt x="138" y="595"/>
                  <a:pt x="482" y="939"/>
                  <a:pt x="482" y="939"/>
                </a:cubicBezTo>
                <a:cubicBezTo>
                  <a:pt x="482" y="939"/>
                  <a:pt x="504" y="963"/>
                  <a:pt x="551" y="951"/>
                </a:cubicBezTo>
                <a:close/>
              </a:path>
            </a:pathLst>
          </a:custGeom>
          <a:solidFill>
            <a:srgbClr val="EAB2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5334">
              <a:solidFill>
                <a:schemeClr val="dk1"/>
              </a:solidFill>
              <a:latin typeface="Calibri"/>
              <a:ea typeface="Calibri"/>
              <a:cs typeface="Calibri"/>
              <a:sym typeface="Calibri"/>
            </a:endParaRPr>
          </a:p>
        </p:txBody>
      </p:sp>
      <p:sp>
        <p:nvSpPr>
          <p:cNvPr id="1382" name="Google Shape;1382;p67"/>
          <p:cNvSpPr/>
          <p:nvPr/>
        </p:nvSpPr>
        <p:spPr>
          <a:xfrm>
            <a:off x="11277574" y="9442860"/>
            <a:ext cx="4057504" cy="2363972"/>
          </a:xfrm>
          <a:custGeom>
            <a:rect b="b" l="l" r="r" t="t"/>
            <a:pathLst>
              <a:path extrusionOk="0" h="561" w="963">
                <a:moveTo>
                  <a:pt x="951" y="10"/>
                </a:moveTo>
                <a:cubicBezTo>
                  <a:pt x="951" y="10"/>
                  <a:pt x="955" y="42"/>
                  <a:pt x="934" y="62"/>
                </a:cubicBezTo>
                <a:cubicBezTo>
                  <a:pt x="914" y="82"/>
                  <a:pt x="882" y="95"/>
                  <a:pt x="849" y="96"/>
                </a:cubicBezTo>
                <a:cubicBezTo>
                  <a:pt x="817" y="97"/>
                  <a:pt x="289" y="96"/>
                  <a:pt x="289" y="96"/>
                </a:cubicBezTo>
                <a:cubicBezTo>
                  <a:pt x="289" y="0"/>
                  <a:pt x="289" y="0"/>
                  <a:pt x="289" y="0"/>
                </a:cubicBezTo>
                <a:cubicBezTo>
                  <a:pt x="0" y="289"/>
                  <a:pt x="0" y="289"/>
                  <a:pt x="0" y="289"/>
                </a:cubicBezTo>
                <a:cubicBezTo>
                  <a:pt x="272" y="561"/>
                  <a:pt x="272" y="561"/>
                  <a:pt x="272" y="561"/>
                </a:cubicBezTo>
                <a:cubicBezTo>
                  <a:pt x="272" y="466"/>
                  <a:pt x="272" y="466"/>
                  <a:pt x="272" y="466"/>
                </a:cubicBezTo>
                <a:cubicBezTo>
                  <a:pt x="528" y="466"/>
                  <a:pt x="528" y="466"/>
                  <a:pt x="528" y="466"/>
                </a:cubicBezTo>
                <a:cubicBezTo>
                  <a:pt x="528" y="466"/>
                  <a:pt x="551" y="468"/>
                  <a:pt x="573" y="446"/>
                </a:cubicBezTo>
                <a:cubicBezTo>
                  <a:pt x="595" y="424"/>
                  <a:pt x="939" y="80"/>
                  <a:pt x="939" y="80"/>
                </a:cubicBezTo>
                <a:cubicBezTo>
                  <a:pt x="939" y="80"/>
                  <a:pt x="963" y="57"/>
                  <a:pt x="951" y="10"/>
                </a:cubicBezTo>
                <a:close/>
              </a:path>
            </a:pathLst>
          </a:custGeom>
          <a:solidFill>
            <a:srgbClr val="13BBE7"/>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5334">
              <a:solidFill>
                <a:schemeClr val="dk1"/>
              </a:solidFill>
              <a:latin typeface="Calibri"/>
              <a:ea typeface="Calibri"/>
              <a:cs typeface="Calibri"/>
              <a:sym typeface="Calibri"/>
            </a:endParaRPr>
          </a:p>
        </p:txBody>
      </p:sp>
      <p:sp>
        <p:nvSpPr>
          <p:cNvPr id="1383" name="Google Shape;1383;p67"/>
          <p:cNvSpPr/>
          <p:nvPr/>
        </p:nvSpPr>
        <p:spPr>
          <a:xfrm>
            <a:off x="13438569" y="5129072"/>
            <a:ext cx="2363972" cy="4057504"/>
          </a:xfrm>
          <a:custGeom>
            <a:rect b="b" l="l" r="r" t="t"/>
            <a:pathLst>
              <a:path extrusionOk="0" h="963" w="561">
                <a:moveTo>
                  <a:pt x="10" y="12"/>
                </a:moveTo>
                <a:cubicBezTo>
                  <a:pt x="10" y="12"/>
                  <a:pt x="42" y="8"/>
                  <a:pt x="62" y="29"/>
                </a:cubicBezTo>
                <a:cubicBezTo>
                  <a:pt x="82" y="49"/>
                  <a:pt x="95" y="81"/>
                  <a:pt x="96" y="114"/>
                </a:cubicBezTo>
                <a:cubicBezTo>
                  <a:pt x="97" y="146"/>
                  <a:pt x="96" y="674"/>
                  <a:pt x="96" y="674"/>
                </a:cubicBezTo>
                <a:cubicBezTo>
                  <a:pt x="0" y="674"/>
                  <a:pt x="0" y="674"/>
                  <a:pt x="0" y="674"/>
                </a:cubicBezTo>
                <a:cubicBezTo>
                  <a:pt x="289" y="963"/>
                  <a:pt x="289" y="963"/>
                  <a:pt x="289" y="963"/>
                </a:cubicBezTo>
                <a:cubicBezTo>
                  <a:pt x="561" y="691"/>
                  <a:pt x="561" y="691"/>
                  <a:pt x="561" y="691"/>
                </a:cubicBezTo>
                <a:cubicBezTo>
                  <a:pt x="466" y="691"/>
                  <a:pt x="466" y="691"/>
                  <a:pt x="466" y="691"/>
                </a:cubicBezTo>
                <a:cubicBezTo>
                  <a:pt x="466" y="435"/>
                  <a:pt x="466" y="435"/>
                  <a:pt x="466" y="435"/>
                </a:cubicBezTo>
                <a:cubicBezTo>
                  <a:pt x="466" y="435"/>
                  <a:pt x="468" y="412"/>
                  <a:pt x="446" y="390"/>
                </a:cubicBezTo>
                <a:cubicBezTo>
                  <a:pt x="424" y="368"/>
                  <a:pt x="80" y="24"/>
                  <a:pt x="80" y="24"/>
                </a:cubicBezTo>
                <a:cubicBezTo>
                  <a:pt x="80" y="24"/>
                  <a:pt x="57" y="0"/>
                  <a:pt x="10" y="12"/>
                </a:cubicBezTo>
                <a:close/>
              </a:path>
            </a:pathLst>
          </a:custGeom>
          <a:solidFill>
            <a:srgbClr val="ED7D3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5334">
              <a:solidFill>
                <a:schemeClr val="dk1"/>
              </a:solidFill>
              <a:latin typeface="Calibri"/>
              <a:ea typeface="Calibri"/>
              <a:cs typeface="Calibri"/>
              <a:sym typeface="Calibri"/>
            </a:endParaRPr>
          </a:p>
        </p:txBody>
      </p:sp>
      <p:grpSp>
        <p:nvGrpSpPr>
          <p:cNvPr id="1384" name="Google Shape;1384;p67"/>
          <p:cNvGrpSpPr/>
          <p:nvPr/>
        </p:nvGrpSpPr>
        <p:grpSpPr>
          <a:xfrm>
            <a:off x="6130450" y="1336311"/>
            <a:ext cx="12123100" cy="2420022"/>
            <a:chOff x="2940132" y="867233"/>
            <a:chExt cx="6061550" cy="1210011"/>
          </a:xfrm>
        </p:grpSpPr>
        <p:sp>
          <p:nvSpPr>
            <p:cNvPr id="1385" name="Google Shape;1385;p67"/>
            <p:cNvSpPr txBox="1"/>
            <p:nvPr/>
          </p:nvSpPr>
          <p:spPr>
            <a:xfrm>
              <a:off x="2940132" y="867233"/>
              <a:ext cx="606155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
          <p:nvSpPr>
            <p:cNvPr id="1386" name="Google Shape;1386;p67"/>
            <p:cNvSpPr txBox="1"/>
            <p:nvPr/>
          </p:nvSpPr>
          <p:spPr>
            <a:xfrm>
              <a:off x="3759819" y="1513564"/>
              <a:ext cx="4422177"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a:t>
              </a:r>
              <a:endParaRPr b="1" sz="2400">
                <a:solidFill>
                  <a:srgbClr val="7F7F7F"/>
                </a:solidFill>
                <a:latin typeface="Lato"/>
                <a:ea typeface="Lato"/>
                <a:cs typeface="Lato"/>
                <a:sym typeface="Lato"/>
              </a:endParaRPr>
            </a:p>
          </p:txBody>
        </p:sp>
      </p:grpSp>
      <p:sp>
        <p:nvSpPr>
          <p:cNvPr id="1387" name="Google Shape;1387;p67"/>
          <p:cNvSpPr txBox="1"/>
          <p:nvPr/>
        </p:nvSpPr>
        <p:spPr>
          <a:xfrm>
            <a:off x="18480388" y="9208586"/>
            <a:ext cx="3571238"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Medice</a:t>
            </a:r>
            <a:endParaRPr/>
          </a:p>
        </p:txBody>
      </p:sp>
      <p:sp>
        <p:nvSpPr>
          <p:cNvPr id="1388" name="Google Shape;1388;p67"/>
          <p:cNvSpPr txBox="1"/>
          <p:nvPr/>
        </p:nvSpPr>
        <p:spPr>
          <a:xfrm>
            <a:off x="18480386" y="9737440"/>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1389" name="Google Shape;1389;p67"/>
          <p:cNvSpPr/>
          <p:nvPr/>
        </p:nvSpPr>
        <p:spPr>
          <a:xfrm>
            <a:off x="16707284" y="9290778"/>
            <a:ext cx="1584164" cy="1584164"/>
          </a:xfrm>
          <a:prstGeom prst="ellipse">
            <a:avLst/>
          </a:prstGeom>
          <a:solidFill>
            <a:srgbClr val="13BBE7"/>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1390" name="Google Shape;1390;p67"/>
          <p:cNvSpPr txBox="1"/>
          <p:nvPr/>
        </p:nvSpPr>
        <p:spPr>
          <a:xfrm>
            <a:off x="18480388" y="5381360"/>
            <a:ext cx="3571238"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Service</a:t>
            </a:r>
            <a:endParaRPr/>
          </a:p>
        </p:txBody>
      </p:sp>
      <p:sp>
        <p:nvSpPr>
          <p:cNvPr id="1391" name="Google Shape;1391;p67"/>
          <p:cNvSpPr txBox="1"/>
          <p:nvPr/>
        </p:nvSpPr>
        <p:spPr>
          <a:xfrm>
            <a:off x="18480386" y="5910214"/>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1392" name="Google Shape;1392;p67"/>
          <p:cNvSpPr/>
          <p:nvPr/>
        </p:nvSpPr>
        <p:spPr>
          <a:xfrm>
            <a:off x="16707284" y="5463552"/>
            <a:ext cx="1584164" cy="1584164"/>
          </a:xfrm>
          <a:prstGeom prst="ellipse">
            <a:avLst/>
          </a:prstGeom>
          <a:solidFill>
            <a:srgbClr val="ED7D31"/>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1393" name="Google Shape;1393;p67"/>
          <p:cNvSpPr txBox="1"/>
          <p:nvPr/>
        </p:nvSpPr>
        <p:spPr>
          <a:xfrm>
            <a:off x="3881499" y="9208586"/>
            <a:ext cx="3571238"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Statistics</a:t>
            </a:r>
            <a:endParaRPr/>
          </a:p>
        </p:txBody>
      </p:sp>
      <p:sp>
        <p:nvSpPr>
          <p:cNvPr id="1394" name="Google Shape;1394;p67"/>
          <p:cNvSpPr txBox="1"/>
          <p:nvPr/>
        </p:nvSpPr>
        <p:spPr>
          <a:xfrm>
            <a:off x="3881498" y="9737440"/>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1395" name="Google Shape;1395;p67"/>
          <p:cNvSpPr/>
          <p:nvPr/>
        </p:nvSpPr>
        <p:spPr>
          <a:xfrm>
            <a:off x="2108396" y="9290778"/>
            <a:ext cx="1584164" cy="1584164"/>
          </a:xfrm>
          <a:prstGeom prst="ellipse">
            <a:avLst/>
          </a:prstGeom>
          <a:solidFill>
            <a:srgbClr val="EAB200"/>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sp>
        <p:nvSpPr>
          <p:cNvPr id="1396" name="Google Shape;1396;p67"/>
          <p:cNvSpPr txBox="1"/>
          <p:nvPr/>
        </p:nvSpPr>
        <p:spPr>
          <a:xfrm>
            <a:off x="3881499" y="5381360"/>
            <a:ext cx="3571238"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Privacy</a:t>
            </a:r>
            <a:endParaRPr/>
          </a:p>
        </p:txBody>
      </p:sp>
      <p:sp>
        <p:nvSpPr>
          <p:cNvPr id="1397" name="Google Shape;1397;p67"/>
          <p:cNvSpPr txBox="1"/>
          <p:nvPr/>
        </p:nvSpPr>
        <p:spPr>
          <a:xfrm>
            <a:off x="3881498" y="5910214"/>
            <a:ext cx="4317396" cy="112736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3B9D9F"/>
              </a:solidFill>
              <a:latin typeface="Lato"/>
              <a:ea typeface="Lato"/>
              <a:cs typeface="Lato"/>
              <a:sym typeface="Lato"/>
            </a:endParaRPr>
          </a:p>
        </p:txBody>
      </p:sp>
      <p:sp>
        <p:nvSpPr>
          <p:cNvPr id="1398" name="Google Shape;1398;p67"/>
          <p:cNvSpPr/>
          <p:nvPr/>
        </p:nvSpPr>
        <p:spPr>
          <a:xfrm>
            <a:off x="2108396" y="5463552"/>
            <a:ext cx="1584164" cy="1584164"/>
          </a:xfrm>
          <a:prstGeom prst="ellipse">
            <a:avLst/>
          </a:prstGeom>
          <a:solidFill>
            <a:srgbClr val="2287B4"/>
          </a:solidFill>
          <a:ln>
            <a:noFill/>
          </a:ln>
          <a:effectLst>
            <a:outerShdw blurRad="50800" sx="95000" rotWithShape="0" algn="ctr" dir="3000000" dist="63500" sy="95000">
              <a:srgbClr val="000000">
                <a:alpha val="2862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rgbClr val="2287B4"/>
              </a:solidFill>
              <a:latin typeface="Calibri"/>
              <a:ea typeface="Calibri"/>
              <a:cs typeface="Calibri"/>
              <a:sym typeface="Calibri"/>
            </a:endParaRPr>
          </a:p>
        </p:txBody>
      </p:sp>
      <p:pic>
        <p:nvPicPr>
          <p:cNvPr id="1399" name="Google Shape;1399;p67"/>
          <p:cNvPicPr preferRelativeResize="0"/>
          <p:nvPr/>
        </p:nvPicPr>
        <p:blipFill rotWithShape="1">
          <a:blip r:embed="rId3">
            <a:alphaModFix/>
          </a:blip>
          <a:srcRect b="0" l="0" r="0" t="0"/>
          <a:stretch/>
        </p:blipFill>
        <p:spPr>
          <a:xfrm>
            <a:off x="17072944" y="9657984"/>
            <a:ext cx="852844" cy="852844"/>
          </a:xfrm>
          <a:prstGeom prst="rect">
            <a:avLst/>
          </a:prstGeom>
          <a:noFill/>
          <a:ln>
            <a:noFill/>
          </a:ln>
        </p:spPr>
      </p:pic>
      <p:pic>
        <p:nvPicPr>
          <p:cNvPr id="1400" name="Google Shape;1400;p67"/>
          <p:cNvPicPr preferRelativeResize="0"/>
          <p:nvPr/>
        </p:nvPicPr>
        <p:blipFill rotWithShape="1">
          <a:blip r:embed="rId4">
            <a:alphaModFix/>
          </a:blip>
          <a:srcRect b="0" l="0" r="0" t="0"/>
          <a:stretch/>
        </p:blipFill>
        <p:spPr>
          <a:xfrm>
            <a:off x="2365298" y="9772456"/>
            <a:ext cx="1070360" cy="620808"/>
          </a:xfrm>
          <a:prstGeom prst="rect">
            <a:avLst/>
          </a:prstGeom>
          <a:noFill/>
          <a:ln>
            <a:noFill/>
          </a:ln>
        </p:spPr>
      </p:pic>
      <p:grpSp>
        <p:nvGrpSpPr>
          <p:cNvPr id="1401" name="Google Shape;1401;p67"/>
          <p:cNvGrpSpPr/>
          <p:nvPr/>
        </p:nvGrpSpPr>
        <p:grpSpPr>
          <a:xfrm>
            <a:off x="17021308" y="5795603"/>
            <a:ext cx="956114" cy="956114"/>
            <a:chOff x="4427654" y="3049912"/>
            <a:chExt cx="464344" cy="464344"/>
          </a:xfrm>
        </p:grpSpPr>
        <p:sp>
          <p:nvSpPr>
            <p:cNvPr id="1402" name="Google Shape;1402;p67"/>
            <p:cNvSpPr/>
            <p:nvPr/>
          </p:nvSpPr>
          <p:spPr>
            <a:xfrm>
              <a:off x="4427654" y="3049912"/>
              <a:ext cx="464344" cy="464344"/>
            </a:xfrm>
            <a:custGeom>
              <a:rect b="b" l="l" r="r" t="t"/>
              <a:pathLst>
                <a:path extrusionOk="0" h="21600" w="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403" name="Google Shape;1403;p67"/>
            <p:cNvSpPr/>
            <p:nvPr/>
          </p:nvSpPr>
          <p:spPr>
            <a:xfrm>
              <a:off x="4558623" y="3180084"/>
              <a:ext cx="203200" cy="203200"/>
            </a:xfrm>
            <a:custGeom>
              <a:rect b="b" l="l" r="r" t="t"/>
              <a:pathLst>
                <a:path extrusionOk="0" h="21600" w="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404" name="Google Shape;1404;p67"/>
            <p:cNvSpPr/>
            <p:nvPr/>
          </p:nvSpPr>
          <p:spPr>
            <a:xfrm>
              <a:off x="4601485" y="3223740"/>
              <a:ext cx="116682" cy="116682"/>
            </a:xfrm>
            <a:custGeom>
              <a:rect b="b" l="l" r="r" t="t"/>
              <a:pathLst>
                <a:path extrusionOk="0" h="21600" w="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grpSp>
      <p:grpSp>
        <p:nvGrpSpPr>
          <p:cNvPr id="1405" name="Google Shape;1405;p67"/>
          <p:cNvGrpSpPr/>
          <p:nvPr/>
        </p:nvGrpSpPr>
        <p:grpSpPr>
          <a:xfrm>
            <a:off x="2514882" y="5708247"/>
            <a:ext cx="771192" cy="1029428"/>
            <a:chOff x="2639219" y="3510757"/>
            <a:chExt cx="348456" cy="465138"/>
          </a:xfrm>
        </p:grpSpPr>
        <p:sp>
          <p:nvSpPr>
            <p:cNvPr id="1406" name="Google Shape;1406;p67"/>
            <p:cNvSpPr/>
            <p:nvPr/>
          </p:nvSpPr>
          <p:spPr>
            <a:xfrm>
              <a:off x="2639219" y="3510757"/>
              <a:ext cx="348456" cy="465138"/>
            </a:xfrm>
            <a:custGeom>
              <a:rect b="b" l="l" r="r" t="t"/>
              <a:pathLst>
                <a:path extrusionOk="0" h="21600" w="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1407" name="Google Shape;1407;p67"/>
            <p:cNvSpPr/>
            <p:nvPr/>
          </p:nvSpPr>
          <p:spPr>
            <a:xfrm>
              <a:off x="2784475" y="3786982"/>
              <a:ext cx="57944" cy="87313"/>
            </a:xfrm>
            <a:custGeom>
              <a:rect b="b" l="l" r="r" t="t"/>
              <a:pathLst>
                <a:path extrusionOk="0" h="21600" w="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grpSp>
      <p:grpSp>
        <p:nvGrpSpPr>
          <p:cNvPr id="1408" name="Google Shape;1408;p67"/>
          <p:cNvGrpSpPr/>
          <p:nvPr/>
        </p:nvGrpSpPr>
        <p:grpSpPr>
          <a:xfrm>
            <a:off x="14254642" y="7277100"/>
            <a:ext cx="731824" cy="731820"/>
            <a:chOff x="4427654" y="3049912"/>
            <a:chExt cx="464344" cy="464344"/>
          </a:xfrm>
        </p:grpSpPr>
        <p:sp>
          <p:nvSpPr>
            <p:cNvPr id="1409" name="Google Shape;1409;p67"/>
            <p:cNvSpPr/>
            <p:nvPr/>
          </p:nvSpPr>
          <p:spPr>
            <a:xfrm>
              <a:off x="4427654" y="3049912"/>
              <a:ext cx="464344" cy="464344"/>
            </a:xfrm>
            <a:custGeom>
              <a:rect b="b" l="l" r="r" t="t"/>
              <a:pathLst>
                <a:path extrusionOk="0" h="21600" w="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410" name="Google Shape;1410;p67"/>
            <p:cNvSpPr/>
            <p:nvPr/>
          </p:nvSpPr>
          <p:spPr>
            <a:xfrm>
              <a:off x="4558623" y="3180084"/>
              <a:ext cx="203200" cy="203200"/>
            </a:xfrm>
            <a:custGeom>
              <a:rect b="b" l="l" r="r" t="t"/>
              <a:pathLst>
                <a:path extrusionOk="0" h="21600" w="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sp>
          <p:nvSpPr>
            <p:cNvPr id="1411" name="Google Shape;1411;p67"/>
            <p:cNvSpPr/>
            <p:nvPr/>
          </p:nvSpPr>
          <p:spPr>
            <a:xfrm>
              <a:off x="4601485" y="3223740"/>
              <a:ext cx="116682" cy="116682"/>
            </a:xfrm>
            <a:custGeom>
              <a:rect b="b" l="l" r="r" t="t"/>
              <a:pathLst>
                <a:path extrusionOk="0" h="21600" w="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rgbClr val="FFFFFF"/>
                </a:solidFill>
                <a:latin typeface="Lato"/>
                <a:ea typeface="Lato"/>
                <a:cs typeface="Lato"/>
                <a:sym typeface="Lato"/>
              </a:endParaRPr>
            </a:p>
          </p:txBody>
        </p:sp>
      </p:grpSp>
      <p:pic>
        <p:nvPicPr>
          <p:cNvPr id="1412" name="Google Shape;1412;p67"/>
          <p:cNvPicPr preferRelativeResize="0"/>
          <p:nvPr/>
        </p:nvPicPr>
        <p:blipFill rotWithShape="1">
          <a:blip r:embed="rId3">
            <a:alphaModFix/>
          </a:blip>
          <a:srcRect b="0" l="0" r="0" t="0"/>
          <a:stretch/>
        </p:blipFill>
        <p:spPr>
          <a:xfrm>
            <a:off x="12602960" y="10309148"/>
            <a:ext cx="702916" cy="702916"/>
          </a:xfrm>
          <a:prstGeom prst="rect">
            <a:avLst/>
          </a:prstGeom>
          <a:noFill/>
          <a:ln>
            <a:noFill/>
          </a:ln>
        </p:spPr>
      </p:pic>
      <p:pic>
        <p:nvPicPr>
          <p:cNvPr id="1413" name="Google Shape;1413;p67"/>
          <p:cNvPicPr preferRelativeResize="0"/>
          <p:nvPr/>
        </p:nvPicPr>
        <p:blipFill rotWithShape="1">
          <a:blip r:embed="rId4">
            <a:alphaModFix/>
          </a:blip>
          <a:srcRect b="0" l="0" r="0" t="0"/>
          <a:stretch/>
        </p:blipFill>
        <p:spPr>
          <a:xfrm>
            <a:off x="9384862" y="8450344"/>
            <a:ext cx="849696" cy="492824"/>
          </a:xfrm>
          <a:prstGeom prst="rect">
            <a:avLst/>
          </a:prstGeom>
          <a:noFill/>
          <a:ln>
            <a:noFill/>
          </a:ln>
        </p:spPr>
      </p:pic>
      <p:grpSp>
        <p:nvGrpSpPr>
          <p:cNvPr id="1414" name="Google Shape;1414;p67"/>
          <p:cNvGrpSpPr/>
          <p:nvPr/>
        </p:nvGrpSpPr>
        <p:grpSpPr>
          <a:xfrm>
            <a:off x="11105472" y="5459234"/>
            <a:ext cx="581704" cy="776492"/>
            <a:chOff x="2639219" y="3510757"/>
            <a:chExt cx="348456" cy="465138"/>
          </a:xfrm>
        </p:grpSpPr>
        <p:sp>
          <p:nvSpPr>
            <p:cNvPr id="1415" name="Google Shape;1415;p67"/>
            <p:cNvSpPr/>
            <p:nvPr/>
          </p:nvSpPr>
          <p:spPr>
            <a:xfrm>
              <a:off x="2639219" y="3510757"/>
              <a:ext cx="348456" cy="465138"/>
            </a:xfrm>
            <a:custGeom>
              <a:rect b="b" l="l" r="r" t="t"/>
              <a:pathLst>
                <a:path extrusionOk="0" h="21600" w="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
          <p:nvSpPr>
            <p:cNvPr id="1416" name="Google Shape;1416;p67"/>
            <p:cNvSpPr/>
            <p:nvPr/>
          </p:nvSpPr>
          <p:spPr>
            <a:xfrm>
              <a:off x="2784475" y="3786982"/>
              <a:ext cx="57944" cy="87313"/>
            </a:xfrm>
            <a:custGeom>
              <a:rect b="b" l="l" r="r" t="t"/>
              <a:pathLst>
                <a:path extrusionOk="0" h="21600" w="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lt1"/>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0" name="Shape 1420"/>
        <p:cNvGrpSpPr/>
        <p:nvPr/>
      </p:nvGrpSpPr>
      <p:grpSpPr>
        <a:xfrm>
          <a:off x="0" y="0"/>
          <a:ext cx="0" cy="0"/>
          <a:chOff x="0" y="0"/>
          <a:chExt cx="0" cy="0"/>
        </a:xfrm>
      </p:grpSpPr>
      <p:sp>
        <p:nvSpPr>
          <p:cNvPr id="1421" name="Google Shape;1421;p68"/>
          <p:cNvSpPr/>
          <p:nvPr/>
        </p:nvSpPr>
        <p:spPr>
          <a:xfrm>
            <a:off x="6818748" y="5421038"/>
            <a:ext cx="342032" cy="342032"/>
          </a:xfrm>
          <a:prstGeom prst="donut">
            <a:avLst>
              <a:gd fmla="val 25000" name="adj"/>
            </a:avLst>
          </a:prstGeom>
          <a:solidFill>
            <a:srgbClr val="ED7D31"/>
          </a:solidFill>
          <a:ln>
            <a:noFill/>
          </a:ln>
        </p:spPr>
        <p:txBody>
          <a:bodyPr anchorCtr="0" anchor="ctr" bIns="45700" lIns="91425" spcFirstLastPara="1" rIns="91425" wrap="square" tIns="45700">
            <a:noAutofit/>
          </a:bodyPr>
          <a:lstStyle/>
          <a:p>
            <a:pPr indent="0" lvl="0" marL="0" marR="0" rtl="0" algn="r">
              <a:lnSpc>
                <a:spcPct val="150000"/>
              </a:lnSpc>
              <a:spcBef>
                <a:spcPts val="0"/>
              </a:spcBef>
              <a:spcAft>
                <a:spcPts val="0"/>
              </a:spcAft>
              <a:buNone/>
            </a:pPr>
            <a:r>
              <a:t/>
            </a:r>
            <a:endParaRPr sz="3200">
              <a:solidFill>
                <a:schemeClr val="dk1"/>
              </a:solidFill>
              <a:latin typeface="Lato"/>
              <a:ea typeface="Lato"/>
              <a:cs typeface="Lato"/>
              <a:sym typeface="Lato"/>
            </a:endParaRPr>
          </a:p>
        </p:txBody>
      </p:sp>
      <p:sp>
        <p:nvSpPr>
          <p:cNvPr id="1422" name="Google Shape;1422;p68"/>
          <p:cNvSpPr/>
          <p:nvPr/>
        </p:nvSpPr>
        <p:spPr>
          <a:xfrm>
            <a:off x="6818748" y="8008002"/>
            <a:ext cx="342032" cy="342032"/>
          </a:xfrm>
          <a:prstGeom prst="donut">
            <a:avLst>
              <a:gd fmla="val 25000" name="adj"/>
            </a:avLst>
          </a:prstGeom>
          <a:solidFill>
            <a:srgbClr val="D9D9D9"/>
          </a:solidFill>
          <a:ln>
            <a:noFill/>
          </a:ln>
        </p:spPr>
        <p:txBody>
          <a:bodyPr anchorCtr="0" anchor="ctr" bIns="45700" lIns="91425" spcFirstLastPara="1" rIns="91425" wrap="square" tIns="45700">
            <a:noAutofit/>
          </a:bodyPr>
          <a:lstStyle/>
          <a:p>
            <a:pPr indent="0" lvl="0" marL="0" marR="0" rtl="0" algn="r">
              <a:lnSpc>
                <a:spcPct val="150000"/>
              </a:lnSpc>
              <a:spcBef>
                <a:spcPts val="0"/>
              </a:spcBef>
              <a:spcAft>
                <a:spcPts val="0"/>
              </a:spcAft>
              <a:buNone/>
            </a:pPr>
            <a:r>
              <a:t/>
            </a:r>
            <a:endParaRPr sz="3200">
              <a:solidFill>
                <a:schemeClr val="dk1"/>
              </a:solidFill>
              <a:latin typeface="Lato"/>
              <a:ea typeface="Lato"/>
              <a:cs typeface="Lato"/>
              <a:sym typeface="Lato"/>
            </a:endParaRPr>
          </a:p>
        </p:txBody>
      </p:sp>
      <p:sp>
        <p:nvSpPr>
          <p:cNvPr id="1423" name="Google Shape;1423;p68"/>
          <p:cNvSpPr/>
          <p:nvPr/>
        </p:nvSpPr>
        <p:spPr>
          <a:xfrm>
            <a:off x="17373619" y="5421038"/>
            <a:ext cx="342032" cy="342032"/>
          </a:xfrm>
          <a:prstGeom prst="donut">
            <a:avLst>
              <a:gd fmla="val 25000" name="adj"/>
            </a:avLst>
          </a:prstGeom>
          <a:solidFill>
            <a:srgbClr val="2287B4"/>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3200">
              <a:solidFill>
                <a:schemeClr val="dk1"/>
              </a:solidFill>
              <a:latin typeface="Lato"/>
              <a:ea typeface="Lato"/>
              <a:cs typeface="Lato"/>
              <a:sym typeface="Lato"/>
            </a:endParaRPr>
          </a:p>
        </p:txBody>
      </p:sp>
      <p:sp>
        <p:nvSpPr>
          <p:cNvPr id="1424" name="Google Shape;1424;p68"/>
          <p:cNvSpPr/>
          <p:nvPr/>
        </p:nvSpPr>
        <p:spPr>
          <a:xfrm>
            <a:off x="17373619" y="8008002"/>
            <a:ext cx="342032" cy="342032"/>
          </a:xfrm>
          <a:prstGeom prst="donut">
            <a:avLst>
              <a:gd fmla="val 25000" name="adj"/>
            </a:avLst>
          </a:prstGeom>
          <a:solidFill>
            <a:srgbClr val="EAB200"/>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3200">
              <a:solidFill>
                <a:schemeClr val="dk1"/>
              </a:solidFill>
              <a:latin typeface="Lato"/>
              <a:ea typeface="Lato"/>
              <a:cs typeface="Lato"/>
              <a:sym typeface="Lato"/>
            </a:endParaRPr>
          </a:p>
        </p:txBody>
      </p:sp>
      <p:sp>
        <p:nvSpPr>
          <p:cNvPr id="1425" name="Google Shape;1425;p68"/>
          <p:cNvSpPr/>
          <p:nvPr/>
        </p:nvSpPr>
        <p:spPr>
          <a:xfrm>
            <a:off x="6818748" y="10648386"/>
            <a:ext cx="342032" cy="342032"/>
          </a:xfrm>
          <a:prstGeom prst="donut">
            <a:avLst>
              <a:gd fmla="val 25000" name="adj"/>
            </a:avLst>
          </a:prstGeom>
          <a:solidFill>
            <a:srgbClr val="32A4D8"/>
          </a:solidFill>
          <a:ln>
            <a:noFill/>
          </a:ln>
        </p:spPr>
        <p:txBody>
          <a:bodyPr anchorCtr="0" anchor="ctr" bIns="45700" lIns="91425" spcFirstLastPara="1" rIns="91425" wrap="square" tIns="45700">
            <a:noAutofit/>
          </a:bodyPr>
          <a:lstStyle/>
          <a:p>
            <a:pPr indent="0" lvl="0" marL="0" marR="0" rtl="0" algn="r">
              <a:lnSpc>
                <a:spcPct val="150000"/>
              </a:lnSpc>
              <a:spcBef>
                <a:spcPts val="0"/>
              </a:spcBef>
              <a:spcAft>
                <a:spcPts val="0"/>
              </a:spcAft>
              <a:buNone/>
            </a:pPr>
            <a:r>
              <a:t/>
            </a:r>
            <a:endParaRPr sz="3200">
              <a:solidFill>
                <a:schemeClr val="dk1"/>
              </a:solidFill>
              <a:latin typeface="Lato"/>
              <a:ea typeface="Lato"/>
              <a:cs typeface="Lato"/>
              <a:sym typeface="Lato"/>
            </a:endParaRPr>
          </a:p>
        </p:txBody>
      </p:sp>
      <p:sp>
        <p:nvSpPr>
          <p:cNvPr id="1426" name="Google Shape;1426;p68"/>
          <p:cNvSpPr/>
          <p:nvPr/>
        </p:nvSpPr>
        <p:spPr>
          <a:xfrm>
            <a:off x="17373619" y="10648386"/>
            <a:ext cx="342032" cy="342032"/>
          </a:xfrm>
          <a:prstGeom prst="donut">
            <a:avLst>
              <a:gd fmla="val 25000" name="adj"/>
            </a:avLst>
          </a:prstGeom>
          <a:solidFill>
            <a:srgbClr val="A5A5A5"/>
          </a:solid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None/>
            </a:pPr>
            <a:r>
              <a:t/>
            </a:r>
            <a:endParaRPr sz="3200">
              <a:solidFill>
                <a:schemeClr val="dk1"/>
              </a:solidFill>
              <a:latin typeface="Lato"/>
              <a:ea typeface="Lato"/>
              <a:cs typeface="Lato"/>
              <a:sym typeface="Lato"/>
            </a:endParaRPr>
          </a:p>
        </p:txBody>
      </p:sp>
      <p:sp>
        <p:nvSpPr>
          <p:cNvPr id="1427" name="Google Shape;1427;p68"/>
          <p:cNvSpPr/>
          <p:nvPr/>
        </p:nvSpPr>
        <p:spPr>
          <a:xfrm>
            <a:off x="13712934" y="6152610"/>
            <a:ext cx="1900230" cy="2468276"/>
          </a:xfrm>
          <a:custGeom>
            <a:rect b="b" l="l" r="r" t="t"/>
            <a:pathLst>
              <a:path extrusionOk="0" h="901" w="693">
                <a:moveTo>
                  <a:pt x="599" y="347"/>
                </a:moveTo>
                <a:cubicBezTo>
                  <a:pt x="545" y="218"/>
                  <a:pt x="470" y="102"/>
                  <a:pt x="375" y="0"/>
                </a:cubicBezTo>
                <a:cubicBezTo>
                  <a:pt x="264" y="112"/>
                  <a:pt x="264" y="112"/>
                  <a:pt x="264" y="112"/>
                </a:cubicBezTo>
                <a:cubicBezTo>
                  <a:pt x="267" y="120"/>
                  <a:pt x="269" y="129"/>
                  <a:pt x="272" y="139"/>
                </a:cubicBezTo>
                <a:cubicBezTo>
                  <a:pt x="285" y="190"/>
                  <a:pt x="292" y="225"/>
                  <a:pt x="267" y="251"/>
                </a:cubicBezTo>
                <a:cubicBezTo>
                  <a:pt x="249" y="268"/>
                  <a:pt x="227" y="268"/>
                  <a:pt x="218" y="268"/>
                </a:cubicBezTo>
                <a:cubicBezTo>
                  <a:pt x="194" y="268"/>
                  <a:pt x="151" y="261"/>
                  <a:pt x="122" y="255"/>
                </a:cubicBezTo>
                <a:cubicBezTo>
                  <a:pt x="1" y="376"/>
                  <a:pt x="1" y="376"/>
                  <a:pt x="1" y="376"/>
                </a:cubicBezTo>
                <a:cubicBezTo>
                  <a:pt x="1" y="377"/>
                  <a:pt x="0" y="377"/>
                  <a:pt x="0" y="378"/>
                </a:cubicBezTo>
                <a:cubicBezTo>
                  <a:pt x="100" y="493"/>
                  <a:pt x="161" y="643"/>
                  <a:pt x="162" y="807"/>
                </a:cubicBezTo>
                <a:cubicBezTo>
                  <a:pt x="388" y="807"/>
                  <a:pt x="388" y="807"/>
                  <a:pt x="388" y="807"/>
                </a:cubicBezTo>
                <a:cubicBezTo>
                  <a:pt x="447" y="901"/>
                  <a:pt x="447" y="901"/>
                  <a:pt x="447" y="901"/>
                </a:cubicBezTo>
                <a:cubicBezTo>
                  <a:pt x="507" y="807"/>
                  <a:pt x="507" y="807"/>
                  <a:pt x="507" y="807"/>
                </a:cubicBezTo>
                <a:cubicBezTo>
                  <a:pt x="693" y="807"/>
                  <a:pt x="693" y="807"/>
                  <a:pt x="693" y="807"/>
                </a:cubicBezTo>
                <a:cubicBezTo>
                  <a:pt x="692" y="648"/>
                  <a:pt x="661" y="493"/>
                  <a:pt x="599" y="347"/>
                </a:cubicBezTo>
                <a:close/>
              </a:path>
            </a:pathLst>
          </a:custGeom>
          <a:solidFill>
            <a:srgbClr val="2287B4"/>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428" name="Google Shape;1428;p68"/>
          <p:cNvSpPr/>
          <p:nvPr/>
        </p:nvSpPr>
        <p:spPr>
          <a:xfrm>
            <a:off x="13642183" y="8505662"/>
            <a:ext cx="1968962" cy="2163028"/>
          </a:xfrm>
          <a:custGeom>
            <a:rect b="b" l="l" r="r" t="t"/>
            <a:pathLst>
              <a:path extrusionOk="0" h="789" w="718">
                <a:moveTo>
                  <a:pt x="562" y="0"/>
                </a:moveTo>
                <a:cubicBezTo>
                  <a:pt x="517" y="70"/>
                  <a:pt x="517" y="70"/>
                  <a:pt x="517" y="70"/>
                </a:cubicBezTo>
                <a:cubicBezTo>
                  <a:pt x="508" y="85"/>
                  <a:pt x="491" y="94"/>
                  <a:pt x="473" y="94"/>
                </a:cubicBezTo>
                <a:cubicBezTo>
                  <a:pt x="455" y="94"/>
                  <a:pt x="439" y="85"/>
                  <a:pt x="429" y="70"/>
                </a:cubicBezTo>
                <a:cubicBezTo>
                  <a:pt x="385" y="0"/>
                  <a:pt x="385" y="0"/>
                  <a:pt x="385" y="0"/>
                </a:cubicBezTo>
                <a:cubicBezTo>
                  <a:pt x="188" y="0"/>
                  <a:pt x="188" y="0"/>
                  <a:pt x="188" y="0"/>
                </a:cubicBezTo>
                <a:cubicBezTo>
                  <a:pt x="187" y="0"/>
                  <a:pt x="187" y="0"/>
                  <a:pt x="186" y="0"/>
                </a:cubicBezTo>
                <a:cubicBezTo>
                  <a:pt x="175" y="160"/>
                  <a:pt x="106" y="305"/>
                  <a:pt x="0" y="414"/>
                </a:cubicBezTo>
                <a:cubicBezTo>
                  <a:pt x="152" y="565"/>
                  <a:pt x="152" y="565"/>
                  <a:pt x="152" y="565"/>
                </a:cubicBezTo>
                <a:cubicBezTo>
                  <a:pt x="125" y="688"/>
                  <a:pt x="125" y="688"/>
                  <a:pt x="125" y="688"/>
                </a:cubicBezTo>
                <a:cubicBezTo>
                  <a:pt x="248" y="661"/>
                  <a:pt x="248" y="661"/>
                  <a:pt x="248" y="661"/>
                </a:cubicBezTo>
                <a:cubicBezTo>
                  <a:pt x="376" y="789"/>
                  <a:pt x="376" y="789"/>
                  <a:pt x="376" y="789"/>
                </a:cubicBezTo>
                <a:cubicBezTo>
                  <a:pt x="483" y="681"/>
                  <a:pt x="566" y="556"/>
                  <a:pt x="625" y="417"/>
                </a:cubicBezTo>
                <a:cubicBezTo>
                  <a:pt x="681" y="284"/>
                  <a:pt x="712" y="144"/>
                  <a:pt x="718" y="0"/>
                </a:cubicBezTo>
                <a:lnTo>
                  <a:pt x="562" y="0"/>
                </a:lnTo>
                <a:close/>
              </a:path>
            </a:pathLst>
          </a:custGeom>
          <a:solidFill>
            <a:srgbClr val="EAB2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429" name="Google Shape;1429;p68"/>
          <p:cNvSpPr/>
          <p:nvPr/>
        </p:nvSpPr>
        <p:spPr>
          <a:xfrm>
            <a:off x="12471721" y="5107484"/>
            <a:ext cx="2171114" cy="1977048"/>
          </a:xfrm>
          <a:custGeom>
            <a:rect b="b" l="l" r="r" t="t"/>
            <a:pathLst>
              <a:path extrusionOk="0" h="721" w="792">
                <a:moveTo>
                  <a:pt x="792" y="344"/>
                </a:moveTo>
                <a:cubicBezTo>
                  <a:pt x="683" y="236"/>
                  <a:pt x="557" y="152"/>
                  <a:pt x="417" y="93"/>
                </a:cubicBezTo>
                <a:cubicBezTo>
                  <a:pt x="284" y="36"/>
                  <a:pt x="144" y="5"/>
                  <a:pt x="0" y="0"/>
                </a:cubicBezTo>
                <a:cubicBezTo>
                  <a:pt x="0" y="182"/>
                  <a:pt x="0" y="182"/>
                  <a:pt x="0" y="182"/>
                </a:cubicBezTo>
                <a:cubicBezTo>
                  <a:pt x="89" y="238"/>
                  <a:pt x="89" y="238"/>
                  <a:pt x="89" y="238"/>
                </a:cubicBezTo>
                <a:cubicBezTo>
                  <a:pt x="104" y="248"/>
                  <a:pt x="113" y="264"/>
                  <a:pt x="113" y="282"/>
                </a:cubicBezTo>
                <a:cubicBezTo>
                  <a:pt x="113" y="300"/>
                  <a:pt x="104" y="317"/>
                  <a:pt x="89" y="326"/>
                </a:cubicBezTo>
                <a:cubicBezTo>
                  <a:pt x="0" y="383"/>
                  <a:pt x="0" y="383"/>
                  <a:pt x="0" y="383"/>
                </a:cubicBezTo>
                <a:cubicBezTo>
                  <a:pt x="0" y="530"/>
                  <a:pt x="0" y="530"/>
                  <a:pt x="0" y="530"/>
                </a:cubicBezTo>
                <a:cubicBezTo>
                  <a:pt x="0" y="531"/>
                  <a:pt x="0" y="531"/>
                  <a:pt x="0" y="532"/>
                </a:cubicBezTo>
                <a:cubicBezTo>
                  <a:pt x="162" y="543"/>
                  <a:pt x="308" y="613"/>
                  <a:pt x="417" y="721"/>
                </a:cubicBezTo>
                <a:cubicBezTo>
                  <a:pt x="558" y="579"/>
                  <a:pt x="558" y="579"/>
                  <a:pt x="558" y="579"/>
                </a:cubicBezTo>
                <a:cubicBezTo>
                  <a:pt x="683" y="595"/>
                  <a:pt x="683" y="595"/>
                  <a:pt x="683" y="595"/>
                </a:cubicBezTo>
                <a:cubicBezTo>
                  <a:pt x="659" y="478"/>
                  <a:pt x="659" y="478"/>
                  <a:pt x="659" y="478"/>
                </a:cubicBezTo>
                <a:lnTo>
                  <a:pt x="792" y="344"/>
                </a:lnTo>
                <a:close/>
              </a:path>
            </a:pathLst>
          </a:custGeom>
          <a:solidFill>
            <a:srgbClr val="32A4D8"/>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430" name="Google Shape;1430;p68"/>
          <p:cNvSpPr/>
          <p:nvPr/>
        </p:nvSpPr>
        <p:spPr>
          <a:xfrm>
            <a:off x="12041136" y="9738789"/>
            <a:ext cx="2530944" cy="1904274"/>
          </a:xfrm>
          <a:custGeom>
            <a:rect b="b" l="l" r="r" t="t"/>
            <a:pathLst>
              <a:path extrusionOk="0" h="695" w="923">
                <a:moveTo>
                  <a:pt x="816" y="268"/>
                </a:moveTo>
                <a:cubicBezTo>
                  <a:pt x="720" y="289"/>
                  <a:pt x="720" y="289"/>
                  <a:pt x="720" y="289"/>
                </a:cubicBezTo>
                <a:cubicBezTo>
                  <a:pt x="716" y="290"/>
                  <a:pt x="713" y="291"/>
                  <a:pt x="709" y="291"/>
                </a:cubicBezTo>
                <a:cubicBezTo>
                  <a:pt x="695" y="291"/>
                  <a:pt x="682" y="285"/>
                  <a:pt x="672" y="275"/>
                </a:cubicBezTo>
                <a:cubicBezTo>
                  <a:pt x="659" y="263"/>
                  <a:pt x="654" y="245"/>
                  <a:pt x="658" y="227"/>
                </a:cubicBezTo>
                <a:cubicBezTo>
                  <a:pt x="679" y="132"/>
                  <a:pt x="679" y="132"/>
                  <a:pt x="679" y="132"/>
                </a:cubicBezTo>
                <a:cubicBezTo>
                  <a:pt x="547" y="1"/>
                  <a:pt x="547" y="1"/>
                  <a:pt x="547" y="1"/>
                </a:cubicBezTo>
                <a:cubicBezTo>
                  <a:pt x="547" y="0"/>
                  <a:pt x="547" y="0"/>
                  <a:pt x="546" y="0"/>
                </a:cubicBezTo>
                <a:cubicBezTo>
                  <a:pt x="430" y="102"/>
                  <a:pt x="277" y="164"/>
                  <a:pt x="110" y="164"/>
                </a:cubicBezTo>
                <a:cubicBezTo>
                  <a:pt x="108" y="164"/>
                  <a:pt x="106" y="164"/>
                  <a:pt x="104" y="164"/>
                </a:cubicBezTo>
                <a:cubicBezTo>
                  <a:pt x="104" y="351"/>
                  <a:pt x="104" y="351"/>
                  <a:pt x="104" y="351"/>
                </a:cubicBezTo>
                <a:cubicBezTo>
                  <a:pt x="0" y="418"/>
                  <a:pt x="0" y="418"/>
                  <a:pt x="0" y="418"/>
                </a:cubicBezTo>
                <a:cubicBezTo>
                  <a:pt x="104" y="484"/>
                  <a:pt x="104" y="484"/>
                  <a:pt x="104" y="484"/>
                </a:cubicBezTo>
                <a:cubicBezTo>
                  <a:pt x="104" y="695"/>
                  <a:pt x="104" y="695"/>
                  <a:pt x="104" y="695"/>
                </a:cubicBezTo>
                <a:cubicBezTo>
                  <a:pt x="106" y="695"/>
                  <a:pt x="108" y="695"/>
                  <a:pt x="110" y="695"/>
                </a:cubicBezTo>
                <a:cubicBezTo>
                  <a:pt x="271" y="695"/>
                  <a:pt x="427" y="664"/>
                  <a:pt x="574" y="602"/>
                </a:cubicBezTo>
                <a:cubicBezTo>
                  <a:pt x="703" y="547"/>
                  <a:pt x="821" y="471"/>
                  <a:pt x="923" y="375"/>
                </a:cubicBezTo>
                <a:lnTo>
                  <a:pt x="816" y="268"/>
                </a:lnTo>
                <a:close/>
              </a:path>
            </a:pathLst>
          </a:custGeom>
          <a:solidFill>
            <a:srgbClr val="ED7D3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431" name="Google Shape;1431;p68"/>
          <p:cNvSpPr/>
          <p:nvPr/>
        </p:nvSpPr>
        <p:spPr>
          <a:xfrm>
            <a:off x="9061415" y="8129658"/>
            <a:ext cx="1900230" cy="2470300"/>
          </a:xfrm>
          <a:custGeom>
            <a:rect b="b" l="l" r="r" t="t"/>
            <a:pathLst>
              <a:path extrusionOk="0" h="901" w="693">
                <a:moveTo>
                  <a:pt x="94" y="555"/>
                </a:moveTo>
                <a:cubicBezTo>
                  <a:pt x="148" y="683"/>
                  <a:pt x="223" y="799"/>
                  <a:pt x="318" y="901"/>
                </a:cubicBezTo>
                <a:cubicBezTo>
                  <a:pt x="428" y="790"/>
                  <a:pt x="428" y="790"/>
                  <a:pt x="428" y="790"/>
                </a:cubicBezTo>
                <a:cubicBezTo>
                  <a:pt x="426" y="781"/>
                  <a:pt x="423" y="772"/>
                  <a:pt x="421" y="763"/>
                </a:cubicBezTo>
                <a:cubicBezTo>
                  <a:pt x="408" y="711"/>
                  <a:pt x="401" y="676"/>
                  <a:pt x="426" y="651"/>
                </a:cubicBezTo>
                <a:cubicBezTo>
                  <a:pt x="444" y="633"/>
                  <a:pt x="466" y="633"/>
                  <a:pt x="475" y="633"/>
                </a:cubicBezTo>
                <a:cubicBezTo>
                  <a:pt x="499" y="633"/>
                  <a:pt x="542" y="641"/>
                  <a:pt x="571" y="646"/>
                </a:cubicBezTo>
                <a:cubicBezTo>
                  <a:pt x="692" y="525"/>
                  <a:pt x="692" y="525"/>
                  <a:pt x="692" y="525"/>
                </a:cubicBezTo>
                <a:cubicBezTo>
                  <a:pt x="692" y="524"/>
                  <a:pt x="693" y="524"/>
                  <a:pt x="693" y="524"/>
                </a:cubicBezTo>
                <a:cubicBezTo>
                  <a:pt x="593" y="408"/>
                  <a:pt x="532" y="258"/>
                  <a:pt x="531" y="94"/>
                </a:cubicBezTo>
                <a:cubicBezTo>
                  <a:pt x="305" y="94"/>
                  <a:pt x="305" y="94"/>
                  <a:pt x="305" y="94"/>
                </a:cubicBezTo>
                <a:cubicBezTo>
                  <a:pt x="245" y="0"/>
                  <a:pt x="245" y="0"/>
                  <a:pt x="245" y="0"/>
                </a:cubicBezTo>
                <a:cubicBezTo>
                  <a:pt x="186" y="94"/>
                  <a:pt x="186" y="94"/>
                  <a:pt x="186" y="94"/>
                </a:cubicBezTo>
                <a:cubicBezTo>
                  <a:pt x="0" y="94"/>
                  <a:pt x="0" y="94"/>
                  <a:pt x="0" y="94"/>
                </a:cubicBezTo>
                <a:cubicBezTo>
                  <a:pt x="0" y="254"/>
                  <a:pt x="32" y="409"/>
                  <a:pt x="94" y="555"/>
                </a:cubicBezTo>
                <a:close/>
              </a:path>
            </a:pathLst>
          </a:custGeom>
          <a:solidFill>
            <a:srgbClr val="D8D8D8"/>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432" name="Google Shape;1432;p68"/>
          <p:cNvSpPr/>
          <p:nvPr/>
        </p:nvSpPr>
        <p:spPr>
          <a:xfrm>
            <a:off x="10031745" y="9670057"/>
            <a:ext cx="2171114" cy="1973006"/>
          </a:xfrm>
          <a:custGeom>
            <a:rect b="b" l="l" r="r" t="t"/>
            <a:pathLst>
              <a:path extrusionOk="0" h="720" w="792">
                <a:moveTo>
                  <a:pt x="0" y="376"/>
                </a:moveTo>
                <a:cubicBezTo>
                  <a:pt x="108" y="484"/>
                  <a:pt x="234" y="568"/>
                  <a:pt x="375" y="628"/>
                </a:cubicBezTo>
                <a:cubicBezTo>
                  <a:pt x="507" y="684"/>
                  <a:pt x="648" y="715"/>
                  <a:pt x="792" y="720"/>
                </a:cubicBezTo>
                <a:cubicBezTo>
                  <a:pt x="792" y="539"/>
                  <a:pt x="792" y="539"/>
                  <a:pt x="792" y="539"/>
                </a:cubicBezTo>
                <a:cubicBezTo>
                  <a:pt x="703" y="482"/>
                  <a:pt x="703" y="482"/>
                  <a:pt x="703" y="482"/>
                </a:cubicBezTo>
                <a:cubicBezTo>
                  <a:pt x="688" y="473"/>
                  <a:pt x="679" y="456"/>
                  <a:pt x="679" y="438"/>
                </a:cubicBezTo>
                <a:cubicBezTo>
                  <a:pt x="679" y="420"/>
                  <a:pt x="688" y="404"/>
                  <a:pt x="703" y="394"/>
                </a:cubicBezTo>
                <a:cubicBezTo>
                  <a:pt x="792" y="337"/>
                  <a:pt x="792" y="337"/>
                  <a:pt x="792" y="337"/>
                </a:cubicBezTo>
                <a:cubicBezTo>
                  <a:pt x="792" y="190"/>
                  <a:pt x="792" y="190"/>
                  <a:pt x="792" y="190"/>
                </a:cubicBezTo>
                <a:cubicBezTo>
                  <a:pt x="792" y="190"/>
                  <a:pt x="792" y="189"/>
                  <a:pt x="792" y="189"/>
                </a:cubicBezTo>
                <a:cubicBezTo>
                  <a:pt x="630" y="177"/>
                  <a:pt x="484" y="107"/>
                  <a:pt x="375" y="0"/>
                </a:cubicBezTo>
                <a:cubicBezTo>
                  <a:pt x="234" y="141"/>
                  <a:pt x="234" y="141"/>
                  <a:pt x="234" y="141"/>
                </a:cubicBezTo>
                <a:cubicBezTo>
                  <a:pt x="109" y="126"/>
                  <a:pt x="109" y="126"/>
                  <a:pt x="109" y="126"/>
                </a:cubicBezTo>
                <a:cubicBezTo>
                  <a:pt x="133" y="242"/>
                  <a:pt x="133" y="242"/>
                  <a:pt x="133" y="242"/>
                </a:cubicBezTo>
                <a:lnTo>
                  <a:pt x="0" y="376"/>
                </a:lnTo>
                <a:close/>
              </a:path>
            </a:pathLst>
          </a:custGeom>
          <a:solidFill>
            <a:schemeClr val="accent3"/>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nvGrpSpPr>
          <p:cNvPr id="1433" name="Google Shape;1433;p68"/>
          <p:cNvGrpSpPr/>
          <p:nvPr/>
        </p:nvGrpSpPr>
        <p:grpSpPr>
          <a:xfrm>
            <a:off x="6130450" y="1230363"/>
            <a:ext cx="12123100" cy="2420022"/>
            <a:chOff x="2940132" y="867233"/>
            <a:chExt cx="6061550" cy="1210011"/>
          </a:xfrm>
        </p:grpSpPr>
        <p:sp>
          <p:nvSpPr>
            <p:cNvPr id="1434" name="Google Shape;1434;p68"/>
            <p:cNvSpPr txBox="1"/>
            <p:nvPr/>
          </p:nvSpPr>
          <p:spPr>
            <a:xfrm>
              <a:off x="2940132" y="867233"/>
              <a:ext cx="606155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
          <p:nvSpPr>
            <p:cNvPr id="1435" name="Google Shape;1435;p68"/>
            <p:cNvSpPr txBox="1"/>
            <p:nvPr/>
          </p:nvSpPr>
          <p:spPr>
            <a:xfrm>
              <a:off x="3759819" y="1513564"/>
              <a:ext cx="4422177"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a:t>
              </a:r>
              <a:endParaRPr b="1" sz="2400">
                <a:solidFill>
                  <a:srgbClr val="7F7F7F"/>
                </a:solidFill>
                <a:latin typeface="Lato"/>
                <a:ea typeface="Lato"/>
                <a:cs typeface="Lato"/>
                <a:sym typeface="Lato"/>
              </a:endParaRPr>
            </a:p>
          </p:txBody>
        </p:sp>
      </p:grpSp>
      <p:grpSp>
        <p:nvGrpSpPr>
          <p:cNvPr id="1436" name="Google Shape;1436;p68"/>
          <p:cNvGrpSpPr/>
          <p:nvPr/>
        </p:nvGrpSpPr>
        <p:grpSpPr>
          <a:xfrm>
            <a:off x="10844965" y="6894509"/>
            <a:ext cx="2959506" cy="2953442"/>
            <a:chOff x="5451510" y="3447254"/>
            <a:chExt cx="1479753" cy="1476721"/>
          </a:xfrm>
        </p:grpSpPr>
        <p:sp>
          <p:nvSpPr>
            <p:cNvPr id="1437" name="Google Shape;1437;p68"/>
            <p:cNvSpPr/>
            <p:nvPr/>
          </p:nvSpPr>
          <p:spPr>
            <a:xfrm>
              <a:off x="5451510" y="3447254"/>
              <a:ext cx="1479753" cy="1476721"/>
            </a:xfrm>
            <a:prstGeom prst="ellipse">
              <a:avLst/>
            </a:prstGeom>
            <a:solidFill>
              <a:srgbClr val="2287B4"/>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nvGrpSpPr>
            <p:cNvPr id="1438" name="Google Shape;1438;p68"/>
            <p:cNvGrpSpPr/>
            <p:nvPr/>
          </p:nvGrpSpPr>
          <p:grpSpPr>
            <a:xfrm>
              <a:off x="5799897" y="3794125"/>
              <a:ext cx="782980" cy="782978"/>
              <a:chOff x="7271908" y="1635009"/>
              <a:chExt cx="1359225" cy="1359225"/>
            </a:xfrm>
          </p:grpSpPr>
          <p:sp>
            <p:nvSpPr>
              <p:cNvPr id="1439" name="Google Shape;1439;p68"/>
              <p:cNvSpPr/>
              <p:nvPr/>
            </p:nvSpPr>
            <p:spPr>
              <a:xfrm>
                <a:off x="7683987" y="1635009"/>
                <a:ext cx="535066" cy="1359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440" name="Google Shape;1440;p68"/>
              <p:cNvSpPr/>
              <p:nvPr/>
            </p:nvSpPr>
            <p:spPr>
              <a:xfrm rot="5400000">
                <a:off x="7683987" y="1635009"/>
                <a:ext cx="535066" cy="1359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grpSp>
      <p:grpSp>
        <p:nvGrpSpPr>
          <p:cNvPr id="1441" name="Google Shape;1441;p68"/>
          <p:cNvGrpSpPr/>
          <p:nvPr/>
        </p:nvGrpSpPr>
        <p:grpSpPr>
          <a:xfrm>
            <a:off x="18322723" y="4568214"/>
            <a:ext cx="4019103" cy="2251686"/>
            <a:chOff x="9595701" y="1072582"/>
            <a:chExt cx="2009552" cy="1125843"/>
          </a:xfrm>
        </p:grpSpPr>
        <p:sp>
          <p:nvSpPr>
            <p:cNvPr id="1442" name="Google Shape;1442;p68"/>
            <p:cNvSpPr txBox="1"/>
            <p:nvPr/>
          </p:nvSpPr>
          <p:spPr>
            <a:xfrm>
              <a:off x="9595702" y="1403912"/>
              <a:ext cx="2009550" cy="794513"/>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a:t>
              </a:r>
              <a:endParaRPr sz="2400">
                <a:solidFill>
                  <a:srgbClr val="3B9D9F"/>
                </a:solidFill>
                <a:latin typeface="Lato"/>
                <a:ea typeface="Lato"/>
                <a:cs typeface="Lato"/>
                <a:sym typeface="Lato"/>
              </a:endParaRPr>
            </a:p>
          </p:txBody>
        </p:sp>
        <p:sp>
          <p:nvSpPr>
            <p:cNvPr id="1443" name="Google Shape;1443;p68"/>
            <p:cNvSpPr txBox="1"/>
            <p:nvPr/>
          </p:nvSpPr>
          <p:spPr>
            <a:xfrm>
              <a:off x="9595701" y="1072582"/>
              <a:ext cx="1741255" cy="286745"/>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grpSp>
      <p:grpSp>
        <p:nvGrpSpPr>
          <p:cNvPr id="1444" name="Google Shape;1444;p68"/>
          <p:cNvGrpSpPr/>
          <p:nvPr/>
        </p:nvGrpSpPr>
        <p:grpSpPr>
          <a:xfrm>
            <a:off x="18322723" y="7176600"/>
            <a:ext cx="4019103" cy="2251686"/>
            <a:chOff x="9595701" y="1072582"/>
            <a:chExt cx="2009552" cy="1125843"/>
          </a:xfrm>
        </p:grpSpPr>
        <p:sp>
          <p:nvSpPr>
            <p:cNvPr id="1445" name="Google Shape;1445;p68"/>
            <p:cNvSpPr txBox="1"/>
            <p:nvPr/>
          </p:nvSpPr>
          <p:spPr>
            <a:xfrm>
              <a:off x="9595702" y="1403912"/>
              <a:ext cx="2009550" cy="794513"/>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a:t>
              </a:r>
              <a:endParaRPr sz="2400">
                <a:solidFill>
                  <a:srgbClr val="3B9D9F"/>
                </a:solidFill>
                <a:latin typeface="Lato"/>
                <a:ea typeface="Lato"/>
                <a:cs typeface="Lato"/>
                <a:sym typeface="Lato"/>
              </a:endParaRPr>
            </a:p>
          </p:txBody>
        </p:sp>
        <p:sp>
          <p:nvSpPr>
            <p:cNvPr id="1446" name="Google Shape;1446;p68"/>
            <p:cNvSpPr txBox="1"/>
            <p:nvPr/>
          </p:nvSpPr>
          <p:spPr>
            <a:xfrm>
              <a:off x="9595701" y="1072582"/>
              <a:ext cx="1741255" cy="286745"/>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grpSp>
      <p:grpSp>
        <p:nvGrpSpPr>
          <p:cNvPr id="1447" name="Google Shape;1447;p68"/>
          <p:cNvGrpSpPr/>
          <p:nvPr/>
        </p:nvGrpSpPr>
        <p:grpSpPr>
          <a:xfrm>
            <a:off x="18322723" y="9825530"/>
            <a:ext cx="4019103" cy="2251686"/>
            <a:chOff x="9595701" y="1072582"/>
            <a:chExt cx="2009552" cy="1125843"/>
          </a:xfrm>
        </p:grpSpPr>
        <p:sp>
          <p:nvSpPr>
            <p:cNvPr id="1448" name="Google Shape;1448;p68"/>
            <p:cNvSpPr txBox="1"/>
            <p:nvPr/>
          </p:nvSpPr>
          <p:spPr>
            <a:xfrm>
              <a:off x="9595702" y="1403912"/>
              <a:ext cx="2009550" cy="794513"/>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a:t>
              </a:r>
              <a:endParaRPr sz="2400">
                <a:solidFill>
                  <a:srgbClr val="3B9D9F"/>
                </a:solidFill>
                <a:latin typeface="Lato"/>
                <a:ea typeface="Lato"/>
                <a:cs typeface="Lato"/>
                <a:sym typeface="Lato"/>
              </a:endParaRPr>
            </a:p>
          </p:txBody>
        </p:sp>
        <p:sp>
          <p:nvSpPr>
            <p:cNvPr id="1449" name="Google Shape;1449;p68"/>
            <p:cNvSpPr txBox="1"/>
            <p:nvPr/>
          </p:nvSpPr>
          <p:spPr>
            <a:xfrm>
              <a:off x="9595701" y="1072582"/>
              <a:ext cx="1741255" cy="286745"/>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grpSp>
      <p:sp>
        <p:nvSpPr>
          <p:cNvPr id="1450" name="Google Shape;1450;p68"/>
          <p:cNvSpPr txBox="1"/>
          <p:nvPr/>
        </p:nvSpPr>
        <p:spPr>
          <a:xfrm>
            <a:off x="2338066" y="5230874"/>
            <a:ext cx="4019100" cy="1589025"/>
          </a:xfrm>
          <a:prstGeom prst="rect">
            <a:avLst/>
          </a:prstGeom>
          <a:noFill/>
          <a:ln>
            <a:noFill/>
          </a:ln>
        </p:spPr>
        <p:txBody>
          <a:bodyPr anchorCtr="0" anchor="t" bIns="0" lIns="0" spcFirstLastPara="1" rIns="121900" wrap="square" tIns="0">
            <a:noAutofit/>
          </a:bodyPr>
          <a:lstStyle/>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commodo ligula eget</a:t>
            </a:r>
            <a:endParaRPr sz="2400">
              <a:solidFill>
                <a:srgbClr val="3B9D9F"/>
              </a:solidFill>
              <a:latin typeface="Lato"/>
              <a:ea typeface="Lato"/>
              <a:cs typeface="Lato"/>
              <a:sym typeface="Lato"/>
            </a:endParaRPr>
          </a:p>
        </p:txBody>
      </p:sp>
      <p:sp>
        <p:nvSpPr>
          <p:cNvPr id="1451" name="Google Shape;1451;p68"/>
          <p:cNvSpPr txBox="1"/>
          <p:nvPr/>
        </p:nvSpPr>
        <p:spPr>
          <a:xfrm>
            <a:off x="2874657" y="4568214"/>
            <a:ext cx="3482510" cy="573490"/>
          </a:xfrm>
          <a:prstGeom prst="rect">
            <a:avLst/>
          </a:prstGeom>
          <a:noFill/>
          <a:ln>
            <a:noFill/>
          </a:ln>
        </p:spPr>
        <p:txBody>
          <a:bodyPr anchorCtr="0" anchor="t" bIns="0" lIns="0" spcFirstLastPara="1" rIns="121900" wrap="square" tIns="0">
            <a:noAutofit/>
          </a:bodyPr>
          <a:lstStyle/>
          <a:p>
            <a:pPr indent="0" lvl="0" marL="0" marR="0" rtl="0" algn="r">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
        <p:nvSpPr>
          <p:cNvPr id="1452" name="Google Shape;1452;p68"/>
          <p:cNvSpPr txBox="1"/>
          <p:nvPr/>
        </p:nvSpPr>
        <p:spPr>
          <a:xfrm>
            <a:off x="2338066" y="7839260"/>
            <a:ext cx="4019100" cy="1589025"/>
          </a:xfrm>
          <a:prstGeom prst="rect">
            <a:avLst/>
          </a:prstGeom>
          <a:noFill/>
          <a:ln>
            <a:noFill/>
          </a:ln>
        </p:spPr>
        <p:txBody>
          <a:bodyPr anchorCtr="0" anchor="t" bIns="0" lIns="0" spcFirstLastPara="1" rIns="121900" wrap="square" tIns="0">
            <a:noAutofit/>
          </a:bodyPr>
          <a:lstStyle/>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commodo ligula eget</a:t>
            </a:r>
            <a:endParaRPr sz="2400">
              <a:solidFill>
                <a:srgbClr val="3B9D9F"/>
              </a:solidFill>
              <a:latin typeface="Lato"/>
              <a:ea typeface="Lato"/>
              <a:cs typeface="Lato"/>
              <a:sym typeface="Lato"/>
            </a:endParaRPr>
          </a:p>
        </p:txBody>
      </p:sp>
      <p:sp>
        <p:nvSpPr>
          <p:cNvPr id="1453" name="Google Shape;1453;p68"/>
          <p:cNvSpPr txBox="1"/>
          <p:nvPr/>
        </p:nvSpPr>
        <p:spPr>
          <a:xfrm>
            <a:off x="2874657" y="7176600"/>
            <a:ext cx="3482510" cy="573490"/>
          </a:xfrm>
          <a:prstGeom prst="rect">
            <a:avLst/>
          </a:prstGeom>
          <a:noFill/>
          <a:ln>
            <a:noFill/>
          </a:ln>
        </p:spPr>
        <p:txBody>
          <a:bodyPr anchorCtr="0" anchor="t" bIns="0" lIns="0" spcFirstLastPara="1" rIns="121900" wrap="square" tIns="0">
            <a:noAutofit/>
          </a:bodyPr>
          <a:lstStyle/>
          <a:p>
            <a:pPr indent="0" lvl="0" marL="0" marR="0" rtl="0" algn="r">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
        <p:nvSpPr>
          <p:cNvPr id="1454" name="Google Shape;1454;p68"/>
          <p:cNvSpPr txBox="1"/>
          <p:nvPr/>
        </p:nvSpPr>
        <p:spPr>
          <a:xfrm>
            <a:off x="2338066" y="10488190"/>
            <a:ext cx="4019100" cy="1589025"/>
          </a:xfrm>
          <a:prstGeom prst="rect">
            <a:avLst/>
          </a:prstGeom>
          <a:noFill/>
          <a:ln>
            <a:noFill/>
          </a:ln>
        </p:spPr>
        <p:txBody>
          <a:bodyPr anchorCtr="0" anchor="t" bIns="0" lIns="0" spcFirstLastPara="1" rIns="121900" wrap="square" tIns="0">
            <a:noAutofit/>
          </a:bodyPr>
          <a:lstStyle/>
          <a:p>
            <a:pPr indent="0" lvl="0" marL="0" marR="0" rtl="0" algn="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commodo ligula eget</a:t>
            </a:r>
            <a:endParaRPr sz="2400">
              <a:solidFill>
                <a:srgbClr val="3B9D9F"/>
              </a:solidFill>
              <a:latin typeface="Lato"/>
              <a:ea typeface="Lato"/>
              <a:cs typeface="Lato"/>
              <a:sym typeface="Lato"/>
            </a:endParaRPr>
          </a:p>
        </p:txBody>
      </p:sp>
      <p:sp>
        <p:nvSpPr>
          <p:cNvPr id="1455" name="Google Shape;1455;p68"/>
          <p:cNvSpPr txBox="1"/>
          <p:nvPr/>
        </p:nvSpPr>
        <p:spPr>
          <a:xfrm>
            <a:off x="2874657" y="9825530"/>
            <a:ext cx="3482510" cy="573490"/>
          </a:xfrm>
          <a:prstGeom prst="rect">
            <a:avLst/>
          </a:prstGeom>
          <a:noFill/>
          <a:ln>
            <a:noFill/>
          </a:ln>
        </p:spPr>
        <p:txBody>
          <a:bodyPr anchorCtr="0" anchor="t" bIns="0" lIns="0" spcFirstLastPara="1" rIns="121900" wrap="square" tIns="0">
            <a:noAutofit/>
          </a:bodyPr>
          <a:lstStyle/>
          <a:p>
            <a:pPr indent="0" lvl="0" marL="0" marR="0" rtl="0" algn="r">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9" name="Shape 1459"/>
        <p:cNvGrpSpPr/>
        <p:nvPr/>
      </p:nvGrpSpPr>
      <p:grpSpPr>
        <a:xfrm>
          <a:off x="0" y="0"/>
          <a:ext cx="0" cy="0"/>
          <a:chOff x="0" y="0"/>
          <a:chExt cx="0" cy="0"/>
        </a:xfrm>
      </p:grpSpPr>
      <p:sp>
        <p:nvSpPr>
          <p:cNvPr id="1460" name="Google Shape;1460;p69"/>
          <p:cNvSpPr/>
          <p:nvPr/>
        </p:nvSpPr>
        <p:spPr>
          <a:xfrm>
            <a:off x="4891271" y="5646636"/>
            <a:ext cx="3741550" cy="3741548"/>
          </a:xfrm>
          <a:prstGeom prst="ellipse">
            <a:avLst/>
          </a:prstGeom>
          <a:noFill/>
          <a:ln cap="flat" cmpd="sng" w="69850">
            <a:solidFill>
              <a:srgbClr val="13BBE7">
                <a:alpha val="29803"/>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Lato"/>
              <a:ea typeface="Lato"/>
              <a:cs typeface="Lato"/>
              <a:sym typeface="Lato"/>
            </a:endParaRPr>
          </a:p>
        </p:txBody>
      </p:sp>
      <p:sp>
        <p:nvSpPr>
          <p:cNvPr id="1461" name="Google Shape;1461;p69"/>
          <p:cNvSpPr/>
          <p:nvPr/>
        </p:nvSpPr>
        <p:spPr>
          <a:xfrm>
            <a:off x="4893225" y="5648590"/>
            <a:ext cx="3737642" cy="3737644"/>
          </a:xfrm>
          <a:prstGeom prst="arc">
            <a:avLst>
              <a:gd fmla="val 10766207" name="adj1"/>
              <a:gd fmla="val 0" name="adj2"/>
            </a:avLst>
          </a:prstGeom>
          <a:noFill/>
          <a:ln cap="rnd" cmpd="sng" w="69850">
            <a:solidFill>
              <a:srgbClr val="109CC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dk1"/>
              </a:solidFill>
              <a:latin typeface="Lato"/>
              <a:ea typeface="Lato"/>
              <a:cs typeface="Lato"/>
              <a:sym typeface="Lato"/>
            </a:endParaRPr>
          </a:p>
        </p:txBody>
      </p:sp>
      <p:sp>
        <p:nvSpPr>
          <p:cNvPr id="1462" name="Google Shape;1462;p69"/>
          <p:cNvSpPr/>
          <p:nvPr/>
        </p:nvSpPr>
        <p:spPr>
          <a:xfrm>
            <a:off x="8632821" y="5646636"/>
            <a:ext cx="3741550" cy="3741548"/>
          </a:xfrm>
          <a:prstGeom prst="ellipse">
            <a:avLst/>
          </a:prstGeom>
          <a:noFill/>
          <a:ln cap="flat" cmpd="sng" w="69850">
            <a:solidFill>
              <a:srgbClr val="13BBE7">
                <a:alpha val="29803"/>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Lato"/>
              <a:ea typeface="Lato"/>
              <a:cs typeface="Lato"/>
              <a:sym typeface="Lato"/>
            </a:endParaRPr>
          </a:p>
        </p:txBody>
      </p:sp>
      <p:sp>
        <p:nvSpPr>
          <p:cNvPr id="1463" name="Google Shape;1463;p69"/>
          <p:cNvSpPr/>
          <p:nvPr/>
        </p:nvSpPr>
        <p:spPr>
          <a:xfrm rot="10800000">
            <a:off x="8634775" y="5648590"/>
            <a:ext cx="3737642" cy="3737644"/>
          </a:xfrm>
          <a:prstGeom prst="arc">
            <a:avLst>
              <a:gd fmla="val 10766207" name="adj1"/>
              <a:gd fmla="val 0" name="adj2"/>
            </a:avLst>
          </a:prstGeom>
          <a:noFill/>
          <a:ln cap="rnd" cmpd="sng" w="6985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dk1"/>
              </a:solidFill>
              <a:latin typeface="Lato"/>
              <a:ea typeface="Lato"/>
              <a:cs typeface="Lato"/>
              <a:sym typeface="Lato"/>
            </a:endParaRPr>
          </a:p>
        </p:txBody>
      </p:sp>
      <p:sp>
        <p:nvSpPr>
          <p:cNvPr id="1464" name="Google Shape;1464;p69"/>
          <p:cNvSpPr/>
          <p:nvPr/>
        </p:nvSpPr>
        <p:spPr>
          <a:xfrm>
            <a:off x="12372757" y="5646637"/>
            <a:ext cx="3741550" cy="3741550"/>
          </a:xfrm>
          <a:prstGeom prst="ellipse">
            <a:avLst/>
          </a:prstGeom>
          <a:noFill/>
          <a:ln cap="flat" cmpd="sng" w="69850">
            <a:solidFill>
              <a:srgbClr val="13BBE7">
                <a:alpha val="29803"/>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Lato"/>
              <a:ea typeface="Lato"/>
              <a:cs typeface="Lato"/>
              <a:sym typeface="Lato"/>
            </a:endParaRPr>
          </a:p>
        </p:txBody>
      </p:sp>
      <p:sp>
        <p:nvSpPr>
          <p:cNvPr id="1465" name="Google Shape;1465;p69"/>
          <p:cNvSpPr/>
          <p:nvPr/>
        </p:nvSpPr>
        <p:spPr>
          <a:xfrm>
            <a:off x="12374711" y="5648590"/>
            <a:ext cx="3737642" cy="3737644"/>
          </a:xfrm>
          <a:prstGeom prst="arc">
            <a:avLst>
              <a:gd fmla="val 10766207" name="adj1"/>
              <a:gd fmla="val 0" name="adj2"/>
            </a:avLst>
          </a:prstGeom>
          <a:noFill/>
          <a:ln cap="rnd" cmpd="sng" w="6985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dk1"/>
              </a:solidFill>
              <a:latin typeface="Lato"/>
              <a:ea typeface="Lato"/>
              <a:cs typeface="Lato"/>
              <a:sym typeface="Lato"/>
            </a:endParaRPr>
          </a:p>
        </p:txBody>
      </p:sp>
      <p:sp>
        <p:nvSpPr>
          <p:cNvPr id="1466" name="Google Shape;1466;p69"/>
          <p:cNvSpPr/>
          <p:nvPr/>
        </p:nvSpPr>
        <p:spPr>
          <a:xfrm>
            <a:off x="16114306" y="5646634"/>
            <a:ext cx="3741550" cy="3741548"/>
          </a:xfrm>
          <a:prstGeom prst="ellipse">
            <a:avLst/>
          </a:prstGeom>
          <a:noFill/>
          <a:ln cap="flat" cmpd="sng" w="69850">
            <a:solidFill>
              <a:srgbClr val="13BBE7">
                <a:alpha val="29803"/>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lt1"/>
              </a:solidFill>
              <a:latin typeface="Lato"/>
              <a:ea typeface="Lato"/>
              <a:cs typeface="Lato"/>
              <a:sym typeface="Lato"/>
            </a:endParaRPr>
          </a:p>
        </p:txBody>
      </p:sp>
      <p:sp>
        <p:nvSpPr>
          <p:cNvPr id="1467" name="Google Shape;1467;p69"/>
          <p:cNvSpPr/>
          <p:nvPr/>
        </p:nvSpPr>
        <p:spPr>
          <a:xfrm rot="10800000">
            <a:off x="16116261" y="5648589"/>
            <a:ext cx="3737642" cy="3737642"/>
          </a:xfrm>
          <a:prstGeom prst="arc">
            <a:avLst>
              <a:gd fmla="val 10766207" name="adj1"/>
              <a:gd fmla="val 0" name="adj2"/>
            </a:avLst>
          </a:prstGeom>
          <a:noFill/>
          <a:ln cap="rnd" cmpd="sng" w="6985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400">
              <a:solidFill>
                <a:schemeClr val="dk1"/>
              </a:solidFill>
              <a:latin typeface="Lato"/>
              <a:ea typeface="Lato"/>
              <a:cs typeface="Lato"/>
              <a:sym typeface="Lato"/>
            </a:endParaRPr>
          </a:p>
        </p:txBody>
      </p:sp>
      <p:sp>
        <p:nvSpPr>
          <p:cNvPr id="1468" name="Google Shape;1468;p69"/>
          <p:cNvSpPr/>
          <p:nvPr/>
        </p:nvSpPr>
        <p:spPr>
          <a:xfrm>
            <a:off x="4528147" y="7155259"/>
            <a:ext cx="724298" cy="72429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ID" sz="2400">
                <a:solidFill>
                  <a:schemeClr val="lt1"/>
                </a:solidFill>
                <a:latin typeface="Lato"/>
                <a:ea typeface="Lato"/>
                <a:cs typeface="Lato"/>
                <a:sym typeface="Lato"/>
              </a:rPr>
              <a:t>1</a:t>
            </a:r>
            <a:endParaRPr/>
          </a:p>
        </p:txBody>
      </p:sp>
      <p:sp>
        <p:nvSpPr>
          <p:cNvPr id="1469" name="Google Shape;1469;p69"/>
          <p:cNvSpPr/>
          <p:nvPr/>
        </p:nvSpPr>
        <p:spPr>
          <a:xfrm>
            <a:off x="8279937" y="7155259"/>
            <a:ext cx="724298" cy="72429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ID" sz="2400">
                <a:solidFill>
                  <a:schemeClr val="lt1"/>
                </a:solidFill>
                <a:latin typeface="Lato"/>
                <a:ea typeface="Lato"/>
                <a:cs typeface="Lato"/>
                <a:sym typeface="Lato"/>
              </a:rPr>
              <a:t>2</a:t>
            </a:r>
            <a:endParaRPr/>
          </a:p>
        </p:txBody>
      </p:sp>
      <p:sp>
        <p:nvSpPr>
          <p:cNvPr id="1470" name="Google Shape;1470;p69"/>
          <p:cNvSpPr/>
          <p:nvPr/>
        </p:nvSpPr>
        <p:spPr>
          <a:xfrm>
            <a:off x="12003365" y="7155259"/>
            <a:ext cx="724298" cy="72429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ID" sz="2400">
                <a:solidFill>
                  <a:schemeClr val="lt1"/>
                </a:solidFill>
                <a:latin typeface="Lato"/>
                <a:ea typeface="Lato"/>
                <a:cs typeface="Lato"/>
                <a:sym typeface="Lato"/>
              </a:rPr>
              <a:t>3</a:t>
            </a:r>
            <a:endParaRPr/>
          </a:p>
        </p:txBody>
      </p:sp>
      <p:sp>
        <p:nvSpPr>
          <p:cNvPr id="1471" name="Google Shape;1471;p69"/>
          <p:cNvSpPr/>
          <p:nvPr/>
        </p:nvSpPr>
        <p:spPr>
          <a:xfrm>
            <a:off x="15742875" y="7179225"/>
            <a:ext cx="724298" cy="72429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ID" sz="2400">
                <a:solidFill>
                  <a:schemeClr val="lt1"/>
                </a:solidFill>
                <a:latin typeface="Lato"/>
                <a:ea typeface="Lato"/>
                <a:cs typeface="Lato"/>
                <a:sym typeface="Lato"/>
              </a:rPr>
              <a:t>4</a:t>
            </a:r>
            <a:endParaRPr/>
          </a:p>
        </p:txBody>
      </p:sp>
      <p:grpSp>
        <p:nvGrpSpPr>
          <p:cNvPr id="1472" name="Google Shape;1472;p69"/>
          <p:cNvGrpSpPr/>
          <p:nvPr/>
        </p:nvGrpSpPr>
        <p:grpSpPr>
          <a:xfrm>
            <a:off x="5970173" y="6725536"/>
            <a:ext cx="1583746" cy="1583748"/>
            <a:chOff x="2100297" y="2738131"/>
            <a:chExt cx="980064" cy="980064"/>
          </a:xfrm>
        </p:grpSpPr>
        <p:sp>
          <p:nvSpPr>
            <p:cNvPr id="1473" name="Google Shape;1473;p69"/>
            <p:cNvSpPr/>
            <p:nvPr/>
          </p:nvSpPr>
          <p:spPr>
            <a:xfrm>
              <a:off x="2100297" y="2738131"/>
              <a:ext cx="980064" cy="98006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266">
                <a:solidFill>
                  <a:srgbClr val="FEFFFF"/>
                </a:solidFill>
                <a:latin typeface="Lato"/>
                <a:ea typeface="Lato"/>
                <a:cs typeface="Lato"/>
                <a:sym typeface="Lato"/>
              </a:endParaRPr>
            </a:p>
          </p:txBody>
        </p:sp>
        <p:grpSp>
          <p:nvGrpSpPr>
            <p:cNvPr id="1474" name="Google Shape;1474;p69"/>
            <p:cNvGrpSpPr/>
            <p:nvPr/>
          </p:nvGrpSpPr>
          <p:grpSpPr>
            <a:xfrm>
              <a:off x="2457077" y="3034717"/>
              <a:ext cx="266504" cy="388462"/>
              <a:chOff x="6054673" y="2670350"/>
              <a:chExt cx="244600" cy="356535"/>
            </a:xfrm>
          </p:grpSpPr>
          <p:sp>
            <p:nvSpPr>
              <p:cNvPr id="1475" name="Google Shape;1475;p69"/>
              <p:cNvSpPr/>
              <p:nvPr/>
            </p:nvSpPr>
            <p:spPr>
              <a:xfrm>
                <a:off x="6054673" y="2670350"/>
                <a:ext cx="244600" cy="356535"/>
              </a:xfrm>
              <a:custGeom>
                <a:rect b="b" l="l" r="r" t="t"/>
                <a:pathLst>
                  <a:path extrusionOk="0" h="128" w="8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476" name="Google Shape;1476;p69"/>
              <p:cNvSpPr/>
              <p:nvPr/>
            </p:nvSpPr>
            <p:spPr>
              <a:xfrm>
                <a:off x="6109949" y="2725626"/>
                <a:ext cx="73242" cy="73242"/>
              </a:xfrm>
              <a:custGeom>
                <a:rect b="b" l="l" r="r" t="t"/>
                <a:pathLst>
                  <a:path extrusionOk="0" h="26" w="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grpSp>
      <p:grpSp>
        <p:nvGrpSpPr>
          <p:cNvPr id="1477" name="Google Shape;1477;p69"/>
          <p:cNvGrpSpPr/>
          <p:nvPr/>
        </p:nvGrpSpPr>
        <p:grpSpPr>
          <a:xfrm>
            <a:off x="17189301" y="6725536"/>
            <a:ext cx="1583746" cy="1583748"/>
            <a:chOff x="9042986" y="2738131"/>
            <a:chExt cx="980064" cy="980064"/>
          </a:xfrm>
        </p:grpSpPr>
        <p:sp>
          <p:nvSpPr>
            <p:cNvPr id="1478" name="Google Shape;1478;p69"/>
            <p:cNvSpPr/>
            <p:nvPr/>
          </p:nvSpPr>
          <p:spPr>
            <a:xfrm>
              <a:off x="9042986" y="2738131"/>
              <a:ext cx="980064" cy="980064"/>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266">
                <a:solidFill>
                  <a:srgbClr val="FEFFFF"/>
                </a:solidFill>
                <a:latin typeface="Lato"/>
                <a:ea typeface="Lato"/>
                <a:cs typeface="Lato"/>
                <a:sym typeface="Lato"/>
              </a:endParaRPr>
            </a:p>
          </p:txBody>
        </p:sp>
        <p:grpSp>
          <p:nvGrpSpPr>
            <p:cNvPr id="1479" name="Google Shape;1479;p69"/>
            <p:cNvGrpSpPr/>
            <p:nvPr/>
          </p:nvGrpSpPr>
          <p:grpSpPr>
            <a:xfrm>
              <a:off x="9341204" y="3036147"/>
              <a:ext cx="388462" cy="389968"/>
              <a:chOff x="6712466" y="1955897"/>
              <a:chExt cx="356535" cy="357917"/>
            </a:xfrm>
          </p:grpSpPr>
          <p:sp>
            <p:nvSpPr>
              <p:cNvPr id="1480" name="Google Shape;1480;p69"/>
              <p:cNvSpPr/>
              <p:nvPr/>
            </p:nvSpPr>
            <p:spPr>
              <a:xfrm>
                <a:off x="6712466" y="1955897"/>
                <a:ext cx="356535" cy="357917"/>
              </a:xfrm>
              <a:custGeom>
                <a:rect b="b" l="l" r="r" t="t"/>
                <a:pathLst>
                  <a:path extrusionOk="0" h="128" w="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481" name="Google Shape;1481;p69"/>
              <p:cNvSpPr/>
              <p:nvPr/>
            </p:nvSpPr>
            <p:spPr>
              <a:xfrm>
                <a:off x="6813346" y="2056777"/>
                <a:ext cx="156157" cy="156157"/>
              </a:xfrm>
              <a:custGeom>
                <a:rect b="b" l="l" r="r" t="t"/>
                <a:pathLst>
                  <a:path extrusionOk="0" h="56" w="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482" name="Google Shape;1482;p69"/>
              <p:cNvSpPr/>
              <p:nvPr/>
            </p:nvSpPr>
            <p:spPr>
              <a:xfrm>
                <a:off x="6846512" y="2089944"/>
                <a:ext cx="89825" cy="89825"/>
              </a:xfrm>
              <a:custGeom>
                <a:rect b="b" l="l" r="r" t="t"/>
                <a:pathLst>
                  <a:path extrusionOk="0" h="32" w="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grpSp>
      <p:sp>
        <p:nvSpPr>
          <p:cNvPr id="1483" name="Google Shape;1483;p69"/>
          <p:cNvSpPr/>
          <p:nvPr/>
        </p:nvSpPr>
        <p:spPr>
          <a:xfrm>
            <a:off x="9707815" y="6725536"/>
            <a:ext cx="1583746" cy="158374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266">
              <a:solidFill>
                <a:srgbClr val="FEFFFF"/>
              </a:solidFill>
              <a:latin typeface="Lato"/>
              <a:ea typeface="Lato"/>
              <a:cs typeface="Lato"/>
              <a:sym typeface="Lato"/>
            </a:endParaRPr>
          </a:p>
        </p:txBody>
      </p:sp>
      <p:grpSp>
        <p:nvGrpSpPr>
          <p:cNvPr id="1484" name="Google Shape;1484;p69"/>
          <p:cNvGrpSpPr/>
          <p:nvPr/>
        </p:nvGrpSpPr>
        <p:grpSpPr>
          <a:xfrm>
            <a:off x="10184601" y="7202321"/>
            <a:ext cx="630174" cy="630174"/>
            <a:chOff x="2595888" y="4074361"/>
            <a:chExt cx="389968" cy="389968"/>
          </a:xfrm>
        </p:grpSpPr>
        <p:sp>
          <p:nvSpPr>
            <p:cNvPr id="1485" name="Google Shape;1485;p69"/>
            <p:cNvSpPr/>
            <p:nvPr/>
          </p:nvSpPr>
          <p:spPr>
            <a:xfrm>
              <a:off x="2595888" y="4074361"/>
              <a:ext cx="389968" cy="389968"/>
            </a:xfrm>
            <a:custGeom>
              <a:rect b="b" l="l" r="r" t="t"/>
              <a:pathLst>
                <a:path extrusionOk="0" h="128" w="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486" name="Google Shape;1486;p69"/>
            <p:cNvSpPr/>
            <p:nvPr/>
          </p:nvSpPr>
          <p:spPr>
            <a:xfrm>
              <a:off x="2753984" y="4136095"/>
              <a:ext cx="91846" cy="90340"/>
            </a:xfrm>
            <a:custGeom>
              <a:rect b="b" l="l" r="r" t="t"/>
              <a:pathLst>
                <a:path extrusionOk="0" h="30" w="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grpSp>
        <p:nvGrpSpPr>
          <p:cNvPr id="1487" name="Google Shape;1487;p69"/>
          <p:cNvGrpSpPr/>
          <p:nvPr/>
        </p:nvGrpSpPr>
        <p:grpSpPr>
          <a:xfrm>
            <a:off x="13451663" y="6725536"/>
            <a:ext cx="1583746" cy="1583748"/>
            <a:chOff x="6730036" y="2738131"/>
            <a:chExt cx="980064" cy="980064"/>
          </a:xfrm>
        </p:grpSpPr>
        <p:sp>
          <p:nvSpPr>
            <p:cNvPr id="1488" name="Google Shape;1488;p69"/>
            <p:cNvSpPr/>
            <p:nvPr/>
          </p:nvSpPr>
          <p:spPr>
            <a:xfrm>
              <a:off x="6730036" y="2738131"/>
              <a:ext cx="980064" cy="980064"/>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266">
                <a:solidFill>
                  <a:srgbClr val="FEFFFF"/>
                </a:solidFill>
                <a:latin typeface="Lato"/>
                <a:ea typeface="Lato"/>
                <a:cs typeface="Lato"/>
                <a:sym typeface="Lato"/>
              </a:endParaRPr>
            </a:p>
          </p:txBody>
        </p:sp>
        <p:grpSp>
          <p:nvGrpSpPr>
            <p:cNvPr id="1489" name="Google Shape;1489;p69"/>
            <p:cNvGrpSpPr/>
            <p:nvPr/>
          </p:nvGrpSpPr>
          <p:grpSpPr>
            <a:xfrm>
              <a:off x="7022826" y="3033177"/>
              <a:ext cx="394486" cy="388462"/>
              <a:chOff x="6709702" y="1242827"/>
              <a:chExt cx="362063" cy="356535"/>
            </a:xfrm>
          </p:grpSpPr>
          <p:sp>
            <p:nvSpPr>
              <p:cNvPr id="1490" name="Google Shape;1490;p69"/>
              <p:cNvSpPr/>
              <p:nvPr/>
            </p:nvSpPr>
            <p:spPr>
              <a:xfrm>
                <a:off x="6907317" y="1287048"/>
                <a:ext cx="117463" cy="117463"/>
              </a:xfrm>
              <a:custGeom>
                <a:rect b="b" l="l" r="r" t="t"/>
                <a:pathLst>
                  <a:path extrusionOk="0" h="42" w="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491" name="Google Shape;1491;p69"/>
              <p:cNvSpPr/>
              <p:nvPr/>
            </p:nvSpPr>
            <p:spPr>
              <a:xfrm>
                <a:off x="6709702" y="1242827"/>
                <a:ext cx="362063" cy="356535"/>
              </a:xfrm>
              <a:custGeom>
                <a:rect b="b" l="l" r="r" t="t"/>
                <a:pathLst>
                  <a:path extrusionOk="0" h="128" w="130">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492" name="Google Shape;1492;p69"/>
              <p:cNvSpPr/>
              <p:nvPr/>
            </p:nvSpPr>
            <p:spPr>
              <a:xfrm>
                <a:off x="6901789" y="1242827"/>
                <a:ext cx="167212" cy="167212"/>
              </a:xfrm>
              <a:custGeom>
                <a:rect b="b" l="l" r="r" t="t"/>
                <a:pathLst>
                  <a:path extrusionOk="0" h="60" w="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solidFill>
                <a:srgbClr val="FFFFFF"/>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grpSp>
      <p:sp>
        <p:nvSpPr>
          <p:cNvPr id="1493" name="Google Shape;1493;p69"/>
          <p:cNvSpPr txBox="1"/>
          <p:nvPr/>
        </p:nvSpPr>
        <p:spPr>
          <a:xfrm>
            <a:off x="5102923" y="9952180"/>
            <a:ext cx="3482510" cy="573490"/>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
        <p:nvSpPr>
          <p:cNvPr id="1494" name="Google Shape;1494;p69"/>
          <p:cNvSpPr/>
          <p:nvPr/>
        </p:nvSpPr>
        <p:spPr>
          <a:xfrm>
            <a:off x="4891271" y="10626968"/>
            <a:ext cx="3905814"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amet, consectetuer adipiscing</a:t>
            </a:r>
            <a:endParaRPr sz="2400">
              <a:solidFill>
                <a:srgbClr val="3B9D9F"/>
              </a:solidFill>
              <a:latin typeface="Lato"/>
              <a:ea typeface="Lato"/>
              <a:cs typeface="Lato"/>
              <a:sym typeface="Lato"/>
            </a:endParaRPr>
          </a:p>
        </p:txBody>
      </p:sp>
      <p:sp>
        <p:nvSpPr>
          <p:cNvPr id="1495" name="Google Shape;1495;p69"/>
          <p:cNvSpPr txBox="1"/>
          <p:nvPr/>
        </p:nvSpPr>
        <p:spPr>
          <a:xfrm>
            <a:off x="8889907" y="9952180"/>
            <a:ext cx="3482510" cy="573490"/>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
        <p:nvSpPr>
          <p:cNvPr id="1496" name="Google Shape;1496;p69"/>
          <p:cNvSpPr/>
          <p:nvPr/>
        </p:nvSpPr>
        <p:spPr>
          <a:xfrm>
            <a:off x="8678255" y="10626968"/>
            <a:ext cx="3905814"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amet, consectetuer adipiscing</a:t>
            </a:r>
            <a:endParaRPr sz="2400">
              <a:solidFill>
                <a:srgbClr val="3B9D9F"/>
              </a:solidFill>
              <a:latin typeface="Lato"/>
              <a:ea typeface="Lato"/>
              <a:cs typeface="Lato"/>
              <a:sym typeface="Lato"/>
            </a:endParaRPr>
          </a:p>
        </p:txBody>
      </p:sp>
      <p:sp>
        <p:nvSpPr>
          <p:cNvPr id="1497" name="Google Shape;1497;p69"/>
          <p:cNvSpPr txBox="1"/>
          <p:nvPr/>
        </p:nvSpPr>
        <p:spPr>
          <a:xfrm>
            <a:off x="12700017" y="9952180"/>
            <a:ext cx="3482510" cy="573490"/>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
        <p:nvSpPr>
          <p:cNvPr id="1498" name="Google Shape;1498;p69"/>
          <p:cNvSpPr/>
          <p:nvPr/>
        </p:nvSpPr>
        <p:spPr>
          <a:xfrm>
            <a:off x="12488365" y="10626968"/>
            <a:ext cx="3905814"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amet, consectetuer adipiscing</a:t>
            </a:r>
            <a:endParaRPr sz="2400">
              <a:solidFill>
                <a:srgbClr val="3B9D9F"/>
              </a:solidFill>
              <a:latin typeface="Lato"/>
              <a:ea typeface="Lato"/>
              <a:cs typeface="Lato"/>
              <a:sym typeface="Lato"/>
            </a:endParaRPr>
          </a:p>
        </p:txBody>
      </p:sp>
      <p:sp>
        <p:nvSpPr>
          <p:cNvPr id="1499" name="Google Shape;1499;p69"/>
          <p:cNvSpPr txBox="1"/>
          <p:nvPr/>
        </p:nvSpPr>
        <p:spPr>
          <a:xfrm>
            <a:off x="16320552" y="9952180"/>
            <a:ext cx="3482510" cy="573490"/>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
        <p:nvSpPr>
          <p:cNvPr id="1500" name="Google Shape;1500;p69"/>
          <p:cNvSpPr/>
          <p:nvPr/>
        </p:nvSpPr>
        <p:spPr>
          <a:xfrm>
            <a:off x="16108898" y="10626968"/>
            <a:ext cx="3905814"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amet, consectetuer adipiscing</a:t>
            </a:r>
            <a:endParaRPr sz="2400">
              <a:solidFill>
                <a:srgbClr val="3B9D9F"/>
              </a:solidFill>
              <a:latin typeface="Lato"/>
              <a:ea typeface="Lato"/>
              <a:cs typeface="Lato"/>
              <a:sym typeface="Lato"/>
            </a:endParaRPr>
          </a:p>
        </p:txBody>
      </p:sp>
      <p:grpSp>
        <p:nvGrpSpPr>
          <p:cNvPr id="1501" name="Google Shape;1501;p69"/>
          <p:cNvGrpSpPr/>
          <p:nvPr/>
        </p:nvGrpSpPr>
        <p:grpSpPr>
          <a:xfrm>
            <a:off x="6130450" y="1596103"/>
            <a:ext cx="12123100" cy="2420022"/>
            <a:chOff x="2940132" y="867233"/>
            <a:chExt cx="6061550" cy="1210011"/>
          </a:xfrm>
        </p:grpSpPr>
        <p:sp>
          <p:nvSpPr>
            <p:cNvPr id="1502" name="Google Shape;1502;p69"/>
            <p:cNvSpPr txBox="1"/>
            <p:nvPr/>
          </p:nvSpPr>
          <p:spPr>
            <a:xfrm>
              <a:off x="2940132" y="867233"/>
              <a:ext cx="606155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
          <p:nvSpPr>
            <p:cNvPr id="1503" name="Google Shape;1503;p69"/>
            <p:cNvSpPr txBox="1"/>
            <p:nvPr/>
          </p:nvSpPr>
          <p:spPr>
            <a:xfrm>
              <a:off x="3759819" y="1513564"/>
              <a:ext cx="4422177"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a:t>
              </a:r>
              <a:endParaRPr b="1" sz="2400">
                <a:solidFill>
                  <a:srgbClr val="7F7F7F"/>
                </a:solidFill>
                <a:latin typeface="Lato"/>
                <a:ea typeface="Lato"/>
                <a:cs typeface="Lato"/>
                <a:sym typeface="Lato"/>
              </a:endParaRPr>
            </a:p>
          </p:txBody>
        </p:sp>
      </p:gr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7" name="Shape 1507"/>
        <p:cNvGrpSpPr/>
        <p:nvPr/>
      </p:nvGrpSpPr>
      <p:grpSpPr>
        <a:xfrm>
          <a:off x="0" y="0"/>
          <a:ext cx="0" cy="0"/>
          <a:chOff x="0" y="0"/>
          <a:chExt cx="0" cy="0"/>
        </a:xfrm>
      </p:grpSpPr>
      <p:sp>
        <p:nvSpPr>
          <p:cNvPr id="1508" name="Google Shape;1508;p70"/>
          <p:cNvSpPr txBox="1"/>
          <p:nvPr/>
        </p:nvSpPr>
        <p:spPr>
          <a:xfrm>
            <a:off x="2456818" y="2301116"/>
            <a:ext cx="768060" cy="189808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11734">
                <a:solidFill>
                  <a:srgbClr val="E5E5E5"/>
                </a:solidFill>
                <a:latin typeface="Montserrat"/>
                <a:ea typeface="Montserrat"/>
                <a:cs typeface="Montserrat"/>
                <a:sym typeface="Montserrat"/>
              </a:rPr>
              <a:t>1</a:t>
            </a:r>
            <a:endParaRPr/>
          </a:p>
        </p:txBody>
      </p:sp>
      <p:sp>
        <p:nvSpPr>
          <p:cNvPr id="1509" name="Google Shape;1509;p70"/>
          <p:cNvSpPr txBox="1"/>
          <p:nvPr/>
        </p:nvSpPr>
        <p:spPr>
          <a:xfrm>
            <a:off x="2350802" y="6066594"/>
            <a:ext cx="768060" cy="189808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11734">
                <a:solidFill>
                  <a:srgbClr val="E5E5E5"/>
                </a:solidFill>
                <a:latin typeface="Montserrat"/>
                <a:ea typeface="Montserrat"/>
                <a:cs typeface="Montserrat"/>
                <a:sym typeface="Montserrat"/>
              </a:rPr>
              <a:t>4</a:t>
            </a:r>
            <a:endParaRPr/>
          </a:p>
        </p:txBody>
      </p:sp>
      <p:sp>
        <p:nvSpPr>
          <p:cNvPr id="1510" name="Google Shape;1510;p70"/>
          <p:cNvSpPr txBox="1"/>
          <p:nvPr/>
        </p:nvSpPr>
        <p:spPr>
          <a:xfrm>
            <a:off x="16958645" y="2143900"/>
            <a:ext cx="768060" cy="189808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11734">
                <a:solidFill>
                  <a:srgbClr val="E5E5E5"/>
                </a:solidFill>
                <a:latin typeface="Montserrat"/>
                <a:ea typeface="Montserrat"/>
                <a:cs typeface="Montserrat"/>
                <a:sym typeface="Montserrat"/>
              </a:rPr>
              <a:t>2</a:t>
            </a:r>
            <a:endParaRPr/>
          </a:p>
        </p:txBody>
      </p:sp>
      <p:sp>
        <p:nvSpPr>
          <p:cNvPr id="1511" name="Google Shape;1511;p70"/>
          <p:cNvSpPr txBox="1"/>
          <p:nvPr/>
        </p:nvSpPr>
        <p:spPr>
          <a:xfrm>
            <a:off x="16958645" y="5909374"/>
            <a:ext cx="768060" cy="189808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11734">
                <a:solidFill>
                  <a:srgbClr val="E5E5E5"/>
                </a:solidFill>
                <a:latin typeface="Montserrat"/>
                <a:ea typeface="Montserrat"/>
                <a:cs typeface="Montserrat"/>
                <a:sym typeface="Montserrat"/>
              </a:rPr>
              <a:t>3</a:t>
            </a:r>
            <a:endParaRPr/>
          </a:p>
        </p:txBody>
      </p:sp>
      <p:sp>
        <p:nvSpPr>
          <p:cNvPr id="1512" name="Google Shape;1512;p70"/>
          <p:cNvSpPr/>
          <p:nvPr/>
        </p:nvSpPr>
        <p:spPr>
          <a:xfrm rot="-2700000">
            <a:off x="9542866" y="2912218"/>
            <a:ext cx="2549032" cy="3580548"/>
          </a:xfrm>
          <a:custGeom>
            <a:rect b="b" l="l" r="r" t="t"/>
            <a:pathLst>
              <a:path extrusionOk="0" h="173" w="123">
                <a:moveTo>
                  <a:pt x="62" y="173"/>
                </a:moveTo>
                <a:cubicBezTo>
                  <a:pt x="61" y="173"/>
                  <a:pt x="60" y="173"/>
                  <a:pt x="58" y="171"/>
                </a:cubicBezTo>
                <a:cubicBezTo>
                  <a:pt x="1" y="113"/>
                  <a:pt x="1" y="113"/>
                  <a:pt x="1" y="113"/>
                </a:cubicBezTo>
                <a:cubicBezTo>
                  <a:pt x="0" y="112"/>
                  <a:pt x="0" y="111"/>
                  <a:pt x="0" y="111"/>
                </a:cubicBezTo>
                <a:cubicBezTo>
                  <a:pt x="0" y="111"/>
                  <a:pt x="0" y="110"/>
                  <a:pt x="2" y="110"/>
                </a:cubicBezTo>
                <a:cubicBezTo>
                  <a:pt x="2" y="110"/>
                  <a:pt x="2" y="110"/>
                  <a:pt x="2" y="110"/>
                </a:cubicBezTo>
                <a:cubicBezTo>
                  <a:pt x="18" y="110"/>
                  <a:pt x="18" y="110"/>
                  <a:pt x="18" y="110"/>
                </a:cubicBezTo>
                <a:cubicBezTo>
                  <a:pt x="20" y="110"/>
                  <a:pt x="21" y="109"/>
                  <a:pt x="21" y="107"/>
                </a:cubicBezTo>
                <a:cubicBezTo>
                  <a:pt x="21" y="0"/>
                  <a:pt x="21" y="0"/>
                  <a:pt x="21" y="0"/>
                </a:cubicBezTo>
                <a:cubicBezTo>
                  <a:pt x="50" y="29"/>
                  <a:pt x="50" y="29"/>
                  <a:pt x="50" y="29"/>
                </a:cubicBezTo>
                <a:cubicBezTo>
                  <a:pt x="53" y="32"/>
                  <a:pt x="57" y="34"/>
                  <a:pt x="62" y="34"/>
                </a:cubicBezTo>
                <a:cubicBezTo>
                  <a:pt x="66" y="34"/>
                  <a:pt x="70" y="32"/>
                  <a:pt x="73" y="29"/>
                </a:cubicBezTo>
                <a:cubicBezTo>
                  <a:pt x="102" y="0"/>
                  <a:pt x="102" y="0"/>
                  <a:pt x="102" y="0"/>
                </a:cubicBezTo>
                <a:cubicBezTo>
                  <a:pt x="102" y="107"/>
                  <a:pt x="102" y="107"/>
                  <a:pt x="102" y="107"/>
                </a:cubicBezTo>
                <a:cubicBezTo>
                  <a:pt x="102" y="109"/>
                  <a:pt x="104" y="110"/>
                  <a:pt x="105" y="110"/>
                </a:cubicBezTo>
                <a:cubicBezTo>
                  <a:pt x="121" y="110"/>
                  <a:pt x="121" y="110"/>
                  <a:pt x="121" y="110"/>
                </a:cubicBezTo>
                <a:cubicBezTo>
                  <a:pt x="121" y="110"/>
                  <a:pt x="121" y="110"/>
                  <a:pt x="121" y="110"/>
                </a:cubicBezTo>
                <a:cubicBezTo>
                  <a:pt x="123" y="110"/>
                  <a:pt x="123" y="111"/>
                  <a:pt x="123" y="111"/>
                </a:cubicBezTo>
                <a:cubicBezTo>
                  <a:pt x="123" y="111"/>
                  <a:pt x="123" y="112"/>
                  <a:pt x="122" y="113"/>
                </a:cubicBezTo>
                <a:cubicBezTo>
                  <a:pt x="65" y="171"/>
                  <a:pt x="65" y="171"/>
                  <a:pt x="65" y="171"/>
                </a:cubicBezTo>
                <a:cubicBezTo>
                  <a:pt x="63" y="173"/>
                  <a:pt x="62" y="173"/>
                  <a:pt x="62" y="173"/>
                </a:cubicBezTo>
                <a:close/>
              </a:path>
            </a:pathLst>
          </a:custGeom>
          <a:solidFill>
            <a:srgbClr val="ED7D3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13" name="Google Shape;1513;p70"/>
          <p:cNvSpPr/>
          <p:nvPr/>
        </p:nvSpPr>
        <p:spPr>
          <a:xfrm rot="-2700000">
            <a:off x="8364762" y="2232943"/>
            <a:ext cx="2380416" cy="2400254"/>
          </a:xfrm>
          <a:prstGeom prst="ellipse">
            <a:avLst/>
          </a:prstGeom>
          <a:solidFill>
            <a:srgbClr val="ED7D3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14" name="Google Shape;1514;p70"/>
          <p:cNvSpPr/>
          <p:nvPr/>
        </p:nvSpPr>
        <p:spPr>
          <a:xfrm rot="-2700000">
            <a:off x="8560223" y="2438327"/>
            <a:ext cx="2003518" cy="2003518"/>
          </a:xfrm>
          <a:prstGeom prst="ellipse">
            <a:avLst/>
          </a:prstGeom>
          <a:solidFill>
            <a:schemeClr val="lt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15" name="Google Shape;1515;p70"/>
          <p:cNvSpPr/>
          <p:nvPr/>
        </p:nvSpPr>
        <p:spPr>
          <a:xfrm rot="-2700000">
            <a:off x="12271068" y="5630504"/>
            <a:ext cx="2549032" cy="3600384"/>
          </a:xfrm>
          <a:custGeom>
            <a:rect b="b" l="l" r="r" t="t"/>
            <a:pathLst>
              <a:path extrusionOk="0" h="174" w="123">
                <a:moveTo>
                  <a:pt x="0" y="63"/>
                </a:moveTo>
                <a:cubicBezTo>
                  <a:pt x="0" y="63"/>
                  <a:pt x="0" y="62"/>
                  <a:pt x="1" y="60"/>
                </a:cubicBezTo>
                <a:cubicBezTo>
                  <a:pt x="58" y="3"/>
                  <a:pt x="58" y="3"/>
                  <a:pt x="58" y="3"/>
                </a:cubicBezTo>
                <a:cubicBezTo>
                  <a:pt x="60" y="1"/>
                  <a:pt x="61" y="0"/>
                  <a:pt x="62" y="0"/>
                </a:cubicBezTo>
                <a:cubicBezTo>
                  <a:pt x="62" y="0"/>
                  <a:pt x="63" y="1"/>
                  <a:pt x="65" y="3"/>
                </a:cubicBezTo>
                <a:cubicBezTo>
                  <a:pt x="122" y="60"/>
                  <a:pt x="122" y="60"/>
                  <a:pt x="122" y="60"/>
                </a:cubicBezTo>
                <a:cubicBezTo>
                  <a:pt x="123" y="62"/>
                  <a:pt x="123" y="63"/>
                  <a:pt x="123" y="63"/>
                </a:cubicBezTo>
                <a:cubicBezTo>
                  <a:pt x="123" y="63"/>
                  <a:pt x="123" y="64"/>
                  <a:pt x="121" y="64"/>
                </a:cubicBezTo>
                <a:cubicBezTo>
                  <a:pt x="121" y="64"/>
                  <a:pt x="121" y="64"/>
                  <a:pt x="121" y="64"/>
                </a:cubicBezTo>
                <a:cubicBezTo>
                  <a:pt x="105" y="64"/>
                  <a:pt x="105" y="64"/>
                  <a:pt x="105" y="64"/>
                </a:cubicBezTo>
                <a:cubicBezTo>
                  <a:pt x="103" y="64"/>
                  <a:pt x="102" y="65"/>
                  <a:pt x="102" y="67"/>
                </a:cubicBezTo>
                <a:cubicBezTo>
                  <a:pt x="102" y="174"/>
                  <a:pt x="102" y="174"/>
                  <a:pt x="102" y="174"/>
                </a:cubicBezTo>
                <a:cubicBezTo>
                  <a:pt x="73" y="145"/>
                  <a:pt x="73" y="145"/>
                  <a:pt x="73" y="145"/>
                </a:cubicBezTo>
                <a:cubicBezTo>
                  <a:pt x="70" y="142"/>
                  <a:pt x="66" y="140"/>
                  <a:pt x="62" y="140"/>
                </a:cubicBezTo>
                <a:cubicBezTo>
                  <a:pt x="57" y="140"/>
                  <a:pt x="53" y="142"/>
                  <a:pt x="50" y="145"/>
                </a:cubicBezTo>
                <a:cubicBezTo>
                  <a:pt x="21" y="174"/>
                  <a:pt x="21" y="174"/>
                  <a:pt x="21" y="174"/>
                </a:cubicBezTo>
                <a:cubicBezTo>
                  <a:pt x="21" y="67"/>
                  <a:pt x="21" y="67"/>
                  <a:pt x="21" y="67"/>
                </a:cubicBezTo>
                <a:cubicBezTo>
                  <a:pt x="21" y="65"/>
                  <a:pt x="19" y="64"/>
                  <a:pt x="18" y="64"/>
                </a:cubicBezTo>
                <a:cubicBezTo>
                  <a:pt x="2" y="64"/>
                  <a:pt x="2" y="64"/>
                  <a:pt x="2" y="64"/>
                </a:cubicBezTo>
                <a:cubicBezTo>
                  <a:pt x="2" y="64"/>
                  <a:pt x="2" y="64"/>
                  <a:pt x="2" y="64"/>
                </a:cubicBezTo>
                <a:cubicBezTo>
                  <a:pt x="0" y="64"/>
                  <a:pt x="0" y="63"/>
                  <a:pt x="0" y="63"/>
                </a:cubicBezTo>
                <a:close/>
              </a:path>
            </a:pathLst>
          </a:custGeom>
          <a:solidFill>
            <a:srgbClr val="FFC0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16" name="Google Shape;1516;p70"/>
          <p:cNvSpPr/>
          <p:nvPr/>
        </p:nvSpPr>
        <p:spPr>
          <a:xfrm rot="-2700000">
            <a:off x="13617778" y="7485961"/>
            <a:ext cx="2380416" cy="2400254"/>
          </a:xfrm>
          <a:prstGeom prst="ellipse">
            <a:avLst/>
          </a:prstGeom>
          <a:solidFill>
            <a:srgbClr val="FFC000"/>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17" name="Google Shape;1517;p70"/>
          <p:cNvSpPr/>
          <p:nvPr/>
        </p:nvSpPr>
        <p:spPr>
          <a:xfrm rot="-2700000">
            <a:off x="13813239" y="7691343"/>
            <a:ext cx="2003518" cy="2003518"/>
          </a:xfrm>
          <a:prstGeom prst="ellipse">
            <a:avLst/>
          </a:prstGeom>
          <a:solidFill>
            <a:schemeClr val="lt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18" name="Google Shape;1518;p70"/>
          <p:cNvSpPr/>
          <p:nvPr/>
        </p:nvSpPr>
        <p:spPr>
          <a:xfrm rot="-2700000">
            <a:off x="9017188" y="6153271"/>
            <a:ext cx="3600384" cy="2568870"/>
          </a:xfrm>
          <a:custGeom>
            <a:rect b="b" l="l" r="r" t="t"/>
            <a:pathLst>
              <a:path extrusionOk="0" h="124" w="174">
                <a:moveTo>
                  <a:pt x="111" y="124"/>
                </a:moveTo>
                <a:cubicBezTo>
                  <a:pt x="111" y="124"/>
                  <a:pt x="111" y="123"/>
                  <a:pt x="111" y="122"/>
                </a:cubicBezTo>
                <a:cubicBezTo>
                  <a:pt x="111" y="121"/>
                  <a:pt x="111" y="121"/>
                  <a:pt x="111" y="121"/>
                </a:cubicBezTo>
                <a:cubicBezTo>
                  <a:pt x="111" y="106"/>
                  <a:pt x="111" y="106"/>
                  <a:pt x="111" y="106"/>
                </a:cubicBezTo>
                <a:cubicBezTo>
                  <a:pt x="111" y="104"/>
                  <a:pt x="109" y="103"/>
                  <a:pt x="108" y="103"/>
                </a:cubicBezTo>
                <a:cubicBezTo>
                  <a:pt x="0" y="103"/>
                  <a:pt x="0" y="103"/>
                  <a:pt x="0" y="103"/>
                </a:cubicBezTo>
                <a:cubicBezTo>
                  <a:pt x="29" y="74"/>
                  <a:pt x="29" y="74"/>
                  <a:pt x="29" y="74"/>
                </a:cubicBezTo>
                <a:cubicBezTo>
                  <a:pt x="33" y="71"/>
                  <a:pt x="34" y="66"/>
                  <a:pt x="34" y="62"/>
                </a:cubicBezTo>
                <a:cubicBezTo>
                  <a:pt x="34" y="57"/>
                  <a:pt x="33" y="53"/>
                  <a:pt x="29" y="50"/>
                </a:cubicBezTo>
                <a:cubicBezTo>
                  <a:pt x="1" y="21"/>
                  <a:pt x="1" y="21"/>
                  <a:pt x="1" y="21"/>
                </a:cubicBezTo>
                <a:cubicBezTo>
                  <a:pt x="108" y="21"/>
                  <a:pt x="108" y="21"/>
                  <a:pt x="108" y="21"/>
                </a:cubicBezTo>
                <a:cubicBezTo>
                  <a:pt x="109" y="21"/>
                  <a:pt x="111" y="20"/>
                  <a:pt x="111" y="18"/>
                </a:cubicBezTo>
                <a:cubicBezTo>
                  <a:pt x="111" y="2"/>
                  <a:pt x="111" y="2"/>
                  <a:pt x="111" y="2"/>
                </a:cubicBezTo>
                <a:cubicBezTo>
                  <a:pt x="111" y="2"/>
                  <a:pt x="111" y="2"/>
                  <a:pt x="111" y="2"/>
                </a:cubicBezTo>
                <a:cubicBezTo>
                  <a:pt x="111" y="0"/>
                  <a:pt x="111" y="0"/>
                  <a:pt x="111" y="0"/>
                </a:cubicBezTo>
                <a:cubicBezTo>
                  <a:pt x="112" y="0"/>
                  <a:pt x="112" y="0"/>
                  <a:pt x="114" y="2"/>
                </a:cubicBezTo>
                <a:cubicBezTo>
                  <a:pt x="172" y="59"/>
                  <a:pt x="172" y="59"/>
                  <a:pt x="172" y="59"/>
                </a:cubicBezTo>
                <a:cubicBezTo>
                  <a:pt x="174" y="61"/>
                  <a:pt x="174" y="61"/>
                  <a:pt x="174" y="62"/>
                </a:cubicBezTo>
                <a:cubicBezTo>
                  <a:pt x="174" y="63"/>
                  <a:pt x="174" y="63"/>
                  <a:pt x="172" y="65"/>
                </a:cubicBezTo>
                <a:cubicBezTo>
                  <a:pt x="114" y="122"/>
                  <a:pt x="114" y="122"/>
                  <a:pt x="114" y="122"/>
                </a:cubicBezTo>
                <a:cubicBezTo>
                  <a:pt x="112" y="124"/>
                  <a:pt x="112" y="124"/>
                  <a:pt x="111" y="124"/>
                </a:cubicBezTo>
              </a:path>
            </a:pathLst>
          </a:custGeom>
          <a:solidFill>
            <a:srgbClr val="2287B4"/>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19" name="Google Shape;1519;p70"/>
          <p:cNvSpPr/>
          <p:nvPr/>
        </p:nvSpPr>
        <p:spPr>
          <a:xfrm rot="-2700000">
            <a:off x="8361857" y="7499985"/>
            <a:ext cx="2400254" cy="2400254"/>
          </a:xfrm>
          <a:prstGeom prst="ellipse">
            <a:avLst/>
          </a:prstGeom>
          <a:solidFill>
            <a:srgbClr val="2287B4"/>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20" name="Google Shape;1520;p70"/>
          <p:cNvSpPr/>
          <p:nvPr/>
        </p:nvSpPr>
        <p:spPr>
          <a:xfrm rot="-2700000">
            <a:off x="8539785" y="7682875"/>
            <a:ext cx="2023354" cy="2013438"/>
          </a:xfrm>
          <a:prstGeom prst="ellipse">
            <a:avLst/>
          </a:prstGeom>
          <a:solidFill>
            <a:schemeClr val="lt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21" name="Google Shape;1521;p70"/>
          <p:cNvSpPr/>
          <p:nvPr/>
        </p:nvSpPr>
        <p:spPr>
          <a:xfrm rot="-2700000">
            <a:off x="11759416" y="3411043"/>
            <a:ext cx="3600384" cy="2568870"/>
          </a:xfrm>
          <a:custGeom>
            <a:rect b="b" l="l" r="r" t="t"/>
            <a:pathLst>
              <a:path extrusionOk="0" h="124" w="174">
                <a:moveTo>
                  <a:pt x="63" y="124"/>
                </a:moveTo>
                <a:cubicBezTo>
                  <a:pt x="62" y="124"/>
                  <a:pt x="62" y="124"/>
                  <a:pt x="60" y="122"/>
                </a:cubicBezTo>
                <a:cubicBezTo>
                  <a:pt x="2" y="65"/>
                  <a:pt x="2" y="65"/>
                  <a:pt x="2" y="65"/>
                </a:cubicBezTo>
                <a:cubicBezTo>
                  <a:pt x="0" y="63"/>
                  <a:pt x="0" y="63"/>
                  <a:pt x="0" y="62"/>
                </a:cubicBezTo>
                <a:cubicBezTo>
                  <a:pt x="0" y="61"/>
                  <a:pt x="0" y="61"/>
                  <a:pt x="2" y="59"/>
                </a:cubicBezTo>
                <a:cubicBezTo>
                  <a:pt x="60" y="2"/>
                  <a:pt x="60" y="2"/>
                  <a:pt x="60" y="2"/>
                </a:cubicBezTo>
                <a:cubicBezTo>
                  <a:pt x="62" y="0"/>
                  <a:pt x="62" y="0"/>
                  <a:pt x="63" y="0"/>
                </a:cubicBezTo>
                <a:cubicBezTo>
                  <a:pt x="63" y="0"/>
                  <a:pt x="63" y="0"/>
                  <a:pt x="63" y="2"/>
                </a:cubicBezTo>
                <a:cubicBezTo>
                  <a:pt x="63" y="2"/>
                  <a:pt x="63" y="2"/>
                  <a:pt x="63" y="2"/>
                </a:cubicBezTo>
                <a:cubicBezTo>
                  <a:pt x="63" y="18"/>
                  <a:pt x="63" y="18"/>
                  <a:pt x="63" y="18"/>
                </a:cubicBezTo>
                <a:cubicBezTo>
                  <a:pt x="63" y="20"/>
                  <a:pt x="65" y="21"/>
                  <a:pt x="66" y="21"/>
                </a:cubicBezTo>
                <a:cubicBezTo>
                  <a:pt x="174" y="21"/>
                  <a:pt x="174" y="21"/>
                  <a:pt x="174" y="21"/>
                </a:cubicBezTo>
                <a:cubicBezTo>
                  <a:pt x="145" y="50"/>
                  <a:pt x="145" y="50"/>
                  <a:pt x="145" y="50"/>
                </a:cubicBezTo>
                <a:cubicBezTo>
                  <a:pt x="141" y="53"/>
                  <a:pt x="140" y="57"/>
                  <a:pt x="140" y="62"/>
                </a:cubicBezTo>
                <a:cubicBezTo>
                  <a:pt x="140" y="66"/>
                  <a:pt x="141" y="71"/>
                  <a:pt x="145" y="74"/>
                </a:cubicBezTo>
                <a:cubicBezTo>
                  <a:pt x="174" y="103"/>
                  <a:pt x="174" y="103"/>
                  <a:pt x="174" y="103"/>
                </a:cubicBezTo>
                <a:cubicBezTo>
                  <a:pt x="66" y="103"/>
                  <a:pt x="66" y="103"/>
                  <a:pt x="66" y="103"/>
                </a:cubicBezTo>
                <a:cubicBezTo>
                  <a:pt x="65" y="103"/>
                  <a:pt x="63" y="104"/>
                  <a:pt x="63" y="106"/>
                </a:cubicBezTo>
                <a:cubicBezTo>
                  <a:pt x="63" y="121"/>
                  <a:pt x="63" y="121"/>
                  <a:pt x="63" y="121"/>
                </a:cubicBezTo>
                <a:cubicBezTo>
                  <a:pt x="63" y="122"/>
                  <a:pt x="63" y="122"/>
                  <a:pt x="63" y="122"/>
                </a:cubicBezTo>
                <a:cubicBezTo>
                  <a:pt x="63" y="123"/>
                  <a:pt x="63" y="124"/>
                  <a:pt x="63" y="124"/>
                </a:cubicBezTo>
                <a:close/>
              </a:path>
            </a:pathLst>
          </a:custGeom>
          <a:solidFill>
            <a:srgbClr val="32A4D8"/>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22" name="Google Shape;1522;p70"/>
          <p:cNvSpPr/>
          <p:nvPr/>
        </p:nvSpPr>
        <p:spPr>
          <a:xfrm rot="-2700000">
            <a:off x="13621887" y="2239957"/>
            <a:ext cx="2400254" cy="2400254"/>
          </a:xfrm>
          <a:prstGeom prst="ellipse">
            <a:avLst/>
          </a:prstGeom>
          <a:solidFill>
            <a:srgbClr val="32A4D8"/>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23" name="Google Shape;1523;p70"/>
          <p:cNvSpPr/>
          <p:nvPr/>
        </p:nvSpPr>
        <p:spPr>
          <a:xfrm rot="-2700000">
            <a:off x="13899003" y="2531954"/>
            <a:ext cx="1824986" cy="1795236"/>
          </a:xfrm>
          <a:prstGeom prst="ellipse">
            <a:avLst/>
          </a:prstGeom>
          <a:solidFill>
            <a:schemeClr val="lt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3200">
              <a:solidFill>
                <a:schemeClr val="dk1"/>
              </a:solidFill>
              <a:latin typeface="Lato"/>
              <a:ea typeface="Lato"/>
              <a:cs typeface="Lato"/>
              <a:sym typeface="Lato"/>
            </a:endParaRPr>
          </a:p>
        </p:txBody>
      </p:sp>
      <p:sp>
        <p:nvSpPr>
          <p:cNvPr id="1524" name="Google Shape;1524;p70"/>
          <p:cNvSpPr txBox="1"/>
          <p:nvPr/>
        </p:nvSpPr>
        <p:spPr>
          <a:xfrm>
            <a:off x="10752441" y="4693630"/>
            <a:ext cx="122010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chemeClr val="lt1"/>
                </a:solidFill>
                <a:latin typeface="Lato"/>
                <a:ea typeface="Lato"/>
                <a:cs typeface="Lato"/>
                <a:sym typeface="Lato"/>
              </a:rPr>
              <a:t>01</a:t>
            </a:r>
            <a:endParaRPr/>
          </a:p>
        </p:txBody>
      </p:sp>
      <p:sp>
        <p:nvSpPr>
          <p:cNvPr id="1525" name="Google Shape;1525;p70"/>
          <p:cNvSpPr txBox="1"/>
          <p:nvPr/>
        </p:nvSpPr>
        <p:spPr>
          <a:xfrm>
            <a:off x="10752441" y="6360968"/>
            <a:ext cx="122010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chemeClr val="lt1"/>
                </a:solidFill>
                <a:latin typeface="Lato"/>
                <a:ea typeface="Lato"/>
                <a:cs typeface="Lato"/>
                <a:sym typeface="Lato"/>
              </a:rPr>
              <a:t>04</a:t>
            </a:r>
            <a:endParaRPr/>
          </a:p>
        </p:txBody>
      </p:sp>
      <p:sp>
        <p:nvSpPr>
          <p:cNvPr id="1526" name="Google Shape;1526;p70"/>
          <p:cNvSpPr txBox="1"/>
          <p:nvPr/>
        </p:nvSpPr>
        <p:spPr>
          <a:xfrm>
            <a:off x="12417671" y="4693630"/>
            <a:ext cx="122010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chemeClr val="lt1"/>
                </a:solidFill>
                <a:latin typeface="Lato"/>
                <a:ea typeface="Lato"/>
                <a:cs typeface="Lato"/>
                <a:sym typeface="Lato"/>
              </a:rPr>
              <a:t>02</a:t>
            </a:r>
            <a:endParaRPr/>
          </a:p>
        </p:txBody>
      </p:sp>
      <p:sp>
        <p:nvSpPr>
          <p:cNvPr id="1527" name="Google Shape;1527;p70"/>
          <p:cNvSpPr txBox="1"/>
          <p:nvPr/>
        </p:nvSpPr>
        <p:spPr>
          <a:xfrm>
            <a:off x="12417671" y="6360968"/>
            <a:ext cx="122010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chemeClr val="lt1"/>
                </a:solidFill>
                <a:latin typeface="Lato"/>
                <a:ea typeface="Lato"/>
                <a:cs typeface="Lato"/>
                <a:sym typeface="Lato"/>
              </a:rPr>
              <a:t>03</a:t>
            </a:r>
            <a:endParaRPr/>
          </a:p>
        </p:txBody>
      </p:sp>
      <p:sp>
        <p:nvSpPr>
          <p:cNvPr id="1528" name="Google Shape;1528;p70"/>
          <p:cNvSpPr txBox="1"/>
          <p:nvPr/>
        </p:nvSpPr>
        <p:spPr>
          <a:xfrm>
            <a:off x="6130450" y="10839482"/>
            <a:ext cx="12123100"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
        <p:nvSpPr>
          <p:cNvPr id="1529" name="Google Shape;1529;p70"/>
          <p:cNvSpPr txBox="1"/>
          <p:nvPr/>
        </p:nvSpPr>
        <p:spPr>
          <a:xfrm>
            <a:off x="3525234" y="3154622"/>
            <a:ext cx="4019100" cy="1589025"/>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a:t>
            </a:r>
            <a:endParaRPr sz="2400">
              <a:solidFill>
                <a:srgbClr val="3B9D9F"/>
              </a:solidFill>
              <a:latin typeface="Lato"/>
              <a:ea typeface="Lato"/>
              <a:cs typeface="Lato"/>
              <a:sym typeface="Lato"/>
            </a:endParaRPr>
          </a:p>
        </p:txBody>
      </p:sp>
      <p:sp>
        <p:nvSpPr>
          <p:cNvPr id="1530" name="Google Shape;1530;p70"/>
          <p:cNvSpPr txBox="1"/>
          <p:nvPr/>
        </p:nvSpPr>
        <p:spPr>
          <a:xfrm>
            <a:off x="3525233" y="2491962"/>
            <a:ext cx="3482510" cy="573490"/>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
        <p:nvSpPr>
          <p:cNvPr id="1531" name="Google Shape;1531;p70"/>
          <p:cNvSpPr txBox="1"/>
          <p:nvPr/>
        </p:nvSpPr>
        <p:spPr>
          <a:xfrm>
            <a:off x="3525234" y="6929420"/>
            <a:ext cx="4019100" cy="1589025"/>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a:t>
            </a:r>
            <a:endParaRPr sz="2400">
              <a:solidFill>
                <a:srgbClr val="3B9D9F"/>
              </a:solidFill>
              <a:latin typeface="Lato"/>
              <a:ea typeface="Lato"/>
              <a:cs typeface="Lato"/>
              <a:sym typeface="Lato"/>
            </a:endParaRPr>
          </a:p>
        </p:txBody>
      </p:sp>
      <p:sp>
        <p:nvSpPr>
          <p:cNvPr id="1532" name="Google Shape;1532;p70"/>
          <p:cNvSpPr txBox="1"/>
          <p:nvPr/>
        </p:nvSpPr>
        <p:spPr>
          <a:xfrm>
            <a:off x="3525233" y="6266760"/>
            <a:ext cx="3482510" cy="573490"/>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
        <p:nvSpPr>
          <p:cNvPr id="1533" name="Google Shape;1533;p70"/>
          <p:cNvSpPr txBox="1"/>
          <p:nvPr/>
        </p:nvSpPr>
        <p:spPr>
          <a:xfrm>
            <a:off x="18192608" y="3154622"/>
            <a:ext cx="4019100" cy="1589025"/>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a:t>
            </a:r>
            <a:endParaRPr sz="2400">
              <a:solidFill>
                <a:srgbClr val="3B9D9F"/>
              </a:solidFill>
              <a:latin typeface="Lato"/>
              <a:ea typeface="Lato"/>
              <a:cs typeface="Lato"/>
              <a:sym typeface="Lato"/>
            </a:endParaRPr>
          </a:p>
        </p:txBody>
      </p:sp>
      <p:sp>
        <p:nvSpPr>
          <p:cNvPr id="1534" name="Google Shape;1534;p70"/>
          <p:cNvSpPr txBox="1"/>
          <p:nvPr/>
        </p:nvSpPr>
        <p:spPr>
          <a:xfrm>
            <a:off x="18192606" y="2491962"/>
            <a:ext cx="3482510" cy="573490"/>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sp>
        <p:nvSpPr>
          <p:cNvPr id="1535" name="Google Shape;1535;p70"/>
          <p:cNvSpPr txBox="1"/>
          <p:nvPr/>
        </p:nvSpPr>
        <p:spPr>
          <a:xfrm>
            <a:off x="18192608" y="6929420"/>
            <a:ext cx="4019100" cy="1589025"/>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consectetuer adipiscing elit. Aenean commodo ligula eget</a:t>
            </a:r>
            <a:endParaRPr sz="2400">
              <a:solidFill>
                <a:srgbClr val="3B9D9F"/>
              </a:solidFill>
              <a:latin typeface="Lato"/>
              <a:ea typeface="Lato"/>
              <a:cs typeface="Lato"/>
              <a:sym typeface="Lato"/>
            </a:endParaRPr>
          </a:p>
        </p:txBody>
      </p:sp>
      <p:sp>
        <p:nvSpPr>
          <p:cNvPr id="1536" name="Google Shape;1536;p70"/>
          <p:cNvSpPr txBox="1"/>
          <p:nvPr/>
        </p:nvSpPr>
        <p:spPr>
          <a:xfrm>
            <a:off x="18192606" y="6266760"/>
            <a:ext cx="3482510" cy="573490"/>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b="1" lang="en-ID" sz="2800">
                <a:solidFill>
                  <a:srgbClr val="2287B4"/>
                </a:solidFill>
                <a:latin typeface="Montserrat"/>
                <a:ea typeface="Montserrat"/>
                <a:cs typeface="Montserrat"/>
                <a:sym typeface="Montserrat"/>
              </a:rPr>
              <a:t>Our Service</a:t>
            </a:r>
            <a:endParaRPr b="1" sz="2800">
              <a:solidFill>
                <a:srgbClr val="2287B4"/>
              </a:solidFill>
              <a:latin typeface="Montserrat"/>
              <a:ea typeface="Montserrat"/>
              <a:cs typeface="Montserrat"/>
              <a:sym typeface="Montserrat"/>
            </a:endParaRPr>
          </a:p>
        </p:txBody>
      </p:sp>
      <p:grpSp>
        <p:nvGrpSpPr>
          <p:cNvPr id="1537" name="Google Shape;1537;p70"/>
          <p:cNvGrpSpPr/>
          <p:nvPr/>
        </p:nvGrpSpPr>
        <p:grpSpPr>
          <a:xfrm>
            <a:off x="9080158" y="3039748"/>
            <a:ext cx="825628" cy="825628"/>
            <a:chOff x="2595888" y="4074361"/>
            <a:chExt cx="389968" cy="389968"/>
          </a:xfrm>
        </p:grpSpPr>
        <p:sp>
          <p:nvSpPr>
            <p:cNvPr id="1538" name="Google Shape;1538;p70"/>
            <p:cNvSpPr/>
            <p:nvPr/>
          </p:nvSpPr>
          <p:spPr>
            <a:xfrm>
              <a:off x="2595888" y="4074361"/>
              <a:ext cx="389968" cy="389968"/>
            </a:xfrm>
            <a:custGeom>
              <a:rect b="b" l="l" r="r" t="t"/>
              <a:pathLst>
                <a:path extrusionOk="0" h="128" w="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solidFill>
              <a:srgbClr val="ED7D3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539" name="Google Shape;1539;p70"/>
            <p:cNvSpPr/>
            <p:nvPr/>
          </p:nvSpPr>
          <p:spPr>
            <a:xfrm>
              <a:off x="2753984" y="4136095"/>
              <a:ext cx="91846" cy="90340"/>
            </a:xfrm>
            <a:custGeom>
              <a:rect b="b" l="l" r="r" t="t"/>
              <a:pathLst>
                <a:path extrusionOk="0" h="30" w="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solidFill>
              <a:srgbClr val="ED7D31"/>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grpSp>
        <p:nvGrpSpPr>
          <p:cNvPr id="1540" name="Google Shape;1540;p70"/>
          <p:cNvGrpSpPr/>
          <p:nvPr/>
        </p:nvGrpSpPr>
        <p:grpSpPr>
          <a:xfrm>
            <a:off x="14456507" y="8324850"/>
            <a:ext cx="808852" cy="808848"/>
            <a:chOff x="7271908" y="1635009"/>
            <a:chExt cx="1359225" cy="1359225"/>
          </a:xfrm>
        </p:grpSpPr>
        <p:sp>
          <p:nvSpPr>
            <p:cNvPr id="1541" name="Google Shape;1541;p70"/>
            <p:cNvSpPr/>
            <p:nvPr/>
          </p:nvSpPr>
          <p:spPr>
            <a:xfrm>
              <a:off x="7683987" y="1635009"/>
              <a:ext cx="535066" cy="1359225"/>
            </a:xfrm>
            <a:prstGeom prst="rect">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542" name="Google Shape;1542;p70"/>
            <p:cNvSpPr/>
            <p:nvPr/>
          </p:nvSpPr>
          <p:spPr>
            <a:xfrm rot="5400000">
              <a:off x="7683987" y="1635009"/>
              <a:ext cx="535066" cy="1359225"/>
            </a:xfrm>
            <a:prstGeom prst="rect">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sp>
        <p:nvSpPr>
          <p:cNvPr id="1543" name="Google Shape;1543;p70"/>
          <p:cNvSpPr/>
          <p:nvPr/>
        </p:nvSpPr>
        <p:spPr>
          <a:xfrm>
            <a:off x="9080158" y="8205364"/>
            <a:ext cx="925376" cy="879636"/>
          </a:xfrm>
          <a:custGeom>
            <a:rect b="b" l="l" r="r" t="t"/>
            <a:pathLst>
              <a:path extrusionOk="0" h="124" w="130">
                <a:moveTo>
                  <a:pt x="129" y="46"/>
                </a:moveTo>
                <a:cubicBezTo>
                  <a:pt x="127" y="43"/>
                  <a:pt x="125" y="41"/>
                  <a:pt x="121" y="40"/>
                </a:cubicBezTo>
                <a:cubicBezTo>
                  <a:pt x="88" y="35"/>
                  <a:pt x="88" y="35"/>
                  <a:pt x="88" y="35"/>
                </a:cubicBezTo>
                <a:cubicBezTo>
                  <a:pt x="73" y="5"/>
                  <a:pt x="73" y="5"/>
                  <a:pt x="73" y="5"/>
                </a:cubicBezTo>
                <a:cubicBezTo>
                  <a:pt x="72" y="2"/>
                  <a:pt x="69" y="0"/>
                  <a:pt x="65" y="0"/>
                </a:cubicBezTo>
                <a:cubicBezTo>
                  <a:pt x="61" y="0"/>
                  <a:pt x="58" y="2"/>
                  <a:pt x="57" y="5"/>
                </a:cubicBezTo>
                <a:cubicBezTo>
                  <a:pt x="42" y="35"/>
                  <a:pt x="42" y="35"/>
                  <a:pt x="42" y="35"/>
                </a:cubicBezTo>
                <a:cubicBezTo>
                  <a:pt x="9" y="40"/>
                  <a:pt x="9" y="40"/>
                  <a:pt x="9" y="40"/>
                </a:cubicBezTo>
                <a:cubicBezTo>
                  <a:pt x="5" y="41"/>
                  <a:pt x="3" y="43"/>
                  <a:pt x="1" y="46"/>
                </a:cubicBezTo>
                <a:cubicBezTo>
                  <a:pt x="0" y="49"/>
                  <a:pt x="1" y="53"/>
                  <a:pt x="4" y="55"/>
                </a:cubicBezTo>
                <a:cubicBezTo>
                  <a:pt x="28" y="80"/>
                  <a:pt x="28" y="80"/>
                  <a:pt x="28" y="80"/>
                </a:cubicBezTo>
                <a:cubicBezTo>
                  <a:pt x="22" y="114"/>
                  <a:pt x="22" y="114"/>
                  <a:pt x="22" y="114"/>
                </a:cubicBezTo>
                <a:cubicBezTo>
                  <a:pt x="22" y="117"/>
                  <a:pt x="23" y="120"/>
                  <a:pt x="26" y="122"/>
                </a:cubicBezTo>
                <a:cubicBezTo>
                  <a:pt x="28" y="123"/>
                  <a:pt x="30" y="124"/>
                  <a:pt x="31" y="124"/>
                </a:cubicBezTo>
                <a:cubicBezTo>
                  <a:pt x="33" y="124"/>
                  <a:pt x="35" y="124"/>
                  <a:pt x="36" y="123"/>
                </a:cubicBezTo>
                <a:cubicBezTo>
                  <a:pt x="65" y="107"/>
                  <a:pt x="65" y="107"/>
                  <a:pt x="65" y="107"/>
                </a:cubicBezTo>
                <a:cubicBezTo>
                  <a:pt x="94" y="123"/>
                  <a:pt x="94" y="123"/>
                  <a:pt x="94" y="123"/>
                </a:cubicBezTo>
                <a:cubicBezTo>
                  <a:pt x="95" y="124"/>
                  <a:pt x="97" y="124"/>
                  <a:pt x="99" y="124"/>
                </a:cubicBezTo>
                <a:cubicBezTo>
                  <a:pt x="100" y="124"/>
                  <a:pt x="102" y="123"/>
                  <a:pt x="104" y="122"/>
                </a:cubicBezTo>
                <a:cubicBezTo>
                  <a:pt x="107" y="120"/>
                  <a:pt x="108" y="117"/>
                  <a:pt x="108" y="114"/>
                </a:cubicBezTo>
                <a:cubicBezTo>
                  <a:pt x="102" y="80"/>
                  <a:pt x="102" y="80"/>
                  <a:pt x="102" y="80"/>
                </a:cubicBezTo>
                <a:cubicBezTo>
                  <a:pt x="126" y="55"/>
                  <a:pt x="126" y="55"/>
                  <a:pt x="126" y="55"/>
                </a:cubicBezTo>
                <a:cubicBezTo>
                  <a:pt x="129" y="53"/>
                  <a:pt x="130" y="49"/>
                  <a:pt x="129" y="46"/>
                </a:cubicBezTo>
                <a:close/>
                <a:moveTo>
                  <a:pt x="95" y="73"/>
                </a:moveTo>
                <a:cubicBezTo>
                  <a:pt x="93" y="75"/>
                  <a:pt x="92" y="78"/>
                  <a:pt x="93" y="81"/>
                </a:cubicBezTo>
                <a:cubicBezTo>
                  <a:pt x="99" y="115"/>
                  <a:pt x="99" y="115"/>
                  <a:pt x="99" y="115"/>
                </a:cubicBezTo>
                <a:cubicBezTo>
                  <a:pt x="69" y="99"/>
                  <a:pt x="69" y="99"/>
                  <a:pt x="69" y="99"/>
                </a:cubicBezTo>
                <a:cubicBezTo>
                  <a:pt x="68" y="99"/>
                  <a:pt x="67" y="98"/>
                  <a:pt x="65" y="98"/>
                </a:cubicBezTo>
                <a:cubicBezTo>
                  <a:pt x="63" y="98"/>
                  <a:pt x="62" y="99"/>
                  <a:pt x="61" y="99"/>
                </a:cubicBezTo>
                <a:cubicBezTo>
                  <a:pt x="31" y="115"/>
                  <a:pt x="31" y="115"/>
                  <a:pt x="31" y="115"/>
                </a:cubicBezTo>
                <a:cubicBezTo>
                  <a:pt x="37" y="81"/>
                  <a:pt x="37" y="81"/>
                  <a:pt x="37" y="81"/>
                </a:cubicBezTo>
                <a:cubicBezTo>
                  <a:pt x="38" y="78"/>
                  <a:pt x="37" y="75"/>
                  <a:pt x="35" y="73"/>
                </a:cubicBezTo>
                <a:cubicBezTo>
                  <a:pt x="10" y="49"/>
                  <a:pt x="10" y="49"/>
                  <a:pt x="10" y="49"/>
                </a:cubicBezTo>
                <a:cubicBezTo>
                  <a:pt x="44" y="44"/>
                  <a:pt x="44" y="44"/>
                  <a:pt x="44" y="44"/>
                </a:cubicBezTo>
                <a:cubicBezTo>
                  <a:pt x="47" y="44"/>
                  <a:pt x="49" y="42"/>
                  <a:pt x="51" y="39"/>
                </a:cubicBezTo>
                <a:cubicBezTo>
                  <a:pt x="65" y="9"/>
                  <a:pt x="65" y="9"/>
                  <a:pt x="65" y="9"/>
                </a:cubicBezTo>
                <a:cubicBezTo>
                  <a:pt x="79" y="39"/>
                  <a:pt x="79" y="39"/>
                  <a:pt x="79" y="39"/>
                </a:cubicBezTo>
                <a:cubicBezTo>
                  <a:pt x="81" y="42"/>
                  <a:pt x="83" y="44"/>
                  <a:pt x="86" y="44"/>
                </a:cubicBezTo>
                <a:cubicBezTo>
                  <a:pt x="120" y="49"/>
                  <a:pt x="120" y="49"/>
                  <a:pt x="120" y="49"/>
                </a:cubicBezTo>
                <a:lnTo>
                  <a:pt x="95" y="73"/>
                </a:lnTo>
                <a:close/>
              </a:path>
            </a:pathLst>
          </a:custGeom>
          <a:solidFill>
            <a:srgbClr val="2287B4"/>
          </a:solidFill>
          <a:ln>
            <a:noFill/>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544" name="Google Shape;1544;p70"/>
          <p:cNvSpPr/>
          <p:nvPr/>
        </p:nvSpPr>
        <p:spPr>
          <a:xfrm>
            <a:off x="14508059" y="2986088"/>
            <a:ext cx="627904" cy="838160"/>
          </a:xfrm>
          <a:custGeom>
            <a:rect b="b" l="l" r="r" t="t"/>
            <a:pathLst>
              <a:path extrusionOk="0" h="21600" w="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32A4D8"/>
          </a:solidFill>
          <a:ln>
            <a:noFill/>
          </a:ln>
        </p:spPr>
        <p:txBody>
          <a:bodyPr anchorCtr="0" anchor="ctr" bIns="25375" lIns="25375" spcFirstLastPara="1" rIns="25375" wrap="square" tIns="25375">
            <a:noAutofit/>
          </a:bodyPr>
          <a:lstStyle/>
          <a:p>
            <a:pPr indent="0" lvl="0" marL="0" marR="0" rtl="0" algn="ctr">
              <a:spcBef>
                <a:spcPts val="0"/>
              </a:spcBef>
              <a:spcAft>
                <a:spcPts val="0"/>
              </a:spcAft>
              <a:buNone/>
            </a:pPr>
            <a:r>
              <a:t/>
            </a:r>
            <a:endParaRPr sz="2000">
              <a:solidFill>
                <a:schemeClr val="dk1"/>
              </a:solidFill>
              <a:latin typeface="Lato"/>
              <a:ea typeface="Lato"/>
              <a:cs typeface="Lato"/>
              <a:sym typeface="Lato"/>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8" name="Shape 1548"/>
        <p:cNvGrpSpPr/>
        <p:nvPr/>
      </p:nvGrpSpPr>
      <p:grpSpPr>
        <a:xfrm>
          <a:off x="0" y="0"/>
          <a:ext cx="0" cy="0"/>
          <a:chOff x="0" y="0"/>
          <a:chExt cx="0" cy="0"/>
        </a:xfrm>
      </p:grpSpPr>
      <p:sp>
        <p:nvSpPr>
          <p:cNvPr id="1549" name="Google Shape;1549;p71"/>
          <p:cNvSpPr/>
          <p:nvPr/>
        </p:nvSpPr>
        <p:spPr>
          <a:xfrm>
            <a:off x="15663400" y="7203924"/>
            <a:ext cx="2166040" cy="2166040"/>
          </a:xfrm>
          <a:prstGeom prst="ellipse">
            <a:avLst/>
          </a:prstGeom>
          <a:solidFill>
            <a:schemeClr val="lt1"/>
          </a:solidFill>
          <a:ln>
            <a:noFill/>
          </a:ln>
          <a:effectLst>
            <a:outerShdw blurRad="88900" sx="102000" rotWithShape="0" algn="ctr" sy="102000">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550" name="Google Shape;1550;p71"/>
          <p:cNvSpPr/>
          <p:nvPr/>
        </p:nvSpPr>
        <p:spPr>
          <a:xfrm>
            <a:off x="15663400" y="4345730"/>
            <a:ext cx="2166040" cy="2166040"/>
          </a:xfrm>
          <a:prstGeom prst="ellipse">
            <a:avLst/>
          </a:prstGeom>
          <a:solidFill>
            <a:schemeClr val="lt1"/>
          </a:solidFill>
          <a:ln>
            <a:noFill/>
          </a:ln>
          <a:effectLst>
            <a:outerShdw blurRad="88900" sx="102000" rotWithShape="0" algn="ctr" sy="102000">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1551" name="Google Shape;1551;p71"/>
          <p:cNvPicPr preferRelativeResize="0"/>
          <p:nvPr/>
        </p:nvPicPr>
        <p:blipFill rotWithShape="1">
          <a:blip r:embed="rId3">
            <a:alphaModFix/>
          </a:blip>
          <a:srcRect b="0" l="0" r="0" t="0"/>
          <a:stretch/>
        </p:blipFill>
        <p:spPr>
          <a:xfrm>
            <a:off x="16231055" y="4834223"/>
            <a:ext cx="1129604" cy="1189058"/>
          </a:xfrm>
          <a:prstGeom prst="rect">
            <a:avLst/>
          </a:prstGeom>
          <a:noFill/>
          <a:ln>
            <a:noFill/>
          </a:ln>
        </p:spPr>
      </p:pic>
      <p:sp>
        <p:nvSpPr>
          <p:cNvPr id="1552" name="Google Shape;1552;p71"/>
          <p:cNvSpPr/>
          <p:nvPr/>
        </p:nvSpPr>
        <p:spPr>
          <a:xfrm>
            <a:off x="12939086" y="9975034"/>
            <a:ext cx="2166040" cy="2166040"/>
          </a:xfrm>
          <a:prstGeom prst="ellipse">
            <a:avLst/>
          </a:prstGeom>
          <a:solidFill>
            <a:schemeClr val="lt1"/>
          </a:solidFill>
          <a:ln>
            <a:noFill/>
          </a:ln>
          <a:effectLst>
            <a:outerShdw blurRad="88900" sx="102000" rotWithShape="0" algn="ctr" sy="102000">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553" name="Google Shape;1553;p71"/>
          <p:cNvSpPr/>
          <p:nvPr/>
        </p:nvSpPr>
        <p:spPr>
          <a:xfrm>
            <a:off x="12939086" y="1574926"/>
            <a:ext cx="2166040" cy="2166040"/>
          </a:xfrm>
          <a:prstGeom prst="ellipse">
            <a:avLst/>
          </a:prstGeom>
          <a:solidFill>
            <a:schemeClr val="lt1"/>
          </a:solidFill>
          <a:ln>
            <a:noFill/>
          </a:ln>
          <a:effectLst>
            <a:outerShdw blurRad="88900" sx="102000" rotWithShape="0" algn="ctr" sy="102000">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554" name="Google Shape;1554;p71"/>
          <p:cNvSpPr txBox="1"/>
          <p:nvPr/>
        </p:nvSpPr>
        <p:spPr>
          <a:xfrm>
            <a:off x="2308359" y="2984898"/>
            <a:ext cx="5877698"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7200">
                <a:solidFill>
                  <a:srgbClr val="2287B4"/>
                </a:solidFill>
                <a:latin typeface="Montserrat SemiBold"/>
                <a:ea typeface="Montserrat SemiBold"/>
                <a:cs typeface="Montserrat SemiBold"/>
                <a:sym typeface="Montserrat SemiBold"/>
              </a:rPr>
              <a:t>Infographic</a:t>
            </a:r>
            <a:endParaRPr/>
          </a:p>
        </p:txBody>
      </p:sp>
      <p:sp>
        <p:nvSpPr>
          <p:cNvPr id="1555" name="Google Shape;1555;p71"/>
          <p:cNvSpPr txBox="1"/>
          <p:nvPr/>
        </p:nvSpPr>
        <p:spPr>
          <a:xfrm>
            <a:off x="2308357" y="4612607"/>
            <a:ext cx="5868942" cy="3343351"/>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Mauris risus tellus, rutrum vel faucibus vitae, sagittis sed eros. In malesuada rhoncus gravida. Morbi enim mi, scelerisque ac nibh ac, eleifend consectetur faucibus faucibus vitae.</a:t>
            </a:r>
            <a:endParaRPr/>
          </a:p>
        </p:txBody>
      </p:sp>
      <p:sp>
        <p:nvSpPr>
          <p:cNvPr id="1556" name="Google Shape;1556;p71"/>
          <p:cNvSpPr txBox="1"/>
          <p:nvPr/>
        </p:nvSpPr>
        <p:spPr>
          <a:xfrm>
            <a:off x="15466694" y="1758608"/>
            <a:ext cx="3867556"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Medice</a:t>
            </a:r>
            <a:endParaRPr/>
          </a:p>
        </p:txBody>
      </p:sp>
      <p:sp>
        <p:nvSpPr>
          <p:cNvPr id="1557" name="Google Shape;1557;p71"/>
          <p:cNvSpPr txBox="1"/>
          <p:nvPr/>
        </p:nvSpPr>
        <p:spPr>
          <a:xfrm>
            <a:off x="15466695" y="2337593"/>
            <a:ext cx="510027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eiusmod.</a:t>
            </a:r>
            <a:endParaRPr b="1" sz="2400">
              <a:solidFill>
                <a:srgbClr val="7F7F7F"/>
              </a:solidFill>
              <a:latin typeface="Lato"/>
              <a:ea typeface="Lato"/>
              <a:cs typeface="Lato"/>
              <a:sym typeface="Lato"/>
            </a:endParaRPr>
          </a:p>
        </p:txBody>
      </p:sp>
      <p:sp>
        <p:nvSpPr>
          <p:cNvPr id="1558" name="Google Shape;1558;p71"/>
          <p:cNvSpPr txBox="1"/>
          <p:nvPr/>
        </p:nvSpPr>
        <p:spPr>
          <a:xfrm>
            <a:off x="18298531" y="4523349"/>
            <a:ext cx="3867556"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Service Us</a:t>
            </a:r>
            <a:endParaRPr/>
          </a:p>
        </p:txBody>
      </p:sp>
      <p:sp>
        <p:nvSpPr>
          <p:cNvPr id="1559" name="Google Shape;1559;p71"/>
          <p:cNvSpPr txBox="1"/>
          <p:nvPr/>
        </p:nvSpPr>
        <p:spPr>
          <a:xfrm>
            <a:off x="18397095" y="5114459"/>
            <a:ext cx="510027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eiusmod.</a:t>
            </a:r>
            <a:endParaRPr b="1" sz="2400">
              <a:solidFill>
                <a:srgbClr val="7F7F7F"/>
              </a:solidFill>
              <a:latin typeface="Lato"/>
              <a:ea typeface="Lato"/>
              <a:cs typeface="Lato"/>
              <a:sym typeface="Lato"/>
            </a:endParaRPr>
          </a:p>
        </p:txBody>
      </p:sp>
      <p:sp>
        <p:nvSpPr>
          <p:cNvPr id="1560" name="Google Shape;1560;p71"/>
          <p:cNvSpPr txBox="1"/>
          <p:nvPr/>
        </p:nvSpPr>
        <p:spPr>
          <a:xfrm>
            <a:off x="18313658" y="7386673"/>
            <a:ext cx="3867556"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Laboratory</a:t>
            </a:r>
            <a:endParaRPr/>
          </a:p>
        </p:txBody>
      </p:sp>
      <p:sp>
        <p:nvSpPr>
          <p:cNvPr id="1561" name="Google Shape;1561;p71"/>
          <p:cNvSpPr txBox="1"/>
          <p:nvPr/>
        </p:nvSpPr>
        <p:spPr>
          <a:xfrm>
            <a:off x="18397095" y="7967523"/>
            <a:ext cx="510027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eiusmod.</a:t>
            </a:r>
            <a:endParaRPr b="1" sz="2400">
              <a:solidFill>
                <a:srgbClr val="7F7F7F"/>
              </a:solidFill>
              <a:latin typeface="Lato"/>
              <a:ea typeface="Lato"/>
              <a:cs typeface="Lato"/>
              <a:sym typeface="Lato"/>
            </a:endParaRPr>
          </a:p>
        </p:txBody>
      </p:sp>
      <p:sp>
        <p:nvSpPr>
          <p:cNvPr id="1562" name="Google Shape;1562;p71"/>
          <p:cNvSpPr txBox="1"/>
          <p:nvPr/>
        </p:nvSpPr>
        <p:spPr>
          <a:xfrm>
            <a:off x="15466694" y="10157744"/>
            <a:ext cx="3867556"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3200">
                <a:solidFill>
                  <a:srgbClr val="2287B4"/>
                </a:solidFill>
                <a:latin typeface="Montserrat SemiBold"/>
                <a:ea typeface="Montserrat SemiBold"/>
                <a:cs typeface="Montserrat SemiBold"/>
                <a:sym typeface="Montserrat SemiBold"/>
              </a:rPr>
              <a:t>Statistic</a:t>
            </a:r>
            <a:endParaRPr/>
          </a:p>
        </p:txBody>
      </p:sp>
      <p:sp>
        <p:nvSpPr>
          <p:cNvPr id="1563" name="Google Shape;1563;p71"/>
          <p:cNvSpPr txBox="1"/>
          <p:nvPr/>
        </p:nvSpPr>
        <p:spPr>
          <a:xfrm>
            <a:off x="15466695" y="10738673"/>
            <a:ext cx="5100278"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eiusmod.</a:t>
            </a:r>
            <a:endParaRPr b="1" sz="2400">
              <a:solidFill>
                <a:srgbClr val="7F7F7F"/>
              </a:solidFill>
              <a:latin typeface="Lato"/>
              <a:ea typeface="Lato"/>
              <a:cs typeface="Lato"/>
              <a:sym typeface="Lato"/>
            </a:endParaRPr>
          </a:p>
        </p:txBody>
      </p:sp>
      <p:grpSp>
        <p:nvGrpSpPr>
          <p:cNvPr id="1564" name="Google Shape;1564;p71"/>
          <p:cNvGrpSpPr/>
          <p:nvPr/>
        </p:nvGrpSpPr>
        <p:grpSpPr>
          <a:xfrm>
            <a:off x="9965288" y="4914900"/>
            <a:ext cx="3886200" cy="3886200"/>
            <a:chOff x="4400291" y="2540458"/>
            <a:chExt cx="3391418" cy="3391418"/>
          </a:xfrm>
        </p:grpSpPr>
        <p:sp>
          <p:nvSpPr>
            <p:cNvPr id="1565" name="Google Shape;1565;p71"/>
            <p:cNvSpPr/>
            <p:nvPr/>
          </p:nvSpPr>
          <p:spPr>
            <a:xfrm>
              <a:off x="4400291" y="2540458"/>
              <a:ext cx="3391418" cy="3391418"/>
            </a:xfrm>
            <a:prstGeom prst="ellipse">
              <a:avLst/>
            </a:prstGeom>
            <a:solidFill>
              <a:schemeClr val="lt1"/>
            </a:solidFill>
            <a:ln>
              <a:noFill/>
            </a:ln>
            <a:effectLst>
              <a:outerShdw blurRad="127000" sx="101000" rotWithShape="0" algn="tl" dir="2700000" dist="38100" sy="101000">
                <a:srgbClr val="000000">
                  <a:alpha val="2588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1566" name="Google Shape;1566;p71"/>
            <p:cNvPicPr preferRelativeResize="0"/>
            <p:nvPr/>
          </p:nvPicPr>
          <p:blipFill rotWithShape="1">
            <a:blip r:embed="rId4">
              <a:alphaModFix/>
            </a:blip>
            <a:srcRect b="0" l="0" r="0" t="0"/>
            <a:stretch/>
          </p:blipFill>
          <p:spPr>
            <a:xfrm>
              <a:off x="5170103" y="2996740"/>
              <a:ext cx="1851794" cy="2478854"/>
            </a:xfrm>
            <a:prstGeom prst="rect">
              <a:avLst/>
            </a:prstGeom>
            <a:noFill/>
            <a:ln>
              <a:noFill/>
            </a:ln>
          </p:spPr>
        </p:pic>
      </p:grpSp>
      <p:grpSp>
        <p:nvGrpSpPr>
          <p:cNvPr id="1567" name="Google Shape;1567;p71"/>
          <p:cNvGrpSpPr/>
          <p:nvPr/>
        </p:nvGrpSpPr>
        <p:grpSpPr>
          <a:xfrm>
            <a:off x="13416799" y="2052638"/>
            <a:ext cx="1210616" cy="1210616"/>
            <a:chOff x="6663154" y="981075"/>
            <a:chExt cx="695798" cy="695798"/>
          </a:xfrm>
        </p:grpSpPr>
        <p:sp>
          <p:nvSpPr>
            <p:cNvPr id="1568" name="Google Shape;1568;p71"/>
            <p:cNvSpPr/>
            <p:nvPr/>
          </p:nvSpPr>
          <p:spPr>
            <a:xfrm>
              <a:off x="6884660" y="981075"/>
              <a:ext cx="252786" cy="695798"/>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569" name="Google Shape;1569;p71"/>
            <p:cNvSpPr/>
            <p:nvPr/>
          </p:nvSpPr>
          <p:spPr>
            <a:xfrm rot="5400000">
              <a:off x="6884660" y="981075"/>
              <a:ext cx="252786" cy="695798"/>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pic>
        <p:nvPicPr>
          <p:cNvPr id="1570" name="Google Shape;1570;p71"/>
          <p:cNvPicPr preferRelativeResize="0"/>
          <p:nvPr/>
        </p:nvPicPr>
        <p:blipFill rotWithShape="1">
          <a:blip r:embed="rId5">
            <a:alphaModFix/>
          </a:blip>
          <a:srcRect b="0" l="0" r="0" t="0"/>
          <a:stretch/>
        </p:blipFill>
        <p:spPr>
          <a:xfrm rot="-1329162">
            <a:off x="16146271" y="7772496"/>
            <a:ext cx="1299168" cy="1138996"/>
          </a:xfrm>
          <a:prstGeom prst="rect">
            <a:avLst/>
          </a:prstGeom>
          <a:noFill/>
          <a:ln>
            <a:noFill/>
          </a:ln>
        </p:spPr>
      </p:pic>
      <p:pic>
        <p:nvPicPr>
          <p:cNvPr id="1571" name="Google Shape;1571;p71"/>
          <p:cNvPicPr preferRelativeResize="0"/>
          <p:nvPr/>
        </p:nvPicPr>
        <p:blipFill rotWithShape="1">
          <a:blip r:embed="rId6">
            <a:alphaModFix/>
          </a:blip>
          <a:srcRect b="0" l="0" r="0" t="0"/>
          <a:stretch/>
        </p:blipFill>
        <p:spPr>
          <a:xfrm>
            <a:off x="13327320" y="10657530"/>
            <a:ext cx="1389572" cy="80104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9"/>
          <p:cNvSpPr/>
          <p:nvPr/>
        </p:nvSpPr>
        <p:spPr>
          <a:xfrm>
            <a:off x="13527316" y="0"/>
            <a:ext cx="10856686" cy="13716000"/>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12" name="Google Shape;112;p9"/>
          <p:cNvSpPr txBox="1"/>
          <p:nvPr/>
        </p:nvSpPr>
        <p:spPr>
          <a:xfrm>
            <a:off x="1909173" y="1998464"/>
            <a:ext cx="8212505"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rgbClr val="2287B4"/>
                </a:solidFill>
                <a:latin typeface="Montserrat"/>
                <a:ea typeface="Montserrat"/>
                <a:cs typeface="Montserrat"/>
                <a:sym typeface="Montserrat"/>
              </a:rPr>
              <a:t>Who This Agency?</a:t>
            </a:r>
            <a:endParaRPr/>
          </a:p>
        </p:txBody>
      </p:sp>
      <p:cxnSp>
        <p:nvCxnSpPr>
          <p:cNvPr id="113" name="Google Shape;113;p9"/>
          <p:cNvCxnSpPr/>
          <p:nvPr/>
        </p:nvCxnSpPr>
        <p:spPr>
          <a:xfrm>
            <a:off x="2113116" y="3447216"/>
            <a:ext cx="1375996" cy="0"/>
          </a:xfrm>
          <a:prstGeom prst="straightConnector1">
            <a:avLst/>
          </a:prstGeom>
          <a:noFill/>
          <a:ln cap="flat" cmpd="sng" w="57150">
            <a:solidFill>
              <a:srgbClr val="2287B4"/>
            </a:solidFill>
            <a:prstDash val="solid"/>
            <a:miter lim="800000"/>
            <a:headEnd len="sm" w="sm" type="none"/>
            <a:tailEnd len="sm" w="sm" type="none"/>
          </a:ln>
        </p:spPr>
      </p:cxnSp>
      <p:sp>
        <p:nvSpPr>
          <p:cNvPr id="114" name="Google Shape;114;p9"/>
          <p:cNvSpPr txBox="1"/>
          <p:nvPr/>
        </p:nvSpPr>
        <p:spPr>
          <a:xfrm>
            <a:off x="15907359" y="1922625"/>
            <a:ext cx="6802244"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4000">
                <a:solidFill>
                  <a:schemeClr val="lt1"/>
                </a:solidFill>
                <a:latin typeface="Open Sans"/>
                <a:ea typeface="Open Sans"/>
                <a:cs typeface="Open Sans"/>
                <a:sym typeface="Open Sans"/>
              </a:rPr>
              <a:t>Statistic of increase in corona spread</a:t>
            </a:r>
            <a:endParaRPr/>
          </a:p>
        </p:txBody>
      </p:sp>
      <p:sp>
        <p:nvSpPr>
          <p:cNvPr id="115" name="Google Shape;115;p9"/>
          <p:cNvSpPr txBox="1"/>
          <p:nvPr/>
        </p:nvSpPr>
        <p:spPr>
          <a:xfrm>
            <a:off x="15907359" y="4665431"/>
            <a:ext cx="6802244"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4000">
                <a:solidFill>
                  <a:schemeClr val="lt1"/>
                </a:solidFill>
                <a:latin typeface="Open Sans"/>
                <a:ea typeface="Open Sans"/>
                <a:cs typeface="Open Sans"/>
                <a:sym typeface="Open Sans"/>
              </a:rPr>
              <a:t>Medice of treatment and treatment</a:t>
            </a:r>
            <a:endParaRPr/>
          </a:p>
        </p:txBody>
      </p:sp>
      <p:sp>
        <p:nvSpPr>
          <p:cNvPr id="116" name="Google Shape;116;p9"/>
          <p:cNvSpPr txBox="1"/>
          <p:nvPr/>
        </p:nvSpPr>
        <p:spPr>
          <a:xfrm>
            <a:off x="15861641" y="10377604"/>
            <a:ext cx="6802244"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4000">
                <a:solidFill>
                  <a:schemeClr val="lt1"/>
                </a:solidFill>
                <a:latin typeface="Open Sans"/>
                <a:ea typeface="Open Sans"/>
                <a:cs typeface="Open Sans"/>
                <a:sym typeface="Open Sans"/>
              </a:rPr>
              <a:t>corona virus testing in the laboratory</a:t>
            </a:r>
            <a:endParaRPr/>
          </a:p>
        </p:txBody>
      </p:sp>
      <p:sp>
        <p:nvSpPr>
          <p:cNvPr id="117" name="Google Shape;117;p9"/>
          <p:cNvSpPr txBox="1"/>
          <p:nvPr/>
        </p:nvSpPr>
        <p:spPr>
          <a:xfrm>
            <a:off x="15907359" y="7634801"/>
            <a:ext cx="6802244"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ID" sz="4000">
                <a:solidFill>
                  <a:schemeClr val="lt1"/>
                </a:solidFill>
                <a:latin typeface="Open Sans"/>
                <a:ea typeface="Open Sans"/>
                <a:cs typeface="Open Sans"/>
                <a:sym typeface="Open Sans"/>
              </a:rPr>
              <a:t>Presentase percentage of treatment success</a:t>
            </a:r>
            <a:endParaRPr/>
          </a:p>
        </p:txBody>
      </p:sp>
      <p:sp>
        <p:nvSpPr>
          <p:cNvPr id="118" name="Google Shape;118;p9"/>
          <p:cNvSpPr txBox="1"/>
          <p:nvPr/>
        </p:nvSpPr>
        <p:spPr>
          <a:xfrm>
            <a:off x="1652959" y="3949451"/>
            <a:ext cx="9810150" cy="276389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4000">
                <a:solidFill>
                  <a:srgbClr val="28A0D6"/>
                </a:solidFill>
                <a:latin typeface="Open Sans SemiBold"/>
                <a:ea typeface="Open Sans SemiBold"/>
                <a:cs typeface="Open Sans SemiBold"/>
                <a:sym typeface="Open Sans SemiBold"/>
              </a:rPr>
              <a:t>We have come to address all your problems related to Corona Virus. we will save the world</a:t>
            </a:r>
            <a:endParaRPr/>
          </a:p>
        </p:txBody>
      </p:sp>
      <p:grpSp>
        <p:nvGrpSpPr>
          <p:cNvPr id="119" name="Google Shape;119;p9"/>
          <p:cNvGrpSpPr/>
          <p:nvPr/>
        </p:nvGrpSpPr>
        <p:grpSpPr>
          <a:xfrm>
            <a:off x="1652959" y="7634800"/>
            <a:ext cx="9510780" cy="3933664"/>
            <a:chOff x="862508" y="3663336"/>
            <a:chExt cx="4755390" cy="1966832"/>
          </a:xfrm>
        </p:grpSpPr>
        <p:pic>
          <p:nvPicPr>
            <p:cNvPr id="120" name="Google Shape;120;p9"/>
            <p:cNvPicPr preferRelativeResize="0"/>
            <p:nvPr/>
          </p:nvPicPr>
          <p:blipFill rotWithShape="1">
            <a:blip r:embed="rId3">
              <a:alphaModFix/>
            </a:blip>
            <a:srcRect b="0" l="0" r="0" t="0"/>
            <a:stretch/>
          </p:blipFill>
          <p:spPr>
            <a:xfrm>
              <a:off x="862508" y="3713319"/>
              <a:ext cx="180014" cy="207812"/>
            </a:xfrm>
            <a:prstGeom prst="rect">
              <a:avLst/>
            </a:prstGeom>
            <a:noFill/>
            <a:ln>
              <a:noFill/>
            </a:ln>
          </p:spPr>
        </p:pic>
        <p:sp>
          <p:nvSpPr>
            <p:cNvPr id="121" name="Google Shape;121;p9"/>
            <p:cNvSpPr txBox="1"/>
            <p:nvPr/>
          </p:nvSpPr>
          <p:spPr>
            <a:xfrm>
              <a:off x="1103954" y="3663336"/>
              <a:ext cx="2485617"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corona virus examination</a:t>
              </a:r>
              <a:endParaRPr/>
            </a:p>
          </p:txBody>
        </p:sp>
        <p:sp>
          <p:nvSpPr>
            <p:cNvPr id="122" name="Google Shape;122;p9"/>
            <p:cNvSpPr txBox="1"/>
            <p:nvPr/>
          </p:nvSpPr>
          <p:spPr>
            <a:xfrm>
              <a:off x="1103955" y="3942538"/>
              <a:ext cx="4513943" cy="56368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7F7F7F"/>
                  </a:solidFill>
                  <a:latin typeface="Lato"/>
                  <a:ea typeface="Lato"/>
                  <a:cs typeface="Lato"/>
                  <a:sym typeface="Lato"/>
                </a:rPr>
                <a:t>Lorem ipsum dolor sit amet, consectetur adipiscing elit, sed do eiusmod tempor incididunt ut labore et dolore magna aliqua.</a:t>
              </a:r>
              <a:endParaRPr/>
            </a:p>
          </p:txBody>
        </p:sp>
        <p:pic>
          <p:nvPicPr>
            <p:cNvPr id="123" name="Google Shape;123;p9"/>
            <p:cNvPicPr preferRelativeResize="0"/>
            <p:nvPr/>
          </p:nvPicPr>
          <p:blipFill rotWithShape="1">
            <a:blip r:embed="rId3">
              <a:alphaModFix/>
            </a:blip>
            <a:srcRect b="0" l="0" r="0" t="0"/>
            <a:stretch/>
          </p:blipFill>
          <p:spPr>
            <a:xfrm>
              <a:off x="862508" y="4837269"/>
              <a:ext cx="180014" cy="207812"/>
            </a:xfrm>
            <a:prstGeom prst="rect">
              <a:avLst/>
            </a:prstGeom>
            <a:noFill/>
            <a:ln>
              <a:noFill/>
            </a:ln>
          </p:spPr>
        </p:pic>
        <p:sp>
          <p:nvSpPr>
            <p:cNvPr id="124" name="Google Shape;124;p9"/>
            <p:cNvSpPr txBox="1"/>
            <p:nvPr/>
          </p:nvSpPr>
          <p:spPr>
            <a:xfrm>
              <a:off x="1103954" y="4787286"/>
              <a:ext cx="3238227"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287B4"/>
                  </a:solidFill>
                  <a:latin typeface="Montserrat"/>
                  <a:ea typeface="Montserrat"/>
                  <a:cs typeface="Montserrat"/>
                  <a:sym typeface="Montserrat"/>
                </a:rPr>
                <a:t>anticipating the spread of corona</a:t>
              </a:r>
              <a:endParaRPr/>
            </a:p>
          </p:txBody>
        </p:sp>
        <p:sp>
          <p:nvSpPr>
            <p:cNvPr id="125" name="Google Shape;125;p9"/>
            <p:cNvSpPr txBox="1"/>
            <p:nvPr/>
          </p:nvSpPr>
          <p:spPr>
            <a:xfrm>
              <a:off x="1103955" y="5066488"/>
              <a:ext cx="4513943" cy="56368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7F7F7F"/>
                  </a:solidFill>
                  <a:latin typeface="Lato"/>
                  <a:ea typeface="Lato"/>
                  <a:cs typeface="Lato"/>
                  <a:sym typeface="Lato"/>
                </a:rPr>
                <a:t>Lorem ipsum dolor sit amet, consectetur adipiscing elit, sed do eiusmod tempor incididunt ut labore et dolore magna aliqua.</a:t>
              </a:r>
              <a:endParaRPr/>
            </a:p>
          </p:txBody>
        </p:sp>
      </p:grpSp>
      <p:pic>
        <p:nvPicPr>
          <p:cNvPr id="126" name="Google Shape;126;p9"/>
          <p:cNvPicPr preferRelativeResize="0"/>
          <p:nvPr/>
        </p:nvPicPr>
        <p:blipFill rotWithShape="1">
          <a:blip r:embed="rId4">
            <a:alphaModFix/>
          </a:blip>
          <a:srcRect b="0" l="0" r="0" t="0"/>
          <a:stretch/>
        </p:blipFill>
        <p:spPr>
          <a:xfrm>
            <a:off x="12507178" y="1765300"/>
            <a:ext cx="1981772" cy="10185388"/>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5" name="Shape 1575"/>
        <p:cNvGrpSpPr/>
        <p:nvPr/>
      </p:nvGrpSpPr>
      <p:grpSpPr>
        <a:xfrm>
          <a:off x="0" y="0"/>
          <a:ext cx="0" cy="0"/>
          <a:chOff x="0" y="0"/>
          <a:chExt cx="0" cy="0"/>
        </a:xfrm>
      </p:grpSpPr>
      <p:sp>
        <p:nvSpPr>
          <p:cNvPr id="1576" name="Google Shape;1576;p72"/>
          <p:cNvSpPr/>
          <p:nvPr/>
        </p:nvSpPr>
        <p:spPr>
          <a:xfrm>
            <a:off x="8581878" y="6624472"/>
            <a:ext cx="2166040" cy="2166040"/>
          </a:xfrm>
          <a:prstGeom prst="ellipse">
            <a:avLst/>
          </a:prstGeom>
          <a:solidFill>
            <a:schemeClr val="lt1"/>
          </a:solidFill>
          <a:ln>
            <a:noFill/>
          </a:ln>
          <a:effectLst>
            <a:outerShdw blurRad="88900" sx="102000" rotWithShape="0" algn="ctr" sy="102000">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1577" name="Google Shape;1577;p72"/>
          <p:cNvPicPr preferRelativeResize="0"/>
          <p:nvPr/>
        </p:nvPicPr>
        <p:blipFill rotWithShape="1">
          <a:blip r:embed="rId3">
            <a:alphaModFix/>
          </a:blip>
          <a:srcRect b="0" l="0" r="0" t="0"/>
          <a:stretch/>
        </p:blipFill>
        <p:spPr>
          <a:xfrm>
            <a:off x="9149532" y="7112965"/>
            <a:ext cx="1129604" cy="1189058"/>
          </a:xfrm>
          <a:prstGeom prst="rect">
            <a:avLst/>
          </a:prstGeom>
          <a:noFill/>
          <a:ln>
            <a:noFill/>
          </a:ln>
        </p:spPr>
      </p:pic>
      <p:sp>
        <p:nvSpPr>
          <p:cNvPr id="1578" name="Google Shape;1578;p72"/>
          <p:cNvSpPr/>
          <p:nvPr/>
        </p:nvSpPr>
        <p:spPr>
          <a:xfrm>
            <a:off x="3552160" y="6624472"/>
            <a:ext cx="2166040" cy="2166040"/>
          </a:xfrm>
          <a:prstGeom prst="ellipse">
            <a:avLst/>
          </a:prstGeom>
          <a:solidFill>
            <a:schemeClr val="lt1"/>
          </a:solidFill>
          <a:ln>
            <a:noFill/>
          </a:ln>
          <a:effectLst>
            <a:outerShdw blurRad="88900" sx="102000" rotWithShape="0" algn="ctr" sy="102000">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1579" name="Google Shape;1579;p72"/>
          <p:cNvGrpSpPr/>
          <p:nvPr/>
        </p:nvGrpSpPr>
        <p:grpSpPr>
          <a:xfrm>
            <a:off x="4029873" y="7102184"/>
            <a:ext cx="1210616" cy="1210616"/>
            <a:chOff x="6663154" y="981075"/>
            <a:chExt cx="695798" cy="695798"/>
          </a:xfrm>
        </p:grpSpPr>
        <p:sp>
          <p:nvSpPr>
            <p:cNvPr id="1580" name="Google Shape;1580;p72"/>
            <p:cNvSpPr/>
            <p:nvPr/>
          </p:nvSpPr>
          <p:spPr>
            <a:xfrm>
              <a:off x="6884660" y="981075"/>
              <a:ext cx="252786" cy="695798"/>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581" name="Google Shape;1581;p72"/>
            <p:cNvSpPr/>
            <p:nvPr/>
          </p:nvSpPr>
          <p:spPr>
            <a:xfrm rot="5400000">
              <a:off x="6884660" y="981075"/>
              <a:ext cx="252786" cy="695798"/>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sp>
        <p:nvSpPr>
          <p:cNvPr id="1582" name="Google Shape;1582;p72"/>
          <p:cNvSpPr/>
          <p:nvPr/>
        </p:nvSpPr>
        <p:spPr>
          <a:xfrm>
            <a:off x="13735973" y="6634228"/>
            <a:ext cx="2166040" cy="2166040"/>
          </a:xfrm>
          <a:prstGeom prst="ellipse">
            <a:avLst/>
          </a:prstGeom>
          <a:solidFill>
            <a:schemeClr val="lt1"/>
          </a:solidFill>
          <a:ln>
            <a:noFill/>
          </a:ln>
          <a:effectLst>
            <a:outerShdw blurRad="88900" sx="102000" rotWithShape="0" algn="ctr" sy="102000">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1583" name="Google Shape;1583;p72"/>
          <p:cNvPicPr preferRelativeResize="0"/>
          <p:nvPr/>
        </p:nvPicPr>
        <p:blipFill rotWithShape="1">
          <a:blip r:embed="rId4">
            <a:alphaModFix/>
          </a:blip>
          <a:srcRect b="0" l="0" r="0" t="0"/>
          <a:stretch/>
        </p:blipFill>
        <p:spPr>
          <a:xfrm rot="-1329162">
            <a:off x="14218846" y="7202800"/>
            <a:ext cx="1299168" cy="1138996"/>
          </a:xfrm>
          <a:prstGeom prst="rect">
            <a:avLst/>
          </a:prstGeom>
          <a:noFill/>
          <a:ln>
            <a:noFill/>
          </a:ln>
        </p:spPr>
      </p:pic>
      <p:sp>
        <p:nvSpPr>
          <p:cNvPr id="1584" name="Google Shape;1584;p72"/>
          <p:cNvSpPr/>
          <p:nvPr/>
        </p:nvSpPr>
        <p:spPr>
          <a:xfrm>
            <a:off x="18665800" y="6624472"/>
            <a:ext cx="2166040" cy="2166040"/>
          </a:xfrm>
          <a:prstGeom prst="ellipse">
            <a:avLst/>
          </a:prstGeom>
          <a:solidFill>
            <a:schemeClr val="lt1"/>
          </a:solidFill>
          <a:ln>
            <a:noFill/>
          </a:ln>
          <a:effectLst>
            <a:outerShdw blurRad="88900" sx="102000" rotWithShape="0" algn="ctr" sy="102000">
              <a:srgbClr val="000000">
                <a:alpha val="2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1585" name="Google Shape;1585;p72"/>
          <p:cNvPicPr preferRelativeResize="0"/>
          <p:nvPr/>
        </p:nvPicPr>
        <p:blipFill rotWithShape="1">
          <a:blip r:embed="rId5">
            <a:alphaModFix/>
          </a:blip>
          <a:srcRect b="0" l="0" r="0" t="0"/>
          <a:stretch/>
        </p:blipFill>
        <p:spPr>
          <a:xfrm>
            <a:off x="19054034" y="7306968"/>
            <a:ext cx="1389572" cy="801048"/>
          </a:xfrm>
          <a:prstGeom prst="rect">
            <a:avLst/>
          </a:prstGeom>
          <a:noFill/>
          <a:ln>
            <a:noFill/>
          </a:ln>
        </p:spPr>
      </p:pic>
      <p:sp>
        <p:nvSpPr>
          <p:cNvPr id="1586" name="Google Shape;1586;p72"/>
          <p:cNvSpPr txBox="1"/>
          <p:nvPr/>
        </p:nvSpPr>
        <p:spPr>
          <a:xfrm>
            <a:off x="2701402" y="9178490"/>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1D8FAA"/>
                </a:solidFill>
                <a:latin typeface="Montserrat SemiBold"/>
                <a:ea typeface="Montserrat SemiBold"/>
                <a:cs typeface="Montserrat SemiBold"/>
                <a:sym typeface="Montserrat SemiBold"/>
              </a:rPr>
              <a:t>Medice</a:t>
            </a:r>
            <a:endParaRPr/>
          </a:p>
        </p:txBody>
      </p:sp>
      <p:sp>
        <p:nvSpPr>
          <p:cNvPr id="1587" name="Google Shape;1587;p72"/>
          <p:cNvSpPr txBox="1"/>
          <p:nvPr/>
        </p:nvSpPr>
        <p:spPr>
          <a:xfrm>
            <a:off x="2476482" y="9810474"/>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7F7F7F"/>
              </a:solidFill>
              <a:latin typeface="Lato"/>
              <a:ea typeface="Lato"/>
              <a:cs typeface="Lato"/>
              <a:sym typeface="Lato"/>
            </a:endParaRPr>
          </a:p>
        </p:txBody>
      </p:sp>
      <p:sp>
        <p:nvSpPr>
          <p:cNvPr id="1588" name="Google Shape;1588;p72"/>
          <p:cNvSpPr txBox="1"/>
          <p:nvPr/>
        </p:nvSpPr>
        <p:spPr>
          <a:xfrm>
            <a:off x="7731120" y="9187067"/>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Service Us</a:t>
            </a:r>
            <a:endParaRPr/>
          </a:p>
        </p:txBody>
      </p:sp>
      <p:sp>
        <p:nvSpPr>
          <p:cNvPr id="1589" name="Google Shape;1589;p72"/>
          <p:cNvSpPr txBox="1"/>
          <p:nvPr/>
        </p:nvSpPr>
        <p:spPr>
          <a:xfrm>
            <a:off x="7506200" y="9810474"/>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7F7F7F"/>
              </a:solidFill>
              <a:latin typeface="Lato"/>
              <a:ea typeface="Lato"/>
              <a:cs typeface="Lato"/>
              <a:sym typeface="Lato"/>
            </a:endParaRPr>
          </a:p>
        </p:txBody>
      </p:sp>
      <p:sp>
        <p:nvSpPr>
          <p:cNvPr id="1590" name="Google Shape;1590;p72"/>
          <p:cNvSpPr txBox="1"/>
          <p:nvPr/>
        </p:nvSpPr>
        <p:spPr>
          <a:xfrm>
            <a:off x="12885216" y="9178491"/>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Laboratory</a:t>
            </a:r>
            <a:endParaRPr/>
          </a:p>
        </p:txBody>
      </p:sp>
      <p:sp>
        <p:nvSpPr>
          <p:cNvPr id="1591" name="Google Shape;1591;p72"/>
          <p:cNvSpPr txBox="1"/>
          <p:nvPr/>
        </p:nvSpPr>
        <p:spPr>
          <a:xfrm>
            <a:off x="12660296" y="9810474"/>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7F7F7F"/>
              </a:solidFill>
              <a:latin typeface="Lato"/>
              <a:ea typeface="Lato"/>
              <a:cs typeface="Lato"/>
              <a:sym typeface="Lato"/>
            </a:endParaRPr>
          </a:p>
        </p:txBody>
      </p:sp>
      <p:sp>
        <p:nvSpPr>
          <p:cNvPr id="1592" name="Google Shape;1592;p72"/>
          <p:cNvSpPr txBox="1"/>
          <p:nvPr/>
        </p:nvSpPr>
        <p:spPr>
          <a:xfrm>
            <a:off x="17815042" y="9178490"/>
            <a:ext cx="3867556"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3200">
                <a:solidFill>
                  <a:srgbClr val="2287B4"/>
                </a:solidFill>
                <a:latin typeface="Montserrat SemiBold"/>
                <a:ea typeface="Montserrat SemiBold"/>
                <a:cs typeface="Montserrat SemiBold"/>
                <a:sym typeface="Montserrat SemiBold"/>
              </a:rPr>
              <a:t>Statistic</a:t>
            </a:r>
            <a:endParaRPr/>
          </a:p>
        </p:txBody>
      </p:sp>
      <p:sp>
        <p:nvSpPr>
          <p:cNvPr id="1593" name="Google Shape;1593;p72"/>
          <p:cNvSpPr txBox="1"/>
          <p:nvPr/>
        </p:nvSpPr>
        <p:spPr>
          <a:xfrm>
            <a:off x="17590122" y="9810474"/>
            <a:ext cx="4317396"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a:t>
            </a:r>
            <a:endParaRPr b="1" sz="2400">
              <a:solidFill>
                <a:srgbClr val="7F7F7F"/>
              </a:solidFill>
              <a:latin typeface="Lato"/>
              <a:ea typeface="Lato"/>
              <a:cs typeface="Lato"/>
              <a:sym typeface="Lato"/>
            </a:endParaRPr>
          </a:p>
        </p:txBody>
      </p:sp>
      <p:grpSp>
        <p:nvGrpSpPr>
          <p:cNvPr id="1594" name="Google Shape;1594;p72"/>
          <p:cNvGrpSpPr/>
          <p:nvPr/>
        </p:nvGrpSpPr>
        <p:grpSpPr>
          <a:xfrm>
            <a:off x="6130450" y="2320887"/>
            <a:ext cx="12123100" cy="2420022"/>
            <a:chOff x="2940132" y="867233"/>
            <a:chExt cx="6061550" cy="1210011"/>
          </a:xfrm>
        </p:grpSpPr>
        <p:sp>
          <p:nvSpPr>
            <p:cNvPr id="1595" name="Google Shape;1595;p72"/>
            <p:cNvSpPr txBox="1"/>
            <p:nvPr/>
          </p:nvSpPr>
          <p:spPr>
            <a:xfrm>
              <a:off x="2940132" y="867233"/>
              <a:ext cx="606155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Statistical </a:t>
              </a:r>
              <a:r>
                <a:rPr b="1" lang="en-ID" sz="7200">
                  <a:solidFill>
                    <a:srgbClr val="28A0D6"/>
                  </a:solidFill>
                  <a:latin typeface="Montserrat"/>
                  <a:ea typeface="Montserrat"/>
                  <a:cs typeface="Montserrat"/>
                  <a:sym typeface="Montserrat"/>
                </a:rPr>
                <a:t>Analysis</a:t>
              </a:r>
              <a:endParaRPr/>
            </a:p>
          </p:txBody>
        </p:sp>
        <p:sp>
          <p:nvSpPr>
            <p:cNvPr id="1596" name="Google Shape;1596;p72"/>
            <p:cNvSpPr txBox="1"/>
            <p:nvPr/>
          </p:nvSpPr>
          <p:spPr>
            <a:xfrm>
              <a:off x="3759819" y="1513564"/>
              <a:ext cx="4422177"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a:t>
              </a:r>
              <a:endParaRPr b="1" sz="2400">
                <a:solidFill>
                  <a:srgbClr val="7F7F7F"/>
                </a:solidFill>
                <a:latin typeface="Lato"/>
                <a:ea typeface="Lato"/>
                <a:cs typeface="Lato"/>
                <a:sym typeface="Lato"/>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1" name="Shape 1601"/>
        <p:cNvGrpSpPr/>
        <p:nvPr/>
      </p:nvGrpSpPr>
      <p:grpSpPr>
        <a:xfrm>
          <a:off x="0" y="0"/>
          <a:ext cx="0" cy="0"/>
          <a:chOff x="0" y="0"/>
          <a:chExt cx="0" cy="0"/>
        </a:xfrm>
      </p:grpSpPr>
      <p:graphicFrame>
        <p:nvGraphicFramePr>
          <p:cNvPr id="1602" name="Google Shape;1602;p73"/>
          <p:cNvGraphicFramePr/>
          <p:nvPr/>
        </p:nvGraphicFramePr>
        <p:xfrm>
          <a:off x="1589740" y="3352800"/>
          <a:ext cx="3000000" cy="3000000"/>
        </p:xfrm>
        <a:graphic>
          <a:graphicData uri="http://schemas.openxmlformats.org/drawingml/2006/table">
            <a:tbl>
              <a:tblPr bandRow="1" firstRow="1">
                <a:noFill/>
                <a:tableStyleId>{EF2DAE3B-AD62-44B8-8B2B-12AC85411E82}</a:tableStyleId>
              </a:tblPr>
              <a:tblGrid>
                <a:gridCol w="5301125"/>
                <a:gridCol w="5301125"/>
                <a:gridCol w="5301125"/>
                <a:gridCol w="5301125"/>
              </a:tblGrid>
              <a:tr h="2377450">
                <a:tc>
                  <a:txBody>
                    <a:bodyPr/>
                    <a:lstStyle/>
                    <a:p>
                      <a:pPr indent="0" lvl="0" marL="0" marR="0" rtl="0" algn="ctr">
                        <a:lnSpc>
                          <a:spcPct val="100000"/>
                        </a:lnSpc>
                        <a:spcBef>
                          <a:spcPts val="0"/>
                        </a:spcBef>
                        <a:spcAft>
                          <a:spcPts val="0"/>
                        </a:spcAft>
                        <a:buClr>
                          <a:schemeClr val="dk1"/>
                        </a:buClr>
                        <a:buSzPts val="7200"/>
                        <a:buFont typeface="Montserrat"/>
                        <a:buNone/>
                      </a:pPr>
                      <a:r>
                        <a:rPr b="1" lang="en-ID" sz="7200" u="none" cap="none" strike="noStrike">
                          <a:latin typeface="Montserrat"/>
                          <a:ea typeface="Montserrat"/>
                          <a:cs typeface="Montserrat"/>
                          <a:sym typeface="Montserrat"/>
                        </a:rPr>
                        <a:t>Type of Vaccine</a:t>
                      </a:r>
                      <a:endParaRPr/>
                    </a:p>
                  </a:txBody>
                  <a:tcPr marT="91450" marB="91450" marR="182875" marL="18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13BBE7"/>
                    </a:solidFill>
                  </a:tcPr>
                </a:tc>
                <a:tc>
                  <a:txBody>
                    <a:bodyPr/>
                    <a:lstStyle/>
                    <a:p>
                      <a:pPr indent="0" lvl="0" marL="0" marR="0" rtl="0" algn="ctr">
                        <a:lnSpc>
                          <a:spcPct val="100000"/>
                        </a:lnSpc>
                        <a:spcBef>
                          <a:spcPts val="0"/>
                        </a:spcBef>
                        <a:spcAft>
                          <a:spcPts val="0"/>
                        </a:spcAft>
                        <a:buClr>
                          <a:schemeClr val="dk1"/>
                        </a:buClr>
                        <a:buSzPts val="3600"/>
                        <a:buFont typeface="Montserrat"/>
                        <a:buNone/>
                      </a:pPr>
                      <a:r>
                        <a:rPr lang="en-ID" sz="3600" u="none" cap="none" strike="noStrike">
                          <a:latin typeface="Montserrat"/>
                          <a:ea typeface="Montserrat"/>
                          <a:cs typeface="Montserrat"/>
                          <a:sym typeface="Montserrat"/>
                        </a:rPr>
                        <a:t>Vaccine Class I</a:t>
                      </a:r>
                      <a:endParaRPr/>
                    </a:p>
                  </a:txBody>
                  <a:tcPr marT="91450" marB="91450" marR="182875" marL="18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13BBE7"/>
                    </a:solidFill>
                  </a:tcPr>
                </a:tc>
                <a:tc>
                  <a:txBody>
                    <a:bodyPr/>
                    <a:lstStyle/>
                    <a:p>
                      <a:pPr indent="0" lvl="0" marL="0" marR="0" rtl="0" algn="ctr">
                        <a:lnSpc>
                          <a:spcPct val="100000"/>
                        </a:lnSpc>
                        <a:spcBef>
                          <a:spcPts val="0"/>
                        </a:spcBef>
                        <a:spcAft>
                          <a:spcPts val="0"/>
                        </a:spcAft>
                        <a:buClr>
                          <a:schemeClr val="dk1"/>
                        </a:buClr>
                        <a:buSzPts val="3600"/>
                        <a:buFont typeface="Montserrat"/>
                        <a:buNone/>
                      </a:pPr>
                      <a:r>
                        <a:rPr lang="en-ID" sz="3600" u="none" cap="none" strike="noStrike">
                          <a:latin typeface="Montserrat"/>
                          <a:ea typeface="Montserrat"/>
                          <a:cs typeface="Montserrat"/>
                          <a:sym typeface="Montserrat"/>
                        </a:rPr>
                        <a:t>Vaccine Class II</a:t>
                      </a:r>
                      <a:endParaRPr sz="7200" u="none" cap="none" strike="noStrike">
                        <a:latin typeface="Montserrat"/>
                        <a:ea typeface="Montserrat"/>
                        <a:cs typeface="Montserrat"/>
                        <a:sym typeface="Montserrat"/>
                      </a:endParaRPr>
                    </a:p>
                  </a:txBody>
                  <a:tcPr marT="91450" marB="91450" marR="182875" marL="18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13BBE7"/>
                    </a:solidFill>
                  </a:tcPr>
                </a:tc>
                <a:tc>
                  <a:txBody>
                    <a:bodyPr/>
                    <a:lstStyle/>
                    <a:p>
                      <a:pPr indent="0" lvl="0" marL="0" marR="0" rtl="0" algn="ctr">
                        <a:lnSpc>
                          <a:spcPct val="100000"/>
                        </a:lnSpc>
                        <a:spcBef>
                          <a:spcPts val="0"/>
                        </a:spcBef>
                        <a:spcAft>
                          <a:spcPts val="0"/>
                        </a:spcAft>
                        <a:buClr>
                          <a:schemeClr val="dk1"/>
                        </a:buClr>
                        <a:buSzPts val="3600"/>
                        <a:buFont typeface="Montserrat"/>
                        <a:buNone/>
                      </a:pPr>
                      <a:r>
                        <a:rPr lang="en-ID" sz="3600" u="none" cap="none" strike="noStrike">
                          <a:latin typeface="Montserrat"/>
                          <a:ea typeface="Montserrat"/>
                          <a:cs typeface="Montserrat"/>
                          <a:sym typeface="Montserrat"/>
                        </a:rPr>
                        <a:t>Vaccine Class III</a:t>
                      </a:r>
                      <a:endParaRPr sz="7200" u="none" cap="none" strike="noStrike">
                        <a:latin typeface="Montserrat"/>
                        <a:ea typeface="Montserrat"/>
                        <a:cs typeface="Montserrat"/>
                        <a:sym typeface="Montserrat"/>
                      </a:endParaRPr>
                    </a:p>
                  </a:txBody>
                  <a:tcPr marT="91450" marB="91450" marR="182875" marL="18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13BBE7"/>
                    </a:solidFill>
                  </a:tcPr>
                </a:tc>
              </a:tr>
              <a:tr h="1264050">
                <a:tc>
                  <a:txBody>
                    <a:bodyPr/>
                    <a:lstStyle/>
                    <a:p>
                      <a:pPr indent="0" lvl="0" marL="0" marR="0" rtl="0" algn="ctr">
                        <a:lnSpc>
                          <a:spcPct val="100000"/>
                        </a:lnSpc>
                        <a:spcBef>
                          <a:spcPts val="0"/>
                        </a:spcBef>
                        <a:spcAft>
                          <a:spcPts val="0"/>
                        </a:spcAft>
                        <a:buClr>
                          <a:srgbClr val="2287B4"/>
                        </a:buClr>
                        <a:buSzPts val="3200"/>
                        <a:buFont typeface="Montserrat SemiBold"/>
                        <a:buNone/>
                      </a:pPr>
                      <a:r>
                        <a:rPr b="0" lang="en-ID" sz="3200" u="none" cap="none" strike="noStrike">
                          <a:solidFill>
                            <a:srgbClr val="2287B4"/>
                          </a:solidFill>
                          <a:latin typeface="Montserrat SemiBold"/>
                          <a:ea typeface="Montserrat SemiBold"/>
                          <a:cs typeface="Montserrat SemiBold"/>
                          <a:sym typeface="Montserrat SemiBold"/>
                        </a:rPr>
                        <a:t>Antiseptic</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Anticipation 50%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Anticipation 70%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Anticipation 90%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r h="1264050">
                <a:tc>
                  <a:txBody>
                    <a:bodyPr/>
                    <a:lstStyle/>
                    <a:p>
                      <a:pPr indent="0" lvl="0" marL="0" marR="0" rtl="0" algn="ctr">
                        <a:lnSpc>
                          <a:spcPct val="100000"/>
                        </a:lnSpc>
                        <a:spcBef>
                          <a:spcPts val="0"/>
                        </a:spcBef>
                        <a:spcAft>
                          <a:spcPts val="0"/>
                        </a:spcAft>
                        <a:buClr>
                          <a:srgbClr val="2287B4"/>
                        </a:buClr>
                        <a:buSzPts val="3200"/>
                        <a:buFont typeface="Montserrat SemiBold"/>
                        <a:buNone/>
                      </a:pPr>
                      <a:r>
                        <a:rPr b="0" lang="en-ID" sz="3200" u="none" cap="none" strike="noStrike">
                          <a:solidFill>
                            <a:srgbClr val="2287B4"/>
                          </a:solidFill>
                          <a:latin typeface="Montserrat SemiBold"/>
                          <a:ea typeface="Montserrat SemiBold"/>
                          <a:cs typeface="Montserrat SemiBold"/>
                          <a:sym typeface="Montserrat SemiBold"/>
                        </a:rPr>
                        <a:t>Paracetamol</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Relieve Pain 40%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Relieve Pain 60%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Relieve Pain 80%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r h="1264050">
                <a:tc>
                  <a:txBody>
                    <a:bodyPr/>
                    <a:lstStyle/>
                    <a:p>
                      <a:pPr indent="0" lvl="0" marL="0" marR="0" rtl="0" algn="ctr">
                        <a:lnSpc>
                          <a:spcPct val="100000"/>
                        </a:lnSpc>
                        <a:spcBef>
                          <a:spcPts val="0"/>
                        </a:spcBef>
                        <a:spcAft>
                          <a:spcPts val="0"/>
                        </a:spcAft>
                        <a:buClr>
                          <a:srgbClr val="2287B4"/>
                        </a:buClr>
                        <a:buSzPts val="3200"/>
                        <a:buFont typeface="Montserrat SemiBold"/>
                        <a:buNone/>
                      </a:pPr>
                      <a:r>
                        <a:rPr b="0" lang="en-ID" sz="3200" u="none" cap="none" strike="noStrike">
                          <a:solidFill>
                            <a:srgbClr val="2287B4"/>
                          </a:solidFill>
                          <a:latin typeface="Montserrat SemiBold"/>
                          <a:ea typeface="Montserrat SemiBold"/>
                          <a:cs typeface="Montserrat SemiBold"/>
                          <a:sym typeface="Montserrat SemiBold"/>
                        </a:rPr>
                        <a:t>Termadon x</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Treat Viruses 50%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Treat Viruses 70%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Treat Viruses 85%</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r h="1264050">
                <a:tc>
                  <a:txBody>
                    <a:bodyPr/>
                    <a:lstStyle/>
                    <a:p>
                      <a:pPr indent="0" lvl="0" marL="0" marR="0" rtl="0" algn="ctr">
                        <a:lnSpc>
                          <a:spcPct val="100000"/>
                        </a:lnSpc>
                        <a:spcBef>
                          <a:spcPts val="0"/>
                        </a:spcBef>
                        <a:spcAft>
                          <a:spcPts val="0"/>
                        </a:spcAft>
                        <a:buClr>
                          <a:srgbClr val="2287B4"/>
                        </a:buClr>
                        <a:buSzPts val="3200"/>
                        <a:buFont typeface="Montserrat SemiBold"/>
                        <a:buNone/>
                      </a:pPr>
                      <a:r>
                        <a:rPr b="0" lang="en-ID" sz="3200" u="none" cap="none" strike="noStrike">
                          <a:solidFill>
                            <a:srgbClr val="2287B4"/>
                          </a:solidFill>
                          <a:latin typeface="Montserrat SemiBold"/>
                          <a:ea typeface="Montserrat SemiBold"/>
                          <a:cs typeface="Montserrat SemiBold"/>
                          <a:sym typeface="Montserrat SemiBold"/>
                        </a:rPr>
                        <a:t>Interceptor</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Protection 60%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Protection 70%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Protection 80%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r h="1264050">
                <a:tc>
                  <a:txBody>
                    <a:bodyPr/>
                    <a:lstStyle/>
                    <a:p>
                      <a:pPr indent="0" lvl="0" marL="0" marR="0" rtl="0" algn="ctr">
                        <a:lnSpc>
                          <a:spcPct val="100000"/>
                        </a:lnSpc>
                        <a:spcBef>
                          <a:spcPts val="0"/>
                        </a:spcBef>
                        <a:spcAft>
                          <a:spcPts val="0"/>
                        </a:spcAft>
                        <a:buClr>
                          <a:srgbClr val="2287B4"/>
                        </a:buClr>
                        <a:buSzPts val="3200"/>
                        <a:buFont typeface="Montserrat SemiBold"/>
                        <a:buNone/>
                      </a:pPr>
                      <a:r>
                        <a:rPr b="0" i="0" lang="en-ID" sz="3200" u="none" cap="none" strike="noStrike">
                          <a:solidFill>
                            <a:srgbClr val="2287B4"/>
                          </a:solidFill>
                          <a:latin typeface="Montserrat SemiBold"/>
                          <a:ea typeface="Montserrat SemiBold"/>
                          <a:cs typeface="Montserrat SemiBold"/>
                          <a:sym typeface="Montserrat SemiBold"/>
                        </a:rPr>
                        <a:t>Leukotriene</a:t>
                      </a:r>
                      <a:endParaRPr b="0" i="0" sz="3200" u="none" cap="none" strike="noStrike">
                        <a:solidFill>
                          <a:srgbClr val="2287B4"/>
                        </a:solidFill>
                        <a:latin typeface="Montserrat SemiBold"/>
                        <a:ea typeface="Montserrat SemiBold"/>
                        <a:cs typeface="Montserrat SemiBold"/>
                        <a:sym typeface="Montserrat SemiBold"/>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chemeClr val="l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Relieve Tightness 50%</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chemeClr val="l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Relieve Tightness 65%</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chemeClr val="l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13BBE7"/>
                        </a:buClr>
                        <a:buSzPts val="2800"/>
                        <a:buFont typeface="Montserrat"/>
                        <a:buNone/>
                      </a:pPr>
                      <a:r>
                        <a:rPr b="0" lang="en-ID" sz="2800" u="none" cap="none" strike="noStrike">
                          <a:solidFill>
                            <a:srgbClr val="13BBE7"/>
                          </a:solidFill>
                          <a:latin typeface="Montserrat"/>
                          <a:ea typeface="Montserrat"/>
                          <a:cs typeface="Montserrat"/>
                          <a:sym typeface="Montserrat"/>
                        </a:rPr>
                        <a:t>Relieve Tightness 75%</a:t>
                      </a:r>
                      <a:endParaRPr/>
                    </a:p>
                  </a:txBody>
                  <a:tcPr marT="91450" marB="91450" marR="182875" marL="18287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chemeClr val="lt1"/>
                      </a:solidFill>
                      <a:prstDash val="solid"/>
                      <a:round/>
                      <a:headEnd len="sm" w="sm" type="none"/>
                      <a:tailEnd len="sm" w="sm" type="none"/>
                    </a:lnB>
                    <a:solidFill>
                      <a:schemeClr val="lt1"/>
                    </a:solidFill>
                  </a:tcPr>
                </a:tc>
              </a:tr>
              <a:tr h="1280150">
                <a:tc>
                  <a:txBody>
                    <a:bodyPr/>
                    <a:lstStyle/>
                    <a:p>
                      <a:pPr indent="0" lvl="0" marL="0" marR="0" rtl="0" algn="ctr">
                        <a:lnSpc>
                          <a:spcPct val="100000"/>
                        </a:lnSpc>
                        <a:spcBef>
                          <a:spcPts val="0"/>
                        </a:spcBef>
                        <a:spcAft>
                          <a:spcPts val="0"/>
                        </a:spcAft>
                        <a:buClr>
                          <a:schemeClr val="lt1"/>
                        </a:buClr>
                        <a:buSzPts val="7200"/>
                        <a:buFont typeface="Open Sans"/>
                        <a:buNone/>
                      </a:pPr>
                      <a:r>
                        <a:rPr b="1" lang="en-ID" sz="7200" u="none" cap="none" strike="noStrike">
                          <a:solidFill>
                            <a:schemeClr val="lt1"/>
                          </a:solidFill>
                          <a:latin typeface="Open Sans"/>
                          <a:ea typeface="Open Sans"/>
                          <a:cs typeface="Open Sans"/>
                          <a:sym typeface="Open Sans"/>
                        </a:rPr>
                        <a:t>Purpose</a:t>
                      </a:r>
                      <a:endParaRPr/>
                    </a:p>
                  </a:txBody>
                  <a:tcPr marT="91450" marB="91450" marR="182875" marL="18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2287B4"/>
                    </a:solidFill>
                  </a:tcPr>
                </a:tc>
                <a:tc>
                  <a:txBody>
                    <a:bodyPr/>
                    <a:lstStyle/>
                    <a:p>
                      <a:pPr indent="0" lvl="0" marL="0" marR="0" rtl="0" algn="ctr">
                        <a:spcBef>
                          <a:spcPts val="0"/>
                        </a:spcBef>
                        <a:spcAft>
                          <a:spcPts val="0"/>
                        </a:spcAft>
                        <a:buNone/>
                      </a:pPr>
                      <a:r>
                        <a:rPr b="1" lang="en-ID" sz="4800" u="none" cap="none" strike="noStrike">
                          <a:solidFill>
                            <a:schemeClr val="lt1"/>
                          </a:solidFill>
                          <a:latin typeface="Open Sans"/>
                          <a:ea typeface="Open Sans"/>
                          <a:cs typeface="Open Sans"/>
                          <a:sym typeface="Open Sans"/>
                        </a:rPr>
                        <a:t>$20</a:t>
                      </a:r>
                      <a:endParaRPr/>
                    </a:p>
                  </a:txBody>
                  <a:tcPr marT="91450" marB="91450" marR="182875" marL="18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2287B4"/>
                    </a:solidFill>
                  </a:tcPr>
                </a:tc>
                <a:tc>
                  <a:txBody>
                    <a:bodyPr/>
                    <a:lstStyle/>
                    <a:p>
                      <a:pPr indent="0" lvl="0" marL="0" marR="0" rtl="0" algn="ctr">
                        <a:spcBef>
                          <a:spcPts val="0"/>
                        </a:spcBef>
                        <a:spcAft>
                          <a:spcPts val="0"/>
                        </a:spcAft>
                        <a:buNone/>
                      </a:pPr>
                      <a:r>
                        <a:rPr b="1" lang="en-ID" sz="4800" u="none" cap="none" strike="noStrike">
                          <a:solidFill>
                            <a:schemeClr val="lt1"/>
                          </a:solidFill>
                          <a:latin typeface="Open Sans"/>
                          <a:ea typeface="Open Sans"/>
                          <a:cs typeface="Open Sans"/>
                          <a:sym typeface="Open Sans"/>
                        </a:rPr>
                        <a:t>$25</a:t>
                      </a:r>
                      <a:endParaRPr/>
                    </a:p>
                  </a:txBody>
                  <a:tcPr marT="91450" marB="91450" marR="182875" marL="18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2287B4"/>
                    </a:solidFill>
                  </a:tcPr>
                </a:tc>
                <a:tc>
                  <a:txBody>
                    <a:bodyPr/>
                    <a:lstStyle/>
                    <a:p>
                      <a:pPr indent="0" lvl="0" marL="0" marR="0" rtl="0" algn="ctr">
                        <a:spcBef>
                          <a:spcPts val="0"/>
                        </a:spcBef>
                        <a:spcAft>
                          <a:spcPts val="0"/>
                        </a:spcAft>
                        <a:buNone/>
                      </a:pPr>
                      <a:r>
                        <a:rPr b="1" lang="en-ID" sz="4800" u="none" cap="none" strike="noStrike">
                          <a:solidFill>
                            <a:schemeClr val="lt1"/>
                          </a:solidFill>
                          <a:latin typeface="Open Sans"/>
                          <a:ea typeface="Open Sans"/>
                          <a:cs typeface="Open Sans"/>
                          <a:sym typeface="Open Sans"/>
                        </a:rPr>
                        <a:t>$35</a:t>
                      </a:r>
                      <a:endParaRPr/>
                    </a:p>
                  </a:txBody>
                  <a:tcPr marT="91450" marB="91450" marR="182875" marL="18287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2287B4"/>
                    </a:solidFill>
                  </a:tcPr>
                </a:tc>
              </a:tr>
            </a:tbl>
          </a:graphicData>
        </a:graphic>
      </p:graphicFrame>
      <p:sp>
        <p:nvSpPr>
          <p:cNvPr id="1603" name="Google Shape;1603;p73"/>
          <p:cNvSpPr txBox="1"/>
          <p:nvPr/>
        </p:nvSpPr>
        <p:spPr>
          <a:xfrm>
            <a:off x="7924800" y="1119844"/>
            <a:ext cx="8534400"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Pricing Table</a:t>
            </a:r>
            <a:endParaRPr b="1" sz="7200">
              <a:solidFill>
                <a:srgbClr val="28A0D6"/>
              </a:solidFill>
              <a:latin typeface="Montserrat"/>
              <a:ea typeface="Montserrat"/>
              <a:cs typeface="Montserrat"/>
              <a:sym typeface="Montserrat"/>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7" name="Shape 1607"/>
        <p:cNvGrpSpPr/>
        <p:nvPr/>
      </p:nvGrpSpPr>
      <p:grpSpPr>
        <a:xfrm>
          <a:off x="0" y="0"/>
          <a:ext cx="0" cy="0"/>
          <a:chOff x="0" y="0"/>
          <a:chExt cx="0" cy="0"/>
        </a:xfrm>
      </p:grpSpPr>
      <p:graphicFrame>
        <p:nvGraphicFramePr>
          <p:cNvPr id="1608" name="Google Shape;1608;p74"/>
          <p:cNvGraphicFramePr/>
          <p:nvPr/>
        </p:nvGraphicFramePr>
        <p:xfrm>
          <a:off x="2695155" y="4408345"/>
          <a:ext cx="3000000" cy="3000000"/>
        </p:xfrm>
        <a:graphic>
          <a:graphicData uri="http://schemas.openxmlformats.org/drawingml/2006/table">
            <a:tbl>
              <a:tblPr bandRow="1" firstRow="1">
                <a:noFill/>
                <a:tableStyleId>{EF2DAE3B-AD62-44B8-8B2B-12AC85411E82}</a:tableStyleId>
              </a:tblPr>
              <a:tblGrid>
                <a:gridCol w="3848900"/>
                <a:gridCol w="3848900"/>
                <a:gridCol w="3848900"/>
                <a:gridCol w="3848900"/>
                <a:gridCol w="3848900"/>
              </a:tblGrid>
              <a:tr h="2726875">
                <a:tc>
                  <a:txBody>
                    <a:bodyPr/>
                    <a:lstStyle/>
                    <a:p>
                      <a:pPr indent="0" lvl="0" marL="0" marR="0" rtl="0" algn="l">
                        <a:spcBef>
                          <a:spcPts val="0"/>
                        </a:spcBef>
                        <a:spcAft>
                          <a:spcPts val="0"/>
                        </a:spcAft>
                        <a:buNone/>
                      </a:pPr>
                      <a:r>
                        <a:rPr b="1" i="0" lang="en-ID" sz="3600" u="none" cap="none" strike="noStrike">
                          <a:solidFill>
                            <a:srgbClr val="2287B4"/>
                          </a:solidFill>
                          <a:latin typeface="Montserrat"/>
                          <a:ea typeface="Montserrat"/>
                          <a:cs typeface="Montserrat"/>
                          <a:sym typeface="Montserrat"/>
                        </a:rPr>
                        <a:t>Feature</a:t>
                      </a:r>
                      <a:endParaRPr/>
                    </a:p>
                    <a:p>
                      <a:pPr indent="0" lvl="0" marL="0" marR="0" rtl="0" algn="l">
                        <a:spcBef>
                          <a:spcPts val="0"/>
                        </a:spcBef>
                        <a:spcAft>
                          <a:spcPts val="0"/>
                        </a:spcAft>
                        <a:buNone/>
                      </a:pPr>
                      <a:r>
                        <a:rPr b="1" i="0" lang="en-ID" sz="3600">
                          <a:solidFill>
                            <a:srgbClr val="2287B4"/>
                          </a:solidFill>
                          <a:latin typeface="Montserrat"/>
                          <a:ea typeface="Montserrat"/>
                          <a:cs typeface="Montserrat"/>
                          <a:sym typeface="Montserrat"/>
                        </a:rPr>
                        <a:t>Description</a:t>
                      </a:r>
                      <a:endParaRPr/>
                    </a:p>
                  </a:txBody>
                  <a:tcPr marT="91450" marB="91450" marR="182875" marL="548650" anchor="ctr">
                    <a:lnR cap="flat" cmpd="sng" w="9525">
                      <a:solidFill>
                        <a:srgbClr val="F2F2F2"/>
                      </a:solidFill>
                      <a:prstDash val="solid"/>
                      <a:round/>
                      <a:headEnd len="sm" w="sm" type="none"/>
                      <a:tailEnd len="sm" w="sm" type="none"/>
                    </a:lnR>
                    <a:solidFill>
                      <a:schemeClr val="lt1"/>
                    </a:solidFill>
                  </a:tcPr>
                </a:tc>
                <a:tc>
                  <a:txBody>
                    <a:bodyPr/>
                    <a:lstStyle/>
                    <a:p>
                      <a:pPr indent="0" lvl="0" marL="0" marR="0" rtl="0" algn="ctr">
                        <a:spcBef>
                          <a:spcPts val="0"/>
                        </a:spcBef>
                        <a:spcAft>
                          <a:spcPts val="0"/>
                        </a:spcAft>
                        <a:buNone/>
                      </a:pPr>
                      <a:r>
                        <a:rPr b="0" lang="en-ID" sz="3600">
                          <a:solidFill>
                            <a:srgbClr val="2287B4"/>
                          </a:solidFill>
                          <a:latin typeface="Montserrat SemiBold"/>
                          <a:ea typeface="Montserrat SemiBold"/>
                          <a:cs typeface="Montserrat SemiBold"/>
                          <a:sym typeface="Montserrat SemiBold"/>
                        </a:rPr>
                        <a:t>Style 1</a:t>
                      </a:r>
                      <a:endParaRPr b="0" i="0" sz="3600">
                        <a:solidFill>
                          <a:srgbClr val="2287B4"/>
                        </a:solidFill>
                        <a:latin typeface="Montserrat SemiBold"/>
                        <a:ea typeface="Montserrat SemiBold"/>
                        <a:cs typeface="Montserrat SemiBold"/>
                        <a:sym typeface="Montserrat SemiBold"/>
                      </a:endParaRPr>
                    </a:p>
                  </a:txBody>
                  <a:tcPr marT="91450" marB="9145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lang="en-ID" sz="3600">
                          <a:solidFill>
                            <a:srgbClr val="2287B4"/>
                          </a:solidFill>
                          <a:latin typeface="Montserrat SemiBold"/>
                          <a:ea typeface="Montserrat SemiBold"/>
                          <a:cs typeface="Montserrat SemiBold"/>
                          <a:sym typeface="Montserrat SemiBold"/>
                        </a:rPr>
                        <a:t>Style 2</a:t>
                      </a:r>
                      <a:endParaRPr b="0" i="0" sz="3600">
                        <a:solidFill>
                          <a:srgbClr val="2287B4"/>
                        </a:solidFill>
                        <a:latin typeface="Montserrat SemiBold"/>
                        <a:ea typeface="Montserrat SemiBold"/>
                        <a:cs typeface="Montserrat SemiBold"/>
                        <a:sym typeface="Montserrat SemiBold"/>
                      </a:endParaRPr>
                    </a:p>
                  </a:txBody>
                  <a:tcPr marT="91450" marB="9145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lang="en-ID" sz="3600">
                          <a:solidFill>
                            <a:srgbClr val="2287B4"/>
                          </a:solidFill>
                          <a:latin typeface="Montserrat SemiBold"/>
                          <a:ea typeface="Montserrat SemiBold"/>
                          <a:cs typeface="Montserrat SemiBold"/>
                          <a:sym typeface="Montserrat SemiBold"/>
                        </a:rPr>
                        <a:t>Style 3</a:t>
                      </a:r>
                      <a:endParaRPr b="0" i="0" sz="3600">
                        <a:solidFill>
                          <a:srgbClr val="2287B4"/>
                        </a:solidFill>
                        <a:latin typeface="Montserrat SemiBold"/>
                        <a:ea typeface="Montserrat SemiBold"/>
                        <a:cs typeface="Montserrat SemiBold"/>
                        <a:sym typeface="Montserrat SemiBold"/>
                      </a:endParaRPr>
                    </a:p>
                  </a:txBody>
                  <a:tcPr marT="91450" marB="9145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0" lang="en-ID" sz="3600">
                          <a:solidFill>
                            <a:srgbClr val="2287B4"/>
                          </a:solidFill>
                          <a:latin typeface="Montserrat SemiBold"/>
                          <a:ea typeface="Montserrat SemiBold"/>
                          <a:cs typeface="Montserrat SemiBold"/>
                          <a:sym typeface="Montserrat SemiBold"/>
                        </a:rPr>
                        <a:t>Style 4</a:t>
                      </a:r>
                      <a:endParaRPr b="0" i="0" sz="3600">
                        <a:solidFill>
                          <a:srgbClr val="2287B4"/>
                        </a:solidFill>
                        <a:latin typeface="Montserrat SemiBold"/>
                        <a:ea typeface="Montserrat SemiBold"/>
                        <a:cs typeface="Montserrat SemiBold"/>
                        <a:sym typeface="Montserrat SemiBold"/>
                      </a:endParaRPr>
                    </a:p>
                  </a:txBody>
                  <a:tcPr marT="91450" marB="91450" marR="182875" marL="365750" anchor="ctr">
                    <a:lnL cap="flat" cmpd="sng" w="9525">
                      <a:solidFill>
                        <a:srgbClr val="F2F2F2"/>
                      </a:solidFill>
                      <a:prstDash val="solid"/>
                      <a:round/>
                      <a:headEnd len="sm" w="sm" type="none"/>
                      <a:tailEnd len="sm" w="sm" type="none"/>
                    </a:lnL>
                    <a:lnB cap="flat" cmpd="sng" w="9525">
                      <a:solidFill>
                        <a:srgbClr val="F2F2F2"/>
                      </a:solidFill>
                      <a:prstDash val="solid"/>
                      <a:round/>
                      <a:headEnd len="sm" w="sm" type="none"/>
                      <a:tailEnd len="sm" w="sm" type="none"/>
                    </a:lnB>
                    <a:solidFill>
                      <a:schemeClr val="lt1"/>
                    </a:solidFill>
                  </a:tcPr>
                </a:tc>
              </a:tr>
              <a:tr h="898725">
                <a:tc>
                  <a:txBody>
                    <a:bodyPr/>
                    <a:lstStyle/>
                    <a:p>
                      <a:pPr indent="0" lvl="0" marL="0" marR="0" rtl="0" algn="l">
                        <a:lnSpc>
                          <a:spcPct val="100000"/>
                        </a:lnSpc>
                        <a:spcBef>
                          <a:spcPts val="0"/>
                        </a:spcBef>
                        <a:spcAft>
                          <a:spcPts val="0"/>
                        </a:spcAft>
                        <a:buClr>
                          <a:srgbClr val="2287B4"/>
                        </a:buClr>
                        <a:buSzPts val="2800"/>
                        <a:buFont typeface="Montserrat SemiBold"/>
                        <a:buNone/>
                      </a:pPr>
                      <a:r>
                        <a:rPr b="0" lang="en-ID" sz="2800">
                          <a:solidFill>
                            <a:srgbClr val="2287B4"/>
                          </a:solidFill>
                          <a:latin typeface="Montserrat SemiBold"/>
                          <a:ea typeface="Montserrat SemiBold"/>
                          <a:cs typeface="Montserrat SemiBold"/>
                          <a:sym typeface="Montserrat SemiBold"/>
                        </a:rPr>
                        <a:t>Antiseptic</a:t>
                      </a:r>
                      <a:endParaRPr/>
                    </a:p>
                  </a:txBody>
                  <a:tcPr marT="91450" marB="91450" marR="182875" marL="548650" anchor="ctr">
                    <a:lnR cap="flat" cmpd="sng" w="9525">
                      <a:solidFill>
                        <a:srgbClr val="F2F2F2"/>
                      </a:solidFill>
                      <a:prstDash val="solid"/>
                      <a:round/>
                      <a:headEnd len="sm" w="sm" type="none"/>
                      <a:tailEnd len="sm" w="sm" type="none"/>
                    </a:lnR>
                  </a:tcPr>
                </a:tc>
                <a:tc>
                  <a:txBody>
                    <a:bodyPr/>
                    <a:lstStyle/>
                    <a:p>
                      <a:pPr indent="0" lvl="0" marL="0" marR="0" rtl="0" algn="ctr">
                        <a:spcBef>
                          <a:spcPts val="0"/>
                        </a:spcBef>
                        <a:spcAft>
                          <a:spcPts val="0"/>
                        </a:spcAft>
                        <a:buNone/>
                      </a:pPr>
                      <a:r>
                        <a:rPr lang="en-ID" sz="4000">
                          <a:solidFill>
                            <a:srgbClr val="13BBE7"/>
                          </a:solidFill>
                          <a:latin typeface="Lato"/>
                          <a:ea typeface="Lato"/>
                          <a:cs typeface="Lato"/>
                          <a:sym typeface="Lato"/>
                        </a:rPr>
                        <a:t></a:t>
                      </a:r>
                      <a:endParaRPr sz="2200">
                        <a:solidFill>
                          <a:srgbClr val="13BBE7"/>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13BBE7"/>
                          </a:solidFill>
                          <a:latin typeface="Lato"/>
                          <a:ea typeface="Lato"/>
                          <a:cs typeface="Lato"/>
                          <a:sym typeface="Lato"/>
                        </a:rPr>
                        <a:t></a:t>
                      </a:r>
                      <a:endParaRPr sz="2200">
                        <a:solidFill>
                          <a:srgbClr val="13BBE7"/>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r>
              <a:tr h="898725">
                <a:tc>
                  <a:txBody>
                    <a:bodyPr/>
                    <a:lstStyle/>
                    <a:p>
                      <a:pPr indent="0" lvl="0" marL="0" marR="0" rtl="0" algn="l">
                        <a:lnSpc>
                          <a:spcPct val="100000"/>
                        </a:lnSpc>
                        <a:spcBef>
                          <a:spcPts val="0"/>
                        </a:spcBef>
                        <a:spcAft>
                          <a:spcPts val="0"/>
                        </a:spcAft>
                        <a:buClr>
                          <a:srgbClr val="2287B4"/>
                        </a:buClr>
                        <a:buSzPts val="2800"/>
                        <a:buFont typeface="Montserrat SemiBold"/>
                        <a:buNone/>
                      </a:pPr>
                      <a:r>
                        <a:rPr b="0" lang="en-ID" sz="2800">
                          <a:solidFill>
                            <a:srgbClr val="2287B4"/>
                          </a:solidFill>
                          <a:latin typeface="Montserrat SemiBold"/>
                          <a:ea typeface="Montserrat SemiBold"/>
                          <a:cs typeface="Montserrat SemiBold"/>
                          <a:sym typeface="Montserrat SemiBold"/>
                        </a:rPr>
                        <a:t>Paracetamol</a:t>
                      </a:r>
                      <a:endParaRPr/>
                    </a:p>
                  </a:txBody>
                  <a:tcPr marT="91450" marB="91450" marR="182875" marL="548650" anchor="ct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13BBE7"/>
                          </a:solidFill>
                          <a:latin typeface="Lato"/>
                          <a:ea typeface="Lato"/>
                          <a:cs typeface="Lato"/>
                          <a:sym typeface="Lato"/>
                        </a:rPr>
                        <a:t></a:t>
                      </a:r>
                      <a:endParaRPr sz="2200">
                        <a:solidFill>
                          <a:srgbClr val="13BBE7"/>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r>
              <a:tr h="898725">
                <a:tc>
                  <a:txBody>
                    <a:bodyPr/>
                    <a:lstStyle/>
                    <a:p>
                      <a:pPr indent="0" lvl="0" marL="0" marR="0" rtl="0" algn="l">
                        <a:lnSpc>
                          <a:spcPct val="100000"/>
                        </a:lnSpc>
                        <a:spcBef>
                          <a:spcPts val="0"/>
                        </a:spcBef>
                        <a:spcAft>
                          <a:spcPts val="0"/>
                        </a:spcAft>
                        <a:buClr>
                          <a:srgbClr val="2287B4"/>
                        </a:buClr>
                        <a:buSzPts val="2800"/>
                        <a:buFont typeface="Montserrat SemiBold"/>
                        <a:buNone/>
                      </a:pPr>
                      <a:r>
                        <a:rPr b="0" lang="en-ID" sz="2800">
                          <a:solidFill>
                            <a:srgbClr val="2287B4"/>
                          </a:solidFill>
                          <a:latin typeface="Montserrat SemiBold"/>
                          <a:ea typeface="Montserrat SemiBold"/>
                          <a:cs typeface="Montserrat SemiBold"/>
                          <a:sym typeface="Montserrat SemiBold"/>
                        </a:rPr>
                        <a:t>Termadon x</a:t>
                      </a:r>
                      <a:endParaRPr/>
                    </a:p>
                  </a:txBody>
                  <a:tcPr marT="91450" marB="91450" marR="182875" marL="548650" anchor="ct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13BBE7"/>
                          </a:solidFill>
                          <a:latin typeface="Lato"/>
                          <a:ea typeface="Lato"/>
                          <a:cs typeface="Lato"/>
                          <a:sym typeface="Lato"/>
                        </a:rPr>
                        <a:t></a:t>
                      </a:r>
                      <a:endParaRPr sz="2200">
                        <a:solidFill>
                          <a:srgbClr val="13BBE7"/>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r>
              <a:tr h="898725">
                <a:tc>
                  <a:txBody>
                    <a:bodyPr/>
                    <a:lstStyle/>
                    <a:p>
                      <a:pPr indent="0" lvl="0" marL="0" marR="0" rtl="0" algn="l">
                        <a:lnSpc>
                          <a:spcPct val="100000"/>
                        </a:lnSpc>
                        <a:spcBef>
                          <a:spcPts val="0"/>
                        </a:spcBef>
                        <a:spcAft>
                          <a:spcPts val="0"/>
                        </a:spcAft>
                        <a:buClr>
                          <a:srgbClr val="2287B4"/>
                        </a:buClr>
                        <a:buSzPts val="2800"/>
                        <a:buFont typeface="Montserrat SemiBold"/>
                        <a:buNone/>
                      </a:pPr>
                      <a:r>
                        <a:rPr b="0" lang="en-ID" sz="2800">
                          <a:solidFill>
                            <a:srgbClr val="2287B4"/>
                          </a:solidFill>
                          <a:latin typeface="Montserrat SemiBold"/>
                          <a:ea typeface="Montserrat SemiBold"/>
                          <a:cs typeface="Montserrat SemiBold"/>
                          <a:sym typeface="Montserrat SemiBold"/>
                        </a:rPr>
                        <a:t>Interceptor</a:t>
                      </a:r>
                      <a:endParaRPr/>
                    </a:p>
                  </a:txBody>
                  <a:tcPr marT="91450" marB="91450" marR="182875" marL="548650" anchor="ctr"/>
                </a:tc>
                <a:tc>
                  <a:txBody>
                    <a:bodyPr/>
                    <a:lstStyle/>
                    <a:p>
                      <a:pPr indent="0" lvl="0" marL="0" marR="0" rtl="0" algn="ctr">
                        <a:spcBef>
                          <a:spcPts val="0"/>
                        </a:spcBef>
                        <a:spcAft>
                          <a:spcPts val="0"/>
                        </a:spcAft>
                        <a:buNone/>
                      </a:pPr>
                      <a:r>
                        <a:rPr lang="en-ID" sz="4000">
                          <a:solidFill>
                            <a:srgbClr val="13BBE7"/>
                          </a:solidFill>
                          <a:latin typeface="Lato"/>
                          <a:ea typeface="Lato"/>
                          <a:cs typeface="Lato"/>
                          <a:sym typeface="Lato"/>
                        </a:rPr>
                        <a:t></a:t>
                      </a:r>
                      <a:endParaRPr sz="2200">
                        <a:solidFill>
                          <a:srgbClr val="13BBE7"/>
                        </a:solidFill>
                        <a:latin typeface="Lato"/>
                        <a:ea typeface="Lato"/>
                        <a:cs typeface="Lato"/>
                        <a:sym typeface="Lato"/>
                      </a:endParaRPr>
                    </a:p>
                  </a:txBody>
                  <a:tcPr marT="0" marB="0" marR="182875" marL="365750" anchor="ctr">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13BBE7"/>
                          </a:solidFill>
                          <a:latin typeface="Lato"/>
                          <a:ea typeface="Lato"/>
                          <a:cs typeface="Lato"/>
                          <a:sym typeface="Lato"/>
                        </a:rPr>
                        <a:t></a:t>
                      </a:r>
                      <a:endParaRPr sz="2200">
                        <a:solidFill>
                          <a:srgbClr val="13BBE7"/>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F2F2F2"/>
                      </a:solidFill>
                      <a:prstDash val="solid"/>
                      <a:round/>
                      <a:headEnd len="sm" w="sm" type="none"/>
                      <a:tailEnd len="sm" w="sm" type="none"/>
                    </a:lnB>
                    <a:solidFill>
                      <a:schemeClr val="lt1"/>
                    </a:solidFill>
                  </a:tcPr>
                </a:tc>
              </a:tr>
              <a:tr h="898725">
                <a:tc>
                  <a:txBody>
                    <a:bodyPr/>
                    <a:lstStyle/>
                    <a:p>
                      <a:pPr indent="0" lvl="0" marL="0" marR="0" rtl="0" algn="l">
                        <a:lnSpc>
                          <a:spcPct val="100000"/>
                        </a:lnSpc>
                        <a:spcBef>
                          <a:spcPts val="0"/>
                        </a:spcBef>
                        <a:spcAft>
                          <a:spcPts val="0"/>
                        </a:spcAft>
                        <a:buClr>
                          <a:srgbClr val="2287B4"/>
                        </a:buClr>
                        <a:buSzPts val="2800"/>
                        <a:buFont typeface="Montserrat SemiBold"/>
                        <a:buNone/>
                      </a:pPr>
                      <a:r>
                        <a:rPr b="0" i="0" lang="en-ID" sz="2800">
                          <a:solidFill>
                            <a:srgbClr val="2287B4"/>
                          </a:solidFill>
                          <a:latin typeface="Montserrat SemiBold"/>
                          <a:ea typeface="Montserrat SemiBold"/>
                          <a:cs typeface="Montserrat SemiBold"/>
                          <a:sym typeface="Montserrat SemiBold"/>
                        </a:rPr>
                        <a:t>Leukotriene</a:t>
                      </a:r>
                      <a:endParaRPr b="0" i="0" sz="2800">
                        <a:solidFill>
                          <a:srgbClr val="2287B4"/>
                        </a:solidFill>
                        <a:latin typeface="Montserrat SemiBold"/>
                        <a:ea typeface="Montserrat SemiBold"/>
                        <a:cs typeface="Montserrat SemiBold"/>
                        <a:sym typeface="Montserrat SemiBold"/>
                      </a:endParaRPr>
                    </a:p>
                  </a:txBody>
                  <a:tcPr marT="91450" marB="91450" marR="182875" marL="548650" anchor="ct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13BBE7"/>
                          </a:solidFill>
                          <a:latin typeface="Lato"/>
                          <a:ea typeface="Lato"/>
                          <a:cs typeface="Lato"/>
                          <a:sym typeface="Lato"/>
                        </a:rPr>
                        <a:t></a:t>
                      </a:r>
                      <a:endParaRPr sz="2200">
                        <a:solidFill>
                          <a:srgbClr val="13BBE7"/>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lang="en-ID" sz="4000">
                          <a:solidFill>
                            <a:srgbClr val="2287B4"/>
                          </a:solidFill>
                          <a:latin typeface="Lato"/>
                          <a:ea typeface="Lato"/>
                          <a:cs typeface="Lato"/>
                          <a:sym typeface="Lato"/>
                        </a:rPr>
                        <a:t></a:t>
                      </a:r>
                      <a:endParaRPr sz="2200">
                        <a:solidFill>
                          <a:srgbClr val="2287B4"/>
                        </a:solidFill>
                        <a:latin typeface="Lato"/>
                        <a:ea typeface="Lato"/>
                        <a:cs typeface="Lato"/>
                        <a:sym typeface="Lato"/>
                      </a:endParaRPr>
                    </a:p>
                  </a:txBody>
                  <a:tcPr marT="0" marB="0" marR="182875" marL="365750" anchor="ctr">
                    <a:lnL cap="flat" cmpd="sng" w="9525">
                      <a:solidFill>
                        <a:srgbClr val="F2F2F2"/>
                      </a:solidFill>
                      <a:prstDash val="solid"/>
                      <a:round/>
                      <a:headEnd len="sm" w="sm" type="none"/>
                      <a:tailEnd len="sm" w="sm" type="none"/>
                    </a:lnL>
                    <a:lnR cap="flat" cmpd="sng" w="9525">
                      <a:solidFill>
                        <a:srgbClr val="F2F2F2"/>
                      </a:solidFill>
                      <a:prstDash val="solid"/>
                      <a:round/>
                      <a:headEnd len="sm" w="sm" type="none"/>
                      <a:tailEnd len="sm" w="sm" type="none"/>
                    </a:lnR>
                    <a:lnT cap="flat" cmpd="sng" w="9525">
                      <a:solidFill>
                        <a:srgbClr val="F2F2F2"/>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871650">
                <a:tc>
                  <a:txBody>
                    <a:bodyPr/>
                    <a:lstStyle/>
                    <a:p>
                      <a:pPr indent="0" lvl="0" marL="0" marR="0" rtl="0" algn="l">
                        <a:spcBef>
                          <a:spcPts val="0"/>
                        </a:spcBef>
                        <a:spcAft>
                          <a:spcPts val="0"/>
                        </a:spcAft>
                        <a:buNone/>
                      </a:pPr>
                      <a:r>
                        <a:t/>
                      </a:r>
                      <a:endParaRPr b="0" i="0" sz="2800">
                        <a:solidFill>
                          <a:schemeClr val="dk1"/>
                        </a:solidFill>
                        <a:latin typeface="Lato"/>
                        <a:ea typeface="Lato"/>
                        <a:cs typeface="Lato"/>
                        <a:sym typeface="Lato"/>
                      </a:endParaRPr>
                    </a:p>
                  </a:txBody>
                  <a:tcPr marT="91450" marB="91450" marR="182875" marL="548650" anchor="ctr">
                    <a:lnR cap="flat" cmpd="sng" w="9525">
                      <a:solidFill>
                        <a:srgbClr val="000000">
                          <a:alpha val="0"/>
                        </a:srgbClr>
                      </a:solidFill>
                      <a:prstDash val="solid"/>
                      <a:round/>
                      <a:headEnd len="sm" w="sm" type="none"/>
                      <a:tailEnd len="sm" w="sm" type="none"/>
                    </a:lnR>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2200">
                        <a:solidFill>
                          <a:schemeClr val="accent1"/>
                        </a:solidFill>
                        <a:latin typeface="Lato"/>
                        <a:ea typeface="Lato"/>
                        <a:cs typeface="Lato"/>
                        <a:sym typeface="Lato"/>
                      </a:endParaRPr>
                    </a:p>
                  </a:txBody>
                  <a:tcPr marT="0" marB="0" marR="182875" marL="3657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2200">
                        <a:solidFill>
                          <a:schemeClr val="accent2"/>
                        </a:solidFill>
                        <a:latin typeface="Lato"/>
                        <a:ea typeface="Lato"/>
                        <a:cs typeface="Lato"/>
                        <a:sym typeface="Lato"/>
                      </a:endParaRPr>
                    </a:p>
                  </a:txBody>
                  <a:tcPr marT="0" marB="0" marR="182875" marL="3657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2200">
                        <a:solidFill>
                          <a:schemeClr val="accent3"/>
                        </a:solidFill>
                        <a:latin typeface="Lato"/>
                        <a:ea typeface="Lato"/>
                        <a:cs typeface="Lato"/>
                        <a:sym typeface="Lato"/>
                      </a:endParaRPr>
                    </a:p>
                  </a:txBody>
                  <a:tcPr marT="0" marB="0" marR="182875" marL="3657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2200">
                        <a:solidFill>
                          <a:srgbClr val="FFD966"/>
                        </a:solidFill>
                        <a:latin typeface="Lato"/>
                        <a:ea typeface="Lato"/>
                        <a:cs typeface="Lato"/>
                        <a:sym typeface="Lato"/>
                      </a:endParaRPr>
                    </a:p>
                  </a:txBody>
                  <a:tcPr marT="0" marB="0" marR="182875" marL="3657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898725">
                <a:tc>
                  <a:txBody>
                    <a:bodyPr/>
                    <a:lstStyle/>
                    <a:p>
                      <a:pPr indent="0" lvl="0" marL="0" marR="0" rtl="0" algn="l">
                        <a:spcBef>
                          <a:spcPts val="0"/>
                        </a:spcBef>
                        <a:spcAft>
                          <a:spcPts val="0"/>
                        </a:spcAft>
                        <a:buNone/>
                      </a:pPr>
                      <a:r>
                        <a:t/>
                      </a:r>
                      <a:endParaRPr b="0" i="0" sz="2800">
                        <a:solidFill>
                          <a:schemeClr val="dk1"/>
                        </a:solidFill>
                        <a:latin typeface="Lato"/>
                        <a:ea typeface="Lato"/>
                        <a:cs typeface="Lato"/>
                        <a:sym typeface="Lato"/>
                      </a:endParaRPr>
                    </a:p>
                  </a:txBody>
                  <a:tcPr marT="91450" marB="91450" marR="182875" marL="5486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2200">
                        <a:solidFill>
                          <a:schemeClr val="accent1"/>
                        </a:solidFill>
                        <a:latin typeface="Lato"/>
                        <a:ea typeface="Lato"/>
                        <a:cs typeface="Lato"/>
                        <a:sym typeface="Lato"/>
                      </a:endParaRPr>
                    </a:p>
                  </a:txBody>
                  <a:tcPr marT="0" marB="0" marR="182875" marL="3657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2200">
                        <a:solidFill>
                          <a:schemeClr val="accent2"/>
                        </a:solidFill>
                        <a:latin typeface="Lato"/>
                        <a:ea typeface="Lato"/>
                        <a:cs typeface="Lato"/>
                        <a:sym typeface="Lato"/>
                      </a:endParaRPr>
                    </a:p>
                  </a:txBody>
                  <a:tcPr marT="0" marB="0" marR="182875" marL="3657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2200">
                        <a:solidFill>
                          <a:schemeClr val="accent3"/>
                        </a:solidFill>
                        <a:latin typeface="Lato"/>
                        <a:ea typeface="Lato"/>
                        <a:cs typeface="Lato"/>
                        <a:sym typeface="Lato"/>
                      </a:endParaRPr>
                    </a:p>
                  </a:txBody>
                  <a:tcPr marT="0" marB="0" marR="182875" marL="3657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2200">
                        <a:solidFill>
                          <a:schemeClr val="accent4"/>
                        </a:solidFill>
                        <a:latin typeface="Lato"/>
                        <a:ea typeface="Lato"/>
                        <a:cs typeface="Lato"/>
                        <a:sym typeface="Lato"/>
                      </a:endParaRPr>
                    </a:p>
                  </a:txBody>
                  <a:tcPr marT="0" marB="0" marR="182875" marL="3657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bl>
          </a:graphicData>
        </a:graphic>
      </p:graphicFrame>
      <p:grpSp>
        <p:nvGrpSpPr>
          <p:cNvPr id="1609" name="Google Shape;1609;p74"/>
          <p:cNvGrpSpPr/>
          <p:nvPr/>
        </p:nvGrpSpPr>
        <p:grpSpPr>
          <a:xfrm>
            <a:off x="6130450" y="1604080"/>
            <a:ext cx="12123100" cy="2420022"/>
            <a:chOff x="2940132" y="867233"/>
            <a:chExt cx="6061550" cy="1210011"/>
          </a:xfrm>
        </p:grpSpPr>
        <p:sp>
          <p:nvSpPr>
            <p:cNvPr id="1610" name="Google Shape;1610;p74"/>
            <p:cNvSpPr txBox="1"/>
            <p:nvPr/>
          </p:nvSpPr>
          <p:spPr>
            <a:xfrm>
              <a:off x="2940132" y="867233"/>
              <a:ext cx="606155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Our Pricing Table</a:t>
              </a:r>
              <a:endParaRPr b="1" sz="7200">
                <a:solidFill>
                  <a:srgbClr val="28A0D6"/>
                </a:solidFill>
                <a:latin typeface="Montserrat"/>
                <a:ea typeface="Montserrat"/>
                <a:cs typeface="Montserrat"/>
                <a:sym typeface="Montserrat"/>
              </a:endParaRPr>
            </a:p>
          </p:txBody>
        </p:sp>
        <p:sp>
          <p:nvSpPr>
            <p:cNvPr id="1611" name="Google Shape;1611;p74"/>
            <p:cNvSpPr txBox="1"/>
            <p:nvPr/>
          </p:nvSpPr>
          <p:spPr>
            <a:xfrm>
              <a:off x="3759819" y="1513564"/>
              <a:ext cx="4422177"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a:t>
              </a:r>
              <a:endParaRPr b="1" sz="2400">
                <a:solidFill>
                  <a:srgbClr val="7F7F7F"/>
                </a:solidFill>
                <a:latin typeface="Lato"/>
                <a:ea typeface="Lato"/>
                <a:cs typeface="Lato"/>
                <a:sym typeface="Lato"/>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5" name="Shape 1615"/>
        <p:cNvGrpSpPr/>
        <p:nvPr/>
      </p:nvGrpSpPr>
      <p:grpSpPr>
        <a:xfrm>
          <a:off x="0" y="0"/>
          <a:ext cx="0" cy="0"/>
          <a:chOff x="0" y="0"/>
          <a:chExt cx="0" cy="0"/>
        </a:xfrm>
      </p:grpSpPr>
      <p:sp>
        <p:nvSpPr>
          <p:cNvPr id="1616" name="Google Shape;1616;p75"/>
          <p:cNvSpPr/>
          <p:nvPr/>
        </p:nvSpPr>
        <p:spPr>
          <a:xfrm>
            <a:off x="12671463" y="5358544"/>
            <a:ext cx="4338794" cy="6920544"/>
          </a:xfrm>
          <a:prstGeom prst="roundRect">
            <a:avLst>
              <a:gd fmla="val 13166" name="adj"/>
            </a:avLst>
          </a:prstGeom>
          <a:solidFill>
            <a:srgbClr val="32A4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17" name="Google Shape;1617;p75"/>
          <p:cNvSpPr/>
          <p:nvPr/>
        </p:nvSpPr>
        <p:spPr>
          <a:xfrm>
            <a:off x="17951341" y="5358544"/>
            <a:ext cx="4338794" cy="6920544"/>
          </a:xfrm>
          <a:prstGeom prst="roundRect">
            <a:avLst>
              <a:gd fmla="val 13166" name="adj"/>
            </a:avLst>
          </a:prstGeom>
          <a:solidFill>
            <a:srgbClr val="EAB2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18" name="Google Shape;1618;p75"/>
          <p:cNvSpPr/>
          <p:nvPr/>
        </p:nvSpPr>
        <p:spPr>
          <a:xfrm>
            <a:off x="7391585" y="5358544"/>
            <a:ext cx="4338794" cy="6920544"/>
          </a:xfrm>
          <a:prstGeom prst="roundRect">
            <a:avLst>
              <a:gd fmla="val 13166" name="adj"/>
            </a:avLst>
          </a:prstGeom>
          <a:solidFill>
            <a:srgbClr val="A5A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19" name="Google Shape;1619;p75"/>
          <p:cNvSpPr/>
          <p:nvPr/>
        </p:nvSpPr>
        <p:spPr>
          <a:xfrm>
            <a:off x="2111707" y="5376490"/>
            <a:ext cx="4338794" cy="6920544"/>
          </a:xfrm>
          <a:prstGeom prst="roundRect">
            <a:avLst>
              <a:gd fmla="val 13166" name="adj"/>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20" name="Google Shape;1620;p75"/>
          <p:cNvSpPr txBox="1"/>
          <p:nvPr/>
        </p:nvSpPr>
        <p:spPr>
          <a:xfrm>
            <a:off x="13825031" y="6918332"/>
            <a:ext cx="2031648"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800">
                <a:solidFill>
                  <a:schemeClr val="lt1"/>
                </a:solidFill>
                <a:latin typeface="Montserrat"/>
                <a:ea typeface="Montserrat"/>
                <a:cs typeface="Montserrat"/>
                <a:sym typeface="Montserrat"/>
              </a:rPr>
              <a:t>$65</a:t>
            </a:r>
            <a:endParaRPr b="1" sz="4800">
              <a:solidFill>
                <a:schemeClr val="lt1"/>
              </a:solidFill>
              <a:latin typeface="Montserrat"/>
              <a:ea typeface="Montserrat"/>
              <a:cs typeface="Montserrat"/>
              <a:sym typeface="Montserrat"/>
            </a:endParaRPr>
          </a:p>
        </p:txBody>
      </p:sp>
      <p:sp>
        <p:nvSpPr>
          <p:cNvPr id="1621" name="Google Shape;1621;p75"/>
          <p:cNvSpPr/>
          <p:nvPr/>
        </p:nvSpPr>
        <p:spPr>
          <a:xfrm>
            <a:off x="18643416" y="11104793"/>
            <a:ext cx="2954646" cy="682506"/>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22" name="Google Shape;1622;p75"/>
          <p:cNvSpPr/>
          <p:nvPr/>
        </p:nvSpPr>
        <p:spPr>
          <a:xfrm>
            <a:off x="13363538" y="11087103"/>
            <a:ext cx="2954646" cy="682506"/>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23" name="Google Shape;1623;p75"/>
          <p:cNvSpPr/>
          <p:nvPr/>
        </p:nvSpPr>
        <p:spPr>
          <a:xfrm>
            <a:off x="8083655" y="11104793"/>
            <a:ext cx="2954646" cy="682506"/>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24" name="Google Shape;1624;p75"/>
          <p:cNvSpPr/>
          <p:nvPr/>
        </p:nvSpPr>
        <p:spPr>
          <a:xfrm>
            <a:off x="2803779" y="11087103"/>
            <a:ext cx="2954646" cy="682506"/>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25" name="Google Shape;1625;p75"/>
          <p:cNvSpPr txBox="1"/>
          <p:nvPr/>
        </p:nvSpPr>
        <p:spPr>
          <a:xfrm>
            <a:off x="2390276" y="8135968"/>
            <a:ext cx="3781648" cy="224773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amet, consectetur adipiscing. Nam interdum adipis Nam interdum</a:t>
            </a:r>
            <a:endParaRPr sz="2400">
              <a:solidFill>
                <a:schemeClr val="lt1"/>
              </a:solidFill>
              <a:latin typeface="Calibri"/>
              <a:ea typeface="Calibri"/>
              <a:cs typeface="Calibri"/>
              <a:sym typeface="Calibri"/>
            </a:endParaRPr>
          </a:p>
        </p:txBody>
      </p:sp>
      <p:sp>
        <p:nvSpPr>
          <p:cNvPr id="1626" name="Google Shape;1626;p75"/>
          <p:cNvSpPr txBox="1"/>
          <p:nvPr/>
        </p:nvSpPr>
        <p:spPr>
          <a:xfrm>
            <a:off x="3265276" y="6936278"/>
            <a:ext cx="2031648"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800">
                <a:solidFill>
                  <a:schemeClr val="lt1"/>
                </a:solidFill>
                <a:latin typeface="Montserrat"/>
                <a:ea typeface="Montserrat"/>
                <a:cs typeface="Montserrat"/>
                <a:sym typeface="Montserrat"/>
              </a:rPr>
              <a:t>$40</a:t>
            </a:r>
            <a:endParaRPr b="1" sz="4800">
              <a:solidFill>
                <a:schemeClr val="lt1"/>
              </a:solidFill>
              <a:latin typeface="Montserrat"/>
              <a:ea typeface="Montserrat"/>
              <a:cs typeface="Montserrat"/>
              <a:sym typeface="Montserrat"/>
            </a:endParaRPr>
          </a:p>
        </p:txBody>
      </p:sp>
      <p:sp>
        <p:nvSpPr>
          <p:cNvPr id="1627" name="Google Shape;1627;p75"/>
          <p:cNvSpPr txBox="1"/>
          <p:nvPr/>
        </p:nvSpPr>
        <p:spPr>
          <a:xfrm>
            <a:off x="3265278" y="11159261"/>
            <a:ext cx="2031648"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4472C4"/>
                </a:solidFill>
                <a:latin typeface="Montserrat"/>
                <a:ea typeface="Montserrat"/>
                <a:cs typeface="Montserrat"/>
                <a:sym typeface="Montserrat"/>
              </a:rPr>
              <a:t>Purpose</a:t>
            </a:r>
            <a:endParaRPr b="1" sz="2400">
              <a:solidFill>
                <a:srgbClr val="4472C4"/>
              </a:solidFill>
              <a:latin typeface="Montserrat"/>
              <a:ea typeface="Montserrat"/>
              <a:cs typeface="Montserrat"/>
              <a:sym typeface="Montserrat"/>
            </a:endParaRPr>
          </a:p>
        </p:txBody>
      </p:sp>
      <p:sp>
        <p:nvSpPr>
          <p:cNvPr id="1628" name="Google Shape;1628;p75"/>
          <p:cNvSpPr txBox="1"/>
          <p:nvPr/>
        </p:nvSpPr>
        <p:spPr>
          <a:xfrm>
            <a:off x="8545154" y="6918332"/>
            <a:ext cx="2031648"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800">
                <a:solidFill>
                  <a:schemeClr val="lt1"/>
                </a:solidFill>
                <a:latin typeface="Montserrat"/>
                <a:ea typeface="Montserrat"/>
                <a:cs typeface="Montserrat"/>
                <a:sym typeface="Montserrat"/>
              </a:rPr>
              <a:t>$50</a:t>
            </a:r>
            <a:endParaRPr b="1" sz="4800">
              <a:solidFill>
                <a:schemeClr val="lt1"/>
              </a:solidFill>
              <a:latin typeface="Montserrat"/>
              <a:ea typeface="Montserrat"/>
              <a:cs typeface="Montserrat"/>
              <a:sym typeface="Montserrat"/>
            </a:endParaRPr>
          </a:p>
        </p:txBody>
      </p:sp>
      <p:sp>
        <p:nvSpPr>
          <p:cNvPr id="1629" name="Google Shape;1629;p75"/>
          <p:cNvSpPr txBox="1"/>
          <p:nvPr/>
        </p:nvSpPr>
        <p:spPr>
          <a:xfrm>
            <a:off x="19104909" y="6918332"/>
            <a:ext cx="2031648"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800">
                <a:solidFill>
                  <a:schemeClr val="lt1"/>
                </a:solidFill>
                <a:latin typeface="Montserrat"/>
                <a:ea typeface="Montserrat"/>
                <a:cs typeface="Montserrat"/>
                <a:sym typeface="Montserrat"/>
              </a:rPr>
              <a:t>$80</a:t>
            </a:r>
            <a:endParaRPr b="1" sz="4800">
              <a:solidFill>
                <a:schemeClr val="lt1"/>
              </a:solidFill>
              <a:latin typeface="Montserrat"/>
              <a:ea typeface="Montserrat"/>
              <a:cs typeface="Montserrat"/>
              <a:sym typeface="Montserrat"/>
            </a:endParaRPr>
          </a:p>
        </p:txBody>
      </p:sp>
      <p:sp>
        <p:nvSpPr>
          <p:cNvPr id="1630" name="Google Shape;1630;p75"/>
          <p:cNvSpPr/>
          <p:nvPr/>
        </p:nvSpPr>
        <p:spPr>
          <a:xfrm>
            <a:off x="2111705" y="5990492"/>
            <a:ext cx="433879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000">
                <a:solidFill>
                  <a:schemeClr val="lt1"/>
                </a:solidFill>
                <a:latin typeface="Montserrat"/>
                <a:ea typeface="Montserrat"/>
                <a:cs typeface="Montserrat"/>
                <a:sym typeface="Montserrat"/>
              </a:rPr>
              <a:t>Antiseptic</a:t>
            </a:r>
            <a:endParaRPr/>
          </a:p>
        </p:txBody>
      </p:sp>
      <p:sp>
        <p:nvSpPr>
          <p:cNvPr id="1631" name="Google Shape;1631;p75"/>
          <p:cNvSpPr/>
          <p:nvPr/>
        </p:nvSpPr>
        <p:spPr>
          <a:xfrm>
            <a:off x="7391585" y="5990493"/>
            <a:ext cx="433879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000">
                <a:solidFill>
                  <a:schemeClr val="lt1"/>
                </a:solidFill>
                <a:latin typeface="Montserrat"/>
                <a:ea typeface="Montserrat"/>
                <a:cs typeface="Montserrat"/>
                <a:sym typeface="Montserrat"/>
              </a:rPr>
              <a:t>Paracetamol</a:t>
            </a:r>
            <a:endParaRPr/>
          </a:p>
        </p:txBody>
      </p:sp>
      <p:sp>
        <p:nvSpPr>
          <p:cNvPr id="1632" name="Google Shape;1632;p75"/>
          <p:cNvSpPr/>
          <p:nvPr/>
        </p:nvSpPr>
        <p:spPr>
          <a:xfrm>
            <a:off x="12671463" y="5990493"/>
            <a:ext cx="4322506"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000">
                <a:solidFill>
                  <a:schemeClr val="lt1"/>
                </a:solidFill>
                <a:latin typeface="Montserrat"/>
                <a:ea typeface="Montserrat"/>
                <a:cs typeface="Montserrat"/>
                <a:sym typeface="Montserrat"/>
              </a:rPr>
              <a:t>Termadon x</a:t>
            </a:r>
            <a:endParaRPr/>
          </a:p>
        </p:txBody>
      </p:sp>
      <p:sp>
        <p:nvSpPr>
          <p:cNvPr id="1633" name="Google Shape;1633;p75"/>
          <p:cNvSpPr/>
          <p:nvPr/>
        </p:nvSpPr>
        <p:spPr>
          <a:xfrm>
            <a:off x="17951341" y="5990493"/>
            <a:ext cx="43209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000">
                <a:solidFill>
                  <a:schemeClr val="lt1"/>
                </a:solidFill>
                <a:latin typeface="Montserrat"/>
                <a:ea typeface="Montserrat"/>
                <a:cs typeface="Montserrat"/>
                <a:sym typeface="Montserrat"/>
              </a:rPr>
              <a:t>Interceptor</a:t>
            </a:r>
            <a:endParaRPr/>
          </a:p>
        </p:txBody>
      </p:sp>
      <p:sp>
        <p:nvSpPr>
          <p:cNvPr id="1634" name="Google Shape;1634;p75"/>
          <p:cNvSpPr txBox="1"/>
          <p:nvPr/>
        </p:nvSpPr>
        <p:spPr>
          <a:xfrm>
            <a:off x="8545152" y="11171961"/>
            <a:ext cx="2031652"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A5A5A5"/>
                </a:solidFill>
                <a:latin typeface="Montserrat"/>
                <a:ea typeface="Montserrat"/>
                <a:cs typeface="Montserrat"/>
                <a:sym typeface="Montserrat"/>
              </a:rPr>
              <a:t>Purpose</a:t>
            </a:r>
            <a:endParaRPr b="1" sz="2400">
              <a:solidFill>
                <a:srgbClr val="A5A5A5"/>
              </a:solidFill>
              <a:latin typeface="Montserrat"/>
              <a:ea typeface="Montserrat"/>
              <a:cs typeface="Montserrat"/>
              <a:sym typeface="Montserrat"/>
            </a:endParaRPr>
          </a:p>
        </p:txBody>
      </p:sp>
      <p:sp>
        <p:nvSpPr>
          <p:cNvPr id="1635" name="Google Shape;1635;p75"/>
          <p:cNvSpPr txBox="1"/>
          <p:nvPr/>
        </p:nvSpPr>
        <p:spPr>
          <a:xfrm>
            <a:off x="13825038" y="11159261"/>
            <a:ext cx="2031644"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32A4D8"/>
                </a:solidFill>
                <a:latin typeface="Montserrat"/>
                <a:ea typeface="Montserrat"/>
                <a:cs typeface="Montserrat"/>
                <a:sym typeface="Montserrat"/>
              </a:rPr>
              <a:t>Purpose</a:t>
            </a:r>
            <a:endParaRPr b="1" sz="2400">
              <a:solidFill>
                <a:srgbClr val="32A4D8"/>
              </a:solidFill>
              <a:latin typeface="Montserrat"/>
              <a:ea typeface="Montserrat"/>
              <a:cs typeface="Montserrat"/>
              <a:sym typeface="Montserrat"/>
            </a:endParaRPr>
          </a:p>
        </p:txBody>
      </p:sp>
      <p:sp>
        <p:nvSpPr>
          <p:cNvPr id="1636" name="Google Shape;1636;p75"/>
          <p:cNvSpPr txBox="1"/>
          <p:nvPr/>
        </p:nvSpPr>
        <p:spPr>
          <a:xfrm>
            <a:off x="19069241" y="11171961"/>
            <a:ext cx="2067320"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400">
                <a:solidFill>
                  <a:srgbClr val="EAB200"/>
                </a:solidFill>
                <a:latin typeface="Montserrat"/>
                <a:ea typeface="Montserrat"/>
                <a:cs typeface="Montserrat"/>
                <a:sym typeface="Montserrat"/>
              </a:rPr>
              <a:t>Purpose</a:t>
            </a:r>
            <a:endParaRPr b="1" sz="2400">
              <a:solidFill>
                <a:srgbClr val="EAB200"/>
              </a:solidFill>
              <a:latin typeface="Montserrat"/>
              <a:ea typeface="Montserrat"/>
              <a:cs typeface="Montserrat"/>
              <a:sym typeface="Montserrat"/>
            </a:endParaRPr>
          </a:p>
        </p:txBody>
      </p:sp>
      <p:sp>
        <p:nvSpPr>
          <p:cNvPr id="1637" name="Google Shape;1637;p75"/>
          <p:cNvSpPr txBox="1"/>
          <p:nvPr/>
        </p:nvSpPr>
        <p:spPr>
          <a:xfrm>
            <a:off x="7664642" y="8135968"/>
            <a:ext cx="3781648" cy="224773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amet, consectetur adipiscing. Nam interdum adipis Nam interdum</a:t>
            </a:r>
            <a:endParaRPr sz="2400">
              <a:solidFill>
                <a:schemeClr val="lt1"/>
              </a:solidFill>
              <a:latin typeface="Calibri"/>
              <a:ea typeface="Calibri"/>
              <a:cs typeface="Calibri"/>
              <a:sym typeface="Calibri"/>
            </a:endParaRPr>
          </a:p>
        </p:txBody>
      </p:sp>
      <p:sp>
        <p:nvSpPr>
          <p:cNvPr id="1638" name="Google Shape;1638;p75"/>
          <p:cNvSpPr txBox="1"/>
          <p:nvPr/>
        </p:nvSpPr>
        <p:spPr>
          <a:xfrm>
            <a:off x="12912502" y="8135968"/>
            <a:ext cx="3781648" cy="224773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amet, consectetur adipiscing. Nam interdum adipis Nam interdum</a:t>
            </a:r>
            <a:endParaRPr sz="2400">
              <a:solidFill>
                <a:schemeClr val="lt1"/>
              </a:solidFill>
              <a:latin typeface="Calibri"/>
              <a:ea typeface="Calibri"/>
              <a:cs typeface="Calibri"/>
              <a:sym typeface="Calibri"/>
            </a:endParaRPr>
          </a:p>
        </p:txBody>
      </p:sp>
      <p:sp>
        <p:nvSpPr>
          <p:cNvPr id="1639" name="Google Shape;1639;p75"/>
          <p:cNvSpPr txBox="1"/>
          <p:nvPr/>
        </p:nvSpPr>
        <p:spPr>
          <a:xfrm>
            <a:off x="18213372" y="8135968"/>
            <a:ext cx="3781648" cy="224773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amet, consectetur adipiscing. Nam interdum adipis Nam interdum</a:t>
            </a:r>
            <a:endParaRPr sz="2400">
              <a:solidFill>
                <a:schemeClr val="lt1"/>
              </a:solidFill>
              <a:latin typeface="Calibri"/>
              <a:ea typeface="Calibri"/>
              <a:cs typeface="Calibri"/>
              <a:sym typeface="Calibri"/>
            </a:endParaRPr>
          </a:p>
        </p:txBody>
      </p:sp>
      <p:grpSp>
        <p:nvGrpSpPr>
          <p:cNvPr id="1640" name="Google Shape;1640;p75"/>
          <p:cNvGrpSpPr/>
          <p:nvPr/>
        </p:nvGrpSpPr>
        <p:grpSpPr>
          <a:xfrm>
            <a:off x="6130450" y="1629480"/>
            <a:ext cx="12123100" cy="2420022"/>
            <a:chOff x="2940132" y="867233"/>
            <a:chExt cx="6061550" cy="1210011"/>
          </a:xfrm>
        </p:grpSpPr>
        <p:sp>
          <p:nvSpPr>
            <p:cNvPr id="1641" name="Google Shape;1641;p75"/>
            <p:cNvSpPr txBox="1"/>
            <p:nvPr/>
          </p:nvSpPr>
          <p:spPr>
            <a:xfrm>
              <a:off x="2940132" y="867233"/>
              <a:ext cx="606155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Our Pricing Table</a:t>
              </a:r>
              <a:endParaRPr b="1" sz="7200">
                <a:solidFill>
                  <a:srgbClr val="28A0D6"/>
                </a:solidFill>
                <a:latin typeface="Montserrat"/>
                <a:ea typeface="Montserrat"/>
                <a:cs typeface="Montserrat"/>
                <a:sym typeface="Montserrat"/>
              </a:endParaRPr>
            </a:p>
          </p:txBody>
        </p:sp>
        <p:sp>
          <p:nvSpPr>
            <p:cNvPr id="1642" name="Google Shape;1642;p75"/>
            <p:cNvSpPr txBox="1"/>
            <p:nvPr/>
          </p:nvSpPr>
          <p:spPr>
            <a:xfrm>
              <a:off x="3759819" y="1513564"/>
              <a:ext cx="4422177"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a:t>
              </a:r>
              <a:endParaRPr b="1" sz="2400">
                <a:solidFill>
                  <a:srgbClr val="7F7F7F"/>
                </a:solidFill>
                <a:latin typeface="Lato"/>
                <a:ea typeface="Lato"/>
                <a:cs typeface="Lato"/>
                <a:sym typeface="Lato"/>
              </a:endParaRPr>
            </a:p>
          </p:txBody>
        </p:sp>
      </p:gr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6" name="Shape 1646"/>
        <p:cNvGrpSpPr/>
        <p:nvPr/>
      </p:nvGrpSpPr>
      <p:grpSpPr>
        <a:xfrm>
          <a:off x="0" y="0"/>
          <a:ext cx="0" cy="0"/>
          <a:chOff x="0" y="0"/>
          <a:chExt cx="0" cy="0"/>
        </a:xfrm>
      </p:grpSpPr>
      <p:sp>
        <p:nvSpPr>
          <p:cNvPr id="1647" name="Google Shape;1647;p76"/>
          <p:cNvSpPr/>
          <p:nvPr/>
        </p:nvSpPr>
        <p:spPr>
          <a:xfrm>
            <a:off x="18672116" y="10950068"/>
            <a:ext cx="2897240" cy="696746"/>
          </a:xfrm>
          <a:prstGeom prst="roundRect">
            <a:avLst>
              <a:gd fmla="val 50000" name="adj"/>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48" name="Google Shape;1648;p76"/>
          <p:cNvSpPr/>
          <p:nvPr/>
        </p:nvSpPr>
        <p:spPr>
          <a:xfrm>
            <a:off x="13392238" y="10980400"/>
            <a:ext cx="2897240" cy="696746"/>
          </a:xfrm>
          <a:prstGeom prst="roundRect">
            <a:avLst>
              <a:gd fmla="val 50000" name="adj"/>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49" name="Google Shape;1649;p76"/>
          <p:cNvSpPr/>
          <p:nvPr/>
        </p:nvSpPr>
        <p:spPr>
          <a:xfrm>
            <a:off x="8111931" y="10950068"/>
            <a:ext cx="2897240" cy="696746"/>
          </a:xfrm>
          <a:prstGeom prst="roundRect">
            <a:avLst>
              <a:gd fmla="val 50000" name="adj"/>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50" name="Google Shape;1650;p76"/>
          <p:cNvSpPr/>
          <p:nvPr/>
        </p:nvSpPr>
        <p:spPr>
          <a:xfrm>
            <a:off x="12671463" y="5213404"/>
            <a:ext cx="4338794" cy="6920544"/>
          </a:xfrm>
          <a:prstGeom prst="roundRect">
            <a:avLst>
              <a:gd fmla="val 13166" name="adj"/>
            </a:avLst>
          </a:prstGeom>
          <a:noFill/>
          <a:ln cap="flat" cmpd="sng" w="28575">
            <a:solidFill>
              <a:srgbClr val="2287B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51" name="Google Shape;1651;p76"/>
          <p:cNvSpPr/>
          <p:nvPr/>
        </p:nvSpPr>
        <p:spPr>
          <a:xfrm>
            <a:off x="2111707" y="5231350"/>
            <a:ext cx="4338794" cy="6920544"/>
          </a:xfrm>
          <a:prstGeom prst="roundRect">
            <a:avLst>
              <a:gd fmla="val 13166" name="adj"/>
            </a:avLst>
          </a:prstGeom>
          <a:noFill/>
          <a:ln cap="flat" cmpd="sng" w="28575">
            <a:solidFill>
              <a:srgbClr val="2287B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52" name="Google Shape;1652;p76"/>
          <p:cNvSpPr/>
          <p:nvPr/>
        </p:nvSpPr>
        <p:spPr>
          <a:xfrm>
            <a:off x="2832481" y="10950068"/>
            <a:ext cx="2897240" cy="696746"/>
          </a:xfrm>
          <a:prstGeom prst="roundRect">
            <a:avLst>
              <a:gd fmla="val 50000" name="adj"/>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53" name="Google Shape;1653;p76"/>
          <p:cNvSpPr txBox="1"/>
          <p:nvPr/>
        </p:nvSpPr>
        <p:spPr>
          <a:xfrm>
            <a:off x="3267301" y="11039520"/>
            <a:ext cx="2027604" cy="43088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200">
                <a:solidFill>
                  <a:schemeClr val="lt1"/>
                </a:solidFill>
                <a:latin typeface="Montserrat"/>
                <a:ea typeface="Montserrat"/>
                <a:cs typeface="Montserrat"/>
                <a:sym typeface="Montserrat"/>
              </a:rPr>
              <a:t>Purpose</a:t>
            </a:r>
            <a:endParaRPr b="1" sz="2200">
              <a:solidFill>
                <a:schemeClr val="lt1"/>
              </a:solidFill>
              <a:latin typeface="Montserrat"/>
              <a:ea typeface="Montserrat"/>
              <a:cs typeface="Montserrat"/>
              <a:sym typeface="Montserrat"/>
            </a:endParaRPr>
          </a:p>
        </p:txBody>
      </p:sp>
      <p:sp>
        <p:nvSpPr>
          <p:cNvPr id="1654" name="Google Shape;1654;p76"/>
          <p:cNvSpPr/>
          <p:nvPr/>
        </p:nvSpPr>
        <p:spPr>
          <a:xfrm>
            <a:off x="7391585" y="5213404"/>
            <a:ext cx="4338794" cy="6920544"/>
          </a:xfrm>
          <a:prstGeom prst="roundRect">
            <a:avLst>
              <a:gd fmla="val 13166" name="adj"/>
            </a:avLst>
          </a:prstGeom>
          <a:noFill/>
          <a:ln cap="flat" cmpd="sng" w="28575">
            <a:solidFill>
              <a:srgbClr val="2287B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55" name="Google Shape;1655;p76"/>
          <p:cNvSpPr/>
          <p:nvPr/>
        </p:nvSpPr>
        <p:spPr>
          <a:xfrm>
            <a:off x="17951341" y="5213404"/>
            <a:ext cx="4338794" cy="6920544"/>
          </a:xfrm>
          <a:prstGeom prst="roundRect">
            <a:avLst>
              <a:gd fmla="val 13166" name="adj"/>
            </a:avLst>
          </a:prstGeom>
          <a:noFill/>
          <a:ln cap="flat" cmpd="sng" w="28575">
            <a:solidFill>
              <a:srgbClr val="2287B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736">
              <a:solidFill>
                <a:schemeClr val="dk2"/>
              </a:solidFill>
              <a:latin typeface="Lato"/>
              <a:ea typeface="Lato"/>
              <a:cs typeface="Lato"/>
              <a:sym typeface="Lato"/>
            </a:endParaRPr>
          </a:p>
        </p:txBody>
      </p:sp>
      <p:sp>
        <p:nvSpPr>
          <p:cNvPr id="1656" name="Google Shape;1656;p76"/>
          <p:cNvSpPr txBox="1"/>
          <p:nvPr/>
        </p:nvSpPr>
        <p:spPr>
          <a:xfrm>
            <a:off x="13825033" y="6831248"/>
            <a:ext cx="2031648" cy="83099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800">
                <a:solidFill>
                  <a:srgbClr val="2287B4"/>
                </a:solidFill>
                <a:latin typeface="Montserrat"/>
                <a:ea typeface="Montserrat"/>
                <a:cs typeface="Montserrat"/>
                <a:sym typeface="Montserrat"/>
              </a:rPr>
              <a:t>$65</a:t>
            </a:r>
            <a:endParaRPr b="1" sz="4800">
              <a:solidFill>
                <a:srgbClr val="2287B4"/>
              </a:solidFill>
              <a:latin typeface="Montserrat"/>
              <a:ea typeface="Montserrat"/>
              <a:cs typeface="Montserrat"/>
              <a:sym typeface="Montserrat"/>
            </a:endParaRPr>
          </a:p>
        </p:txBody>
      </p:sp>
      <p:sp>
        <p:nvSpPr>
          <p:cNvPr id="1657" name="Google Shape;1657;p76"/>
          <p:cNvSpPr txBox="1"/>
          <p:nvPr/>
        </p:nvSpPr>
        <p:spPr>
          <a:xfrm>
            <a:off x="2390277" y="7990828"/>
            <a:ext cx="3781648" cy="2247732"/>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amet, consectetur adipiscing. Nam interdum adipis Nam interdum</a:t>
            </a:r>
            <a:endParaRPr sz="2400">
              <a:solidFill>
                <a:srgbClr val="43A1A3"/>
              </a:solidFill>
              <a:latin typeface="Calibri"/>
              <a:ea typeface="Calibri"/>
              <a:cs typeface="Calibri"/>
              <a:sym typeface="Calibri"/>
            </a:endParaRPr>
          </a:p>
        </p:txBody>
      </p:sp>
      <p:sp>
        <p:nvSpPr>
          <p:cNvPr id="1658" name="Google Shape;1658;p76"/>
          <p:cNvSpPr txBox="1"/>
          <p:nvPr/>
        </p:nvSpPr>
        <p:spPr>
          <a:xfrm>
            <a:off x="3265277" y="6849194"/>
            <a:ext cx="2031648" cy="83099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800">
                <a:solidFill>
                  <a:srgbClr val="2287B4"/>
                </a:solidFill>
                <a:latin typeface="Montserrat"/>
                <a:ea typeface="Montserrat"/>
                <a:cs typeface="Montserrat"/>
                <a:sym typeface="Montserrat"/>
              </a:rPr>
              <a:t>$40</a:t>
            </a:r>
            <a:endParaRPr b="1" sz="4800">
              <a:solidFill>
                <a:srgbClr val="2287B4"/>
              </a:solidFill>
              <a:latin typeface="Montserrat"/>
              <a:ea typeface="Montserrat"/>
              <a:cs typeface="Montserrat"/>
              <a:sym typeface="Montserrat"/>
            </a:endParaRPr>
          </a:p>
        </p:txBody>
      </p:sp>
      <p:sp>
        <p:nvSpPr>
          <p:cNvPr id="1659" name="Google Shape;1659;p76"/>
          <p:cNvSpPr txBox="1"/>
          <p:nvPr/>
        </p:nvSpPr>
        <p:spPr>
          <a:xfrm>
            <a:off x="8545155" y="6831248"/>
            <a:ext cx="2031648" cy="83099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800">
                <a:solidFill>
                  <a:srgbClr val="2287B4"/>
                </a:solidFill>
                <a:latin typeface="Montserrat"/>
                <a:ea typeface="Montserrat"/>
                <a:cs typeface="Montserrat"/>
                <a:sym typeface="Montserrat"/>
              </a:rPr>
              <a:t>$50</a:t>
            </a:r>
            <a:endParaRPr b="1" sz="4800">
              <a:solidFill>
                <a:srgbClr val="2287B4"/>
              </a:solidFill>
              <a:latin typeface="Montserrat"/>
              <a:ea typeface="Montserrat"/>
              <a:cs typeface="Montserrat"/>
              <a:sym typeface="Montserrat"/>
            </a:endParaRPr>
          </a:p>
        </p:txBody>
      </p:sp>
      <p:sp>
        <p:nvSpPr>
          <p:cNvPr id="1660" name="Google Shape;1660;p76"/>
          <p:cNvSpPr txBox="1"/>
          <p:nvPr/>
        </p:nvSpPr>
        <p:spPr>
          <a:xfrm>
            <a:off x="19104911" y="6831248"/>
            <a:ext cx="2031648" cy="83099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800">
                <a:solidFill>
                  <a:srgbClr val="2287B4"/>
                </a:solidFill>
                <a:latin typeface="Montserrat"/>
                <a:ea typeface="Montserrat"/>
                <a:cs typeface="Montserrat"/>
                <a:sym typeface="Montserrat"/>
              </a:rPr>
              <a:t>$80</a:t>
            </a:r>
            <a:endParaRPr b="1" sz="4800">
              <a:solidFill>
                <a:srgbClr val="2287B4"/>
              </a:solidFill>
              <a:latin typeface="Montserrat"/>
              <a:ea typeface="Montserrat"/>
              <a:cs typeface="Montserrat"/>
              <a:sym typeface="Montserrat"/>
            </a:endParaRPr>
          </a:p>
        </p:txBody>
      </p:sp>
      <p:sp>
        <p:nvSpPr>
          <p:cNvPr id="1661" name="Google Shape;1661;p76"/>
          <p:cNvSpPr/>
          <p:nvPr/>
        </p:nvSpPr>
        <p:spPr>
          <a:xfrm>
            <a:off x="2111705" y="5845352"/>
            <a:ext cx="433879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000">
                <a:solidFill>
                  <a:srgbClr val="2287B4"/>
                </a:solidFill>
                <a:latin typeface="Montserrat"/>
                <a:ea typeface="Montserrat"/>
                <a:cs typeface="Montserrat"/>
                <a:sym typeface="Montserrat"/>
              </a:rPr>
              <a:t>Antiseptic</a:t>
            </a:r>
            <a:endParaRPr/>
          </a:p>
        </p:txBody>
      </p:sp>
      <p:sp>
        <p:nvSpPr>
          <p:cNvPr id="1662" name="Google Shape;1662;p76"/>
          <p:cNvSpPr/>
          <p:nvPr/>
        </p:nvSpPr>
        <p:spPr>
          <a:xfrm>
            <a:off x="7391585" y="5845352"/>
            <a:ext cx="433879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000">
                <a:solidFill>
                  <a:srgbClr val="2287B4"/>
                </a:solidFill>
                <a:latin typeface="Montserrat"/>
                <a:ea typeface="Montserrat"/>
                <a:cs typeface="Montserrat"/>
                <a:sym typeface="Montserrat"/>
              </a:rPr>
              <a:t>Paracetamol</a:t>
            </a:r>
            <a:endParaRPr/>
          </a:p>
        </p:txBody>
      </p:sp>
      <p:sp>
        <p:nvSpPr>
          <p:cNvPr id="1663" name="Google Shape;1663;p76"/>
          <p:cNvSpPr/>
          <p:nvPr/>
        </p:nvSpPr>
        <p:spPr>
          <a:xfrm>
            <a:off x="12671463" y="5845352"/>
            <a:ext cx="4322506"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000">
                <a:solidFill>
                  <a:srgbClr val="2287B4"/>
                </a:solidFill>
                <a:latin typeface="Montserrat"/>
                <a:ea typeface="Montserrat"/>
                <a:cs typeface="Montserrat"/>
                <a:sym typeface="Montserrat"/>
              </a:rPr>
              <a:t>Termadon x</a:t>
            </a:r>
            <a:endParaRPr/>
          </a:p>
        </p:txBody>
      </p:sp>
      <p:sp>
        <p:nvSpPr>
          <p:cNvPr id="1664" name="Google Shape;1664;p76"/>
          <p:cNvSpPr/>
          <p:nvPr/>
        </p:nvSpPr>
        <p:spPr>
          <a:xfrm>
            <a:off x="17951341" y="5845352"/>
            <a:ext cx="43209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4000">
                <a:solidFill>
                  <a:srgbClr val="2287B4"/>
                </a:solidFill>
                <a:latin typeface="Montserrat"/>
                <a:ea typeface="Montserrat"/>
                <a:cs typeface="Montserrat"/>
                <a:sym typeface="Montserrat"/>
              </a:rPr>
              <a:t>Interceptor</a:t>
            </a:r>
            <a:endParaRPr/>
          </a:p>
        </p:txBody>
      </p:sp>
      <p:sp>
        <p:nvSpPr>
          <p:cNvPr id="1665" name="Google Shape;1665;p76"/>
          <p:cNvSpPr txBox="1"/>
          <p:nvPr/>
        </p:nvSpPr>
        <p:spPr>
          <a:xfrm>
            <a:off x="7664643" y="7990828"/>
            <a:ext cx="3781648" cy="2247732"/>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amet, consectetur adipiscing. Nam interdum adipis Nam interdum</a:t>
            </a:r>
            <a:endParaRPr sz="2400">
              <a:solidFill>
                <a:srgbClr val="43A1A3"/>
              </a:solidFill>
              <a:latin typeface="Calibri"/>
              <a:ea typeface="Calibri"/>
              <a:cs typeface="Calibri"/>
              <a:sym typeface="Calibri"/>
            </a:endParaRPr>
          </a:p>
        </p:txBody>
      </p:sp>
      <p:sp>
        <p:nvSpPr>
          <p:cNvPr id="1666" name="Google Shape;1666;p76"/>
          <p:cNvSpPr txBox="1"/>
          <p:nvPr/>
        </p:nvSpPr>
        <p:spPr>
          <a:xfrm>
            <a:off x="12912503" y="7990828"/>
            <a:ext cx="3781648" cy="2247732"/>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amet, consectetur adipiscing. Nam interdum adipis Nam interdum</a:t>
            </a:r>
            <a:endParaRPr sz="2400">
              <a:solidFill>
                <a:srgbClr val="43A1A3"/>
              </a:solidFill>
              <a:latin typeface="Calibri"/>
              <a:ea typeface="Calibri"/>
              <a:cs typeface="Calibri"/>
              <a:sym typeface="Calibri"/>
            </a:endParaRPr>
          </a:p>
        </p:txBody>
      </p:sp>
      <p:sp>
        <p:nvSpPr>
          <p:cNvPr id="1667" name="Google Shape;1667;p76"/>
          <p:cNvSpPr txBox="1"/>
          <p:nvPr/>
        </p:nvSpPr>
        <p:spPr>
          <a:xfrm>
            <a:off x="18213373" y="7990828"/>
            <a:ext cx="3781648" cy="2247732"/>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amet, consectetur adipiscing. Nam interdum adipis Nam interdum</a:t>
            </a:r>
            <a:endParaRPr sz="2400">
              <a:solidFill>
                <a:srgbClr val="43A1A3"/>
              </a:solidFill>
              <a:latin typeface="Calibri"/>
              <a:ea typeface="Calibri"/>
              <a:cs typeface="Calibri"/>
              <a:sym typeface="Calibri"/>
            </a:endParaRPr>
          </a:p>
        </p:txBody>
      </p:sp>
      <p:sp>
        <p:nvSpPr>
          <p:cNvPr id="1668" name="Google Shape;1668;p76"/>
          <p:cNvSpPr txBox="1"/>
          <p:nvPr/>
        </p:nvSpPr>
        <p:spPr>
          <a:xfrm>
            <a:off x="8661401" y="11039520"/>
            <a:ext cx="1799436" cy="43088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200">
                <a:solidFill>
                  <a:schemeClr val="lt1"/>
                </a:solidFill>
                <a:latin typeface="Montserrat"/>
                <a:ea typeface="Montserrat"/>
                <a:cs typeface="Montserrat"/>
                <a:sym typeface="Montserrat"/>
              </a:rPr>
              <a:t>Purpose</a:t>
            </a:r>
            <a:endParaRPr b="1" sz="2200">
              <a:solidFill>
                <a:schemeClr val="lt1"/>
              </a:solidFill>
              <a:latin typeface="Montserrat"/>
              <a:ea typeface="Montserrat"/>
              <a:cs typeface="Montserrat"/>
              <a:sym typeface="Montserrat"/>
            </a:endParaRPr>
          </a:p>
        </p:txBody>
      </p:sp>
      <p:sp>
        <p:nvSpPr>
          <p:cNvPr id="1669" name="Google Shape;1669;p76"/>
          <p:cNvSpPr txBox="1"/>
          <p:nvPr/>
        </p:nvSpPr>
        <p:spPr>
          <a:xfrm>
            <a:off x="13825033" y="11039520"/>
            <a:ext cx="2015364" cy="43088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200">
                <a:solidFill>
                  <a:schemeClr val="lt1"/>
                </a:solidFill>
                <a:latin typeface="Montserrat"/>
                <a:ea typeface="Montserrat"/>
                <a:cs typeface="Montserrat"/>
                <a:sym typeface="Montserrat"/>
              </a:rPr>
              <a:t>Purpose</a:t>
            </a:r>
            <a:endParaRPr b="1" sz="2200">
              <a:solidFill>
                <a:schemeClr val="lt1"/>
              </a:solidFill>
              <a:latin typeface="Montserrat"/>
              <a:ea typeface="Montserrat"/>
              <a:cs typeface="Montserrat"/>
              <a:sym typeface="Montserrat"/>
            </a:endParaRPr>
          </a:p>
        </p:txBody>
      </p:sp>
      <p:sp>
        <p:nvSpPr>
          <p:cNvPr id="1670" name="Google Shape;1670;p76"/>
          <p:cNvSpPr txBox="1"/>
          <p:nvPr/>
        </p:nvSpPr>
        <p:spPr>
          <a:xfrm>
            <a:off x="19104911" y="11039520"/>
            <a:ext cx="1995976" cy="43088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200">
                <a:solidFill>
                  <a:schemeClr val="lt1"/>
                </a:solidFill>
                <a:latin typeface="Montserrat"/>
                <a:ea typeface="Montserrat"/>
                <a:cs typeface="Montserrat"/>
                <a:sym typeface="Montserrat"/>
              </a:rPr>
              <a:t>Purpose</a:t>
            </a:r>
            <a:endParaRPr b="1" sz="2200">
              <a:solidFill>
                <a:schemeClr val="lt1"/>
              </a:solidFill>
              <a:latin typeface="Montserrat"/>
              <a:ea typeface="Montserrat"/>
              <a:cs typeface="Montserrat"/>
              <a:sym typeface="Montserrat"/>
            </a:endParaRPr>
          </a:p>
        </p:txBody>
      </p:sp>
      <p:grpSp>
        <p:nvGrpSpPr>
          <p:cNvPr id="1671" name="Google Shape;1671;p76"/>
          <p:cNvGrpSpPr/>
          <p:nvPr/>
        </p:nvGrpSpPr>
        <p:grpSpPr>
          <a:xfrm>
            <a:off x="6130450" y="1629480"/>
            <a:ext cx="12123100" cy="2420022"/>
            <a:chOff x="2940132" y="867233"/>
            <a:chExt cx="6061550" cy="1210011"/>
          </a:xfrm>
        </p:grpSpPr>
        <p:sp>
          <p:nvSpPr>
            <p:cNvPr id="1672" name="Google Shape;1672;p76"/>
            <p:cNvSpPr txBox="1"/>
            <p:nvPr/>
          </p:nvSpPr>
          <p:spPr>
            <a:xfrm>
              <a:off x="2940132" y="867233"/>
              <a:ext cx="606155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Our Pricing Table</a:t>
              </a:r>
              <a:endParaRPr b="1" sz="7200">
                <a:solidFill>
                  <a:srgbClr val="28A0D6"/>
                </a:solidFill>
                <a:latin typeface="Montserrat"/>
                <a:ea typeface="Montserrat"/>
                <a:cs typeface="Montserrat"/>
                <a:sym typeface="Montserrat"/>
              </a:endParaRPr>
            </a:p>
          </p:txBody>
        </p:sp>
        <p:sp>
          <p:nvSpPr>
            <p:cNvPr id="1673" name="Google Shape;1673;p76"/>
            <p:cNvSpPr txBox="1"/>
            <p:nvPr/>
          </p:nvSpPr>
          <p:spPr>
            <a:xfrm>
              <a:off x="3759819" y="1513564"/>
              <a:ext cx="4422177" cy="56368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a:t>
              </a:r>
              <a:endParaRPr b="1" sz="2400">
                <a:solidFill>
                  <a:srgbClr val="7F7F7F"/>
                </a:solidFill>
                <a:latin typeface="Lato"/>
                <a:ea typeface="Lato"/>
                <a:cs typeface="Lato"/>
                <a:sym typeface="Lato"/>
              </a:endParaRPr>
            </a:p>
          </p:txBody>
        </p:sp>
      </p:gr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7" name="Shape 1677"/>
        <p:cNvGrpSpPr/>
        <p:nvPr/>
      </p:nvGrpSpPr>
      <p:grpSpPr>
        <a:xfrm>
          <a:off x="0" y="0"/>
          <a:ext cx="0" cy="0"/>
          <a:chOff x="0" y="0"/>
          <a:chExt cx="0" cy="0"/>
        </a:xfrm>
      </p:grpSpPr>
      <p:grpSp>
        <p:nvGrpSpPr>
          <p:cNvPr id="1678" name="Google Shape;1678;p77"/>
          <p:cNvGrpSpPr/>
          <p:nvPr/>
        </p:nvGrpSpPr>
        <p:grpSpPr>
          <a:xfrm>
            <a:off x="551257" y="1596572"/>
            <a:ext cx="22670331" cy="11287860"/>
            <a:chOff x="3607187" y="406400"/>
            <a:chExt cx="4977626" cy="2478426"/>
          </a:xfrm>
        </p:grpSpPr>
        <p:grpSp>
          <p:nvGrpSpPr>
            <p:cNvPr id="1679" name="Google Shape;1679;p77"/>
            <p:cNvGrpSpPr/>
            <p:nvPr/>
          </p:nvGrpSpPr>
          <p:grpSpPr>
            <a:xfrm>
              <a:off x="3607187" y="406400"/>
              <a:ext cx="4471874" cy="2478426"/>
              <a:chOff x="3607187" y="406400"/>
              <a:chExt cx="4471874" cy="2478426"/>
            </a:xfrm>
          </p:grpSpPr>
          <p:sp>
            <p:nvSpPr>
              <p:cNvPr id="1680" name="Google Shape;1680;p77"/>
              <p:cNvSpPr/>
              <p:nvPr/>
            </p:nvSpPr>
            <p:spPr>
              <a:xfrm>
                <a:off x="7510190" y="2156958"/>
                <a:ext cx="568871" cy="438639"/>
              </a:xfrm>
              <a:custGeom>
                <a:rect b="b" l="l" r="r" t="t"/>
                <a:pathLst>
                  <a:path extrusionOk="0" h="309" w="402">
                    <a:moveTo>
                      <a:pt x="376" y="131"/>
                    </a:moveTo>
                    <a:cubicBezTo>
                      <a:pt x="372" y="127"/>
                      <a:pt x="374" y="122"/>
                      <a:pt x="371" y="118"/>
                    </a:cubicBezTo>
                    <a:cubicBezTo>
                      <a:pt x="369" y="115"/>
                      <a:pt x="362" y="117"/>
                      <a:pt x="360" y="114"/>
                    </a:cubicBezTo>
                    <a:cubicBezTo>
                      <a:pt x="354" y="107"/>
                      <a:pt x="352" y="100"/>
                      <a:pt x="346" y="93"/>
                    </a:cubicBezTo>
                    <a:cubicBezTo>
                      <a:pt x="340" y="87"/>
                      <a:pt x="332" y="87"/>
                      <a:pt x="329" y="78"/>
                    </a:cubicBezTo>
                    <a:cubicBezTo>
                      <a:pt x="324" y="64"/>
                      <a:pt x="322" y="42"/>
                      <a:pt x="307" y="37"/>
                    </a:cubicBezTo>
                    <a:cubicBezTo>
                      <a:pt x="300" y="34"/>
                      <a:pt x="295" y="8"/>
                      <a:pt x="293" y="0"/>
                    </a:cubicBezTo>
                    <a:cubicBezTo>
                      <a:pt x="282" y="7"/>
                      <a:pt x="284" y="81"/>
                      <a:pt x="265" y="70"/>
                    </a:cubicBezTo>
                    <a:cubicBezTo>
                      <a:pt x="247" y="59"/>
                      <a:pt x="202" y="42"/>
                      <a:pt x="234" y="19"/>
                    </a:cubicBezTo>
                    <a:cubicBezTo>
                      <a:pt x="229" y="12"/>
                      <a:pt x="199" y="10"/>
                      <a:pt x="187" y="5"/>
                    </a:cubicBezTo>
                    <a:cubicBezTo>
                      <a:pt x="189" y="8"/>
                      <a:pt x="191" y="11"/>
                      <a:pt x="193" y="13"/>
                    </a:cubicBezTo>
                    <a:cubicBezTo>
                      <a:pt x="174" y="18"/>
                      <a:pt x="163" y="22"/>
                      <a:pt x="161" y="44"/>
                    </a:cubicBezTo>
                    <a:cubicBezTo>
                      <a:pt x="159" y="44"/>
                      <a:pt x="150" y="45"/>
                      <a:pt x="148" y="45"/>
                    </a:cubicBezTo>
                    <a:cubicBezTo>
                      <a:pt x="144" y="17"/>
                      <a:pt x="116" y="44"/>
                      <a:pt x="112" y="59"/>
                    </a:cubicBezTo>
                    <a:cubicBezTo>
                      <a:pt x="110" y="58"/>
                      <a:pt x="107" y="57"/>
                      <a:pt x="105" y="56"/>
                    </a:cubicBezTo>
                    <a:cubicBezTo>
                      <a:pt x="104" y="59"/>
                      <a:pt x="102" y="63"/>
                      <a:pt x="101" y="66"/>
                    </a:cubicBezTo>
                    <a:cubicBezTo>
                      <a:pt x="99" y="64"/>
                      <a:pt x="98" y="62"/>
                      <a:pt x="96" y="59"/>
                    </a:cubicBezTo>
                    <a:cubicBezTo>
                      <a:pt x="86" y="85"/>
                      <a:pt x="77" y="89"/>
                      <a:pt x="50" y="97"/>
                    </a:cubicBezTo>
                    <a:cubicBezTo>
                      <a:pt x="39" y="100"/>
                      <a:pt x="14" y="116"/>
                      <a:pt x="9" y="114"/>
                    </a:cubicBezTo>
                    <a:cubicBezTo>
                      <a:pt x="0" y="128"/>
                      <a:pt x="7" y="145"/>
                      <a:pt x="9" y="160"/>
                    </a:cubicBezTo>
                    <a:cubicBezTo>
                      <a:pt x="8" y="159"/>
                      <a:pt x="7" y="157"/>
                      <a:pt x="6" y="156"/>
                    </a:cubicBezTo>
                    <a:cubicBezTo>
                      <a:pt x="3" y="175"/>
                      <a:pt x="24" y="203"/>
                      <a:pt x="27" y="223"/>
                    </a:cubicBezTo>
                    <a:cubicBezTo>
                      <a:pt x="30" y="239"/>
                      <a:pt x="11" y="249"/>
                      <a:pt x="38" y="254"/>
                    </a:cubicBezTo>
                    <a:cubicBezTo>
                      <a:pt x="52" y="256"/>
                      <a:pt x="62" y="248"/>
                      <a:pt x="75" y="244"/>
                    </a:cubicBezTo>
                    <a:cubicBezTo>
                      <a:pt x="103" y="237"/>
                      <a:pt x="129" y="232"/>
                      <a:pt x="158" y="218"/>
                    </a:cubicBezTo>
                    <a:cubicBezTo>
                      <a:pt x="189" y="203"/>
                      <a:pt x="209" y="232"/>
                      <a:pt x="222" y="253"/>
                    </a:cubicBezTo>
                    <a:cubicBezTo>
                      <a:pt x="233" y="248"/>
                      <a:pt x="237" y="238"/>
                      <a:pt x="244" y="230"/>
                    </a:cubicBezTo>
                    <a:cubicBezTo>
                      <a:pt x="245" y="239"/>
                      <a:pt x="242" y="248"/>
                      <a:pt x="234" y="254"/>
                    </a:cubicBezTo>
                    <a:cubicBezTo>
                      <a:pt x="235" y="255"/>
                      <a:pt x="237" y="256"/>
                      <a:pt x="238" y="257"/>
                    </a:cubicBezTo>
                    <a:cubicBezTo>
                      <a:pt x="241" y="252"/>
                      <a:pt x="246" y="252"/>
                      <a:pt x="247" y="246"/>
                    </a:cubicBezTo>
                    <a:cubicBezTo>
                      <a:pt x="247" y="251"/>
                      <a:pt x="250" y="254"/>
                      <a:pt x="249" y="260"/>
                    </a:cubicBezTo>
                    <a:cubicBezTo>
                      <a:pt x="252" y="259"/>
                      <a:pt x="256" y="261"/>
                      <a:pt x="260" y="259"/>
                    </a:cubicBezTo>
                    <a:cubicBezTo>
                      <a:pt x="268" y="280"/>
                      <a:pt x="282" y="309"/>
                      <a:pt x="310" y="292"/>
                    </a:cubicBezTo>
                    <a:cubicBezTo>
                      <a:pt x="315" y="289"/>
                      <a:pt x="323" y="296"/>
                      <a:pt x="329" y="299"/>
                    </a:cubicBezTo>
                    <a:cubicBezTo>
                      <a:pt x="333" y="301"/>
                      <a:pt x="334" y="293"/>
                      <a:pt x="339" y="290"/>
                    </a:cubicBezTo>
                    <a:cubicBezTo>
                      <a:pt x="349" y="285"/>
                      <a:pt x="360" y="284"/>
                      <a:pt x="366" y="275"/>
                    </a:cubicBezTo>
                    <a:cubicBezTo>
                      <a:pt x="368" y="251"/>
                      <a:pt x="386" y="234"/>
                      <a:pt x="394" y="213"/>
                    </a:cubicBezTo>
                    <a:cubicBezTo>
                      <a:pt x="401" y="194"/>
                      <a:pt x="402" y="164"/>
                      <a:pt x="390" y="146"/>
                    </a:cubicBezTo>
                    <a:cubicBezTo>
                      <a:pt x="388" y="142"/>
                      <a:pt x="381" y="136"/>
                      <a:pt x="376" y="13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81" name="Google Shape;1681;p77"/>
              <p:cNvSpPr/>
              <p:nvPr/>
            </p:nvSpPr>
            <p:spPr>
              <a:xfrm>
                <a:off x="4659440" y="427173"/>
                <a:ext cx="429850" cy="248482"/>
              </a:xfrm>
              <a:custGeom>
                <a:rect b="b" l="l" r="r" t="t"/>
                <a:pathLst>
                  <a:path extrusionOk="0" h="175" w="303">
                    <a:moveTo>
                      <a:pt x="14" y="47"/>
                    </a:moveTo>
                    <a:cubicBezTo>
                      <a:pt x="24" y="52"/>
                      <a:pt x="30" y="43"/>
                      <a:pt x="41" y="44"/>
                    </a:cubicBezTo>
                    <a:cubicBezTo>
                      <a:pt x="32" y="45"/>
                      <a:pt x="24" y="48"/>
                      <a:pt x="20" y="55"/>
                    </a:cubicBezTo>
                    <a:cubicBezTo>
                      <a:pt x="25" y="55"/>
                      <a:pt x="30" y="56"/>
                      <a:pt x="35" y="55"/>
                    </a:cubicBezTo>
                    <a:cubicBezTo>
                      <a:pt x="32" y="56"/>
                      <a:pt x="29" y="57"/>
                      <a:pt x="26" y="59"/>
                    </a:cubicBezTo>
                    <a:cubicBezTo>
                      <a:pt x="38" y="68"/>
                      <a:pt x="43" y="64"/>
                      <a:pt x="55" y="63"/>
                    </a:cubicBezTo>
                    <a:cubicBezTo>
                      <a:pt x="62" y="62"/>
                      <a:pt x="64" y="74"/>
                      <a:pt x="74" y="68"/>
                    </a:cubicBezTo>
                    <a:cubicBezTo>
                      <a:pt x="81" y="64"/>
                      <a:pt x="90" y="70"/>
                      <a:pt x="99" y="69"/>
                    </a:cubicBezTo>
                    <a:cubicBezTo>
                      <a:pt x="107" y="68"/>
                      <a:pt x="113" y="62"/>
                      <a:pt x="121" y="61"/>
                    </a:cubicBezTo>
                    <a:cubicBezTo>
                      <a:pt x="112" y="71"/>
                      <a:pt x="66" y="70"/>
                      <a:pt x="98" y="85"/>
                    </a:cubicBezTo>
                    <a:cubicBezTo>
                      <a:pt x="80" y="80"/>
                      <a:pt x="74" y="71"/>
                      <a:pt x="53" y="72"/>
                    </a:cubicBezTo>
                    <a:cubicBezTo>
                      <a:pt x="55" y="74"/>
                      <a:pt x="56" y="75"/>
                      <a:pt x="58" y="76"/>
                    </a:cubicBezTo>
                    <a:cubicBezTo>
                      <a:pt x="55" y="77"/>
                      <a:pt x="52" y="78"/>
                      <a:pt x="49" y="79"/>
                    </a:cubicBezTo>
                    <a:cubicBezTo>
                      <a:pt x="55" y="83"/>
                      <a:pt x="86" y="100"/>
                      <a:pt x="65" y="104"/>
                    </a:cubicBezTo>
                    <a:cubicBezTo>
                      <a:pt x="55" y="105"/>
                      <a:pt x="43" y="108"/>
                      <a:pt x="43" y="121"/>
                    </a:cubicBezTo>
                    <a:cubicBezTo>
                      <a:pt x="59" y="114"/>
                      <a:pt x="60" y="128"/>
                      <a:pt x="72" y="136"/>
                    </a:cubicBezTo>
                    <a:cubicBezTo>
                      <a:pt x="59" y="135"/>
                      <a:pt x="50" y="122"/>
                      <a:pt x="36" y="130"/>
                    </a:cubicBezTo>
                    <a:cubicBezTo>
                      <a:pt x="41" y="133"/>
                      <a:pt x="42" y="138"/>
                      <a:pt x="47" y="140"/>
                    </a:cubicBezTo>
                    <a:cubicBezTo>
                      <a:pt x="38" y="142"/>
                      <a:pt x="26" y="145"/>
                      <a:pt x="22" y="154"/>
                    </a:cubicBezTo>
                    <a:cubicBezTo>
                      <a:pt x="47" y="153"/>
                      <a:pt x="119" y="175"/>
                      <a:pt x="139" y="150"/>
                    </a:cubicBezTo>
                    <a:cubicBezTo>
                      <a:pt x="134" y="149"/>
                      <a:pt x="131" y="146"/>
                      <a:pt x="125" y="147"/>
                    </a:cubicBezTo>
                    <a:cubicBezTo>
                      <a:pt x="130" y="141"/>
                      <a:pt x="140" y="136"/>
                      <a:pt x="137" y="126"/>
                    </a:cubicBezTo>
                    <a:cubicBezTo>
                      <a:pt x="152" y="129"/>
                      <a:pt x="159" y="120"/>
                      <a:pt x="169" y="110"/>
                    </a:cubicBezTo>
                    <a:cubicBezTo>
                      <a:pt x="165" y="108"/>
                      <a:pt x="163" y="104"/>
                      <a:pt x="159" y="102"/>
                    </a:cubicBezTo>
                    <a:cubicBezTo>
                      <a:pt x="166" y="100"/>
                      <a:pt x="164" y="98"/>
                      <a:pt x="169" y="95"/>
                    </a:cubicBezTo>
                    <a:cubicBezTo>
                      <a:pt x="166" y="95"/>
                      <a:pt x="163" y="95"/>
                      <a:pt x="160" y="96"/>
                    </a:cubicBezTo>
                    <a:cubicBezTo>
                      <a:pt x="179" y="83"/>
                      <a:pt x="196" y="90"/>
                      <a:pt x="214" y="73"/>
                    </a:cubicBezTo>
                    <a:cubicBezTo>
                      <a:pt x="231" y="58"/>
                      <a:pt x="253" y="58"/>
                      <a:pt x="271" y="44"/>
                    </a:cubicBezTo>
                    <a:cubicBezTo>
                      <a:pt x="262" y="45"/>
                      <a:pt x="254" y="46"/>
                      <a:pt x="245" y="43"/>
                    </a:cubicBezTo>
                    <a:cubicBezTo>
                      <a:pt x="265" y="36"/>
                      <a:pt x="286" y="38"/>
                      <a:pt x="303" y="25"/>
                    </a:cubicBezTo>
                    <a:cubicBezTo>
                      <a:pt x="279" y="10"/>
                      <a:pt x="268" y="9"/>
                      <a:pt x="241" y="16"/>
                    </a:cubicBezTo>
                    <a:cubicBezTo>
                      <a:pt x="243" y="14"/>
                      <a:pt x="245" y="13"/>
                      <a:pt x="247" y="12"/>
                    </a:cubicBezTo>
                    <a:cubicBezTo>
                      <a:pt x="231" y="3"/>
                      <a:pt x="188" y="0"/>
                      <a:pt x="174" y="8"/>
                    </a:cubicBezTo>
                    <a:cubicBezTo>
                      <a:pt x="170" y="10"/>
                      <a:pt x="154" y="7"/>
                      <a:pt x="149" y="7"/>
                    </a:cubicBezTo>
                    <a:cubicBezTo>
                      <a:pt x="138" y="7"/>
                      <a:pt x="120" y="5"/>
                      <a:pt x="110" y="10"/>
                    </a:cubicBezTo>
                    <a:cubicBezTo>
                      <a:pt x="99" y="15"/>
                      <a:pt x="90" y="12"/>
                      <a:pt x="84" y="24"/>
                    </a:cubicBezTo>
                    <a:cubicBezTo>
                      <a:pt x="80" y="33"/>
                      <a:pt x="64" y="16"/>
                      <a:pt x="56" y="23"/>
                    </a:cubicBezTo>
                    <a:cubicBezTo>
                      <a:pt x="39" y="36"/>
                      <a:pt x="15" y="26"/>
                      <a:pt x="0" y="44"/>
                    </a:cubicBezTo>
                    <a:cubicBezTo>
                      <a:pt x="8" y="42"/>
                      <a:pt x="15" y="42"/>
                      <a:pt x="23" y="41"/>
                    </a:cubicBezTo>
                    <a:cubicBezTo>
                      <a:pt x="20" y="43"/>
                      <a:pt x="17" y="45"/>
                      <a:pt x="14" y="4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82" name="Google Shape;1682;p77"/>
              <p:cNvSpPr/>
              <p:nvPr/>
            </p:nvSpPr>
            <p:spPr>
              <a:xfrm>
                <a:off x="4917510" y="406400"/>
                <a:ext cx="854107" cy="644774"/>
              </a:xfrm>
              <a:custGeom>
                <a:rect b="b" l="l" r="r" t="t"/>
                <a:pathLst>
                  <a:path extrusionOk="0" h="455" w="603">
                    <a:moveTo>
                      <a:pt x="467" y="279"/>
                    </a:moveTo>
                    <a:cubicBezTo>
                      <a:pt x="476" y="273"/>
                      <a:pt x="474" y="275"/>
                      <a:pt x="471" y="266"/>
                    </a:cubicBezTo>
                    <a:cubicBezTo>
                      <a:pt x="479" y="266"/>
                      <a:pt x="513" y="296"/>
                      <a:pt x="512" y="275"/>
                    </a:cubicBezTo>
                    <a:cubicBezTo>
                      <a:pt x="511" y="257"/>
                      <a:pt x="483" y="251"/>
                      <a:pt x="478" y="236"/>
                    </a:cubicBezTo>
                    <a:cubicBezTo>
                      <a:pt x="483" y="239"/>
                      <a:pt x="493" y="253"/>
                      <a:pt x="501" y="250"/>
                    </a:cubicBezTo>
                    <a:cubicBezTo>
                      <a:pt x="519" y="245"/>
                      <a:pt x="493" y="230"/>
                      <a:pt x="488" y="227"/>
                    </a:cubicBezTo>
                    <a:cubicBezTo>
                      <a:pt x="498" y="229"/>
                      <a:pt x="500" y="232"/>
                      <a:pt x="509" y="229"/>
                    </a:cubicBezTo>
                    <a:cubicBezTo>
                      <a:pt x="517" y="227"/>
                      <a:pt x="523" y="225"/>
                      <a:pt x="519" y="216"/>
                    </a:cubicBezTo>
                    <a:cubicBezTo>
                      <a:pt x="527" y="214"/>
                      <a:pt x="528" y="211"/>
                      <a:pt x="533" y="207"/>
                    </a:cubicBezTo>
                    <a:cubicBezTo>
                      <a:pt x="528" y="205"/>
                      <a:pt x="526" y="201"/>
                      <a:pt x="521" y="199"/>
                    </a:cubicBezTo>
                    <a:cubicBezTo>
                      <a:pt x="531" y="197"/>
                      <a:pt x="532" y="193"/>
                      <a:pt x="530" y="184"/>
                    </a:cubicBezTo>
                    <a:cubicBezTo>
                      <a:pt x="529" y="179"/>
                      <a:pt x="519" y="170"/>
                      <a:pt x="519" y="173"/>
                    </a:cubicBezTo>
                    <a:cubicBezTo>
                      <a:pt x="517" y="154"/>
                      <a:pt x="534" y="168"/>
                      <a:pt x="547" y="156"/>
                    </a:cubicBezTo>
                    <a:cubicBezTo>
                      <a:pt x="543" y="151"/>
                      <a:pt x="537" y="147"/>
                      <a:pt x="531" y="144"/>
                    </a:cubicBezTo>
                    <a:cubicBezTo>
                      <a:pt x="533" y="143"/>
                      <a:pt x="535" y="143"/>
                      <a:pt x="537" y="142"/>
                    </a:cubicBezTo>
                    <a:cubicBezTo>
                      <a:pt x="530" y="138"/>
                      <a:pt x="522" y="136"/>
                      <a:pt x="514" y="135"/>
                    </a:cubicBezTo>
                    <a:cubicBezTo>
                      <a:pt x="517" y="121"/>
                      <a:pt x="536" y="114"/>
                      <a:pt x="532" y="101"/>
                    </a:cubicBezTo>
                    <a:cubicBezTo>
                      <a:pt x="542" y="100"/>
                      <a:pt x="561" y="85"/>
                      <a:pt x="564" y="77"/>
                    </a:cubicBezTo>
                    <a:cubicBezTo>
                      <a:pt x="562" y="77"/>
                      <a:pt x="560" y="77"/>
                      <a:pt x="557" y="77"/>
                    </a:cubicBezTo>
                    <a:cubicBezTo>
                      <a:pt x="566" y="77"/>
                      <a:pt x="603" y="63"/>
                      <a:pt x="597" y="52"/>
                    </a:cubicBezTo>
                    <a:cubicBezTo>
                      <a:pt x="590" y="40"/>
                      <a:pt x="566" y="46"/>
                      <a:pt x="556" y="48"/>
                    </a:cubicBezTo>
                    <a:cubicBezTo>
                      <a:pt x="541" y="52"/>
                      <a:pt x="531" y="54"/>
                      <a:pt x="516" y="53"/>
                    </a:cubicBezTo>
                    <a:cubicBezTo>
                      <a:pt x="505" y="52"/>
                      <a:pt x="489" y="77"/>
                      <a:pt x="480" y="84"/>
                    </a:cubicBezTo>
                    <a:cubicBezTo>
                      <a:pt x="485" y="74"/>
                      <a:pt x="512" y="53"/>
                      <a:pt x="498" y="44"/>
                    </a:cubicBezTo>
                    <a:cubicBezTo>
                      <a:pt x="486" y="36"/>
                      <a:pt x="468" y="60"/>
                      <a:pt x="454" y="61"/>
                    </a:cubicBezTo>
                    <a:cubicBezTo>
                      <a:pt x="459" y="57"/>
                      <a:pt x="461" y="51"/>
                      <a:pt x="466" y="45"/>
                    </a:cubicBezTo>
                    <a:cubicBezTo>
                      <a:pt x="462" y="44"/>
                      <a:pt x="458" y="44"/>
                      <a:pt x="455" y="44"/>
                    </a:cubicBezTo>
                    <a:cubicBezTo>
                      <a:pt x="478" y="43"/>
                      <a:pt x="500" y="40"/>
                      <a:pt x="508" y="26"/>
                    </a:cubicBezTo>
                    <a:cubicBezTo>
                      <a:pt x="481" y="26"/>
                      <a:pt x="468" y="15"/>
                      <a:pt x="444" y="6"/>
                    </a:cubicBezTo>
                    <a:cubicBezTo>
                      <a:pt x="425" y="0"/>
                      <a:pt x="395" y="0"/>
                      <a:pt x="375" y="3"/>
                    </a:cubicBezTo>
                    <a:cubicBezTo>
                      <a:pt x="354" y="5"/>
                      <a:pt x="335" y="12"/>
                      <a:pt x="314" y="13"/>
                    </a:cubicBezTo>
                    <a:cubicBezTo>
                      <a:pt x="304" y="13"/>
                      <a:pt x="273" y="17"/>
                      <a:pt x="255" y="21"/>
                    </a:cubicBezTo>
                    <a:cubicBezTo>
                      <a:pt x="258" y="23"/>
                      <a:pt x="261" y="25"/>
                      <a:pt x="263" y="27"/>
                    </a:cubicBezTo>
                    <a:cubicBezTo>
                      <a:pt x="239" y="24"/>
                      <a:pt x="260" y="41"/>
                      <a:pt x="269" y="46"/>
                    </a:cubicBezTo>
                    <a:cubicBezTo>
                      <a:pt x="260" y="46"/>
                      <a:pt x="206" y="22"/>
                      <a:pt x="217" y="46"/>
                    </a:cubicBezTo>
                    <a:cubicBezTo>
                      <a:pt x="207" y="45"/>
                      <a:pt x="190" y="28"/>
                      <a:pt x="193" y="46"/>
                    </a:cubicBezTo>
                    <a:cubicBezTo>
                      <a:pt x="178" y="34"/>
                      <a:pt x="137" y="39"/>
                      <a:pt x="121" y="49"/>
                    </a:cubicBezTo>
                    <a:cubicBezTo>
                      <a:pt x="115" y="52"/>
                      <a:pt x="115" y="60"/>
                      <a:pt x="110" y="64"/>
                    </a:cubicBezTo>
                    <a:cubicBezTo>
                      <a:pt x="104" y="70"/>
                      <a:pt x="101" y="61"/>
                      <a:pt x="94" y="67"/>
                    </a:cubicBezTo>
                    <a:cubicBezTo>
                      <a:pt x="83" y="76"/>
                      <a:pt x="70" y="80"/>
                      <a:pt x="58" y="88"/>
                    </a:cubicBezTo>
                    <a:cubicBezTo>
                      <a:pt x="64" y="95"/>
                      <a:pt x="74" y="95"/>
                      <a:pt x="83" y="95"/>
                    </a:cubicBezTo>
                    <a:cubicBezTo>
                      <a:pt x="78" y="119"/>
                      <a:pt x="62" y="111"/>
                      <a:pt x="44" y="115"/>
                    </a:cubicBezTo>
                    <a:cubicBezTo>
                      <a:pt x="38" y="117"/>
                      <a:pt x="12" y="125"/>
                      <a:pt x="10" y="130"/>
                    </a:cubicBezTo>
                    <a:cubicBezTo>
                      <a:pt x="0" y="151"/>
                      <a:pt x="66" y="143"/>
                      <a:pt x="72" y="143"/>
                    </a:cubicBezTo>
                    <a:cubicBezTo>
                      <a:pt x="66" y="162"/>
                      <a:pt x="35" y="146"/>
                      <a:pt x="22" y="162"/>
                    </a:cubicBezTo>
                    <a:cubicBezTo>
                      <a:pt x="31" y="159"/>
                      <a:pt x="41" y="162"/>
                      <a:pt x="49" y="167"/>
                    </a:cubicBezTo>
                    <a:cubicBezTo>
                      <a:pt x="47" y="169"/>
                      <a:pt x="44" y="171"/>
                      <a:pt x="42" y="173"/>
                    </a:cubicBezTo>
                    <a:cubicBezTo>
                      <a:pt x="50" y="180"/>
                      <a:pt x="59" y="183"/>
                      <a:pt x="68" y="180"/>
                    </a:cubicBezTo>
                    <a:cubicBezTo>
                      <a:pt x="67" y="179"/>
                      <a:pt x="65" y="178"/>
                      <a:pt x="64" y="177"/>
                    </a:cubicBezTo>
                    <a:cubicBezTo>
                      <a:pt x="113" y="175"/>
                      <a:pt x="154" y="175"/>
                      <a:pt x="174" y="230"/>
                    </a:cubicBezTo>
                    <a:cubicBezTo>
                      <a:pt x="179" y="244"/>
                      <a:pt x="185" y="242"/>
                      <a:pt x="179" y="256"/>
                    </a:cubicBezTo>
                    <a:cubicBezTo>
                      <a:pt x="173" y="271"/>
                      <a:pt x="196" y="260"/>
                      <a:pt x="202" y="262"/>
                    </a:cubicBezTo>
                    <a:cubicBezTo>
                      <a:pt x="208" y="265"/>
                      <a:pt x="224" y="281"/>
                      <a:pt x="217" y="286"/>
                    </a:cubicBezTo>
                    <a:cubicBezTo>
                      <a:pt x="216" y="286"/>
                      <a:pt x="193" y="279"/>
                      <a:pt x="189" y="279"/>
                    </a:cubicBezTo>
                    <a:cubicBezTo>
                      <a:pt x="197" y="289"/>
                      <a:pt x="215" y="293"/>
                      <a:pt x="227" y="294"/>
                    </a:cubicBezTo>
                    <a:cubicBezTo>
                      <a:pt x="220" y="304"/>
                      <a:pt x="221" y="320"/>
                      <a:pt x="207" y="318"/>
                    </a:cubicBezTo>
                    <a:cubicBezTo>
                      <a:pt x="201" y="325"/>
                      <a:pt x="193" y="334"/>
                      <a:pt x="193" y="346"/>
                    </a:cubicBezTo>
                    <a:cubicBezTo>
                      <a:pt x="195" y="346"/>
                      <a:pt x="197" y="346"/>
                      <a:pt x="199" y="346"/>
                    </a:cubicBezTo>
                    <a:cubicBezTo>
                      <a:pt x="193" y="361"/>
                      <a:pt x="210" y="371"/>
                      <a:pt x="212" y="386"/>
                    </a:cubicBezTo>
                    <a:cubicBezTo>
                      <a:pt x="217" y="384"/>
                      <a:pt x="220" y="387"/>
                      <a:pt x="224" y="387"/>
                    </a:cubicBezTo>
                    <a:cubicBezTo>
                      <a:pt x="210" y="400"/>
                      <a:pt x="241" y="435"/>
                      <a:pt x="254" y="440"/>
                    </a:cubicBezTo>
                    <a:cubicBezTo>
                      <a:pt x="256" y="442"/>
                      <a:pt x="263" y="435"/>
                      <a:pt x="267" y="437"/>
                    </a:cubicBezTo>
                    <a:cubicBezTo>
                      <a:pt x="272" y="440"/>
                      <a:pt x="274" y="446"/>
                      <a:pt x="278" y="447"/>
                    </a:cubicBezTo>
                    <a:cubicBezTo>
                      <a:pt x="284" y="449"/>
                      <a:pt x="292" y="455"/>
                      <a:pt x="298" y="450"/>
                    </a:cubicBezTo>
                    <a:cubicBezTo>
                      <a:pt x="307" y="441"/>
                      <a:pt x="306" y="428"/>
                      <a:pt x="308" y="417"/>
                    </a:cubicBezTo>
                    <a:cubicBezTo>
                      <a:pt x="310" y="407"/>
                      <a:pt x="329" y="400"/>
                      <a:pt x="323" y="390"/>
                    </a:cubicBezTo>
                    <a:cubicBezTo>
                      <a:pt x="312" y="374"/>
                      <a:pt x="348" y="364"/>
                      <a:pt x="355" y="354"/>
                    </a:cubicBezTo>
                    <a:cubicBezTo>
                      <a:pt x="355" y="356"/>
                      <a:pt x="355" y="359"/>
                      <a:pt x="355" y="361"/>
                    </a:cubicBezTo>
                    <a:cubicBezTo>
                      <a:pt x="373" y="358"/>
                      <a:pt x="380" y="355"/>
                      <a:pt x="392" y="343"/>
                    </a:cubicBezTo>
                    <a:cubicBezTo>
                      <a:pt x="402" y="333"/>
                      <a:pt x="409" y="321"/>
                      <a:pt x="425" y="321"/>
                    </a:cubicBezTo>
                    <a:cubicBezTo>
                      <a:pt x="456" y="321"/>
                      <a:pt x="479" y="303"/>
                      <a:pt x="505" y="290"/>
                    </a:cubicBezTo>
                    <a:cubicBezTo>
                      <a:pt x="492" y="288"/>
                      <a:pt x="474" y="291"/>
                      <a:pt x="467" y="279"/>
                    </a:cubicBezTo>
                    <a:close/>
                    <a:moveTo>
                      <a:pt x="397" y="45"/>
                    </a:moveTo>
                    <a:cubicBezTo>
                      <a:pt x="407" y="43"/>
                      <a:pt x="425" y="44"/>
                      <a:pt x="443" y="44"/>
                    </a:cubicBezTo>
                    <a:cubicBezTo>
                      <a:pt x="427" y="45"/>
                      <a:pt x="412" y="48"/>
                      <a:pt x="397" y="4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83" name="Google Shape;1683;p77"/>
              <p:cNvSpPr/>
              <p:nvPr/>
            </p:nvSpPr>
            <p:spPr>
              <a:xfrm>
                <a:off x="3607187" y="770733"/>
                <a:ext cx="1868807" cy="2114093"/>
              </a:xfrm>
              <a:custGeom>
                <a:rect b="b" l="l" r="r" t="t"/>
                <a:pathLst>
                  <a:path extrusionOk="0" h="1491" w="1319">
                    <a:moveTo>
                      <a:pt x="1301" y="925"/>
                    </a:moveTo>
                    <a:cubicBezTo>
                      <a:pt x="1282" y="928"/>
                      <a:pt x="1275" y="906"/>
                      <a:pt x="1262" y="908"/>
                    </a:cubicBezTo>
                    <a:cubicBezTo>
                      <a:pt x="1249" y="910"/>
                      <a:pt x="1230" y="892"/>
                      <a:pt x="1217" y="906"/>
                    </a:cubicBezTo>
                    <a:cubicBezTo>
                      <a:pt x="1212" y="881"/>
                      <a:pt x="1179" y="879"/>
                      <a:pt x="1166" y="900"/>
                    </a:cubicBezTo>
                    <a:cubicBezTo>
                      <a:pt x="1166" y="898"/>
                      <a:pt x="1165" y="895"/>
                      <a:pt x="1165" y="892"/>
                    </a:cubicBezTo>
                    <a:cubicBezTo>
                      <a:pt x="1154" y="898"/>
                      <a:pt x="1145" y="890"/>
                      <a:pt x="1148" y="879"/>
                    </a:cubicBezTo>
                    <a:cubicBezTo>
                      <a:pt x="1148" y="876"/>
                      <a:pt x="1151" y="874"/>
                      <a:pt x="1153" y="872"/>
                    </a:cubicBezTo>
                    <a:cubicBezTo>
                      <a:pt x="1150" y="880"/>
                      <a:pt x="1163" y="889"/>
                      <a:pt x="1171" y="881"/>
                    </a:cubicBezTo>
                    <a:cubicBezTo>
                      <a:pt x="1180" y="872"/>
                      <a:pt x="1166" y="868"/>
                      <a:pt x="1159" y="867"/>
                    </a:cubicBezTo>
                    <a:cubicBezTo>
                      <a:pt x="1158" y="868"/>
                      <a:pt x="1157" y="868"/>
                      <a:pt x="1156" y="869"/>
                    </a:cubicBezTo>
                    <a:cubicBezTo>
                      <a:pt x="1157" y="859"/>
                      <a:pt x="1154" y="865"/>
                      <a:pt x="1152" y="857"/>
                    </a:cubicBezTo>
                    <a:cubicBezTo>
                      <a:pt x="1149" y="836"/>
                      <a:pt x="1139" y="831"/>
                      <a:pt x="1125" y="822"/>
                    </a:cubicBezTo>
                    <a:cubicBezTo>
                      <a:pt x="1115" y="815"/>
                      <a:pt x="1105" y="818"/>
                      <a:pt x="1093" y="816"/>
                    </a:cubicBezTo>
                    <a:cubicBezTo>
                      <a:pt x="1081" y="815"/>
                      <a:pt x="1080" y="806"/>
                      <a:pt x="1071" y="802"/>
                    </a:cubicBezTo>
                    <a:cubicBezTo>
                      <a:pt x="1063" y="798"/>
                      <a:pt x="1026" y="777"/>
                      <a:pt x="1038" y="770"/>
                    </a:cubicBezTo>
                    <a:cubicBezTo>
                      <a:pt x="1025" y="773"/>
                      <a:pt x="1010" y="776"/>
                      <a:pt x="996" y="773"/>
                    </a:cubicBezTo>
                    <a:cubicBezTo>
                      <a:pt x="982" y="770"/>
                      <a:pt x="977" y="766"/>
                      <a:pt x="960" y="759"/>
                    </a:cubicBezTo>
                    <a:cubicBezTo>
                      <a:pt x="963" y="762"/>
                      <a:pt x="965" y="764"/>
                      <a:pt x="967" y="766"/>
                    </a:cubicBezTo>
                    <a:cubicBezTo>
                      <a:pt x="947" y="754"/>
                      <a:pt x="952" y="779"/>
                      <a:pt x="950" y="785"/>
                    </a:cubicBezTo>
                    <a:cubicBezTo>
                      <a:pt x="940" y="777"/>
                      <a:pt x="945" y="767"/>
                      <a:pt x="951" y="758"/>
                    </a:cubicBezTo>
                    <a:cubicBezTo>
                      <a:pt x="943" y="761"/>
                      <a:pt x="932" y="762"/>
                      <a:pt x="922" y="766"/>
                    </a:cubicBezTo>
                    <a:cubicBezTo>
                      <a:pt x="908" y="772"/>
                      <a:pt x="905" y="787"/>
                      <a:pt x="895" y="789"/>
                    </a:cubicBezTo>
                    <a:cubicBezTo>
                      <a:pt x="896" y="793"/>
                      <a:pt x="897" y="791"/>
                      <a:pt x="896" y="796"/>
                    </a:cubicBezTo>
                    <a:cubicBezTo>
                      <a:pt x="880" y="781"/>
                      <a:pt x="873" y="784"/>
                      <a:pt x="853" y="787"/>
                    </a:cubicBezTo>
                    <a:cubicBezTo>
                      <a:pt x="825" y="790"/>
                      <a:pt x="831" y="757"/>
                      <a:pt x="827" y="742"/>
                    </a:cubicBezTo>
                    <a:cubicBezTo>
                      <a:pt x="826" y="735"/>
                      <a:pt x="836" y="727"/>
                      <a:pt x="825" y="725"/>
                    </a:cubicBezTo>
                    <a:cubicBezTo>
                      <a:pt x="814" y="722"/>
                      <a:pt x="808" y="717"/>
                      <a:pt x="796" y="717"/>
                    </a:cubicBezTo>
                    <a:cubicBezTo>
                      <a:pt x="788" y="717"/>
                      <a:pt x="778" y="728"/>
                      <a:pt x="774" y="717"/>
                    </a:cubicBezTo>
                    <a:cubicBezTo>
                      <a:pt x="772" y="712"/>
                      <a:pt x="790" y="705"/>
                      <a:pt x="782" y="692"/>
                    </a:cubicBezTo>
                    <a:cubicBezTo>
                      <a:pt x="784" y="693"/>
                      <a:pt x="785" y="693"/>
                      <a:pt x="787" y="696"/>
                    </a:cubicBezTo>
                    <a:cubicBezTo>
                      <a:pt x="785" y="683"/>
                      <a:pt x="791" y="673"/>
                      <a:pt x="795" y="662"/>
                    </a:cubicBezTo>
                    <a:cubicBezTo>
                      <a:pt x="773" y="666"/>
                      <a:pt x="770" y="663"/>
                      <a:pt x="755" y="680"/>
                    </a:cubicBezTo>
                    <a:cubicBezTo>
                      <a:pt x="745" y="691"/>
                      <a:pt x="736" y="702"/>
                      <a:pt x="716" y="691"/>
                    </a:cubicBezTo>
                    <a:cubicBezTo>
                      <a:pt x="686" y="676"/>
                      <a:pt x="684" y="631"/>
                      <a:pt x="694" y="613"/>
                    </a:cubicBezTo>
                    <a:cubicBezTo>
                      <a:pt x="682" y="603"/>
                      <a:pt x="692" y="598"/>
                      <a:pt x="699" y="590"/>
                    </a:cubicBezTo>
                    <a:cubicBezTo>
                      <a:pt x="705" y="584"/>
                      <a:pt x="712" y="591"/>
                      <a:pt x="714" y="582"/>
                    </a:cubicBezTo>
                    <a:cubicBezTo>
                      <a:pt x="715" y="575"/>
                      <a:pt x="720" y="575"/>
                      <a:pt x="726" y="572"/>
                    </a:cubicBezTo>
                    <a:cubicBezTo>
                      <a:pt x="730" y="569"/>
                      <a:pt x="785" y="592"/>
                      <a:pt x="766" y="568"/>
                    </a:cubicBezTo>
                    <a:cubicBezTo>
                      <a:pt x="774" y="567"/>
                      <a:pt x="781" y="567"/>
                      <a:pt x="785" y="571"/>
                    </a:cubicBezTo>
                    <a:cubicBezTo>
                      <a:pt x="794" y="562"/>
                      <a:pt x="799" y="569"/>
                      <a:pt x="807" y="574"/>
                    </a:cubicBezTo>
                    <a:cubicBezTo>
                      <a:pt x="816" y="579"/>
                      <a:pt x="825" y="566"/>
                      <a:pt x="832" y="578"/>
                    </a:cubicBezTo>
                    <a:cubicBezTo>
                      <a:pt x="836" y="586"/>
                      <a:pt x="831" y="594"/>
                      <a:pt x="835" y="602"/>
                    </a:cubicBezTo>
                    <a:cubicBezTo>
                      <a:pt x="838" y="610"/>
                      <a:pt x="850" y="614"/>
                      <a:pt x="854" y="623"/>
                    </a:cubicBezTo>
                    <a:cubicBezTo>
                      <a:pt x="872" y="606"/>
                      <a:pt x="851" y="594"/>
                      <a:pt x="848" y="577"/>
                    </a:cubicBezTo>
                    <a:cubicBezTo>
                      <a:pt x="841" y="545"/>
                      <a:pt x="864" y="542"/>
                      <a:pt x="885" y="528"/>
                    </a:cubicBezTo>
                    <a:cubicBezTo>
                      <a:pt x="884" y="520"/>
                      <a:pt x="897" y="522"/>
                      <a:pt x="902" y="514"/>
                    </a:cubicBezTo>
                    <a:cubicBezTo>
                      <a:pt x="900" y="514"/>
                      <a:pt x="898" y="513"/>
                      <a:pt x="895" y="513"/>
                    </a:cubicBezTo>
                    <a:cubicBezTo>
                      <a:pt x="899" y="510"/>
                      <a:pt x="900" y="507"/>
                      <a:pt x="906" y="505"/>
                    </a:cubicBezTo>
                    <a:cubicBezTo>
                      <a:pt x="904" y="504"/>
                      <a:pt x="902" y="503"/>
                      <a:pt x="900" y="502"/>
                    </a:cubicBezTo>
                    <a:cubicBezTo>
                      <a:pt x="903" y="492"/>
                      <a:pt x="898" y="483"/>
                      <a:pt x="900" y="472"/>
                    </a:cubicBezTo>
                    <a:cubicBezTo>
                      <a:pt x="902" y="479"/>
                      <a:pt x="903" y="486"/>
                      <a:pt x="904" y="492"/>
                    </a:cubicBezTo>
                    <a:cubicBezTo>
                      <a:pt x="910" y="485"/>
                      <a:pt x="912" y="477"/>
                      <a:pt x="909" y="469"/>
                    </a:cubicBezTo>
                    <a:cubicBezTo>
                      <a:pt x="918" y="470"/>
                      <a:pt x="930" y="458"/>
                      <a:pt x="919" y="451"/>
                    </a:cubicBezTo>
                    <a:cubicBezTo>
                      <a:pt x="922" y="451"/>
                      <a:pt x="926" y="450"/>
                      <a:pt x="929" y="449"/>
                    </a:cubicBezTo>
                    <a:cubicBezTo>
                      <a:pt x="929" y="448"/>
                      <a:pt x="929" y="447"/>
                      <a:pt x="928" y="446"/>
                    </a:cubicBezTo>
                    <a:cubicBezTo>
                      <a:pt x="939" y="444"/>
                      <a:pt x="952" y="435"/>
                      <a:pt x="963" y="438"/>
                    </a:cubicBezTo>
                    <a:cubicBezTo>
                      <a:pt x="954" y="437"/>
                      <a:pt x="949" y="421"/>
                      <a:pt x="960" y="417"/>
                    </a:cubicBezTo>
                    <a:cubicBezTo>
                      <a:pt x="964" y="416"/>
                      <a:pt x="967" y="414"/>
                      <a:pt x="968" y="410"/>
                    </a:cubicBezTo>
                    <a:cubicBezTo>
                      <a:pt x="974" y="400"/>
                      <a:pt x="973" y="413"/>
                      <a:pt x="980" y="408"/>
                    </a:cubicBezTo>
                    <a:cubicBezTo>
                      <a:pt x="988" y="403"/>
                      <a:pt x="990" y="402"/>
                      <a:pt x="989" y="398"/>
                    </a:cubicBezTo>
                    <a:cubicBezTo>
                      <a:pt x="998" y="400"/>
                      <a:pt x="1008" y="393"/>
                      <a:pt x="1016" y="387"/>
                    </a:cubicBezTo>
                    <a:cubicBezTo>
                      <a:pt x="1017" y="390"/>
                      <a:pt x="1018" y="393"/>
                      <a:pt x="1019" y="396"/>
                    </a:cubicBezTo>
                    <a:cubicBezTo>
                      <a:pt x="1005" y="391"/>
                      <a:pt x="999" y="409"/>
                      <a:pt x="1006" y="420"/>
                    </a:cubicBezTo>
                    <a:cubicBezTo>
                      <a:pt x="1015" y="406"/>
                      <a:pt x="1034" y="404"/>
                      <a:pt x="1046" y="393"/>
                    </a:cubicBezTo>
                    <a:cubicBezTo>
                      <a:pt x="1036" y="390"/>
                      <a:pt x="998" y="378"/>
                      <a:pt x="1017" y="362"/>
                    </a:cubicBezTo>
                    <a:cubicBezTo>
                      <a:pt x="1013" y="362"/>
                      <a:pt x="1009" y="361"/>
                      <a:pt x="1005" y="362"/>
                    </a:cubicBezTo>
                    <a:cubicBezTo>
                      <a:pt x="1012" y="360"/>
                      <a:pt x="1015" y="355"/>
                      <a:pt x="1020" y="350"/>
                    </a:cubicBezTo>
                    <a:cubicBezTo>
                      <a:pt x="1001" y="337"/>
                      <a:pt x="987" y="353"/>
                      <a:pt x="970" y="357"/>
                    </a:cubicBezTo>
                    <a:cubicBezTo>
                      <a:pt x="982" y="351"/>
                      <a:pt x="987" y="342"/>
                      <a:pt x="998" y="336"/>
                    </a:cubicBezTo>
                    <a:cubicBezTo>
                      <a:pt x="1011" y="328"/>
                      <a:pt x="1030" y="329"/>
                      <a:pt x="1046" y="333"/>
                    </a:cubicBezTo>
                    <a:cubicBezTo>
                      <a:pt x="1059" y="337"/>
                      <a:pt x="1077" y="316"/>
                      <a:pt x="1091" y="314"/>
                    </a:cubicBezTo>
                    <a:cubicBezTo>
                      <a:pt x="1111" y="311"/>
                      <a:pt x="1095" y="291"/>
                      <a:pt x="1090" y="281"/>
                    </a:cubicBezTo>
                    <a:cubicBezTo>
                      <a:pt x="1082" y="289"/>
                      <a:pt x="1065" y="292"/>
                      <a:pt x="1056" y="288"/>
                    </a:cubicBezTo>
                    <a:cubicBezTo>
                      <a:pt x="1066" y="284"/>
                      <a:pt x="1077" y="283"/>
                      <a:pt x="1084" y="275"/>
                    </a:cubicBezTo>
                    <a:cubicBezTo>
                      <a:pt x="1076" y="269"/>
                      <a:pt x="1065" y="270"/>
                      <a:pt x="1056" y="265"/>
                    </a:cubicBezTo>
                    <a:cubicBezTo>
                      <a:pt x="1055" y="265"/>
                      <a:pt x="1059" y="256"/>
                      <a:pt x="1056" y="253"/>
                    </a:cubicBezTo>
                    <a:cubicBezTo>
                      <a:pt x="1051" y="249"/>
                      <a:pt x="1043" y="256"/>
                      <a:pt x="1037" y="248"/>
                    </a:cubicBezTo>
                    <a:cubicBezTo>
                      <a:pt x="1053" y="240"/>
                      <a:pt x="1020" y="197"/>
                      <a:pt x="1012" y="191"/>
                    </a:cubicBezTo>
                    <a:cubicBezTo>
                      <a:pt x="1004" y="205"/>
                      <a:pt x="996" y="222"/>
                      <a:pt x="980" y="216"/>
                    </a:cubicBezTo>
                    <a:cubicBezTo>
                      <a:pt x="965" y="209"/>
                      <a:pt x="967" y="185"/>
                      <a:pt x="952" y="183"/>
                    </a:cubicBezTo>
                    <a:cubicBezTo>
                      <a:pt x="944" y="182"/>
                      <a:pt x="945" y="173"/>
                      <a:pt x="937" y="168"/>
                    </a:cubicBezTo>
                    <a:cubicBezTo>
                      <a:pt x="926" y="162"/>
                      <a:pt x="923" y="167"/>
                      <a:pt x="913" y="165"/>
                    </a:cubicBezTo>
                    <a:cubicBezTo>
                      <a:pt x="906" y="164"/>
                      <a:pt x="858" y="158"/>
                      <a:pt x="885" y="174"/>
                    </a:cubicBezTo>
                    <a:cubicBezTo>
                      <a:pt x="865" y="182"/>
                      <a:pt x="897" y="207"/>
                      <a:pt x="870" y="212"/>
                    </a:cubicBezTo>
                    <a:cubicBezTo>
                      <a:pt x="882" y="224"/>
                      <a:pt x="885" y="234"/>
                      <a:pt x="892" y="249"/>
                    </a:cubicBezTo>
                    <a:cubicBezTo>
                      <a:pt x="900" y="267"/>
                      <a:pt x="859" y="268"/>
                      <a:pt x="866" y="279"/>
                    </a:cubicBezTo>
                    <a:cubicBezTo>
                      <a:pt x="874" y="291"/>
                      <a:pt x="884" y="304"/>
                      <a:pt x="870" y="316"/>
                    </a:cubicBezTo>
                    <a:cubicBezTo>
                      <a:pt x="857" y="327"/>
                      <a:pt x="840" y="306"/>
                      <a:pt x="837" y="292"/>
                    </a:cubicBezTo>
                    <a:cubicBezTo>
                      <a:pt x="835" y="284"/>
                      <a:pt x="845" y="282"/>
                      <a:pt x="838" y="272"/>
                    </a:cubicBezTo>
                    <a:cubicBezTo>
                      <a:pt x="837" y="269"/>
                      <a:pt x="823" y="264"/>
                      <a:pt x="820" y="263"/>
                    </a:cubicBezTo>
                    <a:cubicBezTo>
                      <a:pt x="814" y="261"/>
                      <a:pt x="803" y="259"/>
                      <a:pt x="797" y="258"/>
                    </a:cubicBezTo>
                    <a:cubicBezTo>
                      <a:pt x="786" y="255"/>
                      <a:pt x="784" y="249"/>
                      <a:pt x="775" y="246"/>
                    </a:cubicBezTo>
                    <a:cubicBezTo>
                      <a:pt x="769" y="243"/>
                      <a:pt x="762" y="244"/>
                      <a:pt x="754" y="240"/>
                    </a:cubicBezTo>
                    <a:cubicBezTo>
                      <a:pt x="750" y="238"/>
                      <a:pt x="742" y="244"/>
                      <a:pt x="739" y="242"/>
                    </a:cubicBezTo>
                    <a:cubicBezTo>
                      <a:pt x="728" y="234"/>
                      <a:pt x="737" y="204"/>
                      <a:pt x="714" y="221"/>
                    </a:cubicBezTo>
                    <a:cubicBezTo>
                      <a:pt x="715" y="206"/>
                      <a:pt x="715" y="192"/>
                      <a:pt x="723" y="179"/>
                    </a:cubicBezTo>
                    <a:cubicBezTo>
                      <a:pt x="732" y="163"/>
                      <a:pt x="745" y="160"/>
                      <a:pt x="758" y="150"/>
                    </a:cubicBezTo>
                    <a:cubicBezTo>
                      <a:pt x="751" y="148"/>
                      <a:pt x="744" y="145"/>
                      <a:pt x="737" y="141"/>
                    </a:cubicBezTo>
                    <a:cubicBezTo>
                      <a:pt x="748" y="142"/>
                      <a:pt x="756" y="142"/>
                      <a:pt x="766" y="139"/>
                    </a:cubicBezTo>
                    <a:cubicBezTo>
                      <a:pt x="775" y="135"/>
                      <a:pt x="782" y="127"/>
                      <a:pt x="793" y="124"/>
                    </a:cubicBezTo>
                    <a:cubicBezTo>
                      <a:pt x="784" y="115"/>
                      <a:pt x="768" y="120"/>
                      <a:pt x="762" y="106"/>
                    </a:cubicBezTo>
                    <a:cubicBezTo>
                      <a:pt x="769" y="107"/>
                      <a:pt x="783" y="119"/>
                      <a:pt x="787" y="116"/>
                    </a:cubicBezTo>
                    <a:cubicBezTo>
                      <a:pt x="795" y="109"/>
                      <a:pt x="808" y="105"/>
                      <a:pt x="798" y="95"/>
                    </a:cubicBezTo>
                    <a:cubicBezTo>
                      <a:pt x="840" y="128"/>
                      <a:pt x="867" y="45"/>
                      <a:pt x="824" y="42"/>
                    </a:cubicBezTo>
                    <a:cubicBezTo>
                      <a:pt x="803" y="40"/>
                      <a:pt x="817" y="55"/>
                      <a:pt x="811" y="59"/>
                    </a:cubicBezTo>
                    <a:cubicBezTo>
                      <a:pt x="803" y="64"/>
                      <a:pt x="799" y="82"/>
                      <a:pt x="793" y="82"/>
                    </a:cubicBezTo>
                    <a:cubicBezTo>
                      <a:pt x="772" y="84"/>
                      <a:pt x="782" y="30"/>
                      <a:pt x="757" y="65"/>
                    </a:cubicBezTo>
                    <a:cubicBezTo>
                      <a:pt x="754" y="57"/>
                      <a:pt x="753" y="58"/>
                      <a:pt x="749" y="51"/>
                    </a:cubicBezTo>
                    <a:cubicBezTo>
                      <a:pt x="751" y="50"/>
                      <a:pt x="753" y="48"/>
                      <a:pt x="755" y="47"/>
                    </a:cubicBezTo>
                    <a:cubicBezTo>
                      <a:pt x="748" y="46"/>
                      <a:pt x="741" y="44"/>
                      <a:pt x="735" y="42"/>
                    </a:cubicBezTo>
                    <a:cubicBezTo>
                      <a:pt x="738" y="40"/>
                      <a:pt x="740" y="36"/>
                      <a:pt x="744" y="34"/>
                    </a:cubicBezTo>
                    <a:cubicBezTo>
                      <a:pt x="733" y="27"/>
                      <a:pt x="733" y="15"/>
                      <a:pt x="726" y="10"/>
                    </a:cubicBezTo>
                    <a:cubicBezTo>
                      <a:pt x="709" y="0"/>
                      <a:pt x="714" y="17"/>
                      <a:pt x="698" y="17"/>
                    </a:cubicBezTo>
                    <a:cubicBezTo>
                      <a:pt x="699" y="29"/>
                      <a:pt x="698" y="31"/>
                      <a:pt x="705" y="39"/>
                    </a:cubicBezTo>
                    <a:cubicBezTo>
                      <a:pt x="712" y="47"/>
                      <a:pt x="730" y="46"/>
                      <a:pt x="719" y="61"/>
                    </a:cubicBezTo>
                    <a:cubicBezTo>
                      <a:pt x="721" y="60"/>
                      <a:pt x="722" y="59"/>
                      <a:pt x="724" y="59"/>
                    </a:cubicBezTo>
                    <a:cubicBezTo>
                      <a:pt x="717" y="66"/>
                      <a:pt x="709" y="72"/>
                      <a:pt x="709" y="83"/>
                    </a:cubicBezTo>
                    <a:cubicBezTo>
                      <a:pt x="693" y="62"/>
                      <a:pt x="685" y="68"/>
                      <a:pt x="663" y="75"/>
                    </a:cubicBezTo>
                    <a:cubicBezTo>
                      <a:pt x="646" y="80"/>
                      <a:pt x="606" y="76"/>
                      <a:pt x="605" y="53"/>
                    </a:cubicBezTo>
                    <a:cubicBezTo>
                      <a:pt x="595" y="58"/>
                      <a:pt x="585" y="58"/>
                      <a:pt x="577" y="65"/>
                    </a:cubicBezTo>
                    <a:cubicBezTo>
                      <a:pt x="584" y="67"/>
                      <a:pt x="592" y="66"/>
                      <a:pt x="600" y="63"/>
                    </a:cubicBezTo>
                    <a:cubicBezTo>
                      <a:pt x="595" y="73"/>
                      <a:pt x="583" y="73"/>
                      <a:pt x="585" y="86"/>
                    </a:cubicBezTo>
                    <a:cubicBezTo>
                      <a:pt x="573" y="83"/>
                      <a:pt x="568" y="66"/>
                      <a:pt x="552" y="73"/>
                    </a:cubicBezTo>
                    <a:cubicBezTo>
                      <a:pt x="538" y="79"/>
                      <a:pt x="523" y="76"/>
                      <a:pt x="509" y="71"/>
                    </a:cubicBezTo>
                    <a:cubicBezTo>
                      <a:pt x="514" y="71"/>
                      <a:pt x="518" y="68"/>
                      <a:pt x="522" y="67"/>
                    </a:cubicBezTo>
                    <a:cubicBezTo>
                      <a:pt x="515" y="52"/>
                      <a:pt x="481" y="55"/>
                      <a:pt x="466" y="46"/>
                    </a:cubicBezTo>
                    <a:cubicBezTo>
                      <a:pt x="458" y="42"/>
                      <a:pt x="440" y="40"/>
                      <a:pt x="433" y="45"/>
                    </a:cubicBezTo>
                    <a:cubicBezTo>
                      <a:pt x="424" y="51"/>
                      <a:pt x="419" y="33"/>
                      <a:pt x="407" y="47"/>
                    </a:cubicBezTo>
                    <a:cubicBezTo>
                      <a:pt x="403" y="40"/>
                      <a:pt x="396" y="35"/>
                      <a:pt x="389" y="30"/>
                    </a:cubicBezTo>
                    <a:cubicBezTo>
                      <a:pt x="381" y="51"/>
                      <a:pt x="372" y="32"/>
                      <a:pt x="358" y="37"/>
                    </a:cubicBezTo>
                    <a:cubicBezTo>
                      <a:pt x="347" y="41"/>
                      <a:pt x="339" y="57"/>
                      <a:pt x="325" y="44"/>
                    </a:cubicBezTo>
                    <a:cubicBezTo>
                      <a:pt x="317" y="51"/>
                      <a:pt x="323" y="52"/>
                      <a:pt x="310" y="49"/>
                    </a:cubicBezTo>
                    <a:cubicBezTo>
                      <a:pt x="311" y="52"/>
                      <a:pt x="311" y="56"/>
                      <a:pt x="311" y="59"/>
                    </a:cubicBezTo>
                    <a:cubicBezTo>
                      <a:pt x="296" y="53"/>
                      <a:pt x="273" y="47"/>
                      <a:pt x="264" y="44"/>
                    </a:cubicBezTo>
                    <a:cubicBezTo>
                      <a:pt x="249" y="39"/>
                      <a:pt x="236" y="40"/>
                      <a:pt x="220" y="38"/>
                    </a:cubicBezTo>
                    <a:cubicBezTo>
                      <a:pt x="204" y="35"/>
                      <a:pt x="179" y="37"/>
                      <a:pt x="164" y="30"/>
                    </a:cubicBezTo>
                    <a:cubicBezTo>
                      <a:pt x="149" y="24"/>
                      <a:pt x="132" y="16"/>
                      <a:pt x="117" y="25"/>
                    </a:cubicBezTo>
                    <a:cubicBezTo>
                      <a:pt x="115" y="20"/>
                      <a:pt x="110" y="17"/>
                      <a:pt x="108" y="13"/>
                    </a:cubicBezTo>
                    <a:cubicBezTo>
                      <a:pt x="102" y="28"/>
                      <a:pt x="69" y="29"/>
                      <a:pt x="56" y="39"/>
                    </a:cubicBezTo>
                    <a:cubicBezTo>
                      <a:pt x="49" y="44"/>
                      <a:pt x="44" y="57"/>
                      <a:pt x="37" y="61"/>
                    </a:cubicBezTo>
                    <a:cubicBezTo>
                      <a:pt x="27" y="65"/>
                      <a:pt x="17" y="50"/>
                      <a:pt x="11" y="68"/>
                    </a:cubicBezTo>
                    <a:cubicBezTo>
                      <a:pt x="25" y="78"/>
                      <a:pt x="57" y="86"/>
                      <a:pt x="62" y="107"/>
                    </a:cubicBezTo>
                    <a:cubicBezTo>
                      <a:pt x="51" y="107"/>
                      <a:pt x="41" y="98"/>
                      <a:pt x="33" y="98"/>
                    </a:cubicBezTo>
                    <a:cubicBezTo>
                      <a:pt x="22" y="99"/>
                      <a:pt x="13" y="112"/>
                      <a:pt x="0" y="114"/>
                    </a:cubicBezTo>
                    <a:cubicBezTo>
                      <a:pt x="5" y="113"/>
                      <a:pt x="9" y="116"/>
                      <a:pt x="13" y="116"/>
                    </a:cubicBezTo>
                    <a:cubicBezTo>
                      <a:pt x="0" y="134"/>
                      <a:pt x="23" y="132"/>
                      <a:pt x="34" y="133"/>
                    </a:cubicBezTo>
                    <a:cubicBezTo>
                      <a:pt x="49" y="133"/>
                      <a:pt x="54" y="133"/>
                      <a:pt x="69" y="129"/>
                    </a:cubicBezTo>
                    <a:cubicBezTo>
                      <a:pt x="69" y="131"/>
                      <a:pt x="70" y="133"/>
                      <a:pt x="70" y="135"/>
                    </a:cubicBezTo>
                    <a:cubicBezTo>
                      <a:pt x="68" y="135"/>
                      <a:pt x="67" y="136"/>
                      <a:pt x="65" y="136"/>
                    </a:cubicBezTo>
                    <a:cubicBezTo>
                      <a:pt x="67" y="138"/>
                      <a:pt x="69" y="140"/>
                      <a:pt x="71" y="143"/>
                    </a:cubicBezTo>
                    <a:cubicBezTo>
                      <a:pt x="63" y="150"/>
                      <a:pt x="41" y="159"/>
                      <a:pt x="30" y="162"/>
                    </a:cubicBezTo>
                    <a:cubicBezTo>
                      <a:pt x="6" y="168"/>
                      <a:pt x="21" y="179"/>
                      <a:pt x="32" y="191"/>
                    </a:cubicBezTo>
                    <a:cubicBezTo>
                      <a:pt x="29" y="190"/>
                      <a:pt x="27" y="190"/>
                      <a:pt x="24" y="190"/>
                    </a:cubicBezTo>
                    <a:cubicBezTo>
                      <a:pt x="31" y="200"/>
                      <a:pt x="45" y="212"/>
                      <a:pt x="55" y="202"/>
                    </a:cubicBezTo>
                    <a:cubicBezTo>
                      <a:pt x="60" y="208"/>
                      <a:pt x="62" y="215"/>
                      <a:pt x="62" y="222"/>
                    </a:cubicBezTo>
                    <a:cubicBezTo>
                      <a:pt x="65" y="219"/>
                      <a:pt x="69" y="218"/>
                      <a:pt x="71" y="214"/>
                    </a:cubicBezTo>
                    <a:cubicBezTo>
                      <a:pt x="77" y="223"/>
                      <a:pt x="84" y="224"/>
                      <a:pt x="90" y="216"/>
                    </a:cubicBezTo>
                    <a:cubicBezTo>
                      <a:pt x="102" y="229"/>
                      <a:pt x="106" y="211"/>
                      <a:pt x="116" y="217"/>
                    </a:cubicBezTo>
                    <a:cubicBezTo>
                      <a:pt x="108" y="224"/>
                      <a:pt x="109" y="229"/>
                      <a:pt x="101" y="236"/>
                    </a:cubicBezTo>
                    <a:cubicBezTo>
                      <a:pt x="93" y="244"/>
                      <a:pt x="85" y="245"/>
                      <a:pt x="78" y="254"/>
                    </a:cubicBezTo>
                    <a:cubicBezTo>
                      <a:pt x="72" y="260"/>
                      <a:pt x="41" y="275"/>
                      <a:pt x="32" y="278"/>
                    </a:cubicBezTo>
                    <a:cubicBezTo>
                      <a:pt x="51" y="287"/>
                      <a:pt x="96" y="251"/>
                      <a:pt x="111" y="239"/>
                    </a:cubicBezTo>
                    <a:cubicBezTo>
                      <a:pt x="134" y="222"/>
                      <a:pt x="148" y="200"/>
                      <a:pt x="169" y="181"/>
                    </a:cubicBezTo>
                    <a:cubicBezTo>
                      <a:pt x="170" y="182"/>
                      <a:pt x="171" y="184"/>
                      <a:pt x="172" y="185"/>
                    </a:cubicBezTo>
                    <a:cubicBezTo>
                      <a:pt x="164" y="193"/>
                      <a:pt x="157" y="201"/>
                      <a:pt x="153" y="210"/>
                    </a:cubicBezTo>
                    <a:cubicBezTo>
                      <a:pt x="164" y="218"/>
                      <a:pt x="182" y="200"/>
                      <a:pt x="192" y="193"/>
                    </a:cubicBezTo>
                    <a:cubicBezTo>
                      <a:pt x="191" y="191"/>
                      <a:pt x="189" y="190"/>
                      <a:pt x="188" y="188"/>
                    </a:cubicBezTo>
                    <a:cubicBezTo>
                      <a:pt x="204" y="181"/>
                      <a:pt x="212" y="196"/>
                      <a:pt x="227" y="199"/>
                    </a:cubicBezTo>
                    <a:cubicBezTo>
                      <a:pt x="243" y="202"/>
                      <a:pt x="256" y="200"/>
                      <a:pt x="271" y="205"/>
                    </a:cubicBezTo>
                    <a:cubicBezTo>
                      <a:pt x="279" y="208"/>
                      <a:pt x="302" y="224"/>
                      <a:pt x="305" y="221"/>
                    </a:cubicBezTo>
                    <a:cubicBezTo>
                      <a:pt x="314" y="210"/>
                      <a:pt x="325" y="235"/>
                      <a:pt x="326" y="242"/>
                    </a:cubicBezTo>
                    <a:cubicBezTo>
                      <a:pt x="329" y="239"/>
                      <a:pt x="332" y="238"/>
                      <a:pt x="335" y="235"/>
                    </a:cubicBezTo>
                    <a:cubicBezTo>
                      <a:pt x="333" y="238"/>
                      <a:pt x="333" y="242"/>
                      <a:pt x="331" y="245"/>
                    </a:cubicBezTo>
                    <a:cubicBezTo>
                      <a:pt x="336" y="247"/>
                      <a:pt x="348" y="253"/>
                      <a:pt x="345" y="258"/>
                    </a:cubicBezTo>
                    <a:cubicBezTo>
                      <a:pt x="345" y="259"/>
                      <a:pt x="345" y="259"/>
                      <a:pt x="345" y="260"/>
                    </a:cubicBezTo>
                    <a:cubicBezTo>
                      <a:pt x="342" y="253"/>
                      <a:pt x="337" y="249"/>
                      <a:pt x="333" y="260"/>
                    </a:cubicBezTo>
                    <a:cubicBezTo>
                      <a:pt x="335" y="260"/>
                      <a:pt x="338" y="260"/>
                      <a:pt x="340" y="260"/>
                    </a:cubicBezTo>
                    <a:cubicBezTo>
                      <a:pt x="340" y="266"/>
                      <a:pt x="341" y="270"/>
                      <a:pt x="347" y="274"/>
                    </a:cubicBezTo>
                    <a:cubicBezTo>
                      <a:pt x="348" y="272"/>
                      <a:pt x="347" y="269"/>
                      <a:pt x="347" y="266"/>
                    </a:cubicBezTo>
                    <a:cubicBezTo>
                      <a:pt x="351" y="269"/>
                      <a:pt x="359" y="269"/>
                      <a:pt x="361" y="271"/>
                    </a:cubicBezTo>
                    <a:cubicBezTo>
                      <a:pt x="369" y="280"/>
                      <a:pt x="371" y="292"/>
                      <a:pt x="380" y="304"/>
                    </a:cubicBezTo>
                    <a:cubicBezTo>
                      <a:pt x="383" y="307"/>
                      <a:pt x="390" y="307"/>
                      <a:pt x="392" y="310"/>
                    </a:cubicBezTo>
                    <a:cubicBezTo>
                      <a:pt x="394" y="312"/>
                      <a:pt x="391" y="320"/>
                      <a:pt x="393" y="323"/>
                    </a:cubicBezTo>
                    <a:cubicBezTo>
                      <a:pt x="394" y="325"/>
                      <a:pt x="413" y="335"/>
                      <a:pt x="418" y="336"/>
                    </a:cubicBezTo>
                    <a:cubicBezTo>
                      <a:pt x="431" y="341"/>
                      <a:pt x="452" y="354"/>
                      <a:pt x="438" y="367"/>
                    </a:cubicBezTo>
                    <a:cubicBezTo>
                      <a:pt x="433" y="363"/>
                      <a:pt x="427" y="364"/>
                      <a:pt x="424" y="362"/>
                    </a:cubicBezTo>
                    <a:cubicBezTo>
                      <a:pt x="433" y="381"/>
                      <a:pt x="427" y="401"/>
                      <a:pt x="427" y="419"/>
                    </a:cubicBezTo>
                    <a:cubicBezTo>
                      <a:pt x="426" y="436"/>
                      <a:pt x="426" y="456"/>
                      <a:pt x="434" y="471"/>
                    </a:cubicBezTo>
                    <a:cubicBezTo>
                      <a:pt x="435" y="474"/>
                      <a:pt x="442" y="477"/>
                      <a:pt x="445" y="478"/>
                    </a:cubicBezTo>
                    <a:cubicBezTo>
                      <a:pt x="455" y="483"/>
                      <a:pt x="441" y="485"/>
                      <a:pt x="445" y="491"/>
                    </a:cubicBezTo>
                    <a:cubicBezTo>
                      <a:pt x="449" y="498"/>
                      <a:pt x="456" y="504"/>
                      <a:pt x="462" y="511"/>
                    </a:cubicBezTo>
                    <a:cubicBezTo>
                      <a:pt x="472" y="524"/>
                      <a:pt x="484" y="531"/>
                      <a:pt x="498" y="542"/>
                    </a:cubicBezTo>
                    <a:cubicBezTo>
                      <a:pt x="493" y="552"/>
                      <a:pt x="520" y="588"/>
                      <a:pt x="530" y="594"/>
                    </a:cubicBezTo>
                    <a:cubicBezTo>
                      <a:pt x="527" y="596"/>
                      <a:pt x="523" y="597"/>
                      <a:pt x="520" y="598"/>
                    </a:cubicBezTo>
                    <a:cubicBezTo>
                      <a:pt x="531" y="600"/>
                      <a:pt x="546" y="611"/>
                      <a:pt x="546" y="623"/>
                    </a:cubicBezTo>
                    <a:cubicBezTo>
                      <a:pt x="545" y="634"/>
                      <a:pt x="562" y="639"/>
                      <a:pt x="569" y="647"/>
                    </a:cubicBezTo>
                    <a:cubicBezTo>
                      <a:pt x="570" y="646"/>
                      <a:pt x="571" y="644"/>
                      <a:pt x="572" y="643"/>
                    </a:cubicBezTo>
                    <a:cubicBezTo>
                      <a:pt x="558" y="636"/>
                      <a:pt x="545" y="609"/>
                      <a:pt x="539" y="594"/>
                    </a:cubicBezTo>
                    <a:cubicBezTo>
                      <a:pt x="536" y="584"/>
                      <a:pt x="500" y="542"/>
                      <a:pt x="531" y="558"/>
                    </a:cubicBezTo>
                    <a:cubicBezTo>
                      <a:pt x="543" y="564"/>
                      <a:pt x="536" y="577"/>
                      <a:pt x="543" y="585"/>
                    </a:cubicBezTo>
                    <a:cubicBezTo>
                      <a:pt x="548" y="591"/>
                      <a:pt x="561" y="594"/>
                      <a:pt x="562" y="598"/>
                    </a:cubicBezTo>
                    <a:cubicBezTo>
                      <a:pt x="569" y="615"/>
                      <a:pt x="604" y="633"/>
                      <a:pt x="606" y="647"/>
                    </a:cubicBezTo>
                    <a:cubicBezTo>
                      <a:pt x="608" y="659"/>
                      <a:pt x="621" y="661"/>
                      <a:pt x="614" y="674"/>
                    </a:cubicBezTo>
                    <a:cubicBezTo>
                      <a:pt x="610" y="680"/>
                      <a:pt x="627" y="693"/>
                      <a:pt x="632" y="696"/>
                    </a:cubicBezTo>
                    <a:cubicBezTo>
                      <a:pt x="642" y="701"/>
                      <a:pt x="648" y="696"/>
                      <a:pt x="656" y="707"/>
                    </a:cubicBezTo>
                    <a:cubicBezTo>
                      <a:pt x="660" y="711"/>
                      <a:pt x="681" y="714"/>
                      <a:pt x="689" y="717"/>
                    </a:cubicBezTo>
                    <a:cubicBezTo>
                      <a:pt x="698" y="720"/>
                      <a:pt x="707" y="729"/>
                      <a:pt x="714" y="717"/>
                    </a:cubicBezTo>
                    <a:cubicBezTo>
                      <a:pt x="719" y="710"/>
                      <a:pt x="735" y="721"/>
                      <a:pt x="737" y="728"/>
                    </a:cubicBezTo>
                    <a:cubicBezTo>
                      <a:pt x="742" y="740"/>
                      <a:pt x="781" y="747"/>
                      <a:pt x="790" y="745"/>
                    </a:cubicBezTo>
                    <a:cubicBezTo>
                      <a:pt x="796" y="757"/>
                      <a:pt x="810" y="769"/>
                      <a:pt x="810" y="783"/>
                    </a:cubicBezTo>
                    <a:cubicBezTo>
                      <a:pt x="814" y="779"/>
                      <a:pt x="812" y="784"/>
                      <a:pt x="814" y="779"/>
                    </a:cubicBezTo>
                    <a:cubicBezTo>
                      <a:pt x="821" y="782"/>
                      <a:pt x="833" y="786"/>
                      <a:pt x="835" y="795"/>
                    </a:cubicBezTo>
                    <a:cubicBezTo>
                      <a:pt x="834" y="794"/>
                      <a:pt x="853" y="803"/>
                      <a:pt x="857" y="809"/>
                    </a:cubicBezTo>
                    <a:cubicBezTo>
                      <a:pt x="858" y="799"/>
                      <a:pt x="862" y="806"/>
                      <a:pt x="858" y="798"/>
                    </a:cubicBezTo>
                    <a:cubicBezTo>
                      <a:pt x="892" y="772"/>
                      <a:pt x="880" y="828"/>
                      <a:pt x="890" y="840"/>
                    </a:cubicBezTo>
                    <a:cubicBezTo>
                      <a:pt x="882" y="848"/>
                      <a:pt x="834" y="910"/>
                      <a:pt x="867" y="902"/>
                    </a:cubicBezTo>
                    <a:cubicBezTo>
                      <a:pt x="853" y="918"/>
                      <a:pt x="848" y="920"/>
                      <a:pt x="860" y="942"/>
                    </a:cubicBezTo>
                    <a:cubicBezTo>
                      <a:pt x="869" y="955"/>
                      <a:pt x="877" y="968"/>
                      <a:pt x="885" y="984"/>
                    </a:cubicBezTo>
                    <a:cubicBezTo>
                      <a:pt x="892" y="998"/>
                      <a:pt x="897" y="1016"/>
                      <a:pt x="907" y="1029"/>
                    </a:cubicBezTo>
                    <a:cubicBezTo>
                      <a:pt x="918" y="1041"/>
                      <a:pt x="934" y="1044"/>
                      <a:pt x="947" y="1053"/>
                    </a:cubicBezTo>
                    <a:cubicBezTo>
                      <a:pt x="975" y="1071"/>
                      <a:pt x="960" y="1118"/>
                      <a:pt x="955" y="1143"/>
                    </a:cubicBezTo>
                    <a:cubicBezTo>
                      <a:pt x="951" y="1159"/>
                      <a:pt x="946" y="1177"/>
                      <a:pt x="945" y="1193"/>
                    </a:cubicBezTo>
                    <a:cubicBezTo>
                      <a:pt x="945" y="1201"/>
                      <a:pt x="951" y="1212"/>
                      <a:pt x="950" y="1219"/>
                    </a:cubicBezTo>
                    <a:cubicBezTo>
                      <a:pt x="949" y="1229"/>
                      <a:pt x="941" y="1230"/>
                      <a:pt x="945" y="1242"/>
                    </a:cubicBezTo>
                    <a:cubicBezTo>
                      <a:pt x="932" y="1244"/>
                      <a:pt x="932" y="1273"/>
                      <a:pt x="930" y="1287"/>
                    </a:cubicBezTo>
                    <a:cubicBezTo>
                      <a:pt x="930" y="1288"/>
                      <a:pt x="926" y="1305"/>
                      <a:pt x="927" y="1314"/>
                    </a:cubicBezTo>
                    <a:cubicBezTo>
                      <a:pt x="926" y="1313"/>
                      <a:pt x="926" y="1312"/>
                      <a:pt x="925" y="1311"/>
                    </a:cubicBezTo>
                    <a:cubicBezTo>
                      <a:pt x="924" y="1315"/>
                      <a:pt x="922" y="1318"/>
                      <a:pt x="921" y="1322"/>
                    </a:cubicBezTo>
                    <a:cubicBezTo>
                      <a:pt x="923" y="1326"/>
                      <a:pt x="922" y="1330"/>
                      <a:pt x="928" y="1331"/>
                    </a:cubicBezTo>
                    <a:cubicBezTo>
                      <a:pt x="929" y="1326"/>
                      <a:pt x="929" y="1322"/>
                      <a:pt x="928" y="1318"/>
                    </a:cubicBezTo>
                    <a:cubicBezTo>
                      <a:pt x="930" y="1319"/>
                      <a:pt x="932" y="1319"/>
                      <a:pt x="936" y="1316"/>
                    </a:cubicBezTo>
                    <a:cubicBezTo>
                      <a:pt x="939" y="1334"/>
                      <a:pt x="935" y="1356"/>
                      <a:pt x="928" y="1373"/>
                    </a:cubicBezTo>
                    <a:cubicBezTo>
                      <a:pt x="926" y="1370"/>
                      <a:pt x="921" y="1368"/>
                      <a:pt x="918" y="1365"/>
                    </a:cubicBezTo>
                    <a:cubicBezTo>
                      <a:pt x="916" y="1367"/>
                      <a:pt x="914" y="1368"/>
                      <a:pt x="913" y="1369"/>
                    </a:cubicBezTo>
                    <a:cubicBezTo>
                      <a:pt x="930" y="1382"/>
                      <a:pt x="906" y="1395"/>
                      <a:pt x="913" y="1412"/>
                    </a:cubicBezTo>
                    <a:cubicBezTo>
                      <a:pt x="917" y="1424"/>
                      <a:pt x="926" y="1442"/>
                      <a:pt x="928" y="1451"/>
                    </a:cubicBezTo>
                    <a:cubicBezTo>
                      <a:pt x="925" y="1453"/>
                      <a:pt x="922" y="1455"/>
                      <a:pt x="920" y="1457"/>
                    </a:cubicBezTo>
                    <a:cubicBezTo>
                      <a:pt x="926" y="1467"/>
                      <a:pt x="933" y="1463"/>
                      <a:pt x="941" y="1468"/>
                    </a:cubicBezTo>
                    <a:cubicBezTo>
                      <a:pt x="947" y="1472"/>
                      <a:pt x="953" y="1479"/>
                      <a:pt x="963" y="1483"/>
                    </a:cubicBezTo>
                    <a:cubicBezTo>
                      <a:pt x="975" y="1489"/>
                      <a:pt x="973" y="1491"/>
                      <a:pt x="987" y="1489"/>
                    </a:cubicBezTo>
                    <a:cubicBezTo>
                      <a:pt x="996" y="1489"/>
                      <a:pt x="1004" y="1487"/>
                      <a:pt x="1012" y="1485"/>
                    </a:cubicBezTo>
                    <a:cubicBezTo>
                      <a:pt x="1000" y="1476"/>
                      <a:pt x="994" y="1477"/>
                      <a:pt x="985" y="1464"/>
                    </a:cubicBezTo>
                    <a:cubicBezTo>
                      <a:pt x="981" y="1459"/>
                      <a:pt x="969" y="1437"/>
                      <a:pt x="970" y="1433"/>
                    </a:cubicBezTo>
                    <a:cubicBezTo>
                      <a:pt x="972" y="1419"/>
                      <a:pt x="988" y="1423"/>
                      <a:pt x="991" y="1414"/>
                    </a:cubicBezTo>
                    <a:cubicBezTo>
                      <a:pt x="994" y="1403"/>
                      <a:pt x="999" y="1395"/>
                      <a:pt x="1008" y="1389"/>
                    </a:cubicBezTo>
                    <a:cubicBezTo>
                      <a:pt x="1003" y="1386"/>
                      <a:pt x="992" y="1379"/>
                      <a:pt x="992" y="1374"/>
                    </a:cubicBezTo>
                    <a:cubicBezTo>
                      <a:pt x="991" y="1360"/>
                      <a:pt x="994" y="1365"/>
                      <a:pt x="1000" y="1356"/>
                    </a:cubicBezTo>
                    <a:cubicBezTo>
                      <a:pt x="1006" y="1345"/>
                      <a:pt x="1012" y="1338"/>
                      <a:pt x="1016" y="1328"/>
                    </a:cubicBezTo>
                    <a:cubicBezTo>
                      <a:pt x="1024" y="1326"/>
                      <a:pt x="1020" y="1327"/>
                      <a:pt x="1023" y="1322"/>
                    </a:cubicBezTo>
                    <a:cubicBezTo>
                      <a:pt x="1022" y="1324"/>
                      <a:pt x="1020" y="1325"/>
                      <a:pt x="1019" y="1326"/>
                    </a:cubicBezTo>
                    <a:cubicBezTo>
                      <a:pt x="1016" y="1321"/>
                      <a:pt x="1009" y="1310"/>
                      <a:pt x="1012" y="1307"/>
                    </a:cubicBezTo>
                    <a:cubicBezTo>
                      <a:pt x="1019" y="1298"/>
                      <a:pt x="1024" y="1316"/>
                      <a:pt x="1030" y="1313"/>
                    </a:cubicBezTo>
                    <a:cubicBezTo>
                      <a:pt x="1049" y="1304"/>
                      <a:pt x="1030" y="1287"/>
                      <a:pt x="1056" y="1282"/>
                    </a:cubicBezTo>
                    <a:cubicBezTo>
                      <a:pt x="1075" y="1278"/>
                      <a:pt x="1075" y="1281"/>
                      <a:pt x="1089" y="1267"/>
                    </a:cubicBezTo>
                    <a:cubicBezTo>
                      <a:pt x="1104" y="1252"/>
                      <a:pt x="1082" y="1246"/>
                      <a:pt x="1080" y="1231"/>
                    </a:cubicBezTo>
                    <a:cubicBezTo>
                      <a:pt x="1096" y="1235"/>
                      <a:pt x="1118" y="1244"/>
                      <a:pt x="1130" y="1225"/>
                    </a:cubicBezTo>
                    <a:cubicBezTo>
                      <a:pt x="1140" y="1209"/>
                      <a:pt x="1151" y="1192"/>
                      <a:pt x="1159" y="1180"/>
                    </a:cubicBezTo>
                    <a:cubicBezTo>
                      <a:pt x="1162" y="1176"/>
                      <a:pt x="1172" y="1162"/>
                      <a:pt x="1171" y="1159"/>
                    </a:cubicBezTo>
                    <a:cubicBezTo>
                      <a:pt x="1171" y="1154"/>
                      <a:pt x="1172" y="1134"/>
                      <a:pt x="1175" y="1130"/>
                    </a:cubicBezTo>
                    <a:cubicBezTo>
                      <a:pt x="1180" y="1122"/>
                      <a:pt x="1212" y="1105"/>
                      <a:pt x="1221" y="1103"/>
                    </a:cubicBezTo>
                    <a:cubicBezTo>
                      <a:pt x="1233" y="1100"/>
                      <a:pt x="1235" y="1110"/>
                      <a:pt x="1247" y="1097"/>
                    </a:cubicBezTo>
                    <a:cubicBezTo>
                      <a:pt x="1249" y="1094"/>
                      <a:pt x="1245" y="1090"/>
                      <a:pt x="1248" y="1086"/>
                    </a:cubicBezTo>
                    <a:cubicBezTo>
                      <a:pt x="1252" y="1082"/>
                      <a:pt x="1259" y="1077"/>
                      <a:pt x="1261" y="1072"/>
                    </a:cubicBezTo>
                    <a:cubicBezTo>
                      <a:pt x="1265" y="1064"/>
                      <a:pt x="1252" y="1054"/>
                      <a:pt x="1266" y="1048"/>
                    </a:cubicBezTo>
                    <a:cubicBezTo>
                      <a:pt x="1274" y="1045"/>
                      <a:pt x="1268" y="1029"/>
                      <a:pt x="1268" y="1022"/>
                    </a:cubicBezTo>
                    <a:cubicBezTo>
                      <a:pt x="1269" y="1010"/>
                      <a:pt x="1268" y="1011"/>
                      <a:pt x="1275" y="1000"/>
                    </a:cubicBezTo>
                    <a:cubicBezTo>
                      <a:pt x="1277" y="996"/>
                      <a:pt x="1289" y="980"/>
                      <a:pt x="1294" y="978"/>
                    </a:cubicBezTo>
                    <a:cubicBezTo>
                      <a:pt x="1307" y="973"/>
                      <a:pt x="1319" y="932"/>
                      <a:pt x="1301" y="925"/>
                    </a:cubicBezTo>
                    <a:close/>
                    <a:moveTo>
                      <a:pt x="832" y="437"/>
                    </a:moveTo>
                    <a:cubicBezTo>
                      <a:pt x="843" y="436"/>
                      <a:pt x="851" y="425"/>
                      <a:pt x="862" y="431"/>
                    </a:cubicBezTo>
                    <a:cubicBezTo>
                      <a:pt x="856" y="438"/>
                      <a:pt x="837" y="448"/>
                      <a:pt x="832" y="437"/>
                    </a:cubicBezTo>
                    <a:close/>
                    <a:moveTo>
                      <a:pt x="868" y="418"/>
                    </a:moveTo>
                    <a:cubicBezTo>
                      <a:pt x="880" y="412"/>
                      <a:pt x="889" y="413"/>
                      <a:pt x="901" y="410"/>
                    </a:cubicBezTo>
                    <a:cubicBezTo>
                      <a:pt x="890" y="421"/>
                      <a:pt x="874" y="427"/>
                      <a:pt x="860" y="420"/>
                    </a:cubicBezTo>
                    <a:cubicBezTo>
                      <a:pt x="863" y="419"/>
                      <a:pt x="865" y="419"/>
                      <a:pt x="868" y="418"/>
                    </a:cubicBezTo>
                    <a:close/>
                    <a:moveTo>
                      <a:pt x="769" y="359"/>
                    </a:moveTo>
                    <a:cubicBezTo>
                      <a:pt x="776" y="358"/>
                      <a:pt x="779" y="360"/>
                      <a:pt x="784" y="353"/>
                    </a:cubicBezTo>
                    <a:cubicBezTo>
                      <a:pt x="786" y="356"/>
                      <a:pt x="790" y="358"/>
                      <a:pt x="792" y="361"/>
                    </a:cubicBezTo>
                    <a:cubicBezTo>
                      <a:pt x="791" y="358"/>
                      <a:pt x="791" y="355"/>
                      <a:pt x="791" y="352"/>
                    </a:cubicBezTo>
                    <a:cubicBezTo>
                      <a:pt x="798" y="357"/>
                      <a:pt x="806" y="360"/>
                      <a:pt x="813" y="367"/>
                    </a:cubicBezTo>
                    <a:cubicBezTo>
                      <a:pt x="821" y="375"/>
                      <a:pt x="819" y="384"/>
                      <a:pt x="833" y="388"/>
                    </a:cubicBezTo>
                    <a:cubicBezTo>
                      <a:pt x="842" y="391"/>
                      <a:pt x="852" y="383"/>
                      <a:pt x="859" y="392"/>
                    </a:cubicBezTo>
                    <a:cubicBezTo>
                      <a:pt x="867" y="403"/>
                      <a:pt x="857" y="406"/>
                      <a:pt x="848" y="401"/>
                    </a:cubicBezTo>
                    <a:cubicBezTo>
                      <a:pt x="848" y="409"/>
                      <a:pt x="845" y="416"/>
                      <a:pt x="839" y="420"/>
                    </a:cubicBezTo>
                    <a:cubicBezTo>
                      <a:pt x="834" y="410"/>
                      <a:pt x="836" y="412"/>
                      <a:pt x="828" y="411"/>
                    </a:cubicBezTo>
                    <a:cubicBezTo>
                      <a:pt x="840" y="388"/>
                      <a:pt x="801" y="387"/>
                      <a:pt x="796" y="413"/>
                    </a:cubicBezTo>
                    <a:cubicBezTo>
                      <a:pt x="795" y="416"/>
                      <a:pt x="794" y="457"/>
                      <a:pt x="784" y="432"/>
                    </a:cubicBezTo>
                    <a:cubicBezTo>
                      <a:pt x="781" y="424"/>
                      <a:pt x="792" y="405"/>
                      <a:pt x="793" y="397"/>
                    </a:cubicBezTo>
                    <a:cubicBezTo>
                      <a:pt x="790" y="399"/>
                      <a:pt x="787" y="400"/>
                      <a:pt x="784" y="402"/>
                    </a:cubicBezTo>
                    <a:cubicBezTo>
                      <a:pt x="795" y="387"/>
                      <a:pt x="804" y="380"/>
                      <a:pt x="823" y="387"/>
                    </a:cubicBezTo>
                    <a:cubicBezTo>
                      <a:pt x="819" y="375"/>
                      <a:pt x="811" y="381"/>
                      <a:pt x="802" y="379"/>
                    </a:cubicBezTo>
                    <a:cubicBezTo>
                      <a:pt x="794" y="378"/>
                      <a:pt x="795" y="390"/>
                      <a:pt x="790" y="379"/>
                    </a:cubicBezTo>
                    <a:cubicBezTo>
                      <a:pt x="785" y="371"/>
                      <a:pt x="786" y="377"/>
                      <a:pt x="779" y="379"/>
                    </a:cubicBezTo>
                    <a:cubicBezTo>
                      <a:pt x="781" y="375"/>
                      <a:pt x="783" y="371"/>
                      <a:pt x="785" y="367"/>
                    </a:cubicBezTo>
                    <a:cubicBezTo>
                      <a:pt x="772" y="381"/>
                      <a:pt x="758" y="376"/>
                      <a:pt x="743" y="379"/>
                    </a:cubicBezTo>
                    <a:cubicBezTo>
                      <a:pt x="752" y="372"/>
                      <a:pt x="761" y="367"/>
                      <a:pt x="769" y="359"/>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grpSp>
        <p:grpSp>
          <p:nvGrpSpPr>
            <p:cNvPr id="1684" name="Google Shape;1684;p77"/>
            <p:cNvGrpSpPr/>
            <p:nvPr/>
          </p:nvGrpSpPr>
          <p:grpSpPr>
            <a:xfrm>
              <a:off x="3615973" y="463127"/>
              <a:ext cx="4968840" cy="2352188"/>
              <a:chOff x="3615973" y="463127"/>
              <a:chExt cx="4968840" cy="2352188"/>
            </a:xfrm>
          </p:grpSpPr>
          <p:sp>
            <p:nvSpPr>
              <p:cNvPr id="1685" name="Google Shape;1685;p77"/>
              <p:cNvSpPr/>
              <p:nvPr/>
            </p:nvSpPr>
            <p:spPr>
              <a:xfrm>
                <a:off x="6524252" y="2180128"/>
                <a:ext cx="117450" cy="227709"/>
              </a:xfrm>
              <a:custGeom>
                <a:rect b="b" l="l" r="r" t="t"/>
                <a:pathLst>
                  <a:path extrusionOk="0" h="161" w="83">
                    <a:moveTo>
                      <a:pt x="69" y="0"/>
                    </a:moveTo>
                    <a:cubicBezTo>
                      <a:pt x="68" y="18"/>
                      <a:pt x="47" y="32"/>
                      <a:pt x="32" y="38"/>
                    </a:cubicBezTo>
                    <a:cubicBezTo>
                      <a:pt x="11" y="47"/>
                      <a:pt x="30" y="72"/>
                      <a:pt x="19" y="89"/>
                    </a:cubicBezTo>
                    <a:cubicBezTo>
                      <a:pt x="0" y="101"/>
                      <a:pt x="24" y="161"/>
                      <a:pt x="52" y="123"/>
                    </a:cubicBezTo>
                    <a:cubicBezTo>
                      <a:pt x="67" y="103"/>
                      <a:pt x="78" y="61"/>
                      <a:pt x="78" y="36"/>
                    </a:cubicBezTo>
                    <a:cubicBezTo>
                      <a:pt x="79" y="37"/>
                      <a:pt x="81" y="37"/>
                      <a:pt x="83" y="38"/>
                    </a:cubicBezTo>
                    <a:cubicBezTo>
                      <a:pt x="83" y="25"/>
                      <a:pt x="81" y="7"/>
                      <a:pt x="69"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86" name="Google Shape;1686;p77"/>
              <p:cNvSpPr/>
              <p:nvPr/>
            </p:nvSpPr>
            <p:spPr>
              <a:xfrm>
                <a:off x="7048381" y="1869326"/>
                <a:ext cx="29562" cy="62320"/>
              </a:xfrm>
              <a:custGeom>
                <a:rect b="b" l="l" r="r" t="t"/>
                <a:pathLst>
                  <a:path extrusionOk="0" h="44" w="21">
                    <a:moveTo>
                      <a:pt x="3" y="31"/>
                    </a:moveTo>
                    <a:cubicBezTo>
                      <a:pt x="7" y="44"/>
                      <a:pt x="20" y="32"/>
                      <a:pt x="21" y="23"/>
                    </a:cubicBezTo>
                    <a:cubicBezTo>
                      <a:pt x="19" y="14"/>
                      <a:pt x="13" y="6"/>
                      <a:pt x="7" y="0"/>
                    </a:cubicBezTo>
                    <a:cubicBezTo>
                      <a:pt x="5" y="9"/>
                      <a:pt x="0" y="22"/>
                      <a:pt x="3" y="3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87" name="Google Shape;1687;p77"/>
              <p:cNvSpPr/>
              <p:nvPr/>
            </p:nvSpPr>
            <p:spPr>
              <a:xfrm>
                <a:off x="7268099" y="1926054"/>
                <a:ext cx="178172" cy="160594"/>
              </a:xfrm>
              <a:custGeom>
                <a:rect b="b" l="l" r="r" t="t"/>
                <a:pathLst>
                  <a:path extrusionOk="0" h="113" w="126">
                    <a:moveTo>
                      <a:pt x="83" y="58"/>
                    </a:moveTo>
                    <a:cubicBezTo>
                      <a:pt x="76" y="47"/>
                      <a:pt x="63" y="39"/>
                      <a:pt x="48" y="27"/>
                    </a:cubicBezTo>
                    <a:cubicBezTo>
                      <a:pt x="43" y="22"/>
                      <a:pt x="34" y="11"/>
                      <a:pt x="29" y="8"/>
                    </a:cubicBezTo>
                    <a:cubicBezTo>
                      <a:pt x="19" y="3"/>
                      <a:pt x="10" y="4"/>
                      <a:pt x="0" y="0"/>
                    </a:cubicBezTo>
                    <a:cubicBezTo>
                      <a:pt x="2" y="10"/>
                      <a:pt x="18" y="27"/>
                      <a:pt x="26" y="32"/>
                    </a:cubicBezTo>
                    <a:cubicBezTo>
                      <a:pt x="37" y="39"/>
                      <a:pt x="38" y="52"/>
                      <a:pt x="47" y="58"/>
                    </a:cubicBezTo>
                    <a:cubicBezTo>
                      <a:pt x="55" y="69"/>
                      <a:pt x="78" y="113"/>
                      <a:pt x="94" y="113"/>
                    </a:cubicBezTo>
                    <a:cubicBezTo>
                      <a:pt x="126" y="113"/>
                      <a:pt x="88" y="65"/>
                      <a:pt x="83" y="5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88" name="Google Shape;1688;p77"/>
              <p:cNvSpPr/>
              <p:nvPr/>
            </p:nvSpPr>
            <p:spPr>
              <a:xfrm>
                <a:off x="7457457" y="1906079"/>
                <a:ext cx="143016" cy="167785"/>
              </a:xfrm>
              <a:custGeom>
                <a:rect b="b" l="l" r="r" t="t"/>
                <a:pathLst>
                  <a:path extrusionOk="0" h="118" w="101">
                    <a:moveTo>
                      <a:pt x="18" y="97"/>
                    </a:moveTo>
                    <a:cubicBezTo>
                      <a:pt x="27" y="100"/>
                      <a:pt x="26" y="95"/>
                      <a:pt x="30" y="102"/>
                    </a:cubicBezTo>
                    <a:cubicBezTo>
                      <a:pt x="47" y="100"/>
                      <a:pt x="68" y="118"/>
                      <a:pt x="75" y="96"/>
                    </a:cubicBezTo>
                    <a:cubicBezTo>
                      <a:pt x="79" y="84"/>
                      <a:pt x="82" y="60"/>
                      <a:pt x="99" y="57"/>
                    </a:cubicBezTo>
                    <a:cubicBezTo>
                      <a:pt x="73" y="42"/>
                      <a:pt x="89" y="28"/>
                      <a:pt x="101" y="18"/>
                    </a:cubicBezTo>
                    <a:cubicBezTo>
                      <a:pt x="93" y="14"/>
                      <a:pt x="85" y="8"/>
                      <a:pt x="81" y="0"/>
                    </a:cubicBezTo>
                    <a:cubicBezTo>
                      <a:pt x="70" y="6"/>
                      <a:pt x="61" y="18"/>
                      <a:pt x="51" y="25"/>
                    </a:cubicBezTo>
                    <a:cubicBezTo>
                      <a:pt x="39" y="34"/>
                      <a:pt x="30" y="47"/>
                      <a:pt x="18" y="55"/>
                    </a:cubicBezTo>
                    <a:cubicBezTo>
                      <a:pt x="0" y="66"/>
                      <a:pt x="2" y="59"/>
                      <a:pt x="11" y="78"/>
                    </a:cubicBezTo>
                    <a:cubicBezTo>
                      <a:pt x="14" y="84"/>
                      <a:pt x="11" y="94"/>
                      <a:pt x="18" y="9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89" name="Google Shape;1689;p77"/>
              <p:cNvSpPr/>
              <p:nvPr/>
            </p:nvSpPr>
            <p:spPr>
              <a:xfrm>
                <a:off x="7594881" y="1973992"/>
                <a:ext cx="89486" cy="109460"/>
              </a:xfrm>
              <a:custGeom>
                <a:rect b="b" l="l" r="r" t="t"/>
                <a:pathLst>
                  <a:path extrusionOk="0" h="77" w="63">
                    <a:moveTo>
                      <a:pt x="29" y="17"/>
                    </a:moveTo>
                    <a:cubicBezTo>
                      <a:pt x="43" y="15"/>
                      <a:pt x="59" y="23"/>
                      <a:pt x="63" y="4"/>
                    </a:cubicBezTo>
                    <a:cubicBezTo>
                      <a:pt x="45" y="21"/>
                      <a:pt x="27" y="0"/>
                      <a:pt x="11" y="20"/>
                    </a:cubicBezTo>
                    <a:cubicBezTo>
                      <a:pt x="0" y="35"/>
                      <a:pt x="0" y="66"/>
                      <a:pt x="13" y="77"/>
                    </a:cubicBezTo>
                    <a:cubicBezTo>
                      <a:pt x="21" y="67"/>
                      <a:pt x="10" y="51"/>
                      <a:pt x="23" y="48"/>
                    </a:cubicBezTo>
                    <a:cubicBezTo>
                      <a:pt x="22" y="55"/>
                      <a:pt x="24" y="63"/>
                      <a:pt x="27" y="69"/>
                    </a:cubicBezTo>
                    <a:cubicBezTo>
                      <a:pt x="46" y="67"/>
                      <a:pt x="33" y="50"/>
                      <a:pt x="27" y="39"/>
                    </a:cubicBezTo>
                    <a:cubicBezTo>
                      <a:pt x="35" y="36"/>
                      <a:pt x="42" y="33"/>
                      <a:pt x="45" y="26"/>
                    </a:cubicBezTo>
                    <a:cubicBezTo>
                      <a:pt x="40" y="27"/>
                      <a:pt x="27" y="31"/>
                      <a:pt x="25" y="31"/>
                    </a:cubicBezTo>
                    <a:cubicBezTo>
                      <a:pt x="12" y="36"/>
                      <a:pt x="12" y="19"/>
                      <a:pt x="29" y="1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0" name="Google Shape;1690;p77"/>
              <p:cNvSpPr/>
              <p:nvPr/>
            </p:nvSpPr>
            <p:spPr>
              <a:xfrm>
                <a:off x="7411116" y="2076261"/>
                <a:ext cx="143016" cy="49537"/>
              </a:xfrm>
              <a:custGeom>
                <a:rect b="b" l="l" r="r" t="t"/>
                <a:pathLst>
                  <a:path extrusionOk="0" h="35" w="101">
                    <a:moveTo>
                      <a:pt x="101" y="31"/>
                    </a:moveTo>
                    <a:cubicBezTo>
                      <a:pt x="90" y="27"/>
                      <a:pt x="80" y="25"/>
                      <a:pt x="69" y="20"/>
                    </a:cubicBezTo>
                    <a:cubicBezTo>
                      <a:pt x="72" y="19"/>
                      <a:pt x="74" y="19"/>
                      <a:pt x="76" y="18"/>
                    </a:cubicBezTo>
                    <a:cubicBezTo>
                      <a:pt x="70" y="19"/>
                      <a:pt x="64" y="17"/>
                      <a:pt x="58" y="14"/>
                    </a:cubicBezTo>
                    <a:cubicBezTo>
                      <a:pt x="51" y="12"/>
                      <a:pt x="42" y="16"/>
                      <a:pt x="35" y="16"/>
                    </a:cubicBezTo>
                    <a:cubicBezTo>
                      <a:pt x="19" y="14"/>
                      <a:pt x="14" y="0"/>
                      <a:pt x="0" y="15"/>
                    </a:cubicBezTo>
                    <a:cubicBezTo>
                      <a:pt x="26" y="31"/>
                      <a:pt x="72" y="33"/>
                      <a:pt x="97" y="35"/>
                    </a:cubicBezTo>
                    <a:cubicBezTo>
                      <a:pt x="98" y="34"/>
                      <a:pt x="99" y="33"/>
                      <a:pt x="101" y="3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1" name="Google Shape;1691;p77"/>
              <p:cNvSpPr/>
              <p:nvPr/>
            </p:nvSpPr>
            <p:spPr>
              <a:xfrm>
                <a:off x="7518179" y="2101829"/>
                <a:ext cx="8788" cy="0"/>
              </a:xfrm>
              <a:custGeom>
                <a:rect b="b" l="l" r="r" t="t"/>
                <a:pathLst>
                  <a:path extrusionOk="0" h="120000" w="6">
                    <a:moveTo>
                      <a:pt x="0" y="0"/>
                    </a:moveTo>
                    <a:cubicBezTo>
                      <a:pt x="2" y="0"/>
                      <a:pt x="4" y="0"/>
                      <a:pt x="6" y="0"/>
                    </a:cubicBezTo>
                    <a:cubicBezTo>
                      <a:pt x="4" y="0"/>
                      <a:pt x="2" y="0"/>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2" name="Google Shape;1692;p77"/>
              <p:cNvSpPr/>
              <p:nvPr/>
            </p:nvSpPr>
            <p:spPr>
              <a:xfrm>
                <a:off x="7611660" y="2118606"/>
                <a:ext cx="43145" cy="11985"/>
              </a:xfrm>
              <a:custGeom>
                <a:rect b="b" l="l" r="r" t="t"/>
                <a:pathLst>
                  <a:path extrusionOk="0" h="8" w="30">
                    <a:moveTo>
                      <a:pt x="20" y="7"/>
                    </a:moveTo>
                    <a:cubicBezTo>
                      <a:pt x="23" y="5"/>
                      <a:pt x="27" y="3"/>
                      <a:pt x="30" y="0"/>
                    </a:cubicBezTo>
                    <a:cubicBezTo>
                      <a:pt x="19" y="6"/>
                      <a:pt x="10" y="0"/>
                      <a:pt x="0" y="4"/>
                    </a:cubicBezTo>
                    <a:cubicBezTo>
                      <a:pt x="6" y="7"/>
                      <a:pt x="13" y="8"/>
                      <a:pt x="20" y="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3" name="Google Shape;1693;p77"/>
              <p:cNvSpPr/>
              <p:nvPr/>
            </p:nvSpPr>
            <p:spPr>
              <a:xfrm>
                <a:off x="7569314" y="2117807"/>
                <a:ext cx="29562" cy="12784"/>
              </a:xfrm>
              <a:custGeom>
                <a:rect b="b" l="l" r="r" t="t"/>
                <a:pathLst>
                  <a:path extrusionOk="0" h="9" w="21">
                    <a:moveTo>
                      <a:pt x="0" y="7"/>
                    </a:moveTo>
                    <a:cubicBezTo>
                      <a:pt x="7" y="9"/>
                      <a:pt x="13" y="8"/>
                      <a:pt x="21" y="8"/>
                    </a:cubicBezTo>
                    <a:cubicBezTo>
                      <a:pt x="17" y="0"/>
                      <a:pt x="9" y="4"/>
                      <a:pt x="0" y="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4" name="Google Shape;1694;p77"/>
              <p:cNvSpPr/>
              <p:nvPr/>
            </p:nvSpPr>
            <p:spPr>
              <a:xfrm>
                <a:off x="7600474" y="2131391"/>
                <a:ext cx="23170" cy="18377"/>
              </a:xfrm>
              <a:custGeom>
                <a:rect b="b" l="l" r="r" t="t"/>
                <a:pathLst>
                  <a:path extrusionOk="0" h="13" w="16">
                    <a:moveTo>
                      <a:pt x="0" y="4"/>
                    </a:moveTo>
                    <a:cubicBezTo>
                      <a:pt x="7" y="5"/>
                      <a:pt x="7" y="10"/>
                      <a:pt x="11" y="13"/>
                    </a:cubicBezTo>
                    <a:cubicBezTo>
                      <a:pt x="16" y="6"/>
                      <a:pt x="10" y="0"/>
                      <a:pt x="0"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5" name="Google Shape;1695;p77"/>
              <p:cNvSpPr/>
              <p:nvPr/>
            </p:nvSpPr>
            <p:spPr>
              <a:xfrm>
                <a:off x="7556531" y="2120205"/>
                <a:ext cx="10387" cy="8789"/>
              </a:xfrm>
              <a:custGeom>
                <a:rect b="b" l="l" r="r" t="t"/>
                <a:pathLst>
                  <a:path extrusionOk="0" h="6" w="7">
                    <a:moveTo>
                      <a:pt x="4" y="6"/>
                    </a:moveTo>
                    <a:cubicBezTo>
                      <a:pt x="5" y="5"/>
                      <a:pt x="6" y="4"/>
                      <a:pt x="7" y="3"/>
                    </a:cubicBezTo>
                    <a:cubicBezTo>
                      <a:pt x="5" y="1"/>
                      <a:pt x="2" y="1"/>
                      <a:pt x="1" y="0"/>
                    </a:cubicBezTo>
                    <a:cubicBezTo>
                      <a:pt x="2" y="2"/>
                      <a:pt x="0" y="4"/>
                      <a:pt x="4" y="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6" name="Google Shape;1696;p77"/>
              <p:cNvSpPr/>
              <p:nvPr/>
            </p:nvSpPr>
            <p:spPr>
              <a:xfrm>
                <a:off x="7660397" y="2121803"/>
                <a:ext cx="51933" cy="27965"/>
              </a:xfrm>
              <a:custGeom>
                <a:rect b="b" l="l" r="r" t="t"/>
                <a:pathLst>
                  <a:path extrusionOk="0" h="20" w="37">
                    <a:moveTo>
                      <a:pt x="16" y="10"/>
                    </a:moveTo>
                    <a:cubicBezTo>
                      <a:pt x="24" y="10"/>
                      <a:pt x="31" y="7"/>
                      <a:pt x="37" y="2"/>
                    </a:cubicBezTo>
                    <a:cubicBezTo>
                      <a:pt x="25" y="0"/>
                      <a:pt x="0" y="7"/>
                      <a:pt x="4" y="20"/>
                    </a:cubicBezTo>
                    <a:cubicBezTo>
                      <a:pt x="11" y="19"/>
                      <a:pt x="14" y="15"/>
                      <a:pt x="16" y="1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7" name="Google Shape;1697;p77"/>
              <p:cNvSpPr/>
              <p:nvPr/>
            </p:nvSpPr>
            <p:spPr>
              <a:xfrm>
                <a:off x="7809007" y="2081854"/>
                <a:ext cx="7191" cy="19974"/>
              </a:xfrm>
              <a:custGeom>
                <a:rect b="b" l="l" r="r" t="t"/>
                <a:pathLst>
                  <a:path extrusionOk="0" h="14" w="5">
                    <a:moveTo>
                      <a:pt x="5" y="0"/>
                    </a:moveTo>
                    <a:cubicBezTo>
                      <a:pt x="3" y="5"/>
                      <a:pt x="0" y="9"/>
                      <a:pt x="2" y="14"/>
                    </a:cubicBezTo>
                    <a:cubicBezTo>
                      <a:pt x="5" y="9"/>
                      <a:pt x="5" y="4"/>
                      <a:pt x="5"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8" name="Google Shape;1698;p77"/>
              <p:cNvSpPr/>
              <p:nvPr/>
            </p:nvSpPr>
            <p:spPr>
              <a:xfrm>
                <a:off x="7697150" y="2049096"/>
                <a:ext cx="13583" cy="10387"/>
              </a:xfrm>
              <a:custGeom>
                <a:rect b="b" l="l" r="r" t="t"/>
                <a:pathLst>
                  <a:path extrusionOk="0" h="7" w="10">
                    <a:moveTo>
                      <a:pt x="7" y="7"/>
                    </a:moveTo>
                    <a:cubicBezTo>
                      <a:pt x="8" y="5"/>
                      <a:pt x="9" y="4"/>
                      <a:pt x="10" y="2"/>
                    </a:cubicBezTo>
                    <a:cubicBezTo>
                      <a:pt x="7" y="2"/>
                      <a:pt x="4" y="1"/>
                      <a:pt x="0" y="0"/>
                    </a:cubicBezTo>
                    <a:cubicBezTo>
                      <a:pt x="2" y="2"/>
                      <a:pt x="5" y="5"/>
                      <a:pt x="7" y="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699" name="Google Shape;1699;p77"/>
              <p:cNvSpPr/>
              <p:nvPr/>
            </p:nvSpPr>
            <p:spPr>
              <a:xfrm>
                <a:off x="7722717" y="2043503"/>
                <a:ext cx="40748" cy="11985"/>
              </a:xfrm>
              <a:custGeom>
                <a:rect b="b" l="l" r="r" t="t"/>
                <a:pathLst>
                  <a:path extrusionOk="0" h="8" w="29">
                    <a:moveTo>
                      <a:pt x="0" y="4"/>
                    </a:moveTo>
                    <a:cubicBezTo>
                      <a:pt x="10" y="5"/>
                      <a:pt x="20" y="7"/>
                      <a:pt x="29" y="8"/>
                    </a:cubicBezTo>
                    <a:cubicBezTo>
                      <a:pt x="27" y="6"/>
                      <a:pt x="26" y="4"/>
                      <a:pt x="25" y="2"/>
                    </a:cubicBezTo>
                    <a:cubicBezTo>
                      <a:pt x="16" y="1"/>
                      <a:pt x="7" y="0"/>
                      <a:pt x="0"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0" name="Google Shape;1700;p77"/>
              <p:cNvSpPr/>
              <p:nvPr/>
            </p:nvSpPr>
            <p:spPr>
              <a:xfrm>
                <a:off x="7721120" y="2002755"/>
                <a:ext cx="5593" cy="8789"/>
              </a:xfrm>
              <a:custGeom>
                <a:rect b="b" l="l" r="r" t="t"/>
                <a:pathLst>
                  <a:path extrusionOk="0" h="6" w="4">
                    <a:moveTo>
                      <a:pt x="4" y="6"/>
                    </a:moveTo>
                    <a:cubicBezTo>
                      <a:pt x="3" y="4"/>
                      <a:pt x="2" y="2"/>
                      <a:pt x="1" y="0"/>
                    </a:cubicBezTo>
                    <a:cubicBezTo>
                      <a:pt x="1" y="0"/>
                      <a:pt x="0" y="0"/>
                      <a:pt x="0" y="0"/>
                    </a:cubicBezTo>
                    <a:cubicBezTo>
                      <a:pt x="2" y="2"/>
                      <a:pt x="3" y="4"/>
                      <a:pt x="4" y="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1" name="Google Shape;1701;p77"/>
              <p:cNvSpPr/>
              <p:nvPr/>
            </p:nvSpPr>
            <p:spPr>
              <a:xfrm>
                <a:off x="7717124" y="1971595"/>
                <a:ext cx="16778" cy="31161"/>
              </a:xfrm>
              <a:custGeom>
                <a:rect b="b" l="l" r="r" t="t"/>
                <a:pathLst>
                  <a:path extrusionOk="0" h="22" w="12">
                    <a:moveTo>
                      <a:pt x="3" y="0"/>
                    </a:moveTo>
                    <a:cubicBezTo>
                      <a:pt x="0" y="8"/>
                      <a:pt x="1" y="15"/>
                      <a:pt x="4" y="22"/>
                    </a:cubicBezTo>
                    <a:cubicBezTo>
                      <a:pt x="5" y="21"/>
                      <a:pt x="7" y="18"/>
                      <a:pt x="11" y="19"/>
                    </a:cubicBezTo>
                    <a:cubicBezTo>
                      <a:pt x="12" y="12"/>
                      <a:pt x="11" y="6"/>
                      <a:pt x="3"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2" name="Google Shape;1702;p77"/>
              <p:cNvSpPr/>
              <p:nvPr/>
            </p:nvSpPr>
            <p:spPr>
              <a:xfrm>
                <a:off x="8011148" y="2061880"/>
                <a:ext cx="63918" cy="32758"/>
              </a:xfrm>
              <a:custGeom>
                <a:rect b="b" l="l" r="r" t="t"/>
                <a:pathLst>
                  <a:path extrusionOk="0" h="23" w="45">
                    <a:moveTo>
                      <a:pt x="0" y="14"/>
                    </a:moveTo>
                    <a:cubicBezTo>
                      <a:pt x="4" y="16"/>
                      <a:pt x="7" y="19"/>
                      <a:pt x="10" y="21"/>
                    </a:cubicBezTo>
                    <a:cubicBezTo>
                      <a:pt x="14" y="23"/>
                      <a:pt x="45" y="17"/>
                      <a:pt x="36" y="0"/>
                    </a:cubicBezTo>
                    <a:cubicBezTo>
                      <a:pt x="30" y="13"/>
                      <a:pt x="13" y="14"/>
                      <a:pt x="0" y="1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3" name="Google Shape;1703;p77"/>
              <p:cNvSpPr/>
              <p:nvPr/>
            </p:nvSpPr>
            <p:spPr>
              <a:xfrm>
                <a:off x="7761867" y="2005152"/>
                <a:ext cx="283637" cy="173378"/>
              </a:xfrm>
              <a:custGeom>
                <a:rect b="b" l="l" r="r" t="t"/>
                <a:pathLst>
                  <a:path extrusionOk="0" h="122" w="200">
                    <a:moveTo>
                      <a:pt x="74" y="14"/>
                    </a:moveTo>
                    <a:cubicBezTo>
                      <a:pt x="66" y="10"/>
                      <a:pt x="53" y="31"/>
                      <a:pt x="47" y="31"/>
                    </a:cubicBezTo>
                    <a:cubicBezTo>
                      <a:pt x="33" y="29"/>
                      <a:pt x="36" y="10"/>
                      <a:pt x="27" y="5"/>
                    </a:cubicBezTo>
                    <a:cubicBezTo>
                      <a:pt x="17" y="0"/>
                      <a:pt x="8" y="4"/>
                      <a:pt x="0" y="10"/>
                    </a:cubicBezTo>
                    <a:cubicBezTo>
                      <a:pt x="9" y="18"/>
                      <a:pt x="18" y="25"/>
                      <a:pt x="30" y="21"/>
                    </a:cubicBezTo>
                    <a:cubicBezTo>
                      <a:pt x="24" y="23"/>
                      <a:pt x="19" y="26"/>
                      <a:pt x="13" y="27"/>
                    </a:cubicBezTo>
                    <a:cubicBezTo>
                      <a:pt x="17" y="35"/>
                      <a:pt x="22" y="43"/>
                      <a:pt x="29" y="34"/>
                    </a:cubicBezTo>
                    <a:cubicBezTo>
                      <a:pt x="33" y="40"/>
                      <a:pt x="105" y="61"/>
                      <a:pt x="71" y="79"/>
                    </a:cubicBezTo>
                    <a:cubicBezTo>
                      <a:pt x="81" y="82"/>
                      <a:pt x="93" y="85"/>
                      <a:pt x="102" y="87"/>
                    </a:cubicBezTo>
                    <a:cubicBezTo>
                      <a:pt x="109" y="89"/>
                      <a:pt x="115" y="92"/>
                      <a:pt x="123" y="90"/>
                    </a:cubicBezTo>
                    <a:cubicBezTo>
                      <a:pt x="126" y="89"/>
                      <a:pt x="126" y="77"/>
                      <a:pt x="133" y="75"/>
                    </a:cubicBezTo>
                    <a:cubicBezTo>
                      <a:pt x="151" y="69"/>
                      <a:pt x="185" y="122"/>
                      <a:pt x="200" y="99"/>
                    </a:cubicBezTo>
                    <a:cubicBezTo>
                      <a:pt x="182" y="95"/>
                      <a:pt x="175" y="81"/>
                      <a:pt x="163" y="68"/>
                    </a:cubicBezTo>
                    <a:cubicBezTo>
                      <a:pt x="183" y="53"/>
                      <a:pt x="111" y="31"/>
                      <a:pt x="100" y="23"/>
                    </a:cubicBezTo>
                    <a:cubicBezTo>
                      <a:pt x="99" y="24"/>
                      <a:pt x="83" y="18"/>
                      <a:pt x="74" y="1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4" name="Google Shape;1704;p77"/>
              <p:cNvSpPr/>
              <p:nvPr/>
            </p:nvSpPr>
            <p:spPr>
              <a:xfrm>
                <a:off x="8049499" y="2039508"/>
                <a:ext cx="28763" cy="28763"/>
              </a:xfrm>
              <a:custGeom>
                <a:rect b="b" l="l" r="r" t="t"/>
                <a:pathLst>
                  <a:path extrusionOk="0" h="20" w="20">
                    <a:moveTo>
                      <a:pt x="0" y="0"/>
                    </a:moveTo>
                    <a:cubicBezTo>
                      <a:pt x="8" y="5"/>
                      <a:pt x="15" y="12"/>
                      <a:pt x="18" y="20"/>
                    </a:cubicBezTo>
                    <a:cubicBezTo>
                      <a:pt x="20" y="14"/>
                      <a:pt x="9" y="5"/>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5" name="Google Shape;1705;p77"/>
              <p:cNvSpPr/>
              <p:nvPr/>
            </p:nvSpPr>
            <p:spPr>
              <a:xfrm>
                <a:off x="8095040" y="2081854"/>
                <a:ext cx="14381" cy="18377"/>
              </a:xfrm>
              <a:custGeom>
                <a:rect b="b" l="l" r="r" t="t"/>
                <a:pathLst>
                  <a:path extrusionOk="0" h="13" w="10">
                    <a:moveTo>
                      <a:pt x="5" y="7"/>
                    </a:moveTo>
                    <a:cubicBezTo>
                      <a:pt x="6" y="9"/>
                      <a:pt x="5" y="11"/>
                      <a:pt x="7" y="13"/>
                    </a:cubicBezTo>
                    <a:cubicBezTo>
                      <a:pt x="8" y="12"/>
                      <a:pt x="9" y="11"/>
                      <a:pt x="10" y="10"/>
                    </a:cubicBezTo>
                    <a:cubicBezTo>
                      <a:pt x="7" y="6"/>
                      <a:pt x="3" y="3"/>
                      <a:pt x="0" y="0"/>
                    </a:cubicBezTo>
                    <a:cubicBezTo>
                      <a:pt x="2" y="2"/>
                      <a:pt x="3" y="5"/>
                      <a:pt x="5" y="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6" name="Google Shape;1706;p77"/>
              <p:cNvSpPr/>
              <p:nvPr/>
            </p:nvSpPr>
            <p:spPr>
              <a:xfrm>
                <a:off x="8197310" y="2154560"/>
                <a:ext cx="799" cy="1598"/>
              </a:xfrm>
              <a:custGeom>
                <a:rect b="b" l="l" r="r" t="t"/>
                <a:pathLst>
                  <a:path extrusionOk="0" h="1" w="1">
                    <a:moveTo>
                      <a:pt x="0" y="0"/>
                    </a:moveTo>
                    <a:cubicBezTo>
                      <a:pt x="1" y="1"/>
                      <a:pt x="1" y="1"/>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7" name="Google Shape;1707;p77"/>
              <p:cNvSpPr/>
              <p:nvPr/>
            </p:nvSpPr>
            <p:spPr>
              <a:xfrm>
                <a:off x="8197310" y="2154560"/>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8" name="Google Shape;1708;p77"/>
              <p:cNvSpPr/>
              <p:nvPr/>
            </p:nvSpPr>
            <p:spPr>
              <a:xfrm>
                <a:off x="8190119" y="2147370"/>
                <a:ext cx="7191" cy="7191"/>
              </a:xfrm>
              <a:custGeom>
                <a:rect b="b" l="l" r="r" t="t"/>
                <a:pathLst>
                  <a:path extrusionOk="0" h="5" w="5">
                    <a:moveTo>
                      <a:pt x="5" y="5"/>
                    </a:moveTo>
                    <a:cubicBezTo>
                      <a:pt x="3" y="4"/>
                      <a:pt x="2" y="2"/>
                      <a:pt x="0" y="0"/>
                    </a:cubicBezTo>
                    <a:cubicBezTo>
                      <a:pt x="1" y="1"/>
                      <a:pt x="4" y="4"/>
                      <a:pt x="5" y="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09" name="Google Shape;1709;p77"/>
              <p:cNvSpPr/>
              <p:nvPr/>
            </p:nvSpPr>
            <p:spPr>
              <a:xfrm>
                <a:off x="8168547" y="2140179"/>
                <a:ext cx="15979" cy="5593"/>
              </a:xfrm>
              <a:custGeom>
                <a:rect b="b" l="l" r="r" t="t"/>
                <a:pathLst>
                  <a:path extrusionOk="0" h="4" w="11">
                    <a:moveTo>
                      <a:pt x="11" y="4"/>
                    </a:moveTo>
                    <a:cubicBezTo>
                      <a:pt x="7" y="3"/>
                      <a:pt x="3" y="1"/>
                      <a:pt x="0" y="0"/>
                    </a:cubicBezTo>
                    <a:cubicBezTo>
                      <a:pt x="3" y="2"/>
                      <a:pt x="8" y="3"/>
                      <a:pt x="11"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0" name="Google Shape;1710;p77"/>
              <p:cNvSpPr/>
              <p:nvPr/>
            </p:nvSpPr>
            <p:spPr>
              <a:xfrm>
                <a:off x="8170144" y="2120205"/>
                <a:ext cx="14381" cy="15979"/>
              </a:xfrm>
              <a:custGeom>
                <a:rect b="b" l="l" r="r" t="t"/>
                <a:pathLst>
                  <a:path extrusionOk="0" h="11" w="10">
                    <a:moveTo>
                      <a:pt x="0" y="0"/>
                    </a:moveTo>
                    <a:cubicBezTo>
                      <a:pt x="3" y="6"/>
                      <a:pt x="6" y="7"/>
                      <a:pt x="10" y="11"/>
                    </a:cubicBezTo>
                    <a:cubicBezTo>
                      <a:pt x="7" y="7"/>
                      <a:pt x="5" y="3"/>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1" name="Google Shape;1711;p77"/>
              <p:cNvSpPr/>
              <p:nvPr/>
            </p:nvSpPr>
            <p:spPr>
              <a:xfrm>
                <a:off x="8142979" y="2109019"/>
                <a:ext cx="17577" cy="9588"/>
              </a:xfrm>
              <a:custGeom>
                <a:rect b="b" l="l" r="r" t="t"/>
                <a:pathLst>
                  <a:path extrusionOk="0" h="7" w="12">
                    <a:moveTo>
                      <a:pt x="12" y="7"/>
                    </a:moveTo>
                    <a:cubicBezTo>
                      <a:pt x="8" y="4"/>
                      <a:pt x="4" y="2"/>
                      <a:pt x="0" y="0"/>
                    </a:cubicBezTo>
                    <a:cubicBezTo>
                      <a:pt x="1" y="1"/>
                      <a:pt x="6" y="7"/>
                      <a:pt x="12" y="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2" name="Google Shape;1712;p77"/>
              <p:cNvSpPr/>
              <p:nvPr/>
            </p:nvSpPr>
            <p:spPr>
              <a:xfrm>
                <a:off x="8119009" y="2096235"/>
                <a:ext cx="11186" cy="7191"/>
              </a:xfrm>
              <a:custGeom>
                <a:rect b="b" l="l" r="r" t="t"/>
                <a:pathLst>
                  <a:path extrusionOk="0" h="5" w="8">
                    <a:moveTo>
                      <a:pt x="8" y="5"/>
                    </a:moveTo>
                    <a:cubicBezTo>
                      <a:pt x="5" y="3"/>
                      <a:pt x="3" y="2"/>
                      <a:pt x="0" y="0"/>
                    </a:cubicBezTo>
                    <a:cubicBezTo>
                      <a:pt x="1" y="1"/>
                      <a:pt x="2" y="4"/>
                      <a:pt x="8" y="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3" name="Google Shape;1713;p77"/>
              <p:cNvSpPr/>
              <p:nvPr/>
            </p:nvSpPr>
            <p:spPr>
              <a:xfrm>
                <a:off x="7950426" y="2596395"/>
                <a:ext cx="60722" cy="72707"/>
              </a:xfrm>
              <a:custGeom>
                <a:rect b="b" l="l" r="r" t="t"/>
                <a:pathLst>
                  <a:path extrusionOk="0" h="51" w="43">
                    <a:moveTo>
                      <a:pt x="19" y="11"/>
                    </a:moveTo>
                    <a:cubicBezTo>
                      <a:pt x="13" y="9"/>
                      <a:pt x="6" y="9"/>
                      <a:pt x="0" y="11"/>
                    </a:cubicBezTo>
                    <a:cubicBezTo>
                      <a:pt x="2" y="21"/>
                      <a:pt x="13" y="51"/>
                      <a:pt x="26" y="41"/>
                    </a:cubicBezTo>
                    <a:cubicBezTo>
                      <a:pt x="40" y="30"/>
                      <a:pt x="43" y="0"/>
                      <a:pt x="19" y="1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4" name="Google Shape;1714;p77"/>
              <p:cNvSpPr/>
              <p:nvPr/>
            </p:nvSpPr>
            <p:spPr>
              <a:xfrm>
                <a:off x="7992772" y="2593998"/>
                <a:ext cx="10387" cy="8789"/>
              </a:xfrm>
              <a:custGeom>
                <a:rect b="b" l="l" r="r" t="t"/>
                <a:pathLst>
                  <a:path extrusionOk="0" h="6" w="7">
                    <a:moveTo>
                      <a:pt x="6" y="6"/>
                    </a:moveTo>
                    <a:cubicBezTo>
                      <a:pt x="7" y="4"/>
                      <a:pt x="7" y="2"/>
                      <a:pt x="7" y="0"/>
                    </a:cubicBezTo>
                    <a:cubicBezTo>
                      <a:pt x="5" y="3"/>
                      <a:pt x="0" y="0"/>
                      <a:pt x="6" y="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5" name="Google Shape;1715;p77"/>
              <p:cNvSpPr/>
              <p:nvPr/>
            </p:nvSpPr>
            <p:spPr>
              <a:xfrm>
                <a:off x="7746687" y="2165746"/>
                <a:ext cx="19974" cy="7191"/>
              </a:xfrm>
              <a:custGeom>
                <a:rect b="b" l="l" r="r" t="t"/>
                <a:pathLst>
                  <a:path extrusionOk="0" h="5" w="14">
                    <a:moveTo>
                      <a:pt x="14" y="5"/>
                    </a:moveTo>
                    <a:cubicBezTo>
                      <a:pt x="14" y="3"/>
                      <a:pt x="14" y="1"/>
                      <a:pt x="14" y="0"/>
                    </a:cubicBezTo>
                    <a:cubicBezTo>
                      <a:pt x="9" y="0"/>
                      <a:pt x="5" y="0"/>
                      <a:pt x="0" y="1"/>
                    </a:cubicBezTo>
                    <a:cubicBezTo>
                      <a:pt x="4" y="4"/>
                      <a:pt x="9" y="4"/>
                      <a:pt x="14" y="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6" name="Google Shape;1716;p77"/>
              <p:cNvSpPr/>
              <p:nvPr/>
            </p:nvSpPr>
            <p:spPr>
              <a:xfrm>
                <a:off x="8267619" y="2714643"/>
                <a:ext cx="10387" cy="7990"/>
              </a:xfrm>
              <a:custGeom>
                <a:rect b="b" l="l" r="r" t="t"/>
                <a:pathLst>
                  <a:path extrusionOk="0" h="6" w="7">
                    <a:moveTo>
                      <a:pt x="0" y="6"/>
                    </a:moveTo>
                    <a:cubicBezTo>
                      <a:pt x="2" y="4"/>
                      <a:pt x="4" y="2"/>
                      <a:pt x="7" y="0"/>
                    </a:cubicBezTo>
                    <a:cubicBezTo>
                      <a:pt x="4" y="0"/>
                      <a:pt x="2" y="0"/>
                      <a:pt x="0" y="0"/>
                    </a:cubicBezTo>
                    <a:cubicBezTo>
                      <a:pt x="0" y="2"/>
                      <a:pt x="0" y="4"/>
                      <a:pt x="0" y="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7" name="Google Shape;1717;p77"/>
              <p:cNvSpPr/>
              <p:nvPr/>
            </p:nvSpPr>
            <p:spPr>
              <a:xfrm>
                <a:off x="8241253" y="2608380"/>
                <a:ext cx="137424" cy="108661"/>
              </a:xfrm>
              <a:custGeom>
                <a:rect b="b" l="l" r="r" t="t"/>
                <a:pathLst>
                  <a:path extrusionOk="0" h="77" w="97">
                    <a:moveTo>
                      <a:pt x="75" y="8"/>
                    </a:moveTo>
                    <a:cubicBezTo>
                      <a:pt x="74" y="5"/>
                      <a:pt x="72" y="3"/>
                      <a:pt x="70" y="0"/>
                    </a:cubicBezTo>
                    <a:cubicBezTo>
                      <a:pt x="64" y="6"/>
                      <a:pt x="60" y="14"/>
                      <a:pt x="55" y="20"/>
                    </a:cubicBezTo>
                    <a:cubicBezTo>
                      <a:pt x="45" y="35"/>
                      <a:pt x="28" y="41"/>
                      <a:pt x="16" y="53"/>
                    </a:cubicBezTo>
                    <a:cubicBezTo>
                      <a:pt x="0" y="68"/>
                      <a:pt x="31" y="77"/>
                      <a:pt x="42" y="71"/>
                    </a:cubicBezTo>
                    <a:cubicBezTo>
                      <a:pt x="50" y="66"/>
                      <a:pt x="49" y="56"/>
                      <a:pt x="55" y="50"/>
                    </a:cubicBezTo>
                    <a:cubicBezTo>
                      <a:pt x="60" y="45"/>
                      <a:pt x="71" y="38"/>
                      <a:pt x="71" y="34"/>
                    </a:cubicBezTo>
                    <a:cubicBezTo>
                      <a:pt x="71" y="28"/>
                      <a:pt x="97" y="0"/>
                      <a:pt x="75" y="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8" name="Google Shape;1718;p77"/>
              <p:cNvSpPr/>
              <p:nvPr/>
            </p:nvSpPr>
            <p:spPr>
              <a:xfrm>
                <a:off x="8341126" y="2507708"/>
                <a:ext cx="87089" cy="119048"/>
              </a:xfrm>
              <a:custGeom>
                <a:rect b="b" l="l" r="r" t="t"/>
                <a:pathLst>
                  <a:path extrusionOk="0" h="84" w="61">
                    <a:moveTo>
                      <a:pt x="29" y="25"/>
                    </a:moveTo>
                    <a:cubicBezTo>
                      <a:pt x="20" y="32"/>
                      <a:pt x="11" y="7"/>
                      <a:pt x="0" y="0"/>
                    </a:cubicBezTo>
                    <a:cubicBezTo>
                      <a:pt x="3" y="14"/>
                      <a:pt x="15" y="18"/>
                      <a:pt x="18" y="31"/>
                    </a:cubicBezTo>
                    <a:cubicBezTo>
                      <a:pt x="20" y="35"/>
                      <a:pt x="18" y="49"/>
                      <a:pt x="10" y="56"/>
                    </a:cubicBezTo>
                    <a:cubicBezTo>
                      <a:pt x="23" y="62"/>
                      <a:pt x="18" y="84"/>
                      <a:pt x="28" y="79"/>
                    </a:cubicBezTo>
                    <a:cubicBezTo>
                      <a:pt x="37" y="74"/>
                      <a:pt x="38" y="60"/>
                      <a:pt x="44" y="56"/>
                    </a:cubicBezTo>
                    <a:cubicBezTo>
                      <a:pt x="46" y="55"/>
                      <a:pt x="61" y="41"/>
                      <a:pt x="55" y="37"/>
                    </a:cubicBezTo>
                    <a:cubicBezTo>
                      <a:pt x="47" y="31"/>
                      <a:pt x="30" y="47"/>
                      <a:pt x="29" y="2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19" name="Google Shape;1719;p77"/>
              <p:cNvSpPr/>
              <p:nvPr/>
            </p:nvSpPr>
            <p:spPr>
              <a:xfrm>
                <a:off x="8402647" y="2250438"/>
                <a:ext cx="20774" cy="12784"/>
              </a:xfrm>
              <a:custGeom>
                <a:rect b="b" l="l" r="r" t="t"/>
                <a:pathLst>
                  <a:path extrusionOk="0" h="9" w="15">
                    <a:moveTo>
                      <a:pt x="7" y="0"/>
                    </a:moveTo>
                    <a:cubicBezTo>
                      <a:pt x="5" y="2"/>
                      <a:pt x="2" y="4"/>
                      <a:pt x="0" y="6"/>
                    </a:cubicBezTo>
                    <a:cubicBezTo>
                      <a:pt x="9" y="9"/>
                      <a:pt x="15" y="8"/>
                      <a:pt x="7"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0" name="Google Shape;1720;p77"/>
              <p:cNvSpPr/>
              <p:nvPr/>
            </p:nvSpPr>
            <p:spPr>
              <a:xfrm>
                <a:off x="8421024" y="2236855"/>
                <a:ext cx="15180" cy="9588"/>
              </a:xfrm>
              <a:custGeom>
                <a:rect b="b" l="l" r="r" t="t"/>
                <a:pathLst>
                  <a:path extrusionOk="0" h="7" w="11">
                    <a:moveTo>
                      <a:pt x="2" y="7"/>
                    </a:moveTo>
                    <a:cubicBezTo>
                      <a:pt x="8" y="6"/>
                      <a:pt x="9" y="1"/>
                      <a:pt x="11" y="0"/>
                    </a:cubicBezTo>
                    <a:cubicBezTo>
                      <a:pt x="7" y="1"/>
                      <a:pt x="4" y="3"/>
                      <a:pt x="0" y="4"/>
                    </a:cubicBezTo>
                    <a:cubicBezTo>
                      <a:pt x="1" y="5"/>
                      <a:pt x="2" y="6"/>
                      <a:pt x="2" y="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1" name="Google Shape;1721;p77"/>
              <p:cNvSpPr/>
              <p:nvPr/>
            </p:nvSpPr>
            <p:spPr>
              <a:xfrm>
                <a:off x="7695552" y="1918863"/>
                <a:ext cx="0" cy="0"/>
              </a:xfrm>
              <a:custGeom>
                <a:rect b="b" l="l" r="r" t="t"/>
                <a:pathLst>
                  <a:path extrusionOk="0" h="120000" w="120000">
                    <a:moveTo>
                      <a:pt x="0" y="0"/>
                    </a:moveTo>
                    <a:cubicBezTo>
                      <a:pt x="0" y="0"/>
                      <a:pt x="0" y="0"/>
                      <a:pt x="0" y="0"/>
                    </a:cubicBezTo>
                    <a:cubicBezTo>
                      <a:pt x="0" y="0"/>
                      <a:pt x="0" y="0"/>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2" name="Google Shape;1722;p77"/>
              <p:cNvSpPr/>
              <p:nvPr/>
            </p:nvSpPr>
            <p:spPr>
              <a:xfrm>
                <a:off x="7630036" y="1867729"/>
                <a:ext cx="75104" cy="59923"/>
              </a:xfrm>
              <a:custGeom>
                <a:rect b="b" l="l" r="r" t="t"/>
                <a:pathLst>
                  <a:path extrusionOk="0" h="42" w="53">
                    <a:moveTo>
                      <a:pt x="38" y="0"/>
                    </a:moveTo>
                    <a:cubicBezTo>
                      <a:pt x="34" y="24"/>
                      <a:pt x="0" y="4"/>
                      <a:pt x="8" y="35"/>
                    </a:cubicBezTo>
                    <a:cubicBezTo>
                      <a:pt x="9" y="31"/>
                      <a:pt x="12" y="27"/>
                      <a:pt x="14" y="22"/>
                    </a:cubicBezTo>
                    <a:cubicBezTo>
                      <a:pt x="31" y="22"/>
                      <a:pt x="20" y="36"/>
                      <a:pt x="38" y="42"/>
                    </a:cubicBezTo>
                    <a:cubicBezTo>
                      <a:pt x="38" y="35"/>
                      <a:pt x="38" y="29"/>
                      <a:pt x="43" y="30"/>
                    </a:cubicBezTo>
                    <a:cubicBezTo>
                      <a:pt x="41" y="25"/>
                      <a:pt x="46" y="35"/>
                      <a:pt x="46" y="36"/>
                    </a:cubicBezTo>
                    <a:cubicBezTo>
                      <a:pt x="53" y="25"/>
                      <a:pt x="48" y="7"/>
                      <a:pt x="38"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3" name="Google Shape;1723;p77"/>
              <p:cNvSpPr/>
              <p:nvPr/>
            </p:nvSpPr>
            <p:spPr>
              <a:xfrm>
                <a:off x="7580499" y="1852548"/>
                <a:ext cx="28763" cy="32758"/>
              </a:xfrm>
              <a:custGeom>
                <a:rect b="b" l="l" r="r" t="t"/>
                <a:pathLst>
                  <a:path extrusionOk="0" h="23" w="20">
                    <a:moveTo>
                      <a:pt x="1" y="23"/>
                    </a:moveTo>
                    <a:cubicBezTo>
                      <a:pt x="10" y="16"/>
                      <a:pt x="20" y="8"/>
                      <a:pt x="18" y="0"/>
                    </a:cubicBezTo>
                    <a:cubicBezTo>
                      <a:pt x="14" y="9"/>
                      <a:pt x="0" y="17"/>
                      <a:pt x="1" y="2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4" name="Google Shape;1724;p77"/>
              <p:cNvSpPr/>
              <p:nvPr/>
            </p:nvSpPr>
            <p:spPr>
              <a:xfrm>
                <a:off x="7602072" y="1746284"/>
                <a:ext cx="59124" cy="84692"/>
              </a:xfrm>
              <a:custGeom>
                <a:rect b="b" l="l" r="r" t="t"/>
                <a:pathLst>
                  <a:path extrusionOk="0" h="60" w="42">
                    <a:moveTo>
                      <a:pt x="13" y="38"/>
                    </a:moveTo>
                    <a:cubicBezTo>
                      <a:pt x="10" y="49"/>
                      <a:pt x="20" y="48"/>
                      <a:pt x="29" y="54"/>
                    </a:cubicBezTo>
                    <a:cubicBezTo>
                      <a:pt x="29" y="52"/>
                      <a:pt x="29" y="50"/>
                      <a:pt x="29" y="48"/>
                    </a:cubicBezTo>
                    <a:cubicBezTo>
                      <a:pt x="33" y="53"/>
                      <a:pt x="38" y="55"/>
                      <a:pt x="42" y="60"/>
                    </a:cubicBezTo>
                    <a:cubicBezTo>
                      <a:pt x="41" y="53"/>
                      <a:pt x="41" y="56"/>
                      <a:pt x="37" y="52"/>
                    </a:cubicBezTo>
                    <a:cubicBezTo>
                      <a:pt x="38" y="51"/>
                      <a:pt x="38" y="50"/>
                      <a:pt x="39" y="48"/>
                    </a:cubicBezTo>
                    <a:cubicBezTo>
                      <a:pt x="33" y="46"/>
                      <a:pt x="28" y="45"/>
                      <a:pt x="24" y="47"/>
                    </a:cubicBezTo>
                    <a:cubicBezTo>
                      <a:pt x="10" y="35"/>
                      <a:pt x="26" y="18"/>
                      <a:pt x="17" y="2"/>
                    </a:cubicBezTo>
                    <a:cubicBezTo>
                      <a:pt x="16" y="2"/>
                      <a:pt x="10" y="0"/>
                      <a:pt x="8" y="0"/>
                    </a:cubicBezTo>
                    <a:cubicBezTo>
                      <a:pt x="4" y="8"/>
                      <a:pt x="5" y="15"/>
                      <a:pt x="4" y="24"/>
                    </a:cubicBezTo>
                    <a:cubicBezTo>
                      <a:pt x="0" y="34"/>
                      <a:pt x="4" y="40"/>
                      <a:pt x="13" y="3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5" name="Google Shape;1725;p77"/>
              <p:cNvSpPr/>
              <p:nvPr/>
            </p:nvSpPr>
            <p:spPr>
              <a:xfrm>
                <a:off x="7665990" y="1829377"/>
                <a:ext cx="19974" cy="35954"/>
              </a:xfrm>
              <a:custGeom>
                <a:rect b="b" l="l" r="r" t="t"/>
                <a:pathLst>
                  <a:path extrusionOk="0" h="25" w="14">
                    <a:moveTo>
                      <a:pt x="0" y="3"/>
                    </a:moveTo>
                    <a:cubicBezTo>
                      <a:pt x="2" y="6"/>
                      <a:pt x="4" y="9"/>
                      <a:pt x="7" y="11"/>
                    </a:cubicBezTo>
                    <a:cubicBezTo>
                      <a:pt x="6" y="12"/>
                      <a:pt x="2" y="13"/>
                      <a:pt x="1" y="13"/>
                    </a:cubicBezTo>
                    <a:cubicBezTo>
                      <a:pt x="3" y="16"/>
                      <a:pt x="5" y="22"/>
                      <a:pt x="7" y="25"/>
                    </a:cubicBezTo>
                    <a:cubicBezTo>
                      <a:pt x="8" y="25"/>
                      <a:pt x="9" y="25"/>
                      <a:pt x="10" y="25"/>
                    </a:cubicBezTo>
                    <a:cubicBezTo>
                      <a:pt x="6" y="17"/>
                      <a:pt x="12" y="19"/>
                      <a:pt x="12" y="17"/>
                    </a:cubicBezTo>
                    <a:cubicBezTo>
                      <a:pt x="14" y="8"/>
                      <a:pt x="10" y="0"/>
                      <a:pt x="0" y="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6" name="Google Shape;1726;p77"/>
              <p:cNvSpPr/>
              <p:nvPr/>
            </p:nvSpPr>
            <p:spPr>
              <a:xfrm>
                <a:off x="7633232" y="1841362"/>
                <a:ext cx="18377" cy="20774"/>
              </a:xfrm>
              <a:custGeom>
                <a:rect b="b" l="l" r="r" t="t"/>
                <a:pathLst>
                  <a:path extrusionOk="0" h="15" w="13">
                    <a:moveTo>
                      <a:pt x="3" y="15"/>
                    </a:moveTo>
                    <a:cubicBezTo>
                      <a:pt x="8" y="12"/>
                      <a:pt x="10" y="10"/>
                      <a:pt x="13" y="5"/>
                    </a:cubicBezTo>
                    <a:cubicBezTo>
                      <a:pt x="10" y="4"/>
                      <a:pt x="7" y="2"/>
                      <a:pt x="4" y="0"/>
                    </a:cubicBezTo>
                    <a:cubicBezTo>
                      <a:pt x="6" y="1"/>
                      <a:pt x="6" y="1"/>
                      <a:pt x="6" y="1"/>
                    </a:cubicBezTo>
                    <a:cubicBezTo>
                      <a:pt x="3" y="3"/>
                      <a:pt x="0" y="6"/>
                      <a:pt x="3" y="1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7" name="Google Shape;1727;p77"/>
              <p:cNvSpPr/>
              <p:nvPr/>
            </p:nvSpPr>
            <p:spPr>
              <a:xfrm>
                <a:off x="7646016" y="1854945"/>
                <a:ext cx="21573" cy="25567"/>
              </a:xfrm>
              <a:custGeom>
                <a:rect b="b" l="l" r="r" t="t"/>
                <a:pathLst>
                  <a:path extrusionOk="0" h="18" w="15">
                    <a:moveTo>
                      <a:pt x="10" y="3"/>
                    </a:moveTo>
                    <a:cubicBezTo>
                      <a:pt x="9" y="2"/>
                      <a:pt x="7" y="1"/>
                      <a:pt x="6" y="0"/>
                    </a:cubicBezTo>
                    <a:cubicBezTo>
                      <a:pt x="5" y="1"/>
                      <a:pt x="0" y="8"/>
                      <a:pt x="0" y="10"/>
                    </a:cubicBezTo>
                    <a:cubicBezTo>
                      <a:pt x="2" y="13"/>
                      <a:pt x="4" y="15"/>
                      <a:pt x="6" y="18"/>
                    </a:cubicBezTo>
                    <a:cubicBezTo>
                      <a:pt x="7" y="16"/>
                      <a:pt x="8" y="13"/>
                      <a:pt x="9" y="10"/>
                    </a:cubicBezTo>
                    <a:cubicBezTo>
                      <a:pt x="9" y="10"/>
                      <a:pt x="9" y="11"/>
                      <a:pt x="9" y="11"/>
                    </a:cubicBezTo>
                    <a:cubicBezTo>
                      <a:pt x="12" y="9"/>
                      <a:pt x="13" y="4"/>
                      <a:pt x="15" y="0"/>
                    </a:cubicBezTo>
                    <a:cubicBezTo>
                      <a:pt x="14" y="1"/>
                      <a:pt x="11" y="3"/>
                      <a:pt x="10" y="6"/>
                    </a:cubicBezTo>
                    <a:cubicBezTo>
                      <a:pt x="10" y="5"/>
                      <a:pt x="10" y="4"/>
                      <a:pt x="10" y="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8" name="Google Shape;1728;p77"/>
              <p:cNvSpPr/>
              <p:nvPr/>
            </p:nvSpPr>
            <p:spPr>
              <a:xfrm>
                <a:off x="7662794" y="1865332"/>
                <a:ext cx="10387" cy="9588"/>
              </a:xfrm>
              <a:custGeom>
                <a:rect b="b" l="l" r="r" t="t"/>
                <a:pathLst>
                  <a:path extrusionOk="0" h="7" w="7">
                    <a:moveTo>
                      <a:pt x="7" y="1"/>
                    </a:moveTo>
                    <a:cubicBezTo>
                      <a:pt x="4" y="2"/>
                      <a:pt x="1" y="0"/>
                      <a:pt x="0" y="5"/>
                    </a:cubicBezTo>
                    <a:cubicBezTo>
                      <a:pt x="4" y="7"/>
                      <a:pt x="3" y="3"/>
                      <a:pt x="7" y="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29" name="Google Shape;1729;p77"/>
              <p:cNvSpPr/>
              <p:nvPr/>
            </p:nvSpPr>
            <p:spPr>
              <a:xfrm>
                <a:off x="7651608" y="1825383"/>
                <a:ext cx="11186" cy="16779"/>
              </a:xfrm>
              <a:custGeom>
                <a:rect b="b" l="l" r="r" t="t"/>
                <a:pathLst>
                  <a:path extrusionOk="0" h="12" w="8">
                    <a:moveTo>
                      <a:pt x="0" y="9"/>
                    </a:moveTo>
                    <a:cubicBezTo>
                      <a:pt x="4" y="10"/>
                      <a:pt x="5" y="8"/>
                      <a:pt x="8" y="12"/>
                    </a:cubicBezTo>
                    <a:cubicBezTo>
                      <a:pt x="2" y="0"/>
                      <a:pt x="4" y="6"/>
                      <a:pt x="0" y="9"/>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0" name="Google Shape;1730;p77"/>
              <p:cNvSpPr/>
              <p:nvPr/>
            </p:nvSpPr>
            <p:spPr>
              <a:xfrm>
                <a:off x="7614856" y="1818192"/>
                <a:ext cx="14381" cy="15979"/>
              </a:xfrm>
              <a:custGeom>
                <a:rect b="b" l="l" r="r" t="t"/>
                <a:pathLst>
                  <a:path extrusionOk="0" h="11" w="10">
                    <a:moveTo>
                      <a:pt x="0" y="0"/>
                    </a:moveTo>
                    <a:cubicBezTo>
                      <a:pt x="2" y="4"/>
                      <a:pt x="5" y="8"/>
                      <a:pt x="9" y="11"/>
                    </a:cubicBezTo>
                    <a:cubicBezTo>
                      <a:pt x="8" y="5"/>
                      <a:pt x="10" y="1"/>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1" name="Google Shape;1731;p77"/>
              <p:cNvSpPr/>
              <p:nvPr/>
            </p:nvSpPr>
            <p:spPr>
              <a:xfrm>
                <a:off x="7603670" y="1632829"/>
                <a:ext cx="31160" cy="43944"/>
              </a:xfrm>
              <a:custGeom>
                <a:rect b="b" l="l" r="r" t="t"/>
                <a:pathLst>
                  <a:path extrusionOk="0" h="31" w="22">
                    <a:moveTo>
                      <a:pt x="16" y="0"/>
                    </a:moveTo>
                    <a:cubicBezTo>
                      <a:pt x="5" y="7"/>
                      <a:pt x="0" y="20"/>
                      <a:pt x="9" y="31"/>
                    </a:cubicBezTo>
                    <a:cubicBezTo>
                      <a:pt x="18" y="24"/>
                      <a:pt x="22" y="10"/>
                      <a:pt x="16"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2" name="Google Shape;1732;p77"/>
              <p:cNvSpPr/>
              <p:nvPr/>
            </p:nvSpPr>
            <p:spPr>
              <a:xfrm>
                <a:off x="7448668" y="1686361"/>
                <a:ext cx="65516" cy="76702"/>
              </a:xfrm>
              <a:custGeom>
                <a:rect b="b" l="l" r="r" t="t"/>
                <a:pathLst>
                  <a:path extrusionOk="0" h="54" w="46">
                    <a:moveTo>
                      <a:pt x="0" y="24"/>
                    </a:moveTo>
                    <a:cubicBezTo>
                      <a:pt x="2" y="54"/>
                      <a:pt x="46" y="0"/>
                      <a:pt x="0" y="2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3" name="Google Shape;1733;p77"/>
              <p:cNvSpPr/>
              <p:nvPr/>
            </p:nvSpPr>
            <p:spPr>
              <a:xfrm>
                <a:off x="7402327" y="2013941"/>
                <a:ext cx="22371" cy="22371"/>
              </a:xfrm>
              <a:custGeom>
                <a:rect b="b" l="l" r="r" t="t"/>
                <a:pathLst>
                  <a:path extrusionOk="0" h="16" w="16">
                    <a:moveTo>
                      <a:pt x="9" y="14"/>
                    </a:moveTo>
                    <a:cubicBezTo>
                      <a:pt x="12" y="14"/>
                      <a:pt x="13" y="16"/>
                      <a:pt x="16" y="16"/>
                    </a:cubicBezTo>
                    <a:cubicBezTo>
                      <a:pt x="14" y="11"/>
                      <a:pt x="10" y="4"/>
                      <a:pt x="7" y="0"/>
                    </a:cubicBezTo>
                    <a:cubicBezTo>
                      <a:pt x="5" y="2"/>
                      <a:pt x="2" y="3"/>
                      <a:pt x="0" y="5"/>
                    </a:cubicBezTo>
                    <a:cubicBezTo>
                      <a:pt x="6" y="7"/>
                      <a:pt x="6" y="11"/>
                      <a:pt x="9" y="1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4" name="Google Shape;1734;p77"/>
              <p:cNvSpPr/>
              <p:nvPr/>
            </p:nvSpPr>
            <p:spPr>
              <a:xfrm>
                <a:off x="7437482" y="2030719"/>
                <a:ext cx="8788" cy="8789"/>
              </a:xfrm>
              <a:custGeom>
                <a:rect b="b" l="l" r="r" t="t"/>
                <a:pathLst>
                  <a:path extrusionOk="0" h="6" w="6">
                    <a:moveTo>
                      <a:pt x="0" y="0"/>
                    </a:moveTo>
                    <a:cubicBezTo>
                      <a:pt x="0" y="0"/>
                      <a:pt x="2" y="5"/>
                      <a:pt x="3" y="6"/>
                    </a:cubicBezTo>
                    <a:cubicBezTo>
                      <a:pt x="4" y="4"/>
                      <a:pt x="5" y="3"/>
                      <a:pt x="6" y="2"/>
                    </a:cubicBezTo>
                    <a:cubicBezTo>
                      <a:pt x="4" y="0"/>
                      <a:pt x="1" y="1"/>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5" name="Google Shape;1735;p77"/>
              <p:cNvSpPr/>
              <p:nvPr/>
            </p:nvSpPr>
            <p:spPr>
              <a:xfrm>
                <a:off x="7312842" y="2009946"/>
                <a:ext cx="8788" cy="12784"/>
              </a:xfrm>
              <a:custGeom>
                <a:rect b="b" l="l" r="r" t="t"/>
                <a:pathLst>
                  <a:path extrusionOk="0" h="9" w="6">
                    <a:moveTo>
                      <a:pt x="0" y="0"/>
                    </a:moveTo>
                    <a:cubicBezTo>
                      <a:pt x="2" y="3"/>
                      <a:pt x="4" y="6"/>
                      <a:pt x="6" y="9"/>
                    </a:cubicBezTo>
                    <a:cubicBezTo>
                      <a:pt x="5" y="6"/>
                      <a:pt x="3" y="3"/>
                      <a:pt x="2" y="0"/>
                    </a:cubicBezTo>
                    <a:cubicBezTo>
                      <a:pt x="1" y="0"/>
                      <a:pt x="1" y="0"/>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6" name="Google Shape;1736;p77"/>
              <p:cNvSpPr/>
              <p:nvPr/>
            </p:nvSpPr>
            <p:spPr>
              <a:xfrm>
                <a:off x="7316039" y="2009946"/>
                <a:ext cx="0" cy="0"/>
              </a:xfrm>
              <a:custGeom>
                <a:rect b="b" l="l" r="r" t="t"/>
                <a:pathLst>
                  <a:path extrusionOk="0" h="120000" w="120000">
                    <a:moveTo>
                      <a:pt x="0" y="0"/>
                    </a:moveTo>
                    <a:cubicBezTo>
                      <a:pt x="0" y="0"/>
                      <a:pt x="0" y="0"/>
                      <a:pt x="0" y="0"/>
                    </a:cubicBezTo>
                    <a:cubicBezTo>
                      <a:pt x="0" y="0"/>
                      <a:pt x="0" y="0"/>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7" name="Google Shape;1737;p77"/>
              <p:cNvSpPr/>
              <p:nvPr/>
            </p:nvSpPr>
            <p:spPr>
              <a:xfrm>
                <a:off x="7316039" y="2009946"/>
                <a:ext cx="1598" cy="1598"/>
              </a:xfrm>
              <a:custGeom>
                <a:rect b="b" l="l" r="r" t="t"/>
                <a:pathLst>
                  <a:path extrusionOk="0" h="1" w="1">
                    <a:moveTo>
                      <a:pt x="0" y="0"/>
                    </a:moveTo>
                    <a:cubicBezTo>
                      <a:pt x="1" y="1"/>
                      <a:pt x="1" y="1"/>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8" name="Google Shape;1738;p77"/>
              <p:cNvSpPr/>
              <p:nvPr/>
            </p:nvSpPr>
            <p:spPr>
              <a:xfrm>
                <a:off x="7316039" y="2009946"/>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39" name="Google Shape;1739;p77"/>
              <p:cNvSpPr/>
              <p:nvPr/>
            </p:nvSpPr>
            <p:spPr>
              <a:xfrm>
                <a:off x="7297662" y="1978785"/>
                <a:ext cx="7191" cy="12784"/>
              </a:xfrm>
              <a:custGeom>
                <a:rect b="b" l="l" r="r" t="t"/>
                <a:pathLst>
                  <a:path extrusionOk="0" h="9" w="5">
                    <a:moveTo>
                      <a:pt x="5" y="9"/>
                    </a:moveTo>
                    <a:cubicBezTo>
                      <a:pt x="4" y="6"/>
                      <a:pt x="2" y="3"/>
                      <a:pt x="0" y="1"/>
                    </a:cubicBezTo>
                    <a:cubicBezTo>
                      <a:pt x="0" y="0"/>
                      <a:pt x="2" y="7"/>
                      <a:pt x="5" y="9"/>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0" name="Google Shape;1740;p77"/>
              <p:cNvSpPr/>
              <p:nvPr/>
            </p:nvSpPr>
            <p:spPr>
              <a:xfrm>
                <a:off x="7733903" y="1493807"/>
                <a:ext cx="47939" cy="49537"/>
              </a:xfrm>
              <a:custGeom>
                <a:rect b="b" l="l" r="r" t="t"/>
                <a:pathLst>
                  <a:path extrusionOk="0" h="35" w="34">
                    <a:moveTo>
                      <a:pt x="13" y="14"/>
                    </a:moveTo>
                    <a:cubicBezTo>
                      <a:pt x="16" y="17"/>
                      <a:pt x="16" y="19"/>
                      <a:pt x="15" y="23"/>
                    </a:cubicBezTo>
                    <a:cubicBezTo>
                      <a:pt x="13" y="30"/>
                      <a:pt x="13" y="33"/>
                      <a:pt x="17" y="35"/>
                    </a:cubicBezTo>
                    <a:cubicBezTo>
                      <a:pt x="22" y="29"/>
                      <a:pt x="34" y="14"/>
                      <a:pt x="25" y="9"/>
                    </a:cubicBezTo>
                    <a:cubicBezTo>
                      <a:pt x="12" y="0"/>
                      <a:pt x="0" y="23"/>
                      <a:pt x="13" y="1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1" name="Google Shape;1741;p77"/>
              <p:cNvSpPr/>
              <p:nvPr/>
            </p:nvSpPr>
            <p:spPr>
              <a:xfrm>
                <a:off x="7769058" y="1482621"/>
                <a:ext cx="51134" cy="35155"/>
              </a:xfrm>
              <a:custGeom>
                <a:rect b="b" l="l" r="r" t="t"/>
                <a:pathLst>
                  <a:path extrusionOk="0" h="25" w="36">
                    <a:moveTo>
                      <a:pt x="26" y="19"/>
                    </a:moveTo>
                    <a:cubicBezTo>
                      <a:pt x="36" y="0"/>
                      <a:pt x="0" y="9"/>
                      <a:pt x="12" y="25"/>
                    </a:cubicBezTo>
                    <a:cubicBezTo>
                      <a:pt x="17" y="16"/>
                      <a:pt x="20" y="19"/>
                      <a:pt x="26" y="19"/>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2" name="Google Shape;1742;p77"/>
              <p:cNvSpPr/>
              <p:nvPr/>
            </p:nvSpPr>
            <p:spPr>
              <a:xfrm>
                <a:off x="7759470" y="1380352"/>
                <a:ext cx="161393" cy="126239"/>
              </a:xfrm>
              <a:custGeom>
                <a:rect b="b" l="l" r="r" t="t"/>
                <a:pathLst>
                  <a:path extrusionOk="0" h="89" w="114">
                    <a:moveTo>
                      <a:pt x="30" y="66"/>
                    </a:moveTo>
                    <a:cubicBezTo>
                      <a:pt x="16" y="65"/>
                      <a:pt x="11" y="76"/>
                      <a:pt x="0" y="82"/>
                    </a:cubicBezTo>
                    <a:cubicBezTo>
                      <a:pt x="12" y="84"/>
                      <a:pt x="48" y="65"/>
                      <a:pt x="44" y="86"/>
                    </a:cubicBezTo>
                    <a:cubicBezTo>
                      <a:pt x="50" y="89"/>
                      <a:pt x="55" y="85"/>
                      <a:pt x="60" y="80"/>
                    </a:cubicBezTo>
                    <a:cubicBezTo>
                      <a:pt x="58" y="76"/>
                      <a:pt x="59" y="75"/>
                      <a:pt x="59" y="72"/>
                    </a:cubicBezTo>
                    <a:cubicBezTo>
                      <a:pt x="68" y="81"/>
                      <a:pt x="83" y="75"/>
                      <a:pt x="90" y="67"/>
                    </a:cubicBezTo>
                    <a:cubicBezTo>
                      <a:pt x="90" y="69"/>
                      <a:pt x="90" y="71"/>
                      <a:pt x="90" y="73"/>
                    </a:cubicBezTo>
                    <a:cubicBezTo>
                      <a:pt x="104" y="63"/>
                      <a:pt x="114" y="12"/>
                      <a:pt x="101" y="0"/>
                    </a:cubicBezTo>
                    <a:cubicBezTo>
                      <a:pt x="101" y="0"/>
                      <a:pt x="102" y="3"/>
                      <a:pt x="102" y="3"/>
                    </a:cubicBezTo>
                    <a:cubicBezTo>
                      <a:pt x="90" y="2"/>
                      <a:pt x="92" y="15"/>
                      <a:pt x="91" y="23"/>
                    </a:cubicBezTo>
                    <a:cubicBezTo>
                      <a:pt x="88" y="38"/>
                      <a:pt x="76" y="47"/>
                      <a:pt x="63" y="52"/>
                    </a:cubicBezTo>
                    <a:cubicBezTo>
                      <a:pt x="62" y="49"/>
                      <a:pt x="62" y="50"/>
                      <a:pt x="62" y="46"/>
                    </a:cubicBezTo>
                    <a:cubicBezTo>
                      <a:pt x="54" y="62"/>
                      <a:pt x="47" y="66"/>
                      <a:pt x="30" y="6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3" name="Google Shape;1743;p77"/>
              <p:cNvSpPr/>
              <p:nvPr/>
            </p:nvSpPr>
            <p:spPr>
              <a:xfrm>
                <a:off x="7885709" y="1310842"/>
                <a:ext cx="80696" cy="66315"/>
              </a:xfrm>
              <a:custGeom>
                <a:rect b="b" l="l" r="r" t="t"/>
                <a:pathLst>
                  <a:path extrusionOk="0" h="47" w="57">
                    <a:moveTo>
                      <a:pt x="8" y="25"/>
                    </a:moveTo>
                    <a:cubicBezTo>
                      <a:pt x="5" y="26"/>
                      <a:pt x="0" y="38"/>
                      <a:pt x="2" y="47"/>
                    </a:cubicBezTo>
                    <a:cubicBezTo>
                      <a:pt x="6" y="47"/>
                      <a:pt x="10" y="45"/>
                      <a:pt x="13" y="42"/>
                    </a:cubicBezTo>
                    <a:cubicBezTo>
                      <a:pt x="10" y="40"/>
                      <a:pt x="8" y="39"/>
                      <a:pt x="6" y="37"/>
                    </a:cubicBezTo>
                    <a:cubicBezTo>
                      <a:pt x="16" y="31"/>
                      <a:pt x="21" y="33"/>
                      <a:pt x="30" y="38"/>
                    </a:cubicBezTo>
                    <a:cubicBezTo>
                      <a:pt x="33" y="40"/>
                      <a:pt x="48" y="26"/>
                      <a:pt x="57" y="25"/>
                    </a:cubicBezTo>
                    <a:cubicBezTo>
                      <a:pt x="56" y="23"/>
                      <a:pt x="55" y="17"/>
                      <a:pt x="55" y="16"/>
                    </a:cubicBezTo>
                    <a:cubicBezTo>
                      <a:pt x="40" y="19"/>
                      <a:pt x="31" y="9"/>
                      <a:pt x="21" y="0"/>
                    </a:cubicBezTo>
                    <a:cubicBezTo>
                      <a:pt x="20" y="9"/>
                      <a:pt x="20" y="22"/>
                      <a:pt x="8" y="2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4" name="Google Shape;1744;p77"/>
              <p:cNvSpPr/>
              <p:nvPr/>
            </p:nvSpPr>
            <p:spPr>
              <a:xfrm>
                <a:off x="7964807" y="1326022"/>
                <a:ext cx="9588" cy="12784"/>
              </a:xfrm>
              <a:custGeom>
                <a:rect b="b" l="l" r="r" t="t"/>
                <a:pathLst>
                  <a:path extrusionOk="0" h="9" w="7">
                    <a:moveTo>
                      <a:pt x="0" y="9"/>
                    </a:moveTo>
                    <a:cubicBezTo>
                      <a:pt x="5" y="7"/>
                      <a:pt x="7" y="1"/>
                      <a:pt x="7" y="0"/>
                    </a:cubicBezTo>
                    <a:cubicBezTo>
                      <a:pt x="6" y="1"/>
                      <a:pt x="2" y="5"/>
                      <a:pt x="0" y="9"/>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5" name="Google Shape;1745;p77"/>
              <p:cNvSpPr/>
              <p:nvPr/>
            </p:nvSpPr>
            <p:spPr>
              <a:xfrm>
                <a:off x="7991972" y="1306846"/>
                <a:ext cx="18377" cy="15181"/>
              </a:xfrm>
              <a:custGeom>
                <a:rect b="b" l="l" r="r" t="t"/>
                <a:pathLst>
                  <a:path extrusionOk="0" h="11" w="13">
                    <a:moveTo>
                      <a:pt x="0" y="11"/>
                    </a:moveTo>
                    <a:cubicBezTo>
                      <a:pt x="4" y="8"/>
                      <a:pt x="9" y="7"/>
                      <a:pt x="13" y="4"/>
                    </a:cubicBezTo>
                    <a:cubicBezTo>
                      <a:pt x="8" y="0"/>
                      <a:pt x="3" y="4"/>
                      <a:pt x="0" y="1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6" name="Google Shape;1746;p77"/>
              <p:cNvSpPr/>
              <p:nvPr/>
            </p:nvSpPr>
            <p:spPr>
              <a:xfrm>
                <a:off x="8019937" y="1294862"/>
                <a:ext cx="14381" cy="11985"/>
              </a:xfrm>
              <a:custGeom>
                <a:rect b="b" l="l" r="r" t="t"/>
                <a:pathLst>
                  <a:path extrusionOk="0" h="8" w="10">
                    <a:moveTo>
                      <a:pt x="4" y="5"/>
                    </a:moveTo>
                    <a:cubicBezTo>
                      <a:pt x="0" y="8"/>
                      <a:pt x="9" y="1"/>
                      <a:pt x="10" y="0"/>
                    </a:cubicBezTo>
                    <a:cubicBezTo>
                      <a:pt x="5" y="0"/>
                      <a:pt x="6" y="3"/>
                      <a:pt x="4" y="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7" name="Google Shape;1747;p77"/>
              <p:cNvSpPr/>
              <p:nvPr/>
            </p:nvSpPr>
            <p:spPr>
              <a:xfrm>
                <a:off x="7910477" y="1146252"/>
                <a:ext cx="39949" cy="153404"/>
              </a:xfrm>
              <a:custGeom>
                <a:rect b="b" l="l" r="r" t="t"/>
                <a:pathLst>
                  <a:path extrusionOk="0" h="108" w="28">
                    <a:moveTo>
                      <a:pt x="21" y="65"/>
                    </a:moveTo>
                    <a:cubicBezTo>
                      <a:pt x="23" y="67"/>
                      <a:pt x="26" y="69"/>
                      <a:pt x="28" y="70"/>
                    </a:cubicBezTo>
                    <a:cubicBezTo>
                      <a:pt x="21" y="49"/>
                      <a:pt x="20" y="15"/>
                      <a:pt x="9" y="0"/>
                    </a:cubicBezTo>
                    <a:cubicBezTo>
                      <a:pt x="10" y="10"/>
                      <a:pt x="2" y="14"/>
                      <a:pt x="1" y="24"/>
                    </a:cubicBezTo>
                    <a:cubicBezTo>
                      <a:pt x="0" y="33"/>
                      <a:pt x="5" y="42"/>
                      <a:pt x="5" y="51"/>
                    </a:cubicBezTo>
                    <a:cubicBezTo>
                      <a:pt x="7" y="70"/>
                      <a:pt x="4" y="89"/>
                      <a:pt x="4" y="108"/>
                    </a:cubicBezTo>
                    <a:cubicBezTo>
                      <a:pt x="9" y="100"/>
                      <a:pt x="15" y="98"/>
                      <a:pt x="21" y="103"/>
                    </a:cubicBezTo>
                    <a:cubicBezTo>
                      <a:pt x="11" y="93"/>
                      <a:pt x="4" y="71"/>
                      <a:pt x="21" y="6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8" name="Google Shape;1748;p77"/>
              <p:cNvSpPr/>
              <p:nvPr/>
            </p:nvSpPr>
            <p:spPr>
              <a:xfrm>
                <a:off x="6731187" y="785913"/>
                <a:ext cx="6392" cy="7191"/>
              </a:xfrm>
              <a:custGeom>
                <a:rect b="b" l="l" r="r" t="t"/>
                <a:pathLst>
                  <a:path extrusionOk="0" h="5" w="5">
                    <a:moveTo>
                      <a:pt x="3" y="4"/>
                    </a:moveTo>
                    <a:cubicBezTo>
                      <a:pt x="4" y="4"/>
                      <a:pt x="4" y="4"/>
                      <a:pt x="5" y="5"/>
                    </a:cubicBezTo>
                    <a:cubicBezTo>
                      <a:pt x="5" y="3"/>
                      <a:pt x="0" y="0"/>
                      <a:pt x="3"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49" name="Google Shape;1749;p77"/>
              <p:cNvSpPr/>
              <p:nvPr/>
            </p:nvSpPr>
            <p:spPr>
              <a:xfrm>
                <a:off x="6641701" y="601350"/>
                <a:ext cx="267658" cy="197347"/>
              </a:xfrm>
              <a:custGeom>
                <a:rect b="b" l="l" r="r" t="t"/>
                <a:pathLst>
                  <a:path extrusionOk="0" h="139" w="189">
                    <a:moveTo>
                      <a:pt x="25" y="121"/>
                    </a:moveTo>
                    <a:cubicBezTo>
                      <a:pt x="27" y="123"/>
                      <a:pt x="29" y="126"/>
                      <a:pt x="29" y="130"/>
                    </a:cubicBezTo>
                    <a:cubicBezTo>
                      <a:pt x="30" y="137"/>
                      <a:pt x="35" y="130"/>
                      <a:pt x="40" y="134"/>
                    </a:cubicBezTo>
                    <a:cubicBezTo>
                      <a:pt x="44" y="139"/>
                      <a:pt x="61" y="136"/>
                      <a:pt x="68" y="136"/>
                    </a:cubicBezTo>
                    <a:cubicBezTo>
                      <a:pt x="67" y="135"/>
                      <a:pt x="66" y="134"/>
                      <a:pt x="66" y="134"/>
                    </a:cubicBezTo>
                    <a:cubicBezTo>
                      <a:pt x="27" y="105"/>
                      <a:pt x="65" y="78"/>
                      <a:pt x="93" y="58"/>
                    </a:cubicBezTo>
                    <a:cubicBezTo>
                      <a:pt x="107" y="49"/>
                      <a:pt x="117" y="43"/>
                      <a:pt x="134" y="39"/>
                    </a:cubicBezTo>
                    <a:cubicBezTo>
                      <a:pt x="145" y="37"/>
                      <a:pt x="173" y="32"/>
                      <a:pt x="179" y="21"/>
                    </a:cubicBezTo>
                    <a:cubicBezTo>
                      <a:pt x="189" y="0"/>
                      <a:pt x="145" y="17"/>
                      <a:pt x="140" y="19"/>
                    </a:cubicBezTo>
                    <a:cubicBezTo>
                      <a:pt x="122" y="27"/>
                      <a:pt x="111" y="24"/>
                      <a:pt x="94" y="28"/>
                    </a:cubicBezTo>
                    <a:cubicBezTo>
                      <a:pt x="84" y="31"/>
                      <a:pt x="79" y="38"/>
                      <a:pt x="70" y="42"/>
                    </a:cubicBezTo>
                    <a:cubicBezTo>
                      <a:pt x="66" y="44"/>
                      <a:pt x="52" y="45"/>
                      <a:pt x="49" y="47"/>
                    </a:cubicBezTo>
                    <a:cubicBezTo>
                      <a:pt x="44" y="52"/>
                      <a:pt x="30" y="80"/>
                      <a:pt x="35" y="85"/>
                    </a:cubicBezTo>
                    <a:cubicBezTo>
                      <a:pt x="21" y="87"/>
                      <a:pt x="22" y="96"/>
                      <a:pt x="15" y="103"/>
                    </a:cubicBezTo>
                    <a:cubicBezTo>
                      <a:pt x="0" y="120"/>
                      <a:pt x="17" y="115"/>
                      <a:pt x="25" y="12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0" name="Google Shape;1750;p77"/>
              <p:cNvSpPr/>
              <p:nvPr/>
            </p:nvSpPr>
            <p:spPr>
              <a:xfrm>
                <a:off x="5699708" y="593360"/>
                <a:ext cx="2885105" cy="1918344"/>
              </a:xfrm>
              <a:custGeom>
                <a:rect b="b" l="l" r="r" t="t"/>
                <a:pathLst>
                  <a:path extrusionOk="0" h="1353" w="2037">
                    <a:moveTo>
                      <a:pt x="1961" y="184"/>
                    </a:moveTo>
                    <a:cubicBezTo>
                      <a:pt x="1958" y="168"/>
                      <a:pt x="1948" y="174"/>
                      <a:pt x="1937" y="169"/>
                    </a:cubicBezTo>
                    <a:cubicBezTo>
                      <a:pt x="1933" y="167"/>
                      <a:pt x="1925" y="158"/>
                      <a:pt x="1922" y="157"/>
                    </a:cubicBezTo>
                    <a:cubicBezTo>
                      <a:pt x="1917" y="156"/>
                      <a:pt x="1913" y="161"/>
                      <a:pt x="1907" y="159"/>
                    </a:cubicBezTo>
                    <a:cubicBezTo>
                      <a:pt x="1886" y="152"/>
                      <a:pt x="1868" y="142"/>
                      <a:pt x="1843" y="154"/>
                    </a:cubicBezTo>
                    <a:cubicBezTo>
                      <a:pt x="1857" y="168"/>
                      <a:pt x="1840" y="168"/>
                      <a:pt x="1832" y="166"/>
                    </a:cubicBezTo>
                    <a:cubicBezTo>
                      <a:pt x="1826" y="165"/>
                      <a:pt x="1836" y="155"/>
                      <a:pt x="1825" y="156"/>
                    </a:cubicBezTo>
                    <a:cubicBezTo>
                      <a:pt x="1818" y="157"/>
                      <a:pt x="1813" y="154"/>
                      <a:pt x="1807" y="152"/>
                    </a:cubicBezTo>
                    <a:cubicBezTo>
                      <a:pt x="1799" y="151"/>
                      <a:pt x="1799" y="157"/>
                      <a:pt x="1793" y="157"/>
                    </a:cubicBezTo>
                    <a:cubicBezTo>
                      <a:pt x="1786" y="157"/>
                      <a:pt x="1780" y="153"/>
                      <a:pt x="1775" y="153"/>
                    </a:cubicBezTo>
                    <a:cubicBezTo>
                      <a:pt x="1763" y="153"/>
                      <a:pt x="1752" y="152"/>
                      <a:pt x="1741" y="153"/>
                    </a:cubicBezTo>
                    <a:cubicBezTo>
                      <a:pt x="1742" y="129"/>
                      <a:pt x="1716" y="126"/>
                      <a:pt x="1696" y="129"/>
                    </a:cubicBezTo>
                    <a:cubicBezTo>
                      <a:pt x="1687" y="130"/>
                      <a:pt x="1673" y="133"/>
                      <a:pt x="1665" y="131"/>
                    </a:cubicBezTo>
                    <a:cubicBezTo>
                      <a:pt x="1657" y="128"/>
                      <a:pt x="1660" y="125"/>
                      <a:pt x="1655" y="121"/>
                    </a:cubicBezTo>
                    <a:cubicBezTo>
                      <a:pt x="1654" y="118"/>
                      <a:pt x="1653" y="115"/>
                      <a:pt x="1653" y="112"/>
                    </a:cubicBezTo>
                    <a:cubicBezTo>
                      <a:pt x="1650" y="112"/>
                      <a:pt x="1647" y="112"/>
                      <a:pt x="1644" y="112"/>
                    </a:cubicBezTo>
                    <a:cubicBezTo>
                      <a:pt x="1638" y="108"/>
                      <a:pt x="1624" y="103"/>
                      <a:pt x="1618" y="102"/>
                    </a:cubicBezTo>
                    <a:cubicBezTo>
                      <a:pt x="1611" y="100"/>
                      <a:pt x="1590" y="102"/>
                      <a:pt x="1588" y="100"/>
                    </a:cubicBezTo>
                    <a:cubicBezTo>
                      <a:pt x="1585" y="97"/>
                      <a:pt x="1581" y="96"/>
                      <a:pt x="1578" y="95"/>
                    </a:cubicBezTo>
                    <a:cubicBezTo>
                      <a:pt x="1574" y="80"/>
                      <a:pt x="1555" y="81"/>
                      <a:pt x="1546" y="93"/>
                    </a:cubicBezTo>
                    <a:cubicBezTo>
                      <a:pt x="1553" y="92"/>
                      <a:pt x="1561" y="95"/>
                      <a:pt x="1569" y="96"/>
                    </a:cubicBezTo>
                    <a:cubicBezTo>
                      <a:pt x="1558" y="100"/>
                      <a:pt x="1549" y="113"/>
                      <a:pt x="1543" y="121"/>
                    </a:cubicBezTo>
                    <a:cubicBezTo>
                      <a:pt x="1539" y="126"/>
                      <a:pt x="1493" y="129"/>
                      <a:pt x="1486" y="128"/>
                    </a:cubicBezTo>
                    <a:cubicBezTo>
                      <a:pt x="1475" y="125"/>
                      <a:pt x="1477" y="117"/>
                      <a:pt x="1464" y="119"/>
                    </a:cubicBezTo>
                    <a:cubicBezTo>
                      <a:pt x="1458" y="120"/>
                      <a:pt x="1453" y="136"/>
                      <a:pt x="1443" y="133"/>
                    </a:cubicBezTo>
                    <a:cubicBezTo>
                      <a:pt x="1420" y="125"/>
                      <a:pt x="1449" y="92"/>
                      <a:pt x="1431" y="88"/>
                    </a:cubicBezTo>
                    <a:cubicBezTo>
                      <a:pt x="1417" y="84"/>
                      <a:pt x="1375" y="66"/>
                      <a:pt x="1379" y="96"/>
                    </a:cubicBezTo>
                    <a:cubicBezTo>
                      <a:pt x="1360" y="80"/>
                      <a:pt x="1334" y="103"/>
                      <a:pt x="1316" y="89"/>
                    </a:cubicBezTo>
                    <a:cubicBezTo>
                      <a:pt x="1302" y="79"/>
                      <a:pt x="1263" y="87"/>
                      <a:pt x="1260" y="68"/>
                    </a:cubicBezTo>
                    <a:cubicBezTo>
                      <a:pt x="1251" y="81"/>
                      <a:pt x="1238" y="84"/>
                      <a:pt x="1226" y="93"/>
                    </a:cubicBezTo>
                    <a:cubicBezTo>
                      <a:pt x="1221" y="68"/>
                      <a:pt x="1270" y="68"/>
                      <a:pt x="1281" y="50"/>
                    </a:cubicBezTo>
                    <a:cubicBezTo>
                      <a:pt x="1290" y="35"/>
                      <a:pt x="1282" y="32"/>
                      <a:pt x="1271" y="26"/>
                    </a:cubicBezTo>
                    <a:cubicBezTo>
                      <a:pt x="1260" y="21"/>
                      <a:pt x="1243" y="15"/>
                      <a:pt x="1231" y="21"/>
                    </a:cubicBezTo>
                    <a:cubicBezTo>
                      <a:pt x="1218" y="28"/>
                      <a:pt x="1213" y="6"/>
                      <a:pt x="1204" y="6"/>
                    </a:cubicBezTo>
                    <a:cubicBezTo>
                      <a:pt x="1197" y="7"/>
                      <a:pt x="1195" y="0"/>
                      <a:pt x="1188" y="5"/>
                    </a:cubicBezTo>
                    <a:cubicBezTo>
                      <a:pt x="1183" y="9"/>
                      <a:pt x="1179" y="10"/>
                      <a:pt x="1173" y="11"/>
                    </a:cubicBezTo>
                    <a:cubicBezTo>
                      <a:pt x="1168" y="11"/>
                      <a:pt x="1113" y="59"/>
                      <a:pt x="1114" y="29"/>
                    </a:cubicBezTo>
                    <a:cubicBezTo>
                      <a:pt x="1102" y="40"/>
                      <a:pt x="1081" y="36"/>
                      <a:pt x="1065" y="40"/>
                    </a:cubicBezTo>
                    <a:cubicBezTo>
                      <a:pt x="1057" y="43"/>
                      <a:pt x="1051" y="48"/>
                      <a:pt x="1044" y="49"/>
                    </a:cubicBezTo>
                    <a:cubicBezTo>
                      <a:pt x="1028" y="52"/>
                      <a:pt x="1033" y="54"/>
                      <a:pt x="1024" y="65"/>
                    </a:cubicBezTo>
                    <a:cubicBezTo>
                      <a:pt x="1008" y="83"/>
                      <a:pt x="1002" y="71"/>
                      <a:pt x="982" y="76"/>
                    </a:cubicBezTo>
                    <a:cubicBezTo>
                      <a:pt x="968" y="79"/>
                      <a:pt x="950" y="94"/>
                      <a:pt x="964" y="109"/>
                    </a:cubicBezTo>
                    <a:cubicBezTo>
                      <a:pt x="945" y="121"/>
                      <a:pt x="931" y="93"/>
                      <a:pt x="914" y="122"/>
                    </a:cubicBezTo>
                    <a:cubicBezTo>
                      <a:pt x="912" y="114"/>
                      <a:pt x="910" y="107"/>
                      <a:pt x="906" y="100"/>
                    </a:cubicBezTo>
                    <a:cubicBezTo>
                      <a:pt x="904" y="111"/>
                      <a:pt x="892" y="114"/>
                      <a:pt x="882" y="117"/>
                    </a:cubicBezTo>
                    <a:cubicBezTo>
                      <a:pt x="901" y="126"/>
                      <a:pt x="891" y="133"/>
                      <a:pt x="892" y="149"/>
                    </a:cubicBezTo>
                    <a:cubicBezTo>
                      <a:pt x="893" y="156"/>
                      <a:pt x="906" y="191"/>
                      <a:pt x="886" y="177"/>
                    </a:cubicBezTo>
                    <a:cubicBezTo>
                      <a:pt x="889" y="180"/>
                      <a:pt x="880" y="156"/>
                      <a:pt x="880" y="158"/>
                    </a:cubicBezTo>
                    <a:cubicBezTo>
                      <a:pt x="879" y="149"/>
                      <a:pt x="881" y="142"/>
                      <a:pt x="881" y="134"/>
                    </a:cubicBezTo>
                    <a:cubicBezTo>
                      <a:pt x="880" y="125"/>
                      <a:pt x="872" y="124"/>
                      <a:pt x="875" y="115"/>
                    </a:cubicBezTo>
                    <a:cubicBezTo>
                      <a:pt x="878" y="107"/>
                      <a:pt x="881" y="104"/>
                      <a:pt x="876" y="96"/>
                    </a:cubicBezTo>
                    <a:cubicBezTo>
                      <a:pt x="874" y="98"/>
                      <a:pt x="871" y="99"/>
                      <a:pt x="869" y="100"/>
                    </a:cubicBezTo>
                    <a:cubicBezTo>
                      <a:pt x="866" y="98"/>
                      <a:pt x="863" y="95"/>
                      <a:pt x="860" y="93"/>
                    </a:cubicBezTo>
                    <a:cubicBezTo>
                      <a:pt x="857" y="96"/>
                      <a:pt x="856" y="99"/>
                      <a:pt x="855" y="102"/>
                    </a:cubicBezTo>
                    <a:cubicBezTo>
                      <a:pt x="844" y="104"/>
                      <a:pt x="834" y="105"/>
                      <a:pt x="828" y="119"/>
                    </a:cubicBezTo>
                    <a:cubicBezTo>
                      <a:pt x="815" y="150"/>
                      <a:pt x="835" y="148"/>
                      <a:pt x="844" y="175"/>
                    </a:cubicBezTo>
                    <a:cubicBezTo>
                      <a:pt x="822" y="180"/>
                      <a:pt x="761" y="128"/>
                      <a:pt x="763" y="174"/>
                    </a:cubicBezTo>
                    <a:cubicBezTo>
                      <a:pt x="763" y="187"/>
                      <a:pt x="744" y="171"/>
                      <a:pt x="744" y="171"/>
                    </a:cubicBezTo>
                    <a:cubicBezTo>
                      <a:pt x="736" y="172"/>
                      <a:pt x="727" y="179"/>
                      <a:pt x="722" y="179"/>
                    </a:cubicBezTo>
                    <a:cubicBezTo>
                      <a:pt x="716" y="177"/>
                      <a:pt x="715" y="176"/>
                      <a:pt x="709" y="180"/>
                    </a:cubicBezTo>
                    <a:cubicBezTo>
                      <a:pt x="699" y="186"/>
                      <a:pt x="706" y="176"/>
                      <a:pt x="697" y="175"/>
                    </a:cubicBezTo>
                    <a:cubicBezTo>
                      <a:pt x="692" y="175"/>
                      <a:pt x="692" y="166"/>
                      <a:pt x="686" y="171"/>
                    </a:cubicBezTo>
                    <a:cubicBezTo>
                      <a:pt x="682" y="174"/>
                      <a:pt x="681" y="177"/>
                      <a:pt x="677" y="176"/>
                    </a:cubicBezTo>
                    <a:cubicBezTo>
                      <a:pt x="663" y="173"/>
                      <a:pt x="665" y="182"/>
                      <a:pt x="655" y="188"/>
                    </a:cubicBezTo>
                    <a:cubicBezTo>
                      <a:pt x="657" y="187"/>
                      <a:pt x="627" y="203"/>
                      <a:pt x="632" y="203"/>
                    </a:cubicBezTo>
                    <a:cubicBezTo>
                      <a:pt x="606" y="204"/>
                      <a:pt x="624" y="165"/>
                      <a:pt x="600" y="180"/>
                    </a:cubicBezTo>
                    <a:cubicBezTo>
                      <a:pt x="598" y="182"/>
                      <a:pt x="597" y="201"/>
                      <a:pt x="599" y="205"/>
                    </a:cubicBezTo>
                    <a:cubicBezTo>
                      <a:pt x="605" y="215"/>
                      <a:pt x="586" y="217"/>
                      <a:pt x="580" y="216"/>
                    </a:cubicBezTo>
                    <a:cubicBezTo>
                      <a:pt x="561" y="211"/>
                      <a:pt x="559" y="253"/>
                      <a:pt x="531" y="235"/>
                    </a:cubicBezTo>
                    <a:cubicBezTo>
                      <a:pt x="532" y="239"/>
                      <a:pt x="530" y="244"/>
                      <a:pt x="531" y="249"/>
                    </a:cubicBezTo>
                    <a:cubicBezTo>
                      <a:pt x="507" y="243"/>
                      <a:pt x="520" y="221"/>
                      <a:pt x="503" y="212"/>
                    </a:cubicBezTo>
                    <a:cubicBezTo>
                      <a:pt x="517" y="217"/>
                      <a:pt x="548" y="225"/>
                      <a:pt x="560" y="217"/>
                    </a:cubicBezTo>
                    <a:cubicBezTo>
                      <a:pt x="568" y="211"/>
                      <a:pt x="573" y="204"/>
                      <a:pt x="566" y="196"/>
                    </a:cubicBezTo>
                    <a:cubicBezTo>
                      <a:pt x="563" y="192"/>
                      <a:pt x="560" y="192"/>
                      <a:pt x="556" y="189"/>
                    </a:cubicBezTo>
                    <a:cubicBezTo>
                      <a:pt x="554" y="186"/>
                      <a:pt x="553" y="183"/>
                      <a:pt x="551" y="179"/>
                    </a:cubicBezTo>
                    <a:cubicBezTo>
                      <a:pt x="548" y="181"/>
                      <a:pt x="544" y="182"/>
                      <a:pt x="541" y="183"/>
                    </a:cubicBezTo>
                    <a:cubicBezTo>
                      <a:pt x="525" y="175"/>
                      <a:pt x="505" y="166"/>
                      <a:pt x="489" y="157"/>
                    </a:cubicBezTo>
                    <a:cubicBezTo>
                      <a:pt x="479" y="150"/>
                      <a:pt x="434" y="167"/>
                      <a:pt x="462" y="141"/>
                    </a:cubicBezTo>
                    <a:cubicBezTo>
                      <a:pt x="448" y="142"/>
                      <a:pt x="437" y="126"/>
                      <a:pt x="430" y="145"/>
                    </a:cubicBezTo>
                    <a:cubicBezTo>
                      <a:pt x="430" y="141"/>
                      <a:pt x="429" y="137"/>
                      <a:pt x="429" y="133"/>
                    </a:cubicBezTo>
                    <a:cubicBezTo>
                      <a:pt x="425" y="138"/>
                      <a:pt x="420" y="141"/>
                      <a:pt x="416" y="146"/>
                    </a:cubicBezTo>
                    <a:cubicBezTo>
                      <a:pt x="418" y="143"/>
                      <a:pt x="420" y="139"/>
                      <a:pt x="423" y="136"/>
                    </a:cubicBezTo>
                    <a:cubicBezTo>
                      <a:pt x="415" y="135"/>
                      <a:pt x="410" y="137"/>
                      <a:pt x="404" y="142"/>
                    </a:cubicBezTo>
                    <a:cubicBezTo>
                      <a:pt x="402" y="143"/>
                      <a:pt x="392" y="139"/>
                      <a:pt x="386" y="140"/>
                    </a:cubicBezTo>
                    <a:cubicBezTo>
                      <a:pt x="388" y="141"/>
                      <a:pt x="389" y="142"/>
                      <a:pt x="391" y="144"/>
                    </a:cubicBezTo>
                    <a:cubicBezTo>
                      <a:pt x="384" y="147"/>
                      <a:pt x="383" y="148"/>
                      <a:pt x="377" y="153"/>
                    </a:cubicBezTo>
                    <a:cubicBezTo>
                      <a:pt x="377" y="151"/>
                      <a:pt x="377" y="149"/>
                      <a:pt x="377" y="147"/>
                    </a:cubicBezTo>
                    <a:cubicBezTo>
                      <a:pt x="369" y="152"/>
                      <a:pt x="369" y="148"/>
                      <a:pt x="365" y="156"/>
                    </a:cubicBezTo>
                    <a:cubicBezTo>
                      <a:pt x="365" y="154"/>
                      <a:pt x="365" y="153"/>
                      <a:pt x="365" y="152"/>
                    </a:cubicBezTo>
                    <a:cubicBezTo>
                      <a:pt x="352" y="158"/>
                      <a:pt x="344" y="156"/>
                      <a:pt x="335" y="167"/>
                    </a:cubicBezTo>
                    <a:cubicBezTo>
                      <a:pt x="338" y="166"/>
                      <a:pt x="341" y="165"/>
                      <a:pt x="344" y="164"/>
                    </a:cubicBezTo>
                    <a:cubicBezTo>
                      <a:pt x="341" y="171"/>
                      <a:pt x="335" y="175"/>
                      <a:pt x="329" y="175"/>
                    </a:cubicBezTo>
                    <a:cubicBezTo>
                      <a:pt x="325" y="182"/>
                      <a:pt x="323" y="190"/>
                      <a:pt x="317" y="195"/>
                    </a:cubicBezTo>
                    <a:cubicBezTo>
                      <a:pt x="309" y="201"/>
                      <a:pt x="295" y="204"/>
                      <a:pt x="295" y="215"/>
                    </a:cubicBezTo>
                    <a:cubicBezTo>
                      <a:pt x="295" y="233"/>
                      <a:pt x="268" y="247"/>
                      <a:pt x="255" y="256"/>
                    </a:cubicBezTo>
                    <a:cubicBezTo>
                      <a:pt x="257" y="257"/>
                      <a:pt x="260" y="257"/>
                      <a:pt x="263" y="258"/>
                    </a:cubicBezTo>
                    <a:cubicBezTo>
                      <a:pt x="245" y="260"/>
                      <a:pt x="196" y="302"/>
                      <a:pt x="230" y="312"/>
                    </a:cubicBezTo>
                    <a:cubicBezTo>
                      <a:pt x="227" y="314"/>
                      <a:pt x="224" y="319"/>
                      <a:pt x="221" y="321"/>
                    </a:cubicBezTo>
                    <a:cubicBezTo>
                      <a:pt x="234" y="319"/>
                      <a:pt x="233" y="325"/>
                      <a:pt x="221" y="330"/>
                    </a:cubicBezTo>
                    <a:cubicBezTo>
                      <a:pt x="235" y="342"/>
                      <a:pt x="264" y="337"/>
                      <a:pt x="271" y="319"/>
                    </a:cubicBezTo>
                    <a:cubicBezTo>
                      <a:pt x="274" y="322"/>
                      <a:pt x="276" y="326"/>
                      <a:pt x="279" y="329"/>
                    </a:cubicBezTo>
                    <a:cubicBezTo>
                      <a:pt x="277" y="328"/>
                      <a:pt x="287" y="346"/>
                      <a:pt x="287" y="346"/>
                    </a:cubicBezTo>
                    <a:cubicBezTo>
                      <a:pt x="289" y="361"/>
                      <a:pt x="290" y="368"/>
                      <a:pt x="299" y="383"/>
                    </a:cubicBezTo>
                    <a:cubicBezTo>
                      <a:pt x="319" y="372"/>
                      <a:pt x="329" y="363"/>
                      <a:pt x="330" y="343"/>
                    </a:cubicBezTo>
                    <a:cubicBezTo>
                      <a:pt x="331" y="329"/>
                      <a:pt x="346" y="331"/>
                      <a:pt x="350" y="319"/>
                    </a:cubicBezTo>
                    <a:cubicBezTo>
                      <a:pt x="354" y="306"/>
                      <a:pt x="339" y="305"/>
                      <a:pt x="338" y="294"/>
                    </a:cubicBezTo>
                    <a:cubicBezTo>
                      <a:pt x="336" y="268"/>
                      <a:pt x="358" y="263"/>
                      <a:pt x="375" y="248"/>
                    </a:cubicBezTo>
                    <a:cubicBezTo>
                      <a:pt x="385" y="240"/>
                      <a:pt x="373" y="234"/>
                      <a:pt x="390" y="226"/>
                    </a:cubicBezTo>
                    <a:cubicBezTo>
                      <a:pt x="405" y="220"/>
                      <a:pt x="409" y="221"/>
                      <a:pt x="421" y="233"/>
                    </a:cubicBezTo>
                    <a:cubicBezTo>
                      <a:pt x="407" y="238"/>
                      <a:pt x="353" y="277"/>
                      <a:pt x="381" y="288"/>
                    </a:cubicBezTo>
                    <a:cubicBezTo>
                      <a:pt x="358" y="300"/>
                      <a:pt x="398" y="313"/>
                      <a:pt x="407" y="312"/>
                    </a:cubicBezTo>
                    <a:cubicBezTo>
                      <a:pt x="430" y="310"/>
                      <a:pt x="438" y="293"/>
                      <a:pt x="456" y="312"/>
                    </a:cubicBezTo>
                    <a:cubicBezTo>
                      <a:pt x="438" y="329"/>
                      <a:pt x="410" y="306"/>
                      <a:pt x="397" y="330"/>
                    </a:cubicBezTo>
                    <a:cubicBezTo>
                      <a:pt x="415" y="337"/>
                      <a:pt x="400" y="359"/>
                      <a:pt x="390" y="344"/>
                    </a:cubicBezTo>
                    <a:cubicBezTo>
                      <a:pt x="390" y="342"/>
                      <a:pt x="391" y="341"/>
                      <a:pt x="392" y="340"/>
                    </a:cubicBezTo>
                    <a:cubicBezTo>
                      <a:pt x="392" y="336"/>
                      <a:pt x="397" y="335"/>
                      <a:pt x="391" y="332"/>
                    </a:cubicBezTo>
                    <a:cubicBezTo>
                      <a:pt x="388" y="337"/>
                      <a:pt x="390" y="335"/>
                      <a:pt x="390" y="340"/>
                    </a:cubicBezTo>
                    <a:cubicBezTo>
                      <a:pt x="387" y="341"/>
                      <a:pt x="385" y="342"/>
                      <a:pt x="382" y="342"/>
                    </a:cubicBezTo>
                    <a:cubicBezTo>
                      <a:pt x="383" y="343"/>
                      <a:pt x="384" y="344"/>
                      <a:pt x="384" y="345"/>
                    </a:cubicBezTo>
                    <a:cubicBezTo>
                      <a:pt x="375" y="357"/>
                      <a:pt x="363" y="389"/>
                      <a:pt x="365" y="393"/>
                    </a:cubicBezTo>
                    <a:cubicBezTo>
                      <a:pt x="361" y="393"/>
                      <a:pt x="354" y="394"/>
                      <a:pt x="350" y="393"/>
                    </a:cubicBezTo>
                    <a:cubicBezTo>
                      <a:pt x="351" y="390"/>
                      <a:pt x="353" y="388"/>
                      <a:pt x="354" y="386"/>
                    </a:cubicBezTo>
                    <a:cubicBezTo>
                      <a:pt x="340" y="380"/>
                      <a:pt x="336" y="392"/>
                      <a:pt x="324" y="396"/>
                    </a:cubicBezTo>
                    <a:cubicBezTo>
                      <a:pt x="315" y="399"/>
                      <a:pt x="301" y="400"/>
                      <a:pt x="302" y="391"/>
                    </a:cubicBezTo>
                    <a:cubicBezTo>
                      <a:pt x="297" y="390"/>
                      <a:pt x="292" y="391"/>
                      <a:pt x="287" y="394"/>
                    </a:cubicBezTo>
                    <a:cubicBezTo>
                      <a:pt x="291" y="390"/>
                      <a:pt x="294" y="385"/>
                      <a:pt x="293" y="380"/>
                    </a:cubicBezTo>
                    <a:cubicBezTo>
                      <a:pt x="288" y="368"/>
                      <a:pt x="271" y="383"/>
                      <a:pt x="285" y="390"/>
                    </a:cubicBezTo>
                    <a:cubicBezTo>
                      <a:pt x="284" y="392"/>
                      <a:pt x="282" y="393"/>
                      <a:pt x="281" y="395"/>
                    </a:cubicBezTo>
                    <a:cubicBezTo>
                      <a:pt x="281" y="396"/>
                      <a:pt x="282" y="397"/>
                      <a:pt x="283" y="396"/>
                    </a:cubicBezTo>
                    <a:cubicBezTo>
                      <a:pt x="281" y="398"/>
                      <a:pt x="280" y="399"/>
                      <a:pt x="278" y="400"/>
                    </a:cubicBezTo>
                    <a:cubicBezTo>
                      <a:pt x="268" y="393"/>
                      <a:pt x="255" y="375"/>
                      <a:pt x="276" y="366"/>
                    </a:cubicBezTo>
                    <a:cubicBezTo>
                      <a:pt x="269" y="361"/>
                      <a:pt x="270" y="352"/>
                      <a:pt x="274" y="344"/>
                    </a:cubicBezTo>
                    <a:cubicBezTo>
                      <a:pt x="267" y="352"/>
                      <a:pt x="244" y="357"/>
                      <a:pt x="249" y="371"/>
                    </a:cubicBezTo>
                    <a:cubicBezTo>
                      <a:pt x="251" y="379"/>
                      <a:pt x="252" y="386"/>
                      <a:pt x="254" y="393"/>
                    </a:cubicBezTo>
                    <a:cubicBezTo>
                      <a:pt x="258" y="407"/>
                      <a:pt x="248" y="401"/>
                      <a:pt x="242" y="403"/>
                    </a:cubicBezTo>
                    <a:cubicBezTo>
                      <a:pt x="229" y="409"/>
                      <a:pt x="226" y="408"/>
                      <a:pt x="218" y="417"/>
                    </a:cubicBezTo>
                    <a:cubicBezTo>
                      <a:pt x="207" y="430"/>
                      <a:pt x="209" y="439"/>
                      <a:pt x="187" y="437"/>
                    </a:cubicBezTo>
                    <a:cubicBezTo>
                      <a:pt x="193" y="460"/>
                      <a:pt x="172" y="447"/>
                      <a:pt x="168" y="463"/>
                    </a:cubicBezTo>
                    <a:cubicBezTo>
                      <a:pt x="164" y="459"/>
                      <a:pt x="157" y="458"/>
                      <a:pt x="153" y="454"/>
                    </a:cubicBezTo>
                    <a:cubicBezTo>
                      <a:pt x="155" y="457"/>
                      <a:pt x="155" y="460"/>
                      <a:pt x="159" y="464"/>
                    </a:cubicBezTo>
                    <a:cubicBezTo>
                      <a:pt x="149" y="478"/>
                      <a:pt x="138" y="464"/>
                      <a:pt x="125" y="473"/>
                    </a:cubicBezTo>
                    <a:cubicBezTo>
                      <a:pt x="132" y="479"/>
                      <a:pt x="140" y="485"/>
                      <a:pt x="150" y="485"/>
                    </a:cubicBezTo>
                    <a:cubicBezTo>
                      <a:pt x="155" y="485"/>
                      <a:pt x="162" y="503"/>
                      <a:pt x="164" y="508"/>
                    </a:cubicBezTo>
                    <a:cubicBezTo>
                      <a:pt x="163" y="509"/>
                      <a:pt x="161" y="509"/>
                      <a:pt x="159" y="509"/>
                    </a:cubicBezTo>
                    <a:cubicBezTo>
                      <a:pt x="178" y="525"/>
                      <a:pt x="148" y="534"/>
                      <a:pt x="135" y="531"/>
                    </a:cubicBezTo>
                    <a:cubicBezTo>
                      <a:pt x="129" y="529"/>
                      <a:pt x="123" y="530"/>
                      <a:pt x="117" y="530"/>
                    </a:cubicBezTo>
                    <a:cubicBezTo>
                      <a:pt x="113" y="530"/>
                      <a:pt x="109" y="534"/>
                      <a:pt x="105" y="534"/>
                    </a:cubicBezTo>
                    <a:cubicBezTo>
                      <a:pt x="101" y="534"/>
                      <a:pt x="98" y="527"/>
                      <a:pt x="96" y="527"/>
                    </a:cubicBezTo>
                    <a:cubicBezTo>
                      <a:pt x="89" y="529"/>
                      <a:pt x="77" y="534"/>
                      <a:pt x="81" y="542"/>
                    </a:cubicBezTo>
                    <a:cubicBezTo>
                      <a:pt x="88" y="554"/>
                      <a:pt x="83" y="558"/>
                      <a:pt x="82" y="570"/>
                    </a:cubicBezTo>
                    <a:cubicBezTo>
                      <a:pt x="81" y="584"/>
                      <a:pt x="87" y="597"/>
                      <a:pt x="87" y="611"/>
                    </a:cubicBezTo>
                    <a:cubicBezTo>
                      <a:pt x="103" y="591"/>
                      <a:pt x="110" y="622"/>
                      <a:pt x="121" y="616"/>
                    </a:cubicBezTo>
                    <a:cubicBezTo>
                      <a:pt x="134" y="609"/>
                      <a:pt x="147" y="613"/>
                      <a:pt x="159" y="603"/>
                    </a:cubicBezTo>
                    <a:cubicBezTo>
                      <a:pt x="173" y="590"/>
                      <a:pt x="167" y="573"/>
                      <a:pt x="181" y="562"/>
                    </a:cubicBezTo>
                    <a:cubicBezTo>
                      <a:pt x="187" y="558"/>
                      <a:pt x="198" y="556"/>
                      <a:pt x="202" y="549"/>
                    </a:cubicBezTo>
                    <a:cubicBezTo>
                      <a:pt x="202" y="548"/>
                      <a:pt x="190" y="530"/>
                      <a:pt x="206" y="532"/>
                    </a:cubicBezTo>
                    <a:cubicBezTo>
                      <a:pt x="216" y="534"/>
                      <a:pt x="220" y="537"/>
                      <a:pt x="230" y="534"/>
                    </a:cubicBezTo>
                    <a:cubicBezTo>
                      <a:pt x="238" y="533"/>
                      <a:pt x="242" y="526"/>
                      <a:pt x="247" y="524"/>
                    </a:cubicBezTo>
                    <a:cubicBezTo>
                      <a:pt x="253" y="523"/>
                      <a:pt x="265" y="523"/>
                      <a:pt x="270" y="526"/>
                    </a:cubicBezTo>
                    <a:cubicBezTo>
                      <a:pt x="279" y="529"/>
                      <a:pt x="268" y="540"/>
                      <a:pt x="279" y="546"/>
                    </a:cubicBezTo>
                    <a:cubicBezTo>
                      <a:pt x="292" y="553"/>
                      <a:pt x="308" y="557"/>
                      <a:pt x="315" y="568"/>
                    </a:cubicBezTo>
                    <a:cubicBezTo>
                      <a:pt x="318" y="574"/>
                      <a:pt x="324" y="575"/>
                      <a:pt x="327" y="582"/>
                    </a:cubicBezTo>
                    <a:cubicBezTo>
                      <a:pt x="331" y="588"/>
                      <a:pt x="320" y="589"/>
                      <a:pt x="324" y="598"/>
                    </a:cubicBezTo>
                    <a:cubicBezTo>
                      <a:pt x="337" y="588"/>
                      <a:pt x="327" y="575"/>
                      <a:pt x="338" y="564"/>
                    </a:cubicBezTo>
                    <a:cubicBezTo>
                      <a:pt x="341" y="568"/>
                      <a:pt x="346" y="569"/>
                      <a:pt x="348" y="573"/>
                    </a:cubicBezTo>
                    <a:cubicBezTo>
                      <a:pt x="347" y="560"/>
                      <a:pt x="337" y="558"/>
                      <a:pt x="327" y="554"/>
                    </a:cubicBezTo>
                    <a:cubicBezTo>
                      <a:pt x="322" y="552"/>
                      <a:pt x="334" y="548"/>
                      <a:pt x="323" y="547"/>
                    </a:cubicBezTo>
                    <a:cubicBezTo>
                      <a:pt x="323" y="547"/>
                      <a:pt x="312" y="549"/>
                      <a:pt x="312" y="550"/>
                    </a:cubicBezTo>
                    <a:cubicBezTo>
                      <a:pt x="301" y="541"/>
                      <a:pt x="297" y="521"/>
                      <a:pt x="287" y="510"/>
                    </a:cubicBezTo>
                    <a:cubicBezTo>
                      <a:pt x="294" y="504"/>
                      <a:pt x="317" y="507"/>
                      <a:pt x="318" y="514"/>
                    </a:cubicBezTo>
                    <a:cubicBezTo>
                      <a:pt x="319" y="537"/>
                      <a:pt x="330" y="531"/>
                      <a:pt x="345" y="536"/>
                    </a:cubicBezTo>
                    <a:cubicBezTo>
                      <a:pt x="358" y="540"/>
                      <a:pt x="358" y="559"/>
                      <a:pt x="360" y="569"/>
                    </a:cubicBezTo>
                    <a:cubicBezTo>
                      <a:pt x="362" y="579"/>
                      <a:pt x="371" y="574"/>
                      <a:pt x="374" y="587"/>
                    </a:cubicBezTo>
                    <a:cubicBezTo>
                      <a:pt x="374" y="589"/>
                      <a:pt x="380" y="593"/>
                      <a:pt x="384" y="594"/>
                    </a:cubicBezTo>
                    <a:cubicBezTo>
                      <a:pt x="373" y="605"/>
                      <a:pt x="385" y="611"/>
                      <a:pt x="397" y="608"/>
                    </a:cubicBezTo>
                    <a:cubicBezTo>
                      <a:pt x="394" y="602"/>
                      <a:pt x="394" y="597"/>
                      <a:pt x="391" y="591"/>
                    </a:cubicBezTo>
                    <a:cubicBezTo>
                      <a:pt x="395" y="595"/>
                      <a:pt x="400" y="596"/>
                      <a:pt x="404" y="600"/>
                    </a:cubicBezTo>
                    <a:cubicBezTo>
                      <a:pt x="405" y="598"/>
                      <a:pt x="407" y="594"/>
                      <a:pt x="408" y="593"/>
                    </a:cubicBezTo>
                    <a:cubicBezTo>
                      <a:pt x="402" y="591"/>
                      <a:pt x="397" y="586"/>
                      <a:pt x="391" y="584"/>
                    </a:cubicBezTo>
                    <a:cubicBezTo>
                      <a:pt x="393" y="582"/>
                      <a:pt x="395" y="581"/>
                      <a:pt x="398" y="579"/>
                    </a:cubicBezTo>
                    <a:cubicBezTo>
                      <a:pt x="394" y="577"/>
                      <a:pt x="391" y="575"/>
                      <a:pt x="388" y="573"/>
                    </a:cubicBezTo>
                    <a:cubicBezTo>
                      <a:pt x="393" y="574"/>
                      <a:pt x="398" y="573"/>
                      <a:pt x="403" y="575"/>
                    </a:cubicBezTo>
                    <a:cubicBezTo>
                      <a:pt x="397" y="563"/>
                      <a:pt x="408" y="557"/>
                      <a:pt x="419" y="561"/>
                    </a:cubicBezTo>
                    <a:cubicBezTo>
                      <a:pt x="429" y="564"/>
                      <a:pt x="433" y="558"/>
                      <a:pt x="442" y="561"/>
                    </a:cubicBezTo>
                    <a:cubicBezTo>
                      <a:pt x="454" y="563"/>
                      <a:pt x="446" y="554"/>
                      <a:pt x="443" y="548"/>
                    </a:cubicBezTo>
                    <a:cubicBezTo>
                      <a:pt x="439" y="542"/>
                      <a:pt x="444" y="543"/>
                      <a:pt x="444" y="536"/>
                    </a:cubicBezTo>
                    <a:cubicBezTo>
                      <a:pt x="447" y="534"/>
                      <a:pt x="449" y="532"/>
                      <a:pt x="452" y="530"/>
                    </a:cubicBezTo>
                    <a:cubicBezTo>
                      <a:pt x="450" y="527"/>
                      <a:pt x="449" y="523"/>
                      <a:pt x="448" y="520"/>
                    </a:cubicBezTo>
                    <a:cubicBezTo>
                      <a:pt x="474" y="469"/>
                      <a:pt x="496" y="538"/>
                      <a:pt x="522" y="508"/>
                    </a:cubicBezTo>
                    <a:cubicBezTo>
                      <a:pt x="516" y="506"/>
                      <a:pt x="512" y="503"/>
                      <a:pt x="506" y="502"/>
                    </a:cubicBezTo>
                    <a:cubicBezTo>
                      <a:pt x="515" y="500"/>
                      <a:pt x="518" y="494"/>
                      <a:pt x="526" y="491"/>
                    </a:cubicBezTo>
                    <a:cubicBezTo>
                      <a:pt x="533" y="488"/>
                      <a:pt x="536" y="494"/>
                      <a:pt x="541" y="490"/>
                    </a:cubicBezTo>
                    <a:cubicBezTo>
                      <a:pt x="536" y="497"/>
                      <a:pt x="541" y="504"/>
                      <a:pt x="525" y="508"/>
                    </a:cubicBezTo>
                    <a:cubicBezTo>
                      <a:pt x="542" y="520"/>
                      <a:pt x="559" y="537"/>
                      <a:pt x="578" y="544"/>
                    </a:cubicBezTo>
                    <a:cubicBezTo>
                      <a:pt x="577" y="548"/>
                      <a:pt x="576" y="551"/>
                      <a:pt x="574" y="554"/>
                    </a:cubicBezTo>
                    <a:cubicBezTo>
                      <a:pt x="579" y="555"/>
                      <a:pt x="576" y="551"/>
                      <a:pt x="579" y="556"/>
                    </a:cubicBezTo>
                    <a:cubicBezTo>
                      <a:pt x="565" y="558"/>
                      <a:pt x="551" y="560"/>
                      <a:pt x="536" y="558"/>
                    </a:cubicBezTo>
                    <a:cubicBezTo>
                      <a:pt x="523" y="556"/>
                      <a:pt x="507" y="540"/>
                      <a:pt x="492" y="552"/>
                    </a:cubicBezTo>
                    <a:cubicBezTo>
                      <a:pt x="482" y="559"/>
                      <a:pt x="467" y="556"/>
                      <a:pt x="456" y="560"/>
                    </a:cubicBezTo>
                    <a:cubicBezTo>
                      <a:pt x="448" y="563"/>
                      <a:pt x="425" y="570"/>
                      <a:pt x="422" y="576"/>
                    </a:cubicBezTo>
                    <a:cubicBezTo>
                      <a:pt x="426" y="575"/>
                      <a:pt x="430" y="577"/>
                      <a:pt x="434" y="576"/>
                    </a:cubicBezTo>
                    <a:cubicBezTo>
                      <a:pt x="425" y="590"/>
                      <a:pt x="437" y="603"/>
                      <a:pt x="442" y="607"/>
                    </a:cubicBezTo>
                    <a:cubicBezTo>
                      <a:pt x="448" y="620"/>
                      <a:pt x="466" y="610"/>
                      <a:pt x="479" y="613"/>
                    </a:cubicBezTo>
                    <a:cubicBezTo>
                      <a:pt x="501" y="617"/>
                      <a:pt x="504" y="612"/>
                      <a:pt x="523" y="608"/>
                    </a:cubicBezTo>
                    <a:cubicBezTo>
                      <a:pt x="520" y="616"/>
                      <a:pt x="516" y="624"/>
                      <a:pt x="524" y="630"/>
                    </a:cubicBezTo>
                    <a:cubicBezTo>
                      <a:pt x="506" y="638"/>
                      <a:pt x="517" y="661"/>
                      <a:pt x="507" y="670"/>
                    </a:cubicBezTo>
                    <a:cubicBezTo>
                      <a:pt x="502" y="675"/>
                      <a:pt x="492" y="672"/>
                      <a:pt x="486" y="673"/>
                    </a:cubicBezTo>
                    <a:cubicBezTo>
                      <a:pt x="481" y="673"/>
                      <a:pt x="477" y="672"/>
                      <a:pt x="473" y="671"/>
                    </a:cubicBezTo>
                    <a:cubicBezTo>
                      <a:pt x="464" y="669"/>
                      <a:pt x="467" y="677"/>
                      <a:pt x="461" y="677"/>
                    </a:cubicBezTo>
                    <a:cubicBezTo>
                      <a:pt x="453" y="677"/>
                      <a:pt x="448" y="671"/>
                      <a:pt x="437" y="673"/>
                    </a:cubicBezTo>
                    <a:cubicBezTo>
                      <a:pt x="435" y="674"/>
                      <a:pt x="416" y="667"/>
                      <a:pt x="413" y="666"/>
                    </a:cubicBezTo>
                    <a:cubicBezTo>
                      <a:pt x="402" y="660"/>
                      <a:pt x="390" y="650"/>
                      <a:pt x="383" y="649"/>
                    </a:cubicBezTo>
                    <a:cubicBezTo>
                      <a:pt x="377" y="661"/>
                      <a:pt x="353" y="660"/>
                      <a:pt x="368" y="675"/>
                    </a:cubicBezTo>
                    <a:cubicBezTo>
                      <a:pt x="360" y="678"/>
                      <a:pt x="351" y="682"/>
                      <a:pt x="344" y="676"/>
                    </a:cubicBezTo>
                    <a:cubicBezTo>
                      <a:pt x="339" y="671"/>
                      <a:pt x="338" y="672"/>
                      <a:pt x="332" y="672"/>
                    </a:cubicBezTo>
                    <a:cubicBezTo>
                      <a:pt x="325" y="672"/>
                      <a:pt x="331" y="662"/>
                      <a:pt x="326" y="661"/>
                    </a:cubicBezTo>
                    <a:cubicBezTo>
                      <a:pt x="319" y="657"/>
                      <a:pt x="303" y="649"/>
                      <a:pt x="296" y="649"/>
                    </a:cubicBezTo>
                    <a:cubicBezTo>
                      <a:pt x="283" y="651"/>
                      <a:pt x="282" y="644"/>
                      <a:pt x="272" y="636"/>
                    </a:cubicBezTo>
                    <a:cubicBezTo>
                      <a:pt x="285" y="630"/>
                      <a:pt x="274" y="617"/>
                      <a:pt x="284" y="605"/>
                    </a:cubicBezTo>
                    <a:cubicBezTo>
                      <a:pt x="272" y="609"/>
                      <a:pt x="256" y="604"/>
                      <a:pt x="242" y="605"/>
                    </a:cubicBezTo>
                    <a:cubicBezTo>
                      <a:pt x="227" y="606"/>
                      <a:pt x="211" y="609"/>
                      <a:pt x="196" y="610"/>
                    </a:cubicBezTo>
                    <a:cubicBezTo>
                      <a:pt x="189" y="611"/>
                      <a:pt x="177" y="612"/>
                      <a:pt x="172" y="616"/>
                    </a:cubicBezTo>
                    <a:cubicBezTo>
                      <a:pt x="168" y="621"/>
                      <a:pt x="156" y="631"/>
                      <a:pt x="152" y="628"/>
                    </a:cubicBezTo>
                    <a:cubicBezTo>
                      <a:pt x="136" y="621"/>
                      <a:pt x="120" y="621"/>
                      <a:pt x="109" y="628"/>
                    </a:cubicBezTo>
                    <a:cubicBezTo>
                      <a:pt x="104" y="632"/>
                      <a:pt x="100" y="640"/>
                      <a:pt x="95" y="645"/>
                    </a:cubicBezTo>
                    <a:cubicBezTo>
                      <a:pt x="89" y="650"/>
                      <a:pt x="94" y="653"/>
                      <a:pt x="91" y="658"/>
                    </a:cubicBezTo>
                    <a:cubicBezTo>
                      <a:pt x="88" y="662"/>
                      <a:pt x="83" y="662"/>
                      <a:pt x="79" y="667"/>
                    </a:cubicBezTo>
                    <a:cubicBezTo>
                      <a:pt x="74" y="675"/>
                      <a:pt x="84" y="677"/>
                      <a:pt x="79" y="685"/>
                    </a:cubicBezTo>
                    <a:cubicBezTo>
                      <a:pt x="74" y="694"/>
                      <a:pt x="72" y="698"/>
                      <a:pt x="63" y="702"/>
                    </a:cubicBezTo>
                    <a:cubicBezTo>
                      <a:pt x="47" y="707"/>
                      <a:pt x="38" y="722"/>
                      <a:pt x="29" y="736"/>
                    </a:cubicBezTo>
                    <a:cubicBezTo>
                      <a:pt x="26" y="740"/>
                      <a:pt x="21" y="743"/>
                      <a:pt x="18" y="747"/>
                    </a:cubicBezTo>
                    <a:cubicBezTo>
                      <a:pt x="17" y="749"/>
                      <a:pt x="23" y="756"/>
                      <a:pt x="21" y="758"/>
                    </a:cubicBezTo>
                    <a:cubicBezTo>
                      <a:pt x="17" y="769"/>
                      <a:pt x="6" y="761"/>
                      <a:pt x="12" y="779"/>
                    </a:cubicBezTo>
                    <a:cubicBezTo>
                      <a:pt x="18" y="800"/>
                      <a:pt x="13" y="811"/>
                      <a:pt x="9" y="829"/>
                    </a:cubicBezTo>
                    <a:cubicBezTo>
                      <a:pt x="7" y="838"/>
                      <a:pt x="0" y="862"/>
                      <a:pt x="9" y="869"/>
                    </a:cubicBezTo>
                    <a:cubicBezTo>
                      <a:pt x="14" y="872"/>
                      <a:pt x="24" y="877"/>
                      <a:pt x="28" y="882"/>
                    </a:cubicBezTo>
                    <a:cubicBezTo>
                      <a:pt x="36" y="891"/>
                      <a:pt x="32" y="898"/>
                      <a:pt x="44" y="904"/>
                    </a:cubicBezTo>
                    <a:cubicBezTo>
                      <a:pt x="55" y="910"/>
                      <a:pt x="49" y="918"/>
                      <a:pt x="54" y="925"/>
                    </a:cubicBezTo>
                    <a:cubicBezTo>
                      <a:pt x="58" y="930"/>
                      <a:pt x="74" y="935"/>
                      <a:pt x="79" y="939"/>
                    </a:cubicBezTo>
                    <a:cubicBezTo>
                      <a:pt x="87" y="944"/>
                      <a:pt x="87" y="947"/>
                      <a:pt x="97" y="949"/>
                    </a:cubicBezTo>
                    <a:cubicBezTo>
                      <a:pt x="103" y="950"/>
                      <a:pt x="116" y="942"/>
                      <a:pt x="122" y="942"/>
                    </a:cubicBezTo>
                    <a:cubicBezTo>
                      <a:pt x="129" y="941"/>
                      <a:pt x="138" y="942"/>
                      <a:pt x="145" y="945"/>
                    </a:cubicBezTo>
                    <a:cubicBezTo>
                      <a:pt x="159" y="949"/>
                      <a:pt x="160" y="939"/>
                      <a:pt x="170" y="935"/>
                    </a:cubicBezTo>
                    <a:cubicBezTo>
                      <a:pt x="181" y="931"/>
                      <a:pt x="207" y="926"/>
                      <a:pt x="215" y="936"/>
                    </a:cubicBezTo>
                    <a:cubicBezTo>
                      <a:pt x="223" y="946"/>
                      <a:pt x="246" y="955"/>
                      <a:pt x="258" y="947"/>
                    </a:cubicBezTo>
                    <a:cubicBezTo>
                      <a:pt x="258" y="958"/>
                      <a:pt x="270" y="958"/>
                      <a:pt x="271" y="963"/>
                    </a:cubicBezTo>
                    <a:cubicBezTo>
                      <a:pt x="272" y="967"/>
                      <a:pt x="266" y="982"/>
                      <a:pt x="265" y="985"/>
                    </a:cubicBezTo>
                    <a:cubicBezTo>
                      <a:pt x="262" y="996"/>
                      <a:pt x="258" y="993"/>
                      <a:pt x="262" y="1008"/>
                    </a:cubicBezTo>
                    <a:cubicBezTo>
                      <a:pt x="265" y="1017"/>
                      <a:pt x="275" y="1031"/>
                      <a:pt x="283" y="1035"/>
                    </a:cubicBezTo>
                    <a:cubicBezTo>
                      <a:pt x="284" y="1035"/>
                      <a:pt x="299" y="1080"/>
                      <a:pt x="298" y="1083"/>
                    </a:cubicBezTo>
                    <a:cubicBezTo>
                      <a:pt x="297" y="1093"/>
                      <a:pt x="308" y="1096"/>
                      <a:pt x="308" y="1108"/>
                    </a:cubicBezTo>
                    <a:cubicBezTo>
                      <a:pt x="308" y="1116"/>
                      <a:pt x="294" y="1128"/>
                      <a:pt x="289" y="1135"/>
                    </a:cubicBezTo>
                    <a:cubicBezTo>
                      <a:pt x="282" y="1146"/>
                      <a:pt x="283" y="1179"/>
                      <a:pt x="291" y="1189"/>
                    </a:cubicBezTo>
                    <a:cubicBezTo>
                      <a:pt x="306" y="1207"/>
                      <a:pt x="306" y="1219"/>
                      <a:pt x="309" y="1242"/>
                    </a:cubicBezTo>
                    <a:cubicBezTo>
                      <a:pt x="312" y="1260"/>
                      <a:pt x="324" y="1279"/>
                      <a:pt x="332" y="1295"/>
                    </a:cubicBezTo>
                    <a:cubicBezTo>
                      <a:pt x="335" y="1300"/>
                      <a:pt x="340" y="1296"/>
                      <a:pt x="341" y="1302"/>
                    </a:cubicBezTo>
                    <a:cubicBezTo>
                      <a:pt x="342" y="1309"/>
                      <a:pt x="341" y="1311"/>
                      <a:pt x="345" y="1316"/>
                    </a:cubicBezTo>
                    <a:cubicBezTo>
                      <a:pt x="350" y="1321"/>
                      <a:pt x="350" y="1337"/>
                      <a:pt x="353" y="1345"/>
                    </a:cubicBezTo>
                    <a:cubicBezTo>
                      <a:pt x="356" y="1346"/>
                      <a:pt x="365" y="1353"/>
                      <a:pt x="370" y="1350"/>
                    </a:cubicBezTo>
                    <a:cubicBezTo>
                      <a:pt x="376" y="1346"/>
                      <a:pt x="391" y="1338"/>
                      <a:pt x="397" y="1338"/>
                    </a:cubicBezTo>
                    <a:cubicBezTo>
                      <a:pt x="409" y="1338"/>
                      <a:pt x="407" y="1349"/>
                      <a:pt x="419" y="1342"/>
                    </a:cubicBezTo>
                    <a:cubicBezTo>
                      <a:pt x="427" y="1338"/>
                      <a:pt x="435" y="1340"/>
                      <a:pt x="442" y="1333"/>
                    </a:cubicBezTo>
                    <a:cubicBezTo>
                      <a:pt x="452" y="1321"/>
                      <a:pt x="474" y="1307"/>
                      <a:pt x="476" y="1289"/>
                    </a:cubicBezTo>
                    <a:cubicBezTo>
                      <a:pt x="477" y="1278"/>
                      <a:pt x="492" y="1284"/>
                      <a:pt x="489" y="1268"/>
                    </a:cubicBezTo>
                    <a:cubicBezTo>
                      <a:pt x="487" y="1255"/>
                      <a:pt x="487" y="1259"/>
                      <a:pt x="494" y="1247"/>
                    </a:cubicBezTo>
                    <a:cubicBezTo>
                      <a:pt x="499" y="1238"/>
                      <a:pt x="512" y="1244"/>
                      <a:pt x="515" y="1239"/>
                    </a:cubicBezTo>
                    <a:cubicBezTo>
                      <a:pt x="521" y="1232"/>
                      <a:pt x="517" y="1217"/>
                      <a:pt x="515" y="1209"/>
                    </a:cubicBezTo>
                    <a:cubicBezTo>
                      <a:pt x="513" y="1198"/>
                      <a:pt x="504" y="1198"/>
                      <a:pt x="509" y="1185"/>
                    </a:cubicBezTo>
                    <a:cubicBezTo>
                      <a:pt x="511" y="1180"/>
                      <a:pt x="522" y="1174"/>
                      <a:pt x="528" y="1174"/>
                    </a:cubicBezTo>
                    <a:cubicBezTo>
                      <a:pt x="538" y="1173"/>
                      <a:pt x="565" y="1155"/>
                      <a:pt x="564" y="1142"/>
                    </a:cubicBezTo>
                    <a:cubicBezTo>
                      <a:pt x="563" y="1127"/>
                      <a:pt x="561" y="1106"/>
                      <a:pt x="570" y="1096"/>
                    </a:cubicBezTo>
                    <a:cubicBezTo>
                      <a:pt x="561" y="1089"/>
                      <a:pt x="556" y="1082"/>
                      <a:pt x="553" y="1071"/>
                    </a:cubicBezTo>
                    <a:cubicBezTo>
                      <a:pt x="553" y="1070"/>
                      <a:pt x="551" y="1041"/>
                      <a:pt x="551" y="1041"/>
                    </a:cubicBezTo>
                    <a:cubicBezTo>
                      <a:pt x="555" y="1031"/>
                      <a:pt x="568" y="1036"/>
                      <a:pt x="567" y="1021"/>
                    </a:cubicBezTo>
                    <a:cubicBezTo>
                      <a:pt x="566" y="1009"/>
                      <a:pt x="574" y="1002"/>
                      <a:pt x="583" y="995"/>
                    </a:cubicBezTo>
                    <a:cubicBezTo>
                      <a:pt x="591" y="989"/>
                      <a:pt x="599" y="988"/>
                      <a:pt x="607" y="983"/>
                    </a:cubicBezTo>
                    <a:cubicBezTo>
                      <a:pt x="616" y="977"/>
                      <a:pt x="620" y="965"/>
                      <a:pt x="630" y="961"/>
                    </a:cubicBezTo>
                    <a:cubicBezTo>
                      <a:pt x="638" y="958"/>
                      <a:pt x="640" y="940"/>
                      <a:pt x="645" y="933"/>
                    </a:cubicBezTo>
                    <a:cubicBezTo>
                      <a:pt x="650" y="925"/>
                      <a:pt x="655" y="911"/>
                      <a:pt x="663" y="906"/>
                    </a:cubicBezTo>
                    <a:cubicBezTo>
                      <a:pt x="671" y="902"/>
                      <a:pt x="674" y="852"/>
                      <a:pt x="652" y="879"/>
                    </a:cubicBezTo>
                    <a:cubicBezTo>
                      <a:pt x="649" y="883"/>
                      <a:pt x="603" y="887"/>
                      <a:pt x="597" y="883"/>
                    </a:cubicBezTo>
                    <a:cubicBezTo>
                      <a:pt x="589" y="876"/>
                      <a:pt x="592" y="865"/>
                      <a:pt x="586" y="862"/>
                    </a:cubicBezTo>
                    <a:cubicBezTo>
                      <a:pt x="578" y="860"/>
                      <a:pt x="584" y="856"/>
                      <a:pt x="579" y="851"/>
                    </a:cubicBezTo>
                    <a:cubicBezTo>
                      <a:pt x="574" y="846"/>
                      <a:pt x="568" y="843"/>
                      <a:pt x="564" y="839"/>
                    </a:cubicBezTo>
                    <a:cubicBezTo>
                      <a:pt x="553" y="826"/>
                      <a:pt x="547" y="800"/>
                      <a:pt x="530" y="795"/>
                    </a:cubicBezTo>
                    <a:cubicBezTo>
                      <a:pt x="538" y="786"/>
                      <a:pt x="520" y="753"/>
                      <a:pt x="514" y="741"/>
                    </a:cubicBezTo>
                    <a:cubicBezTo>
                      <a:pt x="506" y="721"/>
                      <a:pt x="490" y="705"/>
                      <a:pt x="483" y="685"/>
                    </a:cubicBezTo>
                    <a:cubicBezTo>
                      <a:pt x="493" y="688"/>
                      <a:pt x="494" y="705"/>
                      <a:pt x="495" y="705"/>
                    </a:cubicBezTo>
                    <a:cubicBezTo>
                      <a:pt x="503" y="708"/>
                      <a:pt x="509" y="698"/>
                      <a:pt x="514" y="691"/>
                    </a:cubicBezTo>
                    <a:cubicBezTo>
                      <a:pt x="508" y="712"/>
                      <a:pt x="541" y="741"/>
                      <a:pt x="548" y="760"/>
                    </a:cubicBezTo>
                    <a:cubicBezTo>
                      <a:pt x="551" y="767"/>
                      <a:pt x="548" y="788"/>
                      <a:pt x="558" y="789"/>
                    </a:cubicBezTo>
                    <a:cubicBezTo>
                      <a:pt x="567" y="789"/>
                      <a:pt x="567" y="789"/>
                      <a:pt x="567" y="798"/>
                    </a:cubicBezTo>
                    <a:cubicBezTo>
                      <a:pt x="568" y="809"/>
                      <a:pt x="577" y="807"/>
                      <a:pt x="581" y="813"/>
                    </a:cubicBezTo>
                    <a:cubicBezTo>
                      <a:pt x="588" y="826"/>
                      <a:pt x="589" y="878"/>
                      <a:pt x="612" y="866"/>
                    </a:cubicBezTo>
                    <a:cubicBezTo>
                      <a:pt x="623" y="860"/>
                      <a:pt x="636" y="859"/>
                      <a:pt x="645" y="854"/>
                    </a:cubicBezTo>
                    <a:cubicBezTo>
                      <a:pt x="652" y="850"/>
                      <a:pt x="649" y="841"/>
                      <a:pt x="659" y="842"/>
                    </a:cubicBezTo>
                    <a:cubicBezTo>
                      <a:pt x="667" y="844"/>
                      <a:pt x="674" y="838"/>
                      <a:pt x="683" y="838"/>
                    </a:cubicBezTo>
                    <a:cubicBezTo>
                      <a:pt x="674" y="818"/>
                      <a:pt x="715" y="821"/>
                      <a:pt x="722" y="809"/>
                    </a:cubicBezTo>
                    <a:cubicBezTo>
                      <a:pt x="730" y="797"/>
                      <a:pt x="769" y="771"/>
                      <a:pt x="750" y="759"/>
                    </a:cubicBezTo>
                    <a:cubicBezTo>
                      <a:pt x="749" y="761"/>
                      <a:pt x="748" y="763"/>
                      <a:pt x="747" y="764"/>
                    </a:cubicBezTo>
                    <a:cubicBezTo>
                      <a:pt x="747" y="759"/>
                      <a:pt x="743" y="754"/>
                      <a:pt x="743" y="749"/>
                    </a:cubicBezTo>
                    <a:cubicBezTo>
                      <a:pt x="729" y="758"/>
                      <a:pt x="717" y="738"/>
                      <a:pt x="717" y="725"/>
                    </a:cubicBezTo>
                    <a:cubicBezTo>
                      <a:pt x="704" y="733"/>
                      <a:pt x="707" y="745"/>
                      <a:pt x="692" y="747"/>
                    </a:cubicBezTo>
                    <a:cubicBezTo>
                      <a:pt x="680" y="749"/>
                      <a:pt x="670" y="742"/>
                      <a:pt x="673" y="730"/>
                    </a:cubicBezTo>
                    <a:cubicBezTo>
                      <a:pt x="651" y="731"/>
                      <a:pt x="636" y="690"/>
                      <a:pt x="648" y="676"/>
                    </a:cubicBezTo>
                    <a:cubicBezTo>
                      <a:pt x="666" y="684"/>
                      <a:pt x="696" y="747"/>
                      <a:pt x="721" y="714"/>
                    </a:cubicBezTo>
                    <a:cubicBezTo>
                      <a:pt x="726" y="732"/>
                      <a:pt x="742" y="736"/>
                      <a:pt x="759" y="735"/>
                    </a:cubicBezTo>
                    <a:cubicBezTo>
                      <a:pt x="766" y="735"/>
                      <a:pt x="771" y="739"/>
                      <a:pt x="777" y="739"/>
                    </a:cubicBezTo>
                    <a:cubicBezTo>
                      <a:pt x="784" y="738"/>
                      <a:pt x="788" y="732"/>
                      <a:pt x="797" y="732"/>
                    </a:cubicBezTo>
                    <a:cubicBezTo>
                      <a:pt x="821" y="732"/>
                      <a:pt x="817" y="735"/>
                      <a:pt x="829" y="752"/>
                    </a:cubicBezTo>
                    <a:cubicBezTo>
                      <a:pt x="834" y="758"/>
                      <a:pt x="865" y="758"/>
                      <a:pt x="847" y="767"/>
                    </a:cubicBezTo>
                    <a:cubicBezTo>
                      <a:pt x="854" y="795"/>
                      <a:pt x="873" y="776"/>
                      <a:pt x="880" y="766"/>
                    </a:cubicBezTo>
                    <a:cubicBezTo>
                      <a:pt x="879" y="775"/>
                      <a:pt x="883" y="772"/>
                      <a:pt x="885" y="781"/>
                    </a:cubicBezTo>
                    <a:cubicBezTo>
                      <a:pt x="885" y="786"/>
                      <a:pt x="880" y="793"/>
                      <a:pt x="880" y="795"/>
                    </a:cubicBezTo>
                    <a:cubicBezTo>
                      <a:pt x="880" y="810"/>
                      <a:pt x="890" y="823"/>
                      <a:pt x="894" y="836"/>
                    </a:cubicBezTo>
                    <a:cubicBezTo>
                      <a:pt x="901" y="860"/>
                      <a:pt x="907" y="895"/>
                      <a:pt x="929" y="907"/>
                    </a:cubicBezTo>
                    <a:cubicBezTo>
                      <a:pt x="933" y="899"/>
                      <a:pt x="944" y="894"/>
                      <a:pt x="951" y="886"/>
                    </a:cubicBezTo>
                    <a:cubicBezTo>
                      <a:pt x="946" y="875"/>
                      <a:pt x="962" y="851"/>
                      <a:pt x="953" y="843"/>
                    </a:cubicBezTo>
                    <a:cubicBezTo>
                      <a:pt x="942" y="833"/>
                      <a:pt x="966" y="833"/>
                      <a:pt x="968" y="829"/>
                    </a:cubicBezTo>
                    <a:cubicBezTo>
                      <a:pt x="972" y="820"/>
                      <a:pt x="978" y="812"/>
                      <a:pt x="985" y="806"/>
                    </a:cubicBezTo>
                    <a:cubicBezTo>
                      <a:pt x="989" y="803"/>
                      <a:pt x="1001" y="797"/>
                      <a:pt x="1005" y="794"/>
                    </a:cubicBezTo>
                    <a:cubicBezTo>
                      <a:pt x="1016" y="789"/>
                      <a:pt x="1011" y="781"/>
                      <a:pt x="1017" y="776"/>
                    </a:cubicBezTo>
                    <a:cubicBezTo>
                      <a:pt x="1031" y="764"/>
                      <a:pt x="1054" y="781"/>
                      <a:pt x="1059" y="760"/>
                    </a:cubicBezTo>
                    <a:cubicBezTo>
                      <a:pt x="1069" y="765"/>
                      <a:pt x="1080" y="781"/>
                      <a:pt x="1087" y="790"/>
                    </a:cubicBezTo>
                    <a:cubicBezTo>
                      <a:pt x="1097" y="805"/>
                      <a:pt x="1091" y="821"/>
                      <a:pt x="1101" y="835"/>
                    </a:cubicBezTo>
                    <a:cubicBezTo>
                      <a:pt x="1108" y="828"/>
                      <a:pt x="1114" y="825"/>
                      <a:pt x="1119" y="817"/>
                    </a:cubicBezTo>
                    <a:cubicBezTo>
                      <a:pt x="1130" y="828"/>
                      <a:pt x="1125" y="836"/>
                      <a:pt x="1128" y="850"/>
                    </a:cubicBezTo>
                    <a:cubicBezTo>
                      <a:pt x="1132" y="863"/>
                      <a:pt x="1143" y="872"/>
                      <a:pt x="1138" y="886"/>
                    </a:cubicBezTo>
                    <a:cubicBezTo>
                      <a:pt x="1149" y="877"/>
                      <a:pt x="1154" y="865"/>
                      <a:pt x="1151" y="852"/>
                    </a:cubicBezTo>
                    <a:cubicBezTo>
                      <a:pt x="1160" y="871"/>
                      <a:pt x="1167" y="859"/>
                      <a:pt x="1180" y="868"/>
                    </a:cubicBezTo>
                    <a:cubicBezTo>
                      <a:pt x="1190" y="875"/>
                      <a:pt x="1188" y="888"/>
                      <a:pt x="1203" y="892"/>
                    </a:cubicBezTo>
                    <a:cubicBezTo>
                      <a:pt x="1196" y="900"/>
                      <a:pt x="1199" y="897"/>
                      <a:pt x="1201" y="907"/>
                    </a:cubicBezTo>
                    <a:cubicBezTo>
                      <a:pt x="1202" y="903"/>
                      <a:pt x="1207" y="893"/>
                      <a:pt x="1210" y="890"/>
                    </a:cubicBezTo>
                    <a:cubicBezTo>
                      <a:pt x="1214" y="888"/>
                      <a:pt x="1217" y="886"/>
                      <a:pt x="1222" y="886"/>
                    </a:cubicBezTo>
                    <a:cubicBezTo>
                      <a:pt x="1231" y="885"/>
                      <a:pt x="1224" y="880"/>
                      <a:pt x="1230" y="875"/>
                    </a:cubicBezTo>
                    <a:cubicBezTo>
                      <a:pt x="1235" y="870"/>
                      <a:pt x="1236" y="881"/>
                      <a:pt x="1241" y="872"/>
                    </a:cubicBezTo>
                    <a:cubicBezTo>
                      <a:pt x="1244" y="867"/>
                      <a:pt x="1242" y="864"/>
                      <a:pt x="1242" y="859"/>
                    </a:cubicBezTo>
                    <a:cubicBezTo>
                      <a:pt x="1244" y="850"/>
                      <a:pt x="1242" y="831"/>
                      <a:pt x="1232" y="830"/>
                    </a:cubicBezTo>
                    <a:cubicBezTo>
                      <a:pt x="1223" y="828"/>
                      <a:pt x="1207" y="805"/>
                      <a:pt x="1208" y="794"/>
                    </a:cubicBezTo>
                    <a:cubicBezTo>
                      <a:pt x="1210" y="779"/>
                      <a:pt x="1248" y="758"/>
                      <a:pt x="1248" y="780"/>
                    </a:cubicBezTo>
                    <a:cubicBezTo>
                      <a:pt x="1260" y="771"/>
                      <a:pt x="1283" y="772"/>
                      <a:pt x="1286" y="755"/>
                    </a:cubicBezTo>
                    <a:cubicBezTo>
                      <a:pt x="1297" y="771"/>
                      <a:pt x="1309" y="753"/>
                      <a:pt x="1318" y="746"/>
                    </a:cubicBezTo>
                    <a:cubicBezTo>
                      <a:pt x="1324" y="741"/>
                      <a:pt x="1333" y="743"/>
                      <a:pt x="1339" y="738"/>
                    </a:cubicBezTo>
                    <a:cubicBezTo>
                      <a:pt x="1340" y="737"/>
                      <a:pt x="1335" y="729"/>
                      <a:pt x="1336" y="727"/>
                    </a:cubicBezTo>
                    <a:cubicBezTo>
                      <a:pt x="1339" y="722"/>
                      <a:pt x="1344" y="723"/>
                      <a:pt x="1346" y="718"/>
                    </a:cubicBezTo>
                    <a:cubicBezTo>
                      <a:pt x="1352" y="704"/>
                      <a:pt x="1361" y="698"/>
                      <a:pt x="1362" y="681"/>
                    </a:cubicBezTo>
                    <a:cubicBezTo>
                      <a:pt x="1362" y="678"/>
                      <a:pt x="1364" y="661"/>
                      <a:pt x="1363" y="658"/>
                    </a:cubicBezTo>
                    <a:cubicBezTo>
                      <a:pt x="1361" y="652"/>
                      <a:pt x="1352" y="652"/>
                      <a:pt x="1351" y="643"/>
                    </a:cubicBezTo>
                    <a:cubicBezTo>
                      <a:pt x="1350" y="643"/>
                      <a:pt x="1348" y="644"/>
                      <a:pt x="1346" y="644"/>
                    </a:cubicBezTo>
                    <a:cubicBezTo>
                      <a:pt x="1348" y="635"/>
                      <a:pt x="1349" y="636"/>
                      <a:pt x="1341" y="628"/>
                    </a:cubicBezTo>
                    <a:cubicBezTo>
                      <a:pt x="1352" y="620"/>
                      <a:pt x="1358" y="605"/>
                      <a:pt x="1373" y="603"/>
                    </a:cubicBezTo>
                    <a:cubicBezTo>
                      <a:pt x="1364" y="604"/>
                      <a:pt x="1356" y="601"/>
                      <a:pt x="1352" y="594"/>
                    </a:cubicBezTo>
                    <a:cubicBezTo>
                      <a:pt x="1350" y="617"/>
                      <a:pt x="1326" y="597"/>
                      <a:pt x="1329" y="583"/>
                    </a:cubicBezTo>
                    <a:cubicBezTo>
                      <a:pt x="1330" y="577"/>
                      <a:pt x="1359" y="561"/>
                      <a:pt x="1370" y="569"/>
                    </a:cubicBezTo>
                    <a:cubicBezTo>
                      <a:pt x="1363" y="574"/>
                      <a:pt x="1363" y="576"/>
                      <a:pt x="1359" y="583"/>
                    </a:cubicBezTo>
                    <a:cubicBezTo>
                      <a:pt x="1371" y="578"/>
                      <a:pt x="1388" y="568"/>
                      <a:pt x="1400" y="575"/>
                    </a:cubicBezTo>
                    <a:cubicBezTo>
                      <a:pt x="1387" y="590"/>
                      <a:pt x="1398" y="600"/>
                      <a:pt x="1415" y="602"/>
                    </a:cubicBezTo>
                    <a:cubicBezTo>
                      <a:pt x="1399" y="605"/>
                      <a:pt x="1415" y="622"/>
                      <a:pt x="1409" y="636"/>
                    </a:cubicBezTo>
                    <a:cubicBezTo>
                      <a:pt x="1422" y="629"/>
                      <a:pt x="1439" y="630"/>
                      <a:pt x="1442" y="614"/>
                    </a:cubicBezTo>
                    <a:cubicBezTo>
                      <a:pt x="1444" y="594"/>
                      <a:pt x="1422" y="593"/>
                      <a:pt x="1420" y="580"/>
                    </a:cubicBezTo>
                    <a:cubicBezTo>
                      <a:pt x="1418" y="567"/>
                      <a:pt x="1438" y="559"/>
                      <a:pt x="1447" y="553"/>
                    </a:cubicBezTo>
                    <a:cubicBezTo>
                      <a:pt x="1453" y="549"/>
                      <a:pt x="1452" y="539"/>
                      <a:pt x="1460" y="541"/>
                    </a:cubicBezTo>
                    <a:cubicBezTo>
                      <a:pt x="1465" y="542"/>
                      <a:pt x="1476" y="544"/>
                      <a:pt x="1480" y="543"/>
                    </a:cubicBezTo>
                    <a:cubicBezTo>
                      <a:pt x="1496" y="539"/>
                      <a:pt x="1510" y="522"/>
                      <a:pt x="1517" y="510"/>
                    </a:cubicBezTo>
                    <a:cubicBezTo>
                      <a:pt x="1521" y="502"/>
                      <a:pt x="1523" y="495"/>
                      <a:pt x="1527" y="487"/>
                    </a:cubicBezTo>
                    <a:cubicBezTo>
                      <a:pt x="1531" y="480"/>
                      <a:pt x="1539" y="482"/>
                      <a:pt x="1543" y="475"/>
                    </a:cubicBezTo>
                    <a:cubicBezTo>
                      <a:pt x="1548" y="467"/>
                      <a:pt x="1542" y="460"/>
                      <a:pt x="1545" y="451"/>
                    </a:cubicBezTo>
                    <a:cubicBezTo>
                      <a:pt x="1546" y="445"/>
                      <a:pt x="1554" y="437"/>
                      <a:pt x="1554" y="432"/>
                    </a:cubicBezTo>
                    <a:cubicBezTo>
                      <a:pt x="1554" y="421"/>
                      <a:pt x="1565" y="408"/>
                      <a:pt x="1551" y="398"/>
                    </a:cubicBezTo>
                    <a:cubicBezTo>
                      <a:pt x="1540" y="391"/>
                      <a:pt x="1527" y="400"/>
                      <a:pt x="1515" y="391"/>
                    </a:cubicBezTo>
                    <a:cubicBezTo>
                      <a:pt x="1498" y="377"/>
                      <a:pt x="1517" y="366"/>
                      <a:pt x="1528" y="359"/>
                    </a:cubicBezTo>
                    <a:cubicBezTo>
                      <a:pt x="1540" y="350"/>
                      <a:pt x="1547" y="337"/>
                      <a:pt x="1559" y="327"/>
                    </a:cubicBezTo>
                    <a:cubicBezTo>
                      <a:pt x="1566" y="322"/>
                      <a:pt x="1571" y="322"/>
                      <a:pt x="1580" y="321"/>
                    </a:cubicBezTo>
                    <a:cubicBezTo>
                      <a:pt x="1586" y="320"/>
                      <a:pt x="1595" y="323"/>
                      <a:pt x="1599" y="322"/>
                    </a:cubicBezTo>
                    <a:cubicBezTo>
                      <a:pt x="1604" y="321"/>
                      <a:pt x="1611" y="315"/>
                      <a:pt x="1618" y="314"/>
                    </a:cubicBezTo>
                    <a:cubicBezTo>
                      <a:pt x="1624" y="312"/>
                      <a:pt x="1633" y="310"/>
                      <a:pt x="1638" y="312"/>
                    </a:cubicBezTo>
                    <a:cubicBezTo>
                      <a:pt x="1653" y="317"/>
                      <a:pt x="1662" y="324"/>
                      <a:pt x="1679" y="321"/>
                    </a:cubicBezTo>
                    <a:cubicBezTo>
                      <a:pt x="1690" y="320"/>
                      <a:pt x="1700" y="297"/>
                      <a:pt x="1708" y="289"/>
                    </a:cubicBezTo>
                    <a:cubicBezTo>
                      <a:pt x="1713" y="284"/>
                      <a:pt x="1735" y="283"/>
                      <a:pt x="1745" y="285"/>
                    </a:cubicBezTo>
                    <a:cubicBezTo>
                      <a:pt x="1742" y="294"/>
                      <a:pt x="1745" y="292"/>
                      <a:pt x="1747" y="299"/>
                    </a:cubicBezTo>
                    <a:cubicBezTo>
                      <a:pt x="1755" y="290"/>
                      <a:pt x="1784" y="254"/>
                      <a:pt x="1785" y="288"/>
                    </a:cubicBezTo>
                    <a:cubicBezTo>
                      <a:pt x="1777" y="288"/>
                      <a:pt x="1774" y="292"/>
                      <a:pt x="1767" y="296"/>
                    </a:cubicBezTo>
                    <a:cubicBezTo>
                      <a:pt x="1763" y="298"/>
                      <a:pt x="1749" y="306"/>
                      <a:pt x="1749" y="307"/>
                    </a:cubicBezTo>
                    <a:cubicBezTo>
                      <a:pt x="1745" y="323"/>
                      <a:pt x="1723" y="332"/>
                      <a:pt x="1712" y="344"/>
                    </a:cubicBezTo>
                    <a:cubicBezTo>
                      <a:pt x="1696" y="362"/>
                      <a:pt x="1695" y="415"/>
                      <a:pt x="1714" y="433"/>
                    </a:cubicBezTo>
                    <a:cubicBezTo>
                      <a:pt x="1711" y="420"/>
                      <a:pt x="1734" y="392"/>
                      <a:pt x="1744" y="385"/>
                    </a:cubicBezTo>
                    <a:cubicBezTo>
                      <a:pt x="1747" y="383"/>
                      <a:pt x="1754" y="380"/>
                      <a:pt x="1756" y="377"/>
                    </a:cubicBezTo>
                    <a:cubicBezTo>
                      <a:pt x="1755" y="374"/>
                      <a:pt x="1754" y="371"/>
                      <a:pt x="1753" y="368"/>
                    </a:cubicBezTo>
                    <a:cubicBezTo>
                      <a:pt x="1756" y="367"/>
                      <a:pt x="1759" y="366"/>
                      <a:pt x="1763" y="365"/>
                    </a:cubicBezTo>
                    <a:cubicBezTo>
                      <a:pt x="1767" y="352"/>
                      <a:pt x="1762" y="341"/>
                      <a:pt x="1767" y="331"/>
                    </a:cubicBezTo>
                    <a:cubicBezTo>
                      <a:pt x="1772" y="322"/>
                      <a:pt x="1781" y="323"/>
                      <a:pt x="1784" y="310"/>
                    </a:cubicBezTo>
                    <a:cubicBezTo>
                      <a:pt x="1786" y="300"/>
                      <a:pt x="1806" y="307"/>
                      <a:pt x="1813" y="309"/>
                    </a:cubicBezTo>
                    <a:cubicBezTo>
                      <a:pt x="1826" y="312"/>
                      <a:pt x="1827" y="320"/>
                      <a:pt x="1843" y="312"/>
                    </a:cubicBezTo>
                    <a:cubicBezTo>
                      <a:pt x="1848" y="309"/>
                      <a:pt x="1853" y="305"/>
                      <a:pt x="1860" y="303"/>
                    </a:cubicBezTo>
                    <a:cubicBezTo>
                      <a:pt x="1868" y="301"/>
                      <a:pt x="1862" y="296"/>
                      <a:pt x="1868" y="291"/>
                    </a:cubicBezTo>
                    <a:cubicBezTo>
                      <a:pt x="1873" y="287"/>
                      <a:pt x="1889" y="276"/>
                      <a:pt x="1896" y="274"/>
                    </a:cubicBezTo>
                    <a:cubicBezTo>
                      <a:pt x="1905" y="272"/>
                      <a:pt x="1918" y="280"/>
                      <a:pt x="1927" y="272"/>
                    </a:cubicBezTo>
                    <a:cubicBezTo>
                      <a:pt x="1938" y="262"/>
                      <a:pt x="1928" y="261"/>
                      <a:pt x="1922" y="251"/>
                    </a:cubicBezTo>
                    <a:cubicBezTo>
                      <a:pt x="1911" y="234"/>
                      <a:pt x="1933" y="238"/>
                      <a:pt x="1939" y="229"/>
                    </a:cubicBezTo>
                    <a:cubicBezTo>
                      <a:pt x="1948" y="217"/>
                      <a:pt x="1941" y="218"/>
                      <a:pt x="1956" y="220"/>
                    </a:cubicBezTo>
                    <a:cubicBezTo>
                      <a:pt x="1967" y="222"/>
                      <a:pt x="1977" y="232"/>
                      <a:pt x="1988" y="237"/>
                    </a:cubicBezTo>
                    <a:cubicBezTo>
                      <a:pt x="1993" y="238"/>
                      <a:pt x="2011" y="252"/>
                      <a:pt x="2014" y="235"/>
                    </a:cubicBezTo>
                    <a:cubicBezTo>
                      <a:pt x="2015" y="224"/>
                      <a:pt x="2026" y="220"/>
                      <a:pt x="2037" y="218"/>
                    </a:cubicBezTo>
                    <a:cubicBezTo>
                      <a:pt x="2026" y="197"/>
                      <a:pt x="1980" y="188"/>
                      <a:pt x="1961" y="184"/>
                    </a:cubicBezTo>
                    <a:close/>
                    <a:moveTo>
                      <a:pt x="703" y="565"/>
                    </a:moveTo>
                    <a:cubicBezTo>
                      <a:pt x="694" y="563"/>
                      <a:pt x="687" y="566"/>
                      <a:pt x="683" y="573"/>
                    </a:cubicBezTo>
                    <a:cubicBezTo>
                      <a:pt x="706" y="570"/>
                      <a:pt x="706" y="617"/>
                      <a:pt x="678" y="610"/>
                    </a:cubicBezTo>
                    <a:cubicBezTo>
                      <a:pt x="668" y="608"/>
                      <a:pt x="649" y="603"/>
                      <a:pt x="648" y="589"/>
                    </a:cubicBezTo>
                    <a:cubicBezTo>
                      <a:pt x="648" y="582"/>
                      <a:pt x="663" y="568"/>
                      <a:pt x="654" y="565"/>
                    </a:cubicBezTo>
                    <a:cubicBezTo>
                      <a:pt x="638" y="558"/>
                      <a:pt x="643" y="541"/>
                      <a:pt x="639" y="529"/>
                    </a:cubicBezTo>
                    <a:cubicBezTo>
                      <a:pt x="636" y="522"/>
                      <a:pt x="627" y="530"/>
                      <a:pt x="629" y="520"/>
                    </a:cubicBezTo>
                    <a:cubicBezTo>
                      <a:pt x="630" y="508"/>
                      <a:pt x="631" y="510"/>
                      <a:pt x="637" y="502"/>
                    </a:cubicBezTo>
                    <a:cubicBezTo>
                      <a:pt x="655" y="479"/>
                      <a:pt x="682" y="484"/>
                      <a:pt x="700" y="506"/>
                    </a:cubicBezTo>
                    <a:cubicBezTo>
                      <a:pt x="689" y="505"/>
                      <a:pt x="644" y="509"/>
                      <a:pt x="671" y="525"/>
                    </a:cubicBezTo>
                    <a:cubicBezTo>
                      <a:pt x="667" y="537"/>
                      <a:pt x="683" y="542"/>
                      <a:pt x="684" y="557"/>
                    </a:cubicBezTo>
                    <a:cubicBezTo>
                      <a:pt x="693" y="549"/>
                      <a:pt x="704" y="552"/>
                      <a:pt x="703" y="565"/>
                    </a:cubicBezTo>
                    <a:close/>
                    <a:moveTo>
                      <a:pt x="776" y="627"/>
                    </a:moveTo>
                    <a:cubicBezTo>
                      <a:pt x="774" y="624"/>
                      <a:pt x="771" y="622"/>
                      <a:pt x="772" y="617"/>
                    </a:cubicBezTo>
                    <a:cubicBezTo>
                      <a:pt x="776" y="618"/>
                      <a:pt x="779" y="620"/>
                      <a:pt x="783" y="623"/>
                    </a:cubicBezTo>
                    <a:cubicBezTo>
                      <a:pt x="780" y="624"/>
                      <a:pt x="778" y="626"/>
                      <a:pt x="776" y="62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1" name="Google Shape;1751;p77"/>
              <p:cNvSpPr/>
              <p:nvPr/>
            </p:nvSpPr>
            <p:spPr>
              <a:xfrm>
                <a:off x="6167109" y="835450"/>
                <a:ext cx="3995" cy="4794"/>
              </a:xfrm>
              <a:custGeom>
                <a:rect b="b" l="l" r="r" t="t"/>
                <a:pathLst>
                  <a:path extrusionOk="0" h="3" w="3">
                    <a:moveTo>
                      <a:pt x="3" y="0"/>
                    </a:moveTo>
                    <a:cubicBezTo>
                      <a:pt x="2" y="1"/>
                      <a:pt x="1" y="2"/>
                      <a:pt x="0" y="3"/>
                    </a:cubicBezTo>
                    <a:cubicBezTo>
                      <a:pt x="1" y="2"/>
                      <a:pt x="2" y="1"/>
                      <a:pt x="3"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2" name="Google Shape;1752;p77"/>
              <p:cNvSpPr/>
              <p:nvPr/>
            </p:nvSpPr>
            <p:spPr>
              <a:xfrm>
                <a:off x="6138346" y="827461"/>
                <a:ext cx="27165" cy="23970"/>
              </a:xfrm>
              <a:custGeom>
                <a:rect b="b" l="l" r="r" t="t"/>
                <a:pathLst>
                  <a:path extrusionOk="0" h="17" w="19">
                    <a:moveTo>
                      <a:pt x="14" y="0"/>
                    </a:moveTo>
                    <a:cubicBezTo>
                      <a:pt x="5" y="6"/>
                      <a:pt x="7" y="8"/>
                      <a:pt x="0" y="16"/>
                    </a:cubicBezTo>
                    <a:cubicBezTo>
                      <a:pt x="7" y="17"/>
                      <a:pt x="14" y="15"/>
                      <a:pt x="19" y="10"/>
                    </a:cubicBezTo>
                    <a:cubicBezTo>
                      <a:pt x="15" y="10"/>
                      <a:pt x="12" y="7"/>
                      <a:pt x="14"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3" name="Google Shape;1753;p77"/>
              <p:cNvSpPr/>
              <p:nvPr/>
            </p:nvSpPr>
            <p:spPr>
              <a:xfrm>
                <a:off x="7310445" y="1849352"/>
                <a:ext cx="799" cy="3196"/>
              </a:xfrm>
              <a:custGeom>
                <a:rect b="b" l="l" r="r" t="t"/>
                <a:pathLst>
                  <a:path extrusionOk="0" h="2" w="1">
                    <a:moveTo>
                      <a:pt x="1" y="2"/>
                    </a:moveTo>
                    <a:cubicBezTo>
                      <a:pt x="1" y="1"/>
                      <a:pt x="1" y="1"/>
                      <a:pt x="1" y="0"/>
                    </a:cubicBezTo>
                    <a:cubicBezTo>
                      <a:pt x="1" y="1"/>
                      <a:pt x="0" y="1"/>
                      <a:pt x="0" y="2"/>
                    </a:cubicBezTo>
                    <a:cubicBezTo>
                      <a:pt x="0" y="2"/>
                      <a:pt x="0" y="2"/>
                      <a:pt x="1" y="2"/>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4" name="Google Shape;1754;p77"/>
              <p:cNvSpPr/>
              <p:nvPr/>
            </p:nvSpPr>
            <p:spPr>
              <a:xfrm>
                <a:off x="7304852" y="1852548"/>
                <a:ext cx="90285" cy="126239"/>
              </a:xfrm>
              <a:custGeom>
                <a:rect b="b" l="l" r="r" t="t"/>
                <a:pathLst>
                  <a:path extrusionOk="0" h="89" w="64">
                    <a:moveTo>
                      <a:pt x="0" y="17"/>
                    </a:moveTo>
                    <a:cubicBezTo>
                      <a:pt x="9" y="16"/>
                      <a:pt x="20" y="43"/>
                      <a:pt x="25" y="53"/>
                    </a:cubicBezTo>
                    <a:cubicBezTo>
                      <a:pt x="34" y="73"/>
                      <a:pt x="35" y="76"/>
                      <a:pt x="53" y="89"/>
                    </a:cubicBezTo>
                    <a:cubicBezTo>
                      <a:pt x="54" y="86"/>
                      <a:pt x="55" y="84"/>
                      <a:pt x="56" y="82"/>
                    </a:cubicBezTo>
                    <a:cubicBezTo>
                      <a:pt x="58" y="83"/>
                      <a:pt x="61" y="84"/>
                      <a:pt x="64" y="86"/>
                    </a:cubicBezTo>
                    <a:cubicBezTo>
                      <a:pt x="61" y="82"/>
                      <a:pt x="53" y="73"/>
                      <a:pt x="52" y="69"/>
                    </a:cubicBezTo>
                    <a:cubicBezTo>
                      <a:pt x="51" y="62"/>
                      <a:pt x="56" y="52"/>
                      <a:pt x="53" y="45"/>
                    </a:cubicBezTo>
                    <a:cubicBezTo>
                      <a:pt x="55" y="48"/>
                      <a:pt x="31" y="34"/>
                      <a:pt x="32" y="34"/>
                    </a:cubicBezTo>
                    <a:cubicBezTo>
                      <a:pt x="25" y="32"/>
                      <a:pt x="24" y="21"/>
                      <a:pt x="16" y="17"/>
                    </a:cubicBezTo>
                    <a:cubicBezTo>
                      <a:pt x="17" y="17"/>
                      <a:pt x="19" y="16"/>
                      <a:pt x="20" y="16"/>
                    </a:cubicBezTo>
                    <a:cubicBezTo>
                      <a:pt x="18" y="9"/>
                      <a:pt x="12" y="3"/>
                      <a:pt x="5" y="0"/>
                    </a:cubicBezTo>
                    <a:cubicBezTo>
                      <a:pt x="4" y="1"/>
                      <a:pt x="4" y="2"/>
                      <a:pt x="3" y="2"/>
                    </a:cubicBezTo>
                    <a:cubicBezTo>
                      <a:pt x="4" y="3"/>
                      <a:pt x="2" y="13"/>
                      <a:pt x="0" y="1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5" name="Google Shape;1755;p77"/>
              <p:cNvSpPr/>
              <p:nvPr/>
            </p:nvSpPr>
            <p:spPr>
              <a:xfrm>
                <a:off x="7308847" y="1854945"/>
                <a:ext cx="0" cy="1598"/>
              </a:xfrm>
              <a:custGeom>
                <a:rect b="b" l="l" r="r" t="t"/>
                <a:pathLst>
                  <a:path extrusionOk="0" h="1" w="120000">
                    <a:moveTo>
                      <a:pt x="0" y="1"/>
                    </a:moveTo>
                    <a:cubicBezTo>
                      <a:pt x="0" y="1"/>
                      <a:pt x="0" y="0"/>
                      <a:pt x="0" y="0"/>
                    </a:cubicBezTo>
                    <a:cubicBezTo>
                      <a:pt x="0" y="0"/>
                      <a:pt x="0" y="0"/>
                      <a:pt x="0" y="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6" name="Google Shape;1756;p77"/>
              <p:cNvSpPr/>
              <p:nvPr/>
            </p:nvSpPr>
            <p:spPr>
              <a:xfrm>
                <a:off x="6165511" y="840244"/>
                <a:ext cx="1598" cy="799"/>
              </a:xfrm>
              <a:custGeom>
                <a:rect b="b" l="l" r="r" t="t"/>
                <a:pathLst>
                  <a:path extrusionOk="0" h="1" w="1">
                    <a:moveTo>
                      <a:pt x="0" y="1"/>
                    </a:moveTo>
                    <a:cubicBezTo>
                      <a:pt x="0" y="1"/>
                      <a:pt x="0" y="1"/>
                      <a:pt x="0" y="1"/>
                    </a:cubicBezTo>
                    <a:cubicBezTo>
                      <a:pt x="1" y="1"/>
                      <a:pt x="1" y="0"/>
                      <a:pt x="1" y="0"/>
                    </a:cubicBezTo>
                    <a:cubicBezTo>
                      <a:pt x="1" y="0"/>
                      <a:pt x="0" y="1"/>
                      <a:pt x="0" y="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7" name="Google Shape;1757;p77"/>
              <p:cNvSpPr/>
              <p:nvPr/>
            </p:nvSpPr>
            <p:spPr>
              <a:xfrm>
                <a:off x="8415430" y="758749"/>
                <a:ext cx="57527" cy="24769"/>
              </a:xfrm>
              <a:custGeom>
                <a:rect b="b" l="l" r="r" t="t"/>
                <a:pathLst>
                  <a:path extrusionOk="0" h="17" w="41">
                    <a:moveTo>
                      <a:pt x="41" y="11"/>
                    </a:moveTo>
                    <a:cubicBezTo>
                      <a:pt x="31" y="0"/>
                      <a:pt x="0" y="2"/>
                      <a:pt x="10" y="17"/>
                    </a:cubicBezTo>
                    <a:cubicBezTo>
                      <a:pt x="20" y="17"/>
                      <a:pt x="31" y="16"/>
                      <a:pt x="41" y="1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8" name="Google Shape;1758;p77"/>
              <p:cNvSpPr/>
              <p:nvPr/>
            </p:nvSpPr>
            <p:spPr>
              <a:xfrm>
                <a:off x="8276408" y="800295"/>
                <a:ext cx="21573" cy="12784"/>
              </a:xfrm>
              <a:custGeom>
                <a:rect b="b" l="l" r="r" t="t"/>
                <a:pathLst>
                  <a:path extrusionOk="0" h="9" w="15">
                    <a:moveTo>
                      <a:pt x="0" y="2"/>
                    </a:moveTo>
                    <a:cubicBezTo>
                      <a:pt x="3" y="4"/>
                      <a:pt x="6" y="7"/>
                      <a:pt x="10" y="9"/>
                    </a:cubicBezTo>
                    <a:cubicBezTo>
                      <a:pt x="15" y="1"/>
                      <a:pt x="9" y="0"/>
                      <a:pt x="0" y="2"/>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59" name="Google Shape;1759;p77"/>
              <p:cNvSpPr/>
              <p:nvPr/>
            </p:nvSpPr>
            <p:spPr>
              <a:xfrm>
                <a:off x="7818595" y="645294"/>
                <a:ext cx="11186" cy="12784"/>
              </a:xfrm>
              <a:custGeom>
                <a:rect b="b" l="l" r="r" t="t"/>
                <a:pathLst>
                  <a:path extrusionOk="0" h="9" w="8">
                    <a:moveTo>
                      <a:pt x="8" y="4"/>
                    </a:moveTo>
                    <a:cubicBezTo>
                      <a:pt x="5" y="5"/>
                      <a:pt x="0" y="0"/>
                      <a:pt x="4" y="9"/>
                    </a:cubicBezTo>
                    <a:cubicBezTo>
                      <a:pt x="6" y="6"/>
                      <a:pt x="8" y="4"/>
                      <a:pt x="8"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0" name="Google Shape;1760;p77"/>
              <p:cNvSpPr/>
              <p:nvPr/>
            </p:nvSpPr>
            <p:spPr>
              <a:xfrm>
                <a:off x="7492612" y="679650"/>
                <a:ext cx="21573" cy="16779"/>
              </a:xfrm>
              <a:custGeom>
                <a:rect b="b" l="l" r="r" t="t"/>
                <a:pathLst>
                  <a:path extrusionOk="0" h="12" w="15">
                    <a:moveTo>
                      <a:pt x="0" y="7"/>
                    </a:moveTo>
                    <a:cubicBezTo>
                      <a:pt x="5" y="12"/>
                      <a:pt x="9" y="11"/>
                      <a:pt x="15" y="9"/>
                    </a:cubicBezTo>
                    <a:cubicBezTo>
                      <a:pt x="14" y="8"/>
                      <a:pt x="9" y="0"/>
                      <a:pt x="0" y="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1" name="Google Shape;1761;p77"/>
              <p:cNvSpPr/>
              <p:nvPr/>
            </p:nvSpPr>
            <p:spPr>
              <a:xfrm>
                <a:off x="7514184" y="692434"/>
                <a:ext cx="0" cy="0"/>
              </a:xfrm>
              <a:custGeom>
                <a:rect b="b" l="l" r="r" t="t"/>
                <a:pathLst>
                  <a:path extrusionOk="0" h="120000" w="120000">
                    <a:moveTo>
                      <a:pt x="0" y="0"/>
                    </a:moveTo>
                    <a:cubicBezTo>
                      <a:pt x="0" y="0"/>
                      <a:pt x="0" y="0"/>
                      <a:pt x="0" y="0"/>
                    </a:cubicBezTo>
                    <a:cubicBezTo>
                      <a:pt x="0" y="0"/>
                      <a:pt x="0" y="0"/>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2" name="Google Shape;1762;p77"/>
              <p:cNvSpPr/>
              <p:nvPr/>
            </p:nvSpPr>
            <p:spPr>
              <a:xfrm>
                <a:off x="7311244" y="539029"/>
                <a:ext cx="102269" cy="50336"/>
              </a:xfrm>
              <a:custGeom>
                <a:rect b="b" l="l" r="r" t="t"/>
                <a:pathLst>
                  <a:path extrusionOk="0" h="35" w="72">
                    <a:moveTo>
                      <a:pt x="11" y="35"/>
                    </a:moveTo>
                    <a:cubicBezTo>
                      <a:pt x="21" y="31"/>
                      <a:pt x="54" y="32"/>
                      <a:pt x="60" y="26"/>
                    </a:cubicBezTo>
                    <a:cubicBezTo>
                      <a:pt x="72" y="14"/>
                      <a:pt x="51" y="2"/>
                      <a:pt x="40" y="9"/>
                    </a:cubicBezTo>
                    <a:cubicBezTo>
                      <a:pt x="41" y="6"/>
                      <a:pt x="41" y="4"/>
                      <a:pt x="41" y="1"/>
                    </a:cubicBezTo>
                    <a:cubicBezTo>
                      <a:pt x="28" y="0"/>
                      <a:pt x="0" y="25"/>
                      <a:pt x="11" y="3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3" name="Google Shape;1763;p77"/>
              <p:cNvSpPr/>
              <p:nvPr/>
            </p:nvSpPr>
            <p:spPr>
              <a:xfrm>
                <a:off x="7200986" y="518256"/>
                <a:ext cx="34356" cy="19974"/>
              </a:xfrm>
              <a:custGeom>
                <a:rect b="b" l="l" r="r" t="t"/>
                <a:pathLst>
                  <a:path extrusionOk="0" h="14" w="24">
                    <a:moveTo>
                      <a:pt x="10" y="0"/>
                    </a:moveTo>
                    <a:cubicBezTo>
                      <a:pt x="7" y="1"/>
                      <a:pt x="4" y="2"/>
                      <a:pt x="0" y="3"/>
                    </a:cubicBezTo>
                    <a:cubicBezTo>
                      <a:pt x="5" y="14"/>
                      <a:pt x="16" y="13"/>
                      <a:pt x="24" y="5"/>
                    </a:cubicBezTo>
                    <a:cubicBezTo>
                      <a:pt x="19" y="3"/>
                      <a:pt x="14" y="0"/>
                      <a:pt x="1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4" name="Google Shape;1764;p77"/>
              <p:cNvSpPr/>
              <p:nvPr/>
            </p:nvSpPr>
            <p:spPr>
              <a:xfrm>
                <a:off x="7212172" y="463127"/>
                <a:ext cx="143016" cy="111857"/>
              </a:xfrm>
              <a:custGeom>
                <a:rect b="b" l="l" r="r" t="t"/>
                <a:pathLst>
                  <a:path extrusionOk="0" h="79" w="101">
                    <a:moveTo>
                      <a:pt x="14" y="52"/>
                    </a:moveTo>
                    <a:cubicBezTo>
                      <a:pt x="28" y="63"/>
                      <a:pt x="63" y="79"/>
                      <a:pt x="78" y="65"/>
                    </a:cubicBezTo>
                    <a:cubicBezTo>
                      <a:pt x="76" y="64"/>
                      <a:pt x="74" y="63"/>
                      <a:pt x="72" y="61"/>
                    </a:cubicBezTo>
                    <a:cubicBezTo>
                      <a:pt x="101" y="48"/>
                      <a:pt x="56" y="40"/>
                      <a:pt x="46" y="40"/>
                    </a:cubicBezTo>
                    <a:cubicBezTo>
                      <a:pt x="50" y="34"/>
                      <a:pt x="54" y="29"/>
                      <a:pt x="57" y="26"/>
                    </a:cubicBezTo>
                    <a:cubicBezTo>
                      <a:pt x="35" y="0"/>
                      <a:pt x="23" y="23"/>
                      <a:pt x="0" y="33"/>
                    </a:cubicBezTo>
                    <a:cubicBezTo>
                      <a:pt x="12" y="40"/>
                      <a:pt x="26" y="41"/>
                      <a:pt x="40" y="41"/>
                    </a:cubicBezTo>
                    <a:cubicBezTo>
                      <a:pt x="31" y="44"/>
                      <a:pt x="22" y="48"/>
                      <a:pt x="14" y="52"/>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5" name="Google Shape;1765;p77"/>
              <p:cNvSpPr/>
              <p:nvPr/>
            </p:nvSpPr>
            <p:spPr>
              <a:xfrm>
                <a:off x="7263306" y="608541"/>
                <a:ext cx="14381" cy="14382"/>
              </a:xfrm>
              <a:custGeom>
                <a:rect b="b" l="l" r="r" t="t"/>
                <a:pathLst>
                  <a:path extrusionOk="0" h="10" w="10">
                    <a:moveTo>
                      <a:pt x="10" y="1"/>
                    </a:moveTo>
                    <a:cubicBezTo>
                      <a:pt x="5" y="0"/>
                      <a:pt x="3" y="2"/>
                      <a:pt x="0" y="5"/>
                    </a:cubicBezTo>
                    <a:cubicBezTo>
                      <a:pt x="3" y="4"/>
                      <a:pt x="5" y="10"/>
                      <a:pt x="10" y="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6" name="Google Shape;1766;p77"/>
              <p:cNvSpPr/>
              <p:nvPr/>
            </p:nvSpPr>
            <p:spPr>
              <a:xfrm>
                <a:off x="7189800" y="481504"/>
                <a:ext cx="19974" cy="7191"/>
              </a:xfrm>
              <a:custGeom>
                <a:rect b="b" l="l" r="r" t="t"/>
                <a:pathLst>
                  <a:path extrusionOk="0" h="5" w="14">
                    <a:moveTo>
                      <a:pt x="14" y="4"/>
                    </a:moveTo>
                    <a:cubicBezTo>
                      <a:pt x="10" y="3"/>
                      <a:pt x="6" y="0"/>
                      <a:pt x="0" y="1"/>
                    </a:cubicBezTo>
                    <a:cubicBezTo>
                      <a:pt x="5" y="5"/>
                      <a:pt x="8" y="4"/>
                      <a:pt x="14"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7" name="Google Shape;1767;p77"/>
              <p:cNvSpPr/>
              <p:nvPr/>
            </p:nvSpPr>
            <p:spPr>
              <a:xfrm>
                <a:off x="7420704" y="577381"/>
                <a:ext cx="15979" cy="11985"/>
              </a:xfrm>
              <a:custGeom>
                <a:rect b="b" l="l" r="r" t="t"/>
                <a:pathLst>
                  <a:path extrusionOk="0" h="8" w="11">
                    <a:moveTo>
                      <a:pt x="11" y="0"/>
                    </a:moveTo>
                    <a:cubicBezTo>
                      <a:pt x="7" y="1"/>
                      <a:pt x="3" y="1"/>
                      <a:pt x="0" y="1"/>
                    </a:cubicBezTo>
                    <a:cubicBezTo>
                      <a:pt x="6" y="8"/>
                      <a:pt x="6" y="2"/>
                      <a:pt x="11"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8" name="Google Shape;1768;p77"/>
              <p:cNvSpPr/>
              <p:nvPr/>
            </p:nvSpPr>
            <p:spPr>
              <a:xfrm>
                <a:off x="6631316" y="509468"/>
                <a:ext cx="4794" cy="7191"/>
              </a:xfrm>
              <a:custGeom>
                <a:rect b="b" l="l" r="r" t="t"/>
                <a:pathLst>
                  <a:path extrusionOk="0" h="5" w="3">
                    <a:moveTo>
                      <a:pt x="0" y="1"/>
                    </a:moveTo>
                    <a:cubicBezTo>
                      <a:pt x="0" y="5"/>
                      <a:pt x="1" y="1"/>
                      <a:pt x="3" y="0"/>
                    </a:cubicBezTo>
                    <a:cubicBezTo>
                      <a:pt x="2" y="0"/>
                      <a:pt x="2" y="0"/>
                      <a:pt x="1" y="1"/>
                    </a:cubicBezTo>
                    <a:cubicBezTo>
                      <a:pt x="1" y="1"/>
                      <a:pt x="0" y="1"/>
                      <a:pt x="0" y="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69" name="Google Shape;1769;p77"/>
              <p:cNvSpPr/>
              <p:nvPr/>
            </p:nvSpPr>
            <p:spPr>
              <a:xfrm>
                <a:off x="6552216" y="491091"/>
                <a:ext cx="97475" cy="34356"/>
              </a:xfrm>
              <a:custGeom>
                <a:rect b="b" l="l" r="r" t="t"/>
                <a:pathLst>
                  <a:path extrusionOk="0" h="24" w="69">
                    <a:moveTo>
                      <a:pt x="31" y="10"/>
                    </a:moveTo>
                    <a:cubicBezTo>
                      <a:pt x="29" y="11"/>
                      <a:pt x="27" y="12"/>
                      <a:pt x="25" y="13"/>
                    </a:cubicBezTo>
                    <a:cubicBezTo>
                      <a:pt x="27" y="13"/>
                      <a:pt x="30" y="13"/>
                      <a:pt x="32" y="13"/>
                    </a:cubicBezTo>
                    <a:cubicBezTo>
                      <a:pt x="29" y="14"/>
                      <a:pt x="27" y="15"/>
                      <a:pt x="24" y="16"/>
                    </a:cubicBezTo>
                    <a:cubicBezTo>
                      <a:pt x="27" y="19"/>
                      <a:pt x="34" y="22"/>
                      <a:pt x="37" y="24"/>
                    </a:cubicBezTo>
                    <a:cubicBezTo>
                      <a:pt x="42" y="17"/>
                      <a:pt x="49" y="14"/>
                      <a:pt x="57" y="14"/>
                    </a:cubicBezTo>
                    <a:cubicBezTo>
                      <a:pt x="59" y="11"/>
                      <a:pt x="67" y="8"/>
                      <a:pt x="69" y="7"/>
                    </a:cubicBezTo>
                    <a:cubicBezTo>
                      <a:pt x="58" y="0"/>
                      <a:pt x="44" y="7"/>
                      <a:pt x="31" y="4"/>
                    </a:cubicBezTo>
                    <a:cubicBezTo>
                      <a:pt x="20" y="2"/>
                      <a:pt x="9" y="3"/>
                      <a:pt x="0" y="10"/>
                    </a:cubicBezTo>
                    <a:cubicBezTo>
                      <a:pt x="11" y="12"/>
                      <a:pt x="20" y="4"/>
                      <a:pt x="31" y="1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0" name="Google Shape;1770;p77"/>
              <p:cNvSpPr/>
              <p:nvPr/>
            </p:nvSpPr>
            <p:spPr>
              <a:xfrm>
                <a:off x="6808688" y="467122"/>
                <a:ext cx="34356" cy="31161"/>
              </a:xfrm>
              <a:custGeom>
                <a:rect b="b" l="l" r="r" t="t"/>
                <a:pathLst>
                  <a:path extrusionOk="0" h="22" w="24">
                    <a:moveTo>
                      <a:pt x="24" y="17"/>
                    </a:moveTo>
                    <a:cubicBezTo>
                      <a:pt x="22" y="0"/>
                      <a:pt x="7" y="8"/>
                      <a:pt x="0" y="17"/>
                    </a:cubicBezTo>
                    <a:cubicBezTo>
                      <a:pt x="2" y="18"/>
                      <a:pt x="4" y="20"/>
                      <a:pt x="6" y="22"/>
                    </a:cubicBezTo>
                    <a:cubicBezTo>
                      <a:pt x="12" y="22"/>
                      <a:pt x="18" y="19"/>
                      <a:pt x="24" y="1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1" name="Google Shape;1771;p77"/>
              <p:cNvSpPr/>
              <p:nvPr/>
            </p:nvSpPr>
            <p:spPr>
              <a:xfrm>
                <a:off x="6763146" y="488694"/>
                <a:ext cx="35954" cy="23970"/>
              </a:xfrm>
              <a:custGeom>
                <a:rect b="b" l="l" r="r" t="t"/>
                <a:pathLst>
                  <a:path extrusionOk="0" h="17" w="25">
                    <a:moveTo>
                      <a:pt x="19" y="15"/>
                    </a:moveTo>
                    <a:cubicBezTo>
                      <a:pt x="20" y="11"/>
                      <a:pt x="23" y="10"/>
                      <a:pt x="25" y="4"/>
                    </a:cubicBezTo>
                    <a:cubicBezTo>
                      <a:pt x="22" y="4"/>
                      <a:pt x="18" y="4"/>
                      <a:pt x="14" y="4"/>
                    </a:cubicBezTo>
                    <a:cubicBezTo>
                      <a:pt x="16" y="3"/>
                      <a:pt x="17" y="3"/>
                      <a:pt x="18" y="2"/>
                    </a:cubicBezTo>
                    <a:cubicBezTo>
                      <a:pt x="8" y="0"/>
                      <a:pt x="3" y="6"/>
                      <a:pt x="0" y="15"/>
                    </a:cubicBezTo>
                    <a:cubicBezTo>
                      <a:pt x="5" y="17"/>
                      <a:pt x="13" y="17"/>
                      <a:pt x="19" y="1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2" name="Google Shape;1772;p77"/>
              <p:cNvSpPr/>
              <p:nvPr/>
            </p:nvSpPr>
            <p:spPr>
              <a:xfrm>
                <a:off x="6713609" y="507071"/>
                <a:ext cx="38351" cy="15181"/>
              </a:xfrm>
              <a:custGeom>
                <a:rect b="b" l="l" r="r" t="t"/>
                <a:pathLst>
                  <a:path extrusionOk="0" h="11" w="27">
                    <a:moveTo>
                      <a:pt x="0" y="9"/>
                    </a:moveTo>
                    <a:cubicBezTo>
                      <a:pt x="5" y="9"/>
                      <a:pt x="10" y="11"/>
                      <a:pt x="16" y="11"/>
                    </a:cubicBezTo>
                    <a:cubicBezTo>
                      <a:pt x="20" y="10"/>
                      <a:pt x="23" y="8"/>
                      <a:pt x="27" y="6"/>
                    </a:cubicBezTo>
                    <a:cubicBezTo>
                      <a:pt x="18" y="0"/>
                      <a:pt x="8" y="1"/>
                      <a:pt x="0" y="9"/>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3" name="Google Shape;1773;p77"/>
              <p:cNvSpPr/>
              <p:nvPr/>
            </p:nvSpPr>
            <p:spPr>
              <a:xfrm>
                <a:off x="6692836" y="465523"/>
                <a:ext cx="57527" cy="41546"/>
              </a:xfrm>
              <a:custGeom>
                <a:rect b="b" l="l" r="r" t="t"/>
                <a:pathLst>
                  <a:path extrusionOk="0" h="29" w="41">
                    <a:moveTo>
                      <a:pt x="0" y="21"/>
                    </a:moveTo>
                    <a:cubicBezTo>
                      <a:pt x="9" y="27"/>
                      <a:pt x="20" y="29"/>
                      <a:pt x="31" y="24"/>
                    </a:cubicBezTo>
                    <a:cubicBezTo>
                      <a:pt x="34" y="23"/>
                      <a:pt x="37" y="23"/>
                      <a:pt x="41" y="22"/>
                    </a:cubicBezTo>
                    <a:cubicBezTo>
                      <a:pt x="35" y="20"/>
                      <a:pt x="28" y="18"/>
                      <a:pt x="21" y="17"/>
                    </a:cubicBezTo>
                    <a:cubicBezTo>
                      <a:pt x="30" y="13"/>
                      <a:pt x="39" y="10"/>
                      <a:pt x="39" y="0"/>
                    </a:cubicBezTo>
                    <a:cubicBezTo>
                      <a:pt x="31" y="8"/>
                      <a:pt x="16" y="7"/>
                      <a:pt x="13" y="17"/>
                    </a:cubicBezTo>
                    <a:cubicBezTo>
                      <a:pt x="13" y="17"/>
                      <a:pt x="14" y="17"/>
                      <a:pt x="14" y="17"/>
                    </a:cubicBezTo>
                    <a:cubicBezTo>
                      <a:pt x="9" y="17"/>
                      <a:pt x="4" y="18"/>
                      <a:pt x="0" y="2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4" name="Google Shape;1774;p77"/>
              <p:cNvSpPr/>
              <p:nvPr/>
            </p:nvSpPr>
            <p:spPr>
              <a:xfrm>
                <a:off x="6086413" y="515060"/>
                <a:ext cx="194151" cy="116651"/>
              </a:xfrm>
              <a:custGeom>
                <a:rect b="b" l="l" r="r" t="t"/>
                <a:pathLst>
                  <a:path extrusionOk="0" h="82" w="137">
                    <a:moveTo>
                      <a:pt x="18" y="40"/>
                    </a:moveTo>
                    <a:cubicBezTo>
                      <a:pt x="30" y="51"/>
                      <a:pt x="41" y="36"/>
                      <a:pt x="56" y="39"/>
                    </a:cubicBezTo>
                    <a:cubicBezTo>
                      <a:pt x="48" y="45"/>
                      <a:pt x="39" y="48"/>
                      <a:pt x="29" y="52"/>
                    </a:cubicBezTo>
                    <a:cubicBezTo>
                      <a:pt x="37" y="60"/>
                      <a:pt x="47" y="55"/>
                      <a:pt x="58" y="58"/>
                    </a:cubicBezTo>
                    <a:cubicBezTo>
                      <a:pt x="50" y="61"/>
                      <a:pt x="41" y="61"/>
                      <a:pt x="33" y="60"/>
                    </a:cubicBezTo>
                    <a:cubicBezTo>
                      <a:pt x="37" y="72"/>
                      <a:pt x="50" y="77"/>
                      <a:pt x="60" y="82"/>
                    </a:cubicBezTo>
                    <a:cubicBezTo>
                      <a:pt x="66" y="69"/>
                      <a:pt x="86" y="26"/>
                      <a:pt x="103" y="41"/>
                    </a:cubicBezTo>
                    <a:cubicBezTo>
                      <a:pt x="101" y="42"/>
                      <a:pt x="100" y="42"/>
                      <a:pt x="98" y="42"/>
                    </a:cubicBezTo>
                    <a:cubicBezTo>
                      <a:pt x="105" y="48"/>
                      <a:pt x="106" y="54"/>
                      <a:pt x="100" y="61"/>
                    </a:cubicBezTo>
                    <a:cubicBezTo>
                      <a:pt x="105" y="60"/>
                      <a:pt x="111" y="63"/>
                      <a:pt x="116" y="62"/>
                    </a:cubicBezTo>
                    <a:cubicBezTo>
                      <a:pt x="115" y="64"/>
                      <a:pt x="115" y="66"/>
                      <a:pt x="115" y="68"/>
                    </a:cubicBezTo>
                    <a:cubicBezTo>
                      <a:pt x="123" y="64"/>
                      <a:pt x="129" y="60"/>
                      <a:pt x="137" y="56"/>
                    </a:cubicBezTo>
                    <a:cubicBezTo>
                      <a:pt x="126" y="47"/>
                      <a:pt x="116" y="44"/>
                      <a:pt x="107" y="39"/>
                    </a:cubicBezTo>
                    <a:cubicBezTo>
                      <a:pt x="108" y="39"/>
                      <a:pt x="109" y="39"/>
                      <a:pt x="110" y="38"/>
                    </a:cubicBezTo>
                    <a:cubicBezTo>
                      <a:pt x="99" y="30"/>
                      <a:pt x="79" y="28"/>
                      <a:pt x="75" y="15"/>
                    </a:cubicBezTo>
                    <a:cubicBezTo>
                      <a:pt x="73" y="17"/>
                      <a:pt x="71" y="18"/>
                      <a:pt x="69" y="20"/>
                    </a:cubicBezTo>
                    <a:cubicBezTo>
                      <a:pt x="72" y="0"/>
                      <a:pt x="39" y="5"/>
                      <a:pt x="53" y="26"/>
                    </a:cubicBezTo>
                    <a:cubicBezTo>
                      <a:pt x="47" y="18"/>
                      <a:pt x="32" y="4"/>
                      <a:pt x="34" y="22"/>
                    </a:cubicBezTo>
                    <a:cubicBezTo>
                      <a:pt x="31" y="20"/>
                      <a:pt x="28" y="18"/>
                      <a:pt x="25" y="17"/>
                    </a:cubicBezTo>
                    <a:cubicBezTo>
                      <a:pt x="26" y="15"/>
                      <a:pt x="28" y="13"/>
                      <a:pt x="29" y="12"/>
                    </a:cubicBezTo>
                    <a:cubicBezTo>
                      <a:pt x="18" y="9"/>
                      <a:pt x="7" y="9"/>
                      <a:pt x="0" y="18"/>
                    </a:cubicBezTo>
                    <a:cubicBezTo>
                      <a:pt x="7" y="24"/>
                      <a:pt x="17" y="38"/>
                      <a:pt x="18" y="4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5" name="Google Shape;1775;p77"/>
              <p:cNvSpPr/>
              <p:nvPr/>
            </p:nvSpPr>
            <p:spPr>
              <a:xfrm>
                <a:off x="6187883" y="507071"/>
                <a:ext cx="126239" cy="47939"/>
              </a:xfrm>
              <a:custGeom>
                <a:rect b="b" l="l" r="r" t="t"/>
                <a:pathLst>
                  <a:path extrusionOk="0" h="34" w="89">
                    <a:moveTo>
                      <a:pt x="33" y="19"/>
                    </a:moveTo>
                    <a:cubicBezTo>
                      <a:pt x="28" y="19"/>
                      <a:pt x="22" y="21"/>
                      <a:pt x="18" y="21"/>
                    </a:cubicBezTo>
                    <a:cubicBezTo>
                      <a:pt x="22" y="28"/>
                      <a:pt x="42" y="31"/>
                      <a:pt x="50" y="32"/>
                    </a:cubicBezTo>
                    <a:cubicBezTo>
                      <a:pt x="64" y="34"/>
                      <a:pt x="78" y="22"/>
                      <a:pt x="89" y="15"/>
                    </a:cubicBezTo>
                    <a:cubicBezTo>
                      <a:pt x="80" y="4"/>
                      <a:pt x="64" y="4"/>
                      <a:pt x="52" y="9"/>
                    </a:cubicBezTo>
                    <a:cubicBezTo>
                      <a:pt x="52" y="6"/>
                      <a:pt x="52" y="3"/>
                      <a:pt x="52" y="1"/>
                    </a:cubicBezTo>
                    <a:cubicBezTo>
                      <a:pt x="37" y="12"/>
                      <a:pt x="32" y="0"/>
                      <a:pt x="16" y="2"/>
                    </a:cubicBezTo>
                    <a:cubicBezTo>
                      <a:pt x="16" y="3"/>
                      <a:pt x="17" y="4"/>
                      <a:pt x="17" y="5"/>
                    </a:cubicBezTo>
                    <a:cubicBezTo>
                      <a:pt x="11" y="5"/>
                      <a:pt x="7" y="7"/>
                      <a:pt x="0" y="6"/>
                    </a:cubicBezTo>
                    <a:cubicBezTo>
                      <a:pt x="5" y="23"/>
                      <a:pt x="19" y="17"/>
                      <a:pt x="33" y="19"/>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6" name="Google Shape;1776;p77"/>
              <p:cNvSpPr/>
              <p:nvPr/>
            </p:nvSpPr>
            <p:spPr>
              <a:xfrm>
                <a:off x="6086413" y="559004"/>
                <a:ext cx="15180" cy="21573"/>
              </a:xfrm>
              <a:custGeom>
                <a:rect b="b" l="l" r="r" t="t"/>
                <a:pathLst>
                  <a:path extrusionOk="0" h="15" w="11">
                    <a:moveTo>
                      <a:pt x="11" y="15"/>
                    </a:moveTo>
                    <a:cubicBezTo>
                      <a:pt x="8" y="9"/>
                      <a:pt x="4" y="4"/>
                      <a:pt x="0" y="0"/>
                    </a:cubicBezTo>
                    <a:cubicBezTo>
                      <a:pt x="0" y="4"/>
                      <a:pt x="4" y="12"/>
                      <a:pt x="11" y="1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7" name="Google Shape;1777;p77"/>
              <p:cNvSpPr/>
              <p:nvPr/>
            </p:nvSpPr>
            <p:spPr>
              <a:xfrm>
                <a:off x="5798781" y="1130272"/>
                <a:ext cx="71908" cy="79897"/>
              </a:xfrm>
              <a:custGeom>
                <a:rect b="b" l="l" r="r" t="t"/>
                <a:pathLst>
                  <a:path extrusionOk="0" h="56" w="51">
                    <a:moveTo>
                      <a:pt x="9" y="51"/>
                    </a:moveTo>
                    <a:cubicBezTo>
                      <a:pt x="14" y="56"/>
                      <a:pt x="39" y="42"/>
                      <a:pt x="39" y="38"/>
                    </a:cubicBezTo>
                    <a:cubicBezTo>
                      <a:pt x="39" y="26"/>
                      <a:pt x="51" y="5"/>
                      <a:pt x="34" y="2"/>
                    </a:cubicBezTo>
                    <a:cubicBezTo>
                      <a:pt x="22" y="0"/>
                      <a:pt x="17" y="13"/>
                      <a:pt x="9" y="17"/>
                    </a:cubicBezTo>
                    <a:cubicBezTo>
                      <a:pt x="7" y="24"/>
                      <a:pt x="14" y="26"/>
                      <a:pt x="10" y="32"/>
                    </a:cubicBezTo>
                    <a:cubicBezTo>
                      <a:pt x="4" y="41"/>
                      <a:pt x="0" y="44"/>
                      <a:pt x="9" y="5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8" name="Google Shape;1778;p77"/>
              <p:cNvSpPr/>
              <p:nvPr/>
            </p:nvSpPr>
            <p:spPr>
              <a:xfrm>
                <a:off x="5841127" y="1071149"/>
                <a:ext cx="14381" cy="11186"/>
              </a:xfrm>
              <a:custGeom>
                <a:rect b="b" l="l" r="r" t="t"/>
                <a:pathLst>
                  <a:path extrusionOk="0" h="8" w="10">
                    <a:moveTo>
                      <a:pt x="10" y="0"/>
                    </a:moveTo>
                    <a:cubicBezTo>
                      <a:pt x="0" y="1"/>
                      <a:pt x="5" y="5"/>
                      <a:pt x="3" y="8"/>
                    </a:cubicBezTo>
                    <a:cubicBezTo>
                      <a:pt x="5" y="5"/>
                      <a:pt x="8" y="3"/>
                      <a:pt x="1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79" name="Google Shape;1779;p77"/>
              <p:cNvSpPr/>
              <p:nvPr/>
            </p:nvSpPr>
            <p:spPr>
              <a:xfrm>
                <a:off x="5849915" y="1054370"/>
                <a:ext cx="119847" cy="178172"/>
              </a:xfrm>
              <a:custGeom>
                <a:rect b="b" l="l" r="r" t="t"/>
                <a:pathLst>
                  <a:path extrusionOk="0" h="126" w="85">
                    <a:moveTo>
                      <a:pt x="6" y="37"/>
                    </a:moveTo>
                    <a:cubicBezTo>
                      <a:pt x="10" y="42"/>
                      <a:pt x="12" y="47"/>
                      <a:pt x="12" y="51"/>
                    </a:cubicBezTo>
                    <a:cubicBezTo>
                      <a:pt x="12" y="49"/>
                      <a:pt x="12" y="48"/>
                      <a:pt x="12" y="46"/>
                    </a:cubicBezTo>
                    <a:cubicBezTo>
                      <a:pt x="26" y="50"/>
                      <a:pt x="7" y="70"/>
                      <a:pt x="31" y="63"/>
                    </a:cubicBezTo>
                    <a:cubicBezTo>
                      <a:pt x="36" y="69"/>
                      <a:pt x="41" y="83"/>
                      <a:pt x="22" y="83"/>
                    </a:cubicBezTo>
                    <a:cubicBezTo>
                      <a:pt x="26" y="92"/>
                      <a:pt x="23" y="99"/>
                      <a:pt x="15" y="104"/>
                    </a:cubicBezTo>
                    <a:cubicBezTo>
                      <a:pt x="21" y="106"/>
                      <a:pt x="28" y="107"/>
                      <a:pt x="36" y="105"/>
                    </a:cubicBezTo>
                    <a:cubicBezTo>
                      <a:pt x="30" y="109"/>
                      <a:pt x="17" y="116"/>
                      <a:pt x="13" y="126"/>
                    </a:cubicBezTo>
                    <a:cubicBezTo>
                      <a:pt x="24" y="125"/>
                      <a:pt x="30" y="121"/>
                      <a:pt x="41" y="119"/>
                    </a:cubicBezTo>
                    <a:cubicBezTo>
                      <a:pt x="52" y="118"/>
                      <a:pt x="73" y="119"/>
                      <a:pt x="78" y="109"/>
                    </a:cubicBezTo>
                    <a:cubicBezTo>
                      <a:pt x="76" y="109"/>
                      <a:pt x="73" y="108"/>
                      <a:pt x="71" y="108"/>
                    </a:cubicBezTo>
                    <a:cubicBezTo>
                      <a:pt x="82" y="101"/>
                      <a:pt x="85" y="88"/>
                      <a:pt x="70" y="89"/>
                    </a:cubicBezTo>
                    <a:cubicBezTo>
                      <a:pt x="72" y="85"/>
                      <a:pt x="70" y="88"/>
                      <a:pt x="68" y="90"/>
                    </a:cubicBezTo>
                    <a:cubicBezTo>
                      <a:pt x="70" y="77"/>
                      <a:pt x="47" y="45"/>
                      <a:pt x="34" y="47"/>
                    </a:cubicBezTo>
                    <a:cubicBezTo>
                      <a:pt x="40" y="40"/>
                      <a:pt x="43" y="32"/>
                      <a:pt x="46" y="23"/>
                    </a:cubicBezTo>
                    <a:cubicBezTo>
                      <a:pt x="34" y="23"/>
                      <a:pt x="14" y="25"/>
                      <a:pt x="33" y="11"/>
                    </a:cubicBezTo>
                    <a:cubicBezTo>
                      <a:pt x="20" y="0"/>
                      <a:pt x="10" y="18"/>
                      <a:pt x="8" y="27"/>
                    </a:cubicBezTo>
                    <a:cubicBezTo>
                      <a:pt x="5" y="24"/>
                      <a:pt x="4" y="25"/>
                      <a:pt x="0" y="23"/>
                    </a:cubicBezTo>
                    <a:cubicBezTo>
                      <a:pt x="8" y="30"/>
                      <a:pt x="8" y="29"/>
                      <a:pt x="6" y="3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0" name="Google Shape;1780;p77"/>
              <p:cNvSpPr/>
              <p:nvPr/>
            </p:nvSpPr>
            <p:spPr>
              <a:xfrm>
                <a:off x="5870689" y="1151845"/>
                <a:ext cx="10387" cy="7191"/>
              </a:xfrm>
              <a:custGeom>
                <a:rect b="b" l="l" r="r" t="t"/>
                <a:pathLst>
                  <a:path extrusionOk="0" h="5" w="7">
                    <a:moveTo>
                      <a:pt x="6" y="4"/>
                    </a:moveTo>
                    <a:cubicBezTo>
                      <a:pt x="7" y="2"/>
                      <a:pt x="5" y="0"/>
                      <a:pt x="5" y="0"/>
                    </a:cubicBezTo>
                    <a:cubicBezTo>
                      <a:pt x="5" y="3"/>
                      <a:pt x="0" y="5"/>
                      <a:pt x="6"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1" name="Google Shape;1781;p77"/>
              <p:cNvSpPr/>
              <p:nvPr/>
            </p:nvSpPr>
            <p:spPr>
              <a:xfrm>
                <a:off x="5610222" y="892177"/>
                <a:ext cx="141419" cy="78300"/>
              </a:xfrm>
              <a:custGeom>
                <a:rect b="b" l="l" r="r" t="t"/>
                <a:pathLst>
                  <a:path extrusionOk="0" h="55" w="100">
                    <a:moveTo>
                      <a:pt x="100" y="25"/>
                    </a:moveTo>
                    <a:cubicBezTo>
                      <a:pt x="96" y="18"/>
                      <a:pt x="88" y="11"/>
                      <a:pt x="90" y="4"/>
                    </a:cubicBezTo>
                    <a:cubicBezTo>
                      <a:pt x="78" y="2"/>
                      <a:pt x="55" y="3"/>
                      <a:pt x="47" y="10"/>
                    </a:cubicBezTo>
                    <a:cubicBezTo>
                      <a:pt x="40" y="8"/>
                      <a:pt x="36" y="9"/>
                      <a:pt x="30" y="6"/>
                    </a:cubicBezTo>
                    <a:cubicBezTo>
                      <a:pt x="23" y="23"/>
                      <a:pt x="22" y="2"/>
                      <a:pt x="16" y="1"/>
                    </a:cubicBezTo>
                    <a:cubicBezTo>
                      <a:pt x="13" y="0"/>
                      <a:pt x="2" y="6"/>
                      <a:pt x="0" y="7"/>
                    </a:cubicBezTo>
                    <a:cubicBezTo>
                      <a:pt x="6" y="11"/>
                      <a:pt x="14" y="14"/>
                      <a:pt x="19" y="17"/>
                    </a:cubicBezTo>
                    <a:cubicBezTo>
                      <a:pt x="13" y="18"/>
                      <a:pt x="7" y="21"/>
                      <a:pt x="1" y="20"/>
                    </a:cubicBezTo>
                    <a:cubicBezTo>
                      <a:pt x="6" y="20"/>
                      <a:pt x="11" y="22"/>
                      <a:pt x="16" y="22"/>
                    </a:cubicBezTo>
                    <a:cubicBezTo>
                      <a:pt x="13" y="26"/>
                      <a:pt x="15" y="30"/>
                      <a:pt x="11" y="34"/>
                    </a:cubicBezTo>
                    <a:cubicBezTo>
                      <a:pt x="43" y="43"/>
                      <a:pt x="73" y="55"/>
                      <a:pt x="100" y="2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2" name="Google Shape;1782;p77"/>
              <p:cNvSpPr/>
              <p:nvPr/>
            </p:nvSpPr>
            <p:spPr>
              <a:xfrm>
                <a:off x="4763307" y="1645612"/>
                <a:ext cx="145414" cy="80696"/>
              </a:xfrm>
              <a:custGeom>
                <a:rect b="b" l="l" r="r" t="t"/>
                <a:pathLst>
                  <a:path extrusionOk="0" h="57" w="103">
                    <a:moveTo>
                      <a:pt x="103" y="50"/>
                    </a:moveTo>
                    <a:cubicBezTo>
                      <a:pt x="84" y="34"/>
                      <a:pt x="19" y="0"/>
                      <a:pt x="0" y="34"/>
                    </a:cubicBezTo>
                    <a:cubicBezTo>
                      <a:pt x="26" y="23"/>
                      <a:pt x="48" y="31"/>
                      <a:pt x="73" y="46"/>
                    </a:cubicBezTo>
                    <a:cubicBezTo>
                      <a:pt x="71" y="48"/>
                      <a:pt x="70" y="50"/>
                      <a:pt x="69" y="52"/>
                    </a:cubicBezTo>
                    <a:cubicBezTo>
                      <a:pt x="81" y="53"/>
                      <a:pt x="92" y="57"/>
                      <a:pt x="103" y="5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3" name="Google Shape;1783;p77"/>
              <p:cNvSpPr/>
              <p:nvPr/>
            </p:nvSpPr>
            <p:spPr>
              <a:xfrm>
                <a:off x="4783282" y="1690355"/>
                <a:ext cx="6392" cy="8789"/>
              </a:xfrm>
              <a:custGeom>
                <a:rect b="b" l="l" r="r" t="t"/>
                <a:pathLst>
                  <a:path extrusionOk="0" h="6" w="5">
                    <a:moveTo>
                      <a:pt x="0" y="6"/>
                    </a:moveTo>
                    <a:cubicBezTo>
                      <a:pt x="2" y="6"/>
                      <a:pt x="3" y="6"/>
                      <a:pt x="5" y="6"/>
                    </a:cubicBezTo>
                    <a:cubicBezTo>
                      <a:pt x="5" y="4"/>
                      <a:pt x="5" y="2"/>
                      <a:pt x="5" y="0"/>
                    </a:cubicBezTo>
                    <a:cubicBezTo>
                      <a:pt x="5" y="1"/>
                      <a:pt x="1" y="4"/>
                      <a:pt x="0" y="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4" name="Google Shape;1784;p77"/>
              <p:cNvSpPr/>
              <p:nvPr/>
            </p:nvSpPr>
            <p:spPr>
              <a:xfrm>
                <a:off x="4856787" y="1740691"/>
                <a:ext cx="19974" cy="11186"/>
              </a:xfrm>
              <a:custGeom>
                <a:rect b="b" l="l" r="r" t="t"/>
                <a:pathLst>
                  <a:path extrusionOk="0" h="8" w="14">
                    <a:moveTo>
                      <a:pt x="13" y="2"/>
                    </a:moveTo>
                    <a:cubicBezTo>
                      <a:pt x="11" y="1"/>
                      <a:pt x="4" y="0"/>
                      <a:pt x="0" y="2"/>
                    </a:cubicBezTo>
                    <a:cubicBezTo>
                      <a:pt x="7" y="8"/>
                      <a:pt x="14" y="8"/>
                      <a:pt x="13" y="2"/>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5" name="Google Shape;1785;p77"/>
              <p:cNvSpPr/>
              <p:nvPr/>
            </p:nvSpPr>
            <p:spPr>
              <a:xfrm>
                <a:off x="5009392" y="1737495"/>
                <a:ext cx="19974" cy="11186"/>
              </a:xfrm>
              <a:custGeom>
                <a:rect b="b" l="l" r="r" t="t"/>
                <a:pathLst>
                  <a:path extrusionOk="0" h="8" w="14">
                    <a:moveTo>
                      <a:pt x="0" y="3"/>
                    </a:moveTo>
                    <a:cubicBezTo>
                      <a:pt x="6" y="8"/>
                      <a:pt x="9" y="5"/>
                      <a:pt x="14" y="5"/>
                    </a:cubicBezTo>
                    <a:cubicBezTo>
                      <a:pt x="8" y="3"/>
                      <a:pt x="6" y="0"/>
                      <a:pt x="0" y="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6" name="Google Shape;1786;p77"/>
              <p:cNvSpPr/>
              <p:nvPr/>
            </p:nvSpPr>
            <p:spPr>
              <a:xfrm>
                <a:off x="4908720" y="1719119"/>
                <a:ext cx="83893" cy="34356"/>
              </a:xfrm>
              <a:custGeom>
                <a:rect b="b" l="l" r="r" t="t"/>
                <a:pathLst>
                  <a:path extrusionOk="0" h="24" w="59">
                    <a:moveTo>
                      <a:pt x="4" y="20"/>
                    </a:moveTo>
                    <a:cubicBezTo>
                      <a:pt x="12" y="13"/>
                      <a:pt x="21" y="24"/>
                      <a:pt x="28" y="23"/>
                    </a:cubicBezTo>
                    <a:cubicBezTo>
                      <a:pt x="38" y="23"/>
                      <a:pt x="46" y="15"/>
                      <a:pt x="59" y="16"/>
                    </a:cubicBezTo>
                    <a:cubicBezTo>
                      <a:pt x="56" y="13"/>
                      <a:pt x="53" y="10"/>
                      <a:pt x="49" y="8"/>
                    </a:cubicBezTo>
                    <a:cubicBezTo>
                      <a:pt x="51" y="10"/>
                      <a:pt x="51" y="10"/>
                      <a:pt x="51" y="10"/>
                    </a:cubicBezTo>
                    <a:cubicBezTo>
                      <a:pt x="39" y="0"/>
                      <a:pt x="23" y="0"/>
                      <a:pt x="10" y="2"/>
                    </a:cubicBezTo>
                    <a:cubicBezTo>
                      <a:pt x="15" y="6"/>
                      <a:pt x="14" y="9"/>
                      <a:pt x="17" y="13"/>
                    </a:cubicBezTo>
                    <a:cubicBezTo>
                      <a:pt x="12" y="13"/>
                      <a:pt x="5" y="15"/>
                      <a:pt x="0" y="15"/>
                    </a:cubicBezTo>
                    <a:cubicBezTo>
                      <a:pt x="2" y="17"/>
                      <a:pt x="3" y="19"/>
                      <a:pt x="4" y="2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7" name="Google Shape;1787;p77"/>
              <p:cNvSpPr/>
              <p:nvPr/>
            </p:nvSpPr>
            <p:spPr>
              <a:xfrm>
                <a:off x="5086093" y="1849352"/>
                <a:ext cx="9588" cy="12784"/>
              </a:xfrm>
              <a:custGeom>
                <a:rect b="b" l="l" r="r" t="t"/>
                <a:pathLst>
                  <a:path extrusionOk="0" h="9" w="7">
                    <a:moveTo>
                      <a:pt x="0" y="9"/>
                    </a:moveTo>
                    <a:cubicBezTo>
                      <a:pt x="4" y="9"/>
                      <a:pt x="4" y="6"/>
                      <a:pt x="7" y="4"/>
                    </a:cubicBezTo>
                    <a:cubicBezTo>
                      <a:pt x="6" y="4"/>
                      <a:pt x="3" y="0"/>
                      <a:pt x="0" y="9"/>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8" name="Google Shape;1788;p77"/>
              <p:cNvSpPr/>
              <p:nvPr/>
            </p:nvSpPr>
            <p:spPr>
              <a:xfrm>
                <a:off x="5118851" y="2797737"/>
                <a:ext cx="22371" cy="17578"/>
              </a:xfrm>
              <a:custGeom>
                <a:rect b="b" l="l" r="r" t="t"/>
                <a:pathLst>
                  <a:path extrusionOk="0" h="12" w="16">
                    <a:moveTo>
                      <a:pt x="4" y="4"/>
                    </a:moveTo>
                    <a:cubicBezTo>
                      <a:pt x="2" y="7"/>
                      <a:pt x="0" y="8"/>
                      <a:pt x="1" y="12"/>
                    </a:cubicBezTo>
                    <a:cubicBezTo>
                      <a:pt x="7" y="10"/>
                      <a:pt x="14" y="6"/>
                      <a:pt x="16" y="1"/>
                    </a:cubicBezTo>
                    <a:cubicBezTo>
                      <a:pt x="11" y="0"/>
                      <a:pt x="9" y="2"/>
                      <a:pt x="4"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89" name="Google Shape;1789;p77"/>
              <p:cNvSpPr/>
              <p:nvPr/>
            </p:nvSpPr>
            <p:spPr>
              <a:xfrm>
                <a:off x="5102073" y="2793742"/>
                <a:ext cx="20774" cy="19974"/>
              </a:xfrm>
              <a:custGeom>
                <a:rect b="b" l="l" r="r" t="t"/>
                <a:pathLst>
                  <a:path extrusionOk="0" h="14" w="15">
                    <a:moveTo>
                      <a:pt x="6" y="6"/>
                    </a:moveTo>
                    <a:cubicBezTo>
                      <a:pt x="3" y="10"/>
                      <a:pt x="0" y="10"/>
                      <a:pt x="2" y="14"/>
                    </a:cubicBezTo>
                    <a:cubicBezTo>
                      <a:pt x="8" y="11"/>
                      <a:pt x="13" y="7"/>
                      <a:pt x="15" y="2"/>
                    </a:cubicBezTo>
                    <a:cubicBezTo>
                      <a:pt x="3" y="0"/>
                      <a:pt x="7" y="4"/>
                      <a:pt x="6" y="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0" name="Google Shape;1790;p77"/>
              <p:cNvSpPr/>
              <p:nvPr/>
            </p:nvSpPr>
            <p:spPr>
              <a:xfrm>
                <a:off x="4851993" y="1642417"/>
                <a:ext cx="8788" cy="11186"/>
              </a:xfrm>
              <a:custGeom>
                <a:rect b="b" l="l" r="r" t="t"/>
                <a:pathLst>
                  <a:path extrusionOk="0" h="8" w="6">
                    <a:moveTo>
                      <a:pt x="3" y="8"/>
                    </a:moveTo>
                    <a:cubicBezTo>
                      <a:pt x="6" y="5"/>
                      <a:pt x="2" y="5"/>
                      <a:pt x="1" y="2"/>
                    </a:cubicBezTo>
                    <a:cubicBezTo>
                      <a:pt x="0" y="0"/>
                      <a:pt x="2" y="7"/>
                      <a:pt x="3" y="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1" name="Google Shape;1791;p77"/>
              <p:cNvSpPr/>
              <p:nvPr/>
            </p:nvSpPr>
            <p:spPr>
              <a:xfrm>
                <a:off x="4844003" y="1615252"/>
                <a:ext cx="12784" cy="5593"/>
              </a:xfrm>
              <a:custGeom>
                <a:rect b="b" l="l" r="r" t="t"/>
                <a:pathLst>
                  <a:path extrusionOk="0" h="4" w="9">
                    <a:moveTo>
                      <a:pt x="0" y="4"/>
                    </a:moveTo>
                    <a:cubicBezTo>
                      <a:pt x="3" y="4"/>
                      <a:pt x="6" y="4"/>
                      <a:pt x="9" y="4"/>
                    </a:cubicBezTo>
                    <a:cubicBezTo>
                      <a:pt x="5" y="0"/>
                      <a:pt x="5" y="3"/>
                      <a:pt x="0"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2" name="Google Shape;1792;p77"/>
              <p:cNvSpPr/>
              <p:nvPr/>
            </p:nvSpPr>
            <p:spPr>
              <a:xfrm>
                <a:off x="4915911" y="1707933"/>
                <a:ext cx="10387" cy="7990"/>
              </a:xfrm>
              <a:custGeom>
                <a:rect b="b" l="l" r="r" t="t"/>
                <a:pathLst>
                  <a:path extrusionOk="0" h="6" w="7">
                    <a:moveTo>
                      <a:pt x="7" y="0"/>
                    </a:moveTo>
                    <a:cubicBezTo>
                      <a:pt x="4" y="1"/>
                      <a:pt x="2" y="2"/>
                      <a:pt x="0" y="3"/>
                    </a:cubicBezTo>
                    <a:cubicBezTo>
                      <a:pt x="1" y="3"/>
                      <a:pt x="4" y="6"/>
                      <a:pt x="7"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3" name="Google Shape;1793;p77"/>
              <p:cNvSpPr/>
              <p:nvPr/>
            </p:nvSpPr>
            <p:spPr>
              <a:xfrm>
                <a:off x="4025052" y="1085530"/>
                <a:ext cx="40748" cy="43944"/>
              </a:xfrm>
              <a:custGeom>
                <a:rect b="b" l="l" r="r" t="t"/>
                <a:pathLst>
                  <a:path extrusionOk="0" h="31" w="29">
                    <a:moveTo>
                      <a:pt x="24" y="3"/>
                    </a:moveTo>
                    <a:cubicBezTo>
                      <a:pt x="0" y="0"/>
                      <a:pt x="24" y="22"/>
                      <a:pt x="27" y="31"/>
                    </a:cubicBezTo>
                    <a:cubicBezTo>
                      <a:pt x="29" y="23"/>
                      <a:pt x="26" y="21"/>
                      <a:pt x="24" y="18"/>
                    </a:cubicBezTo>
                    <a:cubicBezTo>
                      <a:pt x="25" y="14"/>
                      <a:pt x="23" y="8"/>
                      <a:pt x="24" y="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4" name="Google Shape;1794;p77"/>
              <p:cNvSpPr/>
              <p:nvPr/>
            </p:nvSpPr>
            <p:spPr>
              <a:xfrm>
                <a:off x="4234384" y="695629"/>
                <a:ext cx="300416" cy="166986"/>
              </a:xfrm>
              <a:custGeom>
                <a:rect b="b" l="l" r="r" t="t"/>
                <a:pathLst>
                  <a:path extrusionOk="0" h="118" w="212">
                    <a:moveTo>
                      <a:pt x="212" y="92"/>
                    </a:moveTo>
                    <a:cubicBezTo>
                      <a:pt x="191" y="80"/>
                      <a:pt x="182" y="76"/>
                      <a:pt x="171" y="54"/>
                    </a:cubicBezTo>
                    <a:cubicBezTo>
                      <a:pt x="165" y="41"/>
                      <a:pt x="183" y="10"/>
                      <a:pt x="155" y="24"/>
                    </a:cubicBezTo>
                    <a:cubicBezTo>
                      <a:pt x="153" y="25"/>
                      <a:pt x="138" y="30"/>
                      <a:pt x="137" y="33"/>
                    </a:cubicBezTo>
                    <a:cubicBezTo>
                      <a:pt x="135" y="40"/>
                      <a:pt x="147" y="52"/>
                      <a:pt x="145" y="57"/>
                    </a:cubicBezTo>
                    <a:cubicBezTo>
                      <a:pt x="143" y="61"/>
                      <a:pt x="127" y="36"/>
                      <a:pt x="116" y="38"/>
                    </a:cubicBezTo>
                    <a:cubicBezTo>
                      <a:pt x="116" y="40"/>
                      <a:pt x="117" y="42"/>
                      <a:pt x="117" y="44"/>
                    </a:cubicBezTo>
                    <a:cubicBezTo>
                      <a:pt x="102" y="51"/>
                      <a:pt x="97" y="26"/>
                      <a:pt x="81" y="42"/>
                    </a:cubicBezTo>
                    <a:cubicBezTo>
                      <a:pt x="77" y="0"/>
                      <a:pt x="0" y="74"/>
                      <a:pt x="50" y="67"/>
                    </a:cubicBezTo>
                    <a:cubicBezTo>
                      <a:pt x="45" y="68"/>
                      <a:pt x="44" y="71"/>
                      <a:pt x="40" y="74"/>
                    </a:cubicBezTo>
                    <a:cubicBezTo>
                      <a:pt x="52" y="88"/>
                      <a:pt x="77" y="76"/>
                      <a:pt x="93" y="84"/>
                    </a:cubicBezTo>
                    <a:cubicBezTo>
                      <a:pt x="78" y="84"/>
                      <a:pt x="61" y="83"/>
                      <a:pt x="48" y="92"/>
                    </a:cubicBezTo>
                    <a:cubicBezTo>
                      <a:pt x="58" y="108"/>
                      <a:pt x="77" y="98"/>
                      <a:pt x="86" y="110"/>
                    </a:cubicBezTo>
                    <a:cubicBezTo>
                      <a:pt x="92" y="118"/>
                      <a:pt x="116" y="117"/>
                      <a:pt x="124" y="113"/>
                    </a:cubicBezTo>
                    <a:cubicBezTo>
                      <a:pt x="137" y="108"/>
                      <a:pt x="152" y="103"/>
                      <a:pt x="164" y="104"/>
                    </a:cubicBezTo>
                    <a:cubicBezTo>
                      <a:pt x="179" y="106"/>
                      <a:pt x="187" y="118"/>
                      <a:pt x="202" y="106"/>
                    </a:cubicBezTo>
                    <a:cubicBezTo>
                      <a:pt x="199" y="103"/>
                      <a:pt x="198" y="100"/>
                      <a:pt x="194" y="98"/>
                    </a:cubicBezTo>
                    <a:cubicBezTo>
                      <a:pt x="196" y="97"/>
                      <a:pt x="197" y="96"/>
                      <a:pt x="198" y="95"/>
                    </a:cubicBezTo>
                    <a:cubicBezTo>
                      <a:pt x="204" y="95"/>
                      <a:pt x="208" y="95"/>
                      <a:pt x="212" y="92"/>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5" name="Google Shape;1795;p77"/>
              <p:cNvSpPr/>
              <p:nvPr/>
            </p:nvSpPr>
            <p:spPr>
              <a:xfrm>
                <a:off x="4186445" y="701222"/>
                <a:ext cx="141419" cy="104666"/>
              </a:xfrm>
              <a:custGeom>
                <a:rect b="b" l="l" r="r" t="t"/>
                <a:pathLst>
                  <a:path extrusionOk="0" h="74" w="100">
                    <a:moveTo>
                      <a:pt x="20" y="64"/>
                    </a:moveTo>
                    <a:cubicBezTo>
                      <a:pt x="36" y="74"/>
                      <a:pt x="50" y="55"/>
                      <a:pt x="58" y="44"/>
                    </a:cubicBezTo>
                    <a:cubicBezTo>
                      <a:pt x="70" y="30"/>
                      <a:pt x="85" y="31"/>
                      <a:pt x="100" y="23"/>
                    </a:cubicBezTo>
                    <a:cubicBezTo>
                      <a:pt x="88" y="1"/>
                      <a:pt x="32" y="0"/>
                      <a:pt x="10" y="4"/>
                    </a:cubicBezTo>
                    <a:cubicBezTo>
                      <a:pt x="24" y="23"/>
                      <a:pt x="3" y="26"/>
                      <a:pt x="2" y="41"/>
                    </a:cubicBezTo>
                    <a:cubicBezTo>
                      <a:pt x="0" y="58"/>
                      <a:pt x="10" y="50"/>
                      <a:pt x="20" y="6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6" name="Google Shape;1796;p77"/>
              <p:cNvSpPr/>
              <p:nvPr/>
            </p:nvSpPr>
            <p:spPr>
              <a:xfrm>
                <a:off x="4283921" y="628515"/>
                <a:ext cx="198946" cy="86289"/>
              </a:xfrm>
              <a:custGeom>
                <a:rect b="b" l="l" r="r" t="t"/>
                <a:pathLst>
                  <a:path extrusionOk="0" h="61" w="140">
                    <a:moveTo>
                      <a:pt x="22" y="21"/>
                    </a:moveTo>
                    <a:cubicBezTo>
                      <a:pt x="25" y="22"/>
                      <a:pt x="27" y="23"/>
                      <a:pt x="29" y="23"/>
                    </a:cubicBezTo>
                    <a:cubicBezTo>
                      <a:pt x="26" y="23"/>
                      <a:pt x="22" y="23"/>
                      <a:pt x="18" y="22"/>
                    </a:cubicBezTo>
                    <a:cubicBezTo>
                      <a:pt x="19" y="25"/>
                      <a:pt x="20" y="27"/>
                      <a:pt x="22" y="28"/>
                    </a:cubicBezTo>
                    <a:cubicBezTo>
                      <a:pt x="0" y="26"/>
                      <a:pt x="25" y="61"/>
                      <a:pt x="45" y="38"/>
                    </a:cubicBezTo>
                    <a:cubicBezTo>
                      <a:pt x="47" y="41"/>
                      <a:pt x="49" y="43"/>
                      <a:pt x="51" y="46"/>
                    </a:cubicBezTo>
                    <a:cubicBezTo>
                      <a:pt x="48" y="47"/>
                      <a:pt x="45" y="49"/>
                      <a:pt x="42" y="50"/>
                    </a:cubicBezTo>
                    <a:cubicBezTo>
                      <a:pt x="45" y="52"/>
                      <a:pt x="48" y="53"/>
                      <a:pt x="51" y="55"/>
                    </a:cubicBezTo>
                    <a:cubicBezTo>
                      <a:pt x="64" y="55"/>
                      <a:pt x="121" y="47"/>
                      <a:pt x="127" y="38"/>
                    </a:cubicBezTo>
                    <a:cubicBezTo>
                      <a:pt x="140" y="16"/>
                      <a:pt x="109" y="28"/>
                      <a:pt x="103" y="16"/>
                    </a:cubicBezTo>
                    <a:cubicBezTo>
                      <a:pt x="97" y="5"/>
                      <a:pt x="89" y="0"/>
                      <a:pt x="81" y="16"/>
                    </a:cubicBezTo>
                    <a:cubicBezTo>
                      <a:pt x="90" y="22"/>
                      <a:pt x="90" y="20"/>
                      <a:pt x="87" y="26"/>
                    </a:cubicBezTo>
                    <a:cubicBezTo>
                      <a:pt x="89" y="27"/>
                      <a:pt x="91" y="27"/>
                      <a:pt x="93" y="28"/>
                    </a:cubicBezTo>
                    <a:cubicBezTo>
                      <a:pt x="77" y="40"/>
                      <a:pt x="46" y="13"/>
                      <a:pt x="28" y="14"/>
                    </a:cubicBezTo>
                    <a:cubicBezTo>
                      <a:pt x="31" y="15"/>
                      <a:pt x="35" y="17"/>
                      <a:pt x="38" y="18"/>
                    </a:cubicBezTo>
                    <a:cubicBezTo>
                      <a:pt x="31" y="17"/>
                      <a:pt x="29" y="20"/>
                      <a:pt x="22" y="2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7" name="Google Shape;1797;p77"/>
              <p:cNvSpPr/>
              <p:nvPr/>
            </p:nvSpPr>
            <p:spPr>
              <a:xfrm>
                <a:off x="4274333" y="659675"/>
                <a:ext cx="22371" cy="18377"/>
              </a:xfrm>
              <a:custGeom>
                <a:rect b="b" l="l" r="r" t="t"/>
                <a:pathLst>
                  <a:path extrusionOk="0" h="13" w="16">
                    <a:moveTo>
                      <a:pt x="5" y="13"/>
                    </a:moveTo>
                    <a:cubicBezTo>
                      <a:pt x="11" y="9"/>
                      <a:pt x="14" y="7"/>
                      <a:pt x="16" y="0"/>
                    </a:cubicBezTo>
                    <a:cubicBezTo>
                      <a:pt x="8" y="1"/>
                      <a:pt x="5" y="3"/>
                      <a:pt x="0" y="8"/>
                    </a:cubicBezTo>
                    <a:cubicBezTo>
                      <a:pt x="2" y="10"/>
                      <a:pt x="3" y="11"/>
                      <a:pt x="5" y="1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8" name="Google Shape;1798;p77"/>
              <p:cNvSpPr/>
              <p:nvPr/>
            </p:nvSpPr>
            <p:spPr>
              <a:xfrm>
                <a:off x="4335055" y="635706"/>
                <a:ext cx="17577" cy="7191"/>
              </a:xfrm>
              <a:custGeom>
                <a:rect b="b" l="l" r="r" t="t"/>
                <a:pathLst>
                  <a:path extrusionOk="0" h="5" w="12">
                    <a:moveTo>
                      <a:pt x="0" y="0"/>
                    </a:moveTo>
                    <a:cubicBezTo>
                      <a:pt x="2" y="2"/>
                      <a:pt x="3" y="3"/>
                      <a:pt x="5" y="5"/>
                    </a:cubicBezTo>
                    <a:cubicBezTo>
                      <a:pt x="7" y="5"/>
                      <a:pt x="10" y="5"/>
                      <a:pt x="12" y="5"/>
                    </a:cubicBezTo>
                    <a:cubicBezTo>
                      <a:pt x="12" y="3"/>
                      <a:pt x="12" y="2"/>
                      <a:pt x="12" y="0"/>
                    </a:cubicBezTo>
                    <a:cubicBezTo>
                      <a:pt x="9" y="0"/>
                      <a:pt x="4" y="0"/>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799" name="Google Shape;1799;p77"/>
              <p:cNvSpPr/>
              <p:nvPr/>
            </p:nvSpPr>
            <p:spPr>
              <a:xfrm>
                <a:off x="4216007" y="611737"/>
                <a:ext cx="106264" cy="60723"/>
              </a:xfrm>
              <a:custGeom>
                <a:rect b="b" l="l" r="r" t="t"/>
                <a:pathLst>
                  <a:path extrusionOk="0" h="43" w="75">
                    <a:moveTo>
                      <a:pt x="25" y="34"/>
                    </a:moveTo>
                    <a:cubicBezTo>
                      <a:pt x="27" y="36"/>
                      <a:pt x="29" y="38"/>
                      <a:pt x="31" y="40"/>
                    </a:cubicBezTo>
                    <a:cubicBezTo>
                      <a:pt x="33" y="37"/>
                      <a:pt x="36" y="35"/>
                      <a:pt x="38" y="32"/>
                    </a:cubicBezTo>
                    <a:cubicBezTo>
                      <a:pt x="45" y="29"/>
                      <a:pt x="46" y="28"/>
                      <a:pt x="50" y="21"/>
                    </a:cubicBezTo>
                    <a:cubicBezTo>
                      <a:pt x="60" y="43"/>
                      <a:pt x="73" y="17"/>
                      <a:pt x="75" y="8"/>
                    </a:cubicBezTo>
                    <a:cubicBezTo>
                      <a:pt x="57" y="0"/>
                      <a:pt x="27" y="13"/>
                      <a:pt x="14" y="26"/>
                    </a:cubicBezTo>
                    <a:cubicBezTo>
                      <a:pt x="0" y="39"/>
                      <a:pt x="13" y="35"/>
                      <a:pt x="25" y="3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0" name="Google Shape;1800;p77"/>
              <p:cNvSpPr/>
              <p:nvPr/>
            </p:nvSpPr>
            <p:spPr>
              <a:xfrm>
                <a:off x="4355029" y="570190"/>
                <a:ext cx="56728" cy="27165"/>
              </a:xfrm>
              <a:custGeom>
                <a:rect b="b" l="l" r="r" t="t"/>
                <a:pathLst>
                  <a:path extrusionOk="0" h="19" w="40">
                    <a:moveTo>
                      <a:pt x="16" y="18"/>
                    </a:moveTo>
                    <a:cubicBezTo>
                      <a:pt x="24" y="19"/>
                      <a:pt x="32" y="18"/>
                      <a:pt x="40" y="14"/>
                    </a:cubicBezTo>
                    <a:cubicBezTo>
                      <a:pt x="30" y="0"/>
                      <a:pt x="10" y="8"/>
                      <a:pt x="0" y="18"/>
                    </a:cubicBezTo>
                    <a:cubicBezTo>
                      <a:pt x="7" y="14"/>
                      <a:pt x="9" y="17"/>
                      <a:pt x="16" y="1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1" name="Google Shape;1801;p77"/>
              <p:cNvSpPr/>
              <p:nvPr/>
            </p:nvSpPr>
            <p:spPr>
              <a:xfrm>
                <a:off x="4349437" y="597355"/>
                <a:ext cx="56728" cy="32758"/>
              </a:xfrm>
              <a:custGeom>
                <a:rect b="b" l="l" r="r" t="t"/>
                <a:pathLst>
                  <a:path extrusionOk="0" h="23" w="40">
                    <a:moveTo>
                      <a:pt x="7" y="12"/>
                    </a:moveTo>
                    <a:cubicBezTo>
                      <a:pt x="14" y="23"/>
                      <a:pt x="30" y="18"/>
                      <a:pt x="35" y="8"/>
                    </a:cubicBezTo>
                    <a:cubicBezTo>
                      <a:pt x="31" y="8"/>
                      <a:pt x="28" y="8"/>
                      <a:pt x="25" y="8"/>
                    </a:cubicBezTo>
                    <a:cubicBezTo>
                      <a:pt x="31" y="8"/>
                      <a:pt x="34" y="6"/>
                      <a:pt x="40" y="4"/>
                    </a:cubicBezTo>
                    <a:cubicBezTo>
                      <a:pt x="33" y="0"/>
                      <a:pt x="0" y="1"/>
                      <a:pt x="7" y="12"/>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2" name="Google Shape;1802;p77"/>
              <p:cNvSpPr/>
              <p:nvPr/>
            </p:nvSpPr>
            <p:spPr>
              <a:xfrm>
                <a:off x="4334256" y="600551"/>
                <a:ext cx="15180" cy="16779"/>
              </a:xfrm>
              <a:custGeom>
                <a:rect b="b" l="l" r="r" t="t"/>
                <a:pathLst>
                  <a:path extrusionOk="0" h="12" w="11">
                    <a:moveTo>
                      <a:pt x="11" y="6"/>
                    </a:moveTo>
                    <a:cubicBezTo>
                      <a:pt x="6" y="3"/>
                      <a:pt x="5" y="0"/>
                      <a:pt x="0" y="5"/>
                    </a:cubicBezTo>
                    <a:cubicBezTo>
                      <a:pt x="5" y="12"/>
                      <a:pt x="6" y="8"/>
                      <a:pt x="11" y="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3" name="Google Shape;1803;p77"/>
              <p:cNvSpPr/>
              <p:nvPr/>
            </p:nvSpPr>
            <p:spPr>
              <a:xfrm>
                <a:off x="4514026" y="714805"/>
                <a:ext cx="95877" cy="75903"/>
              </a:xfrm>
              <a:custGeom>
                <a:rect b="b" l="l" r="r" t="t"/>
                <a:pathLst>
                  <a:path extrusionOk="0" h="53" w="68">
                    <a:moveTo>
                      <a:pt x="52" y="23"/>
                    </a:moveTo>
                    <a:cubicBezTo>
                      <a:pt x="47" y="23"/>
                      <a:pt x="45" y="21"/>
                      <a:pt x="39" y="23"/>
                    </a:cubicBezTo>
                    <a:cubicBezTo>
                      <a:pt x="68" y="8"/>
                      <a:pt x="24" y="0"/>
                      <a:pt x="10" y="13"/>
                    </a:cubicBezTo>
                    <a:cubicBezTo>
                      <a:pt x="30" y="15"/>
                      <a:pt x="20" y="30"/>
                      <a:pt x="0" y="23"/>
                    </a:cubicBezTo>
                    <a:cubicBezTo>
                      <a:pt x="1" y="30"/>
                      <a:pt x="30" y="53"/>
                      <a:pt x="38" y="53"/>
                    </a:cubicBezTo>
                    <a:cubicBezTo>
                      <a:pt x="60" y="53"/>
                      <a:pt x="58" y="30"/>
                      <a:pt x="52" y="2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4" name="Google Shape;1804;p77"/>
              <p:cNvSpPr/>
              <p:nvPr/>
            </p:nvSpPr>
            <p:spPr>
              <a:xfrm>
                <a:off x="4474077" y="641299"/>
                <a:ext cx="117450" cy="51134"/>
              </a:xfrm>
              <a:custGeom>
                <a:rect b="b" l="l" r="r" t="t"/>
                <a:pathLst>
                  <a:path extrusionOk="0" h="36" w="83">
                    <a:moveTo>
                      <a:pt x="37" y="1"/>
                    </a:moveTo>
                    <a:cubicBezTo>
                      <a:pt x="44" y="3"/>
                      <a:pt x="49" y="6"/>
                      <a:pt x="49" y="13"/>
                    </a:cubicBezTo>
                    <a:cubicBezTo>
                      <a:pt x="43" y="11"/>
                      <a:pt x="36" y="9"/>
                      <a:pt x="30" y="6"/>
                    </a:cubicBezTo>
                    <a:cubicBezTo>
                      <a:pt x="32" y="9"/>
                      <a:pt x="33" y="12"/>
                      <a:pt x="37" y="16"/>
                    </a:cubicBezTo>
                    <a:cubicBezTo>
                      <a:pt x="26" y="13"/>
                      <a:pt x="19" y="3"/>
                      <a:pt x="7" y="1"/>
                    </a:cubicBezTo>
                    <a:cubicBezTo>
                      <a:pt x="8" y="4"/>
                      <a:pt x="9" y="6"/>
                      <a:pt x="10" y="8"/>
                    </a:cubicBezTo>
                    <a:cubicBezTo>
                      <a:pt x="0" y="5"/>
                      <a:pt x="18" y="16"/>
                      <a:pt x="22" y="18"/>
                    </a:cubicBezTo>
                    <a:cubicBezTo>
                      <a:pt x="33" y="22"/>
                      <a:pt x="43" y="18"/>
                      <a:pt x="56" y="20"/>
                    </a:cubicBezTo>
                    <a:cubicBezTo>
                      <a:pt x="48" y="24"/>
                      <a:pt x="49" y="26"/>
                      <a:pt x="45" y="32"/>
                    </a:cubicBezTo>
                    <a:cubicBezTo>
                      <a:pt x="59" y="36"/>
                      <a:pt x="83" y="30"/>
                      <a:pt x="73" y="10"/>
                    </a:cubicBezTo>
                    <a:cubicBezTo>
                      <a:pt x="67" y="0"/>
                      <a:pt x="49" y="1"/>
                      <a:pt x="37" y="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5" name="Google Shape;1805;p77"/>
              <p:cNvSpPr/>
              <p:nvPr/>
            </p:nvSpPr>
            <p:spPr>
              <a:xfrm>
                <a:off x="4554774" y="818671"/>
                <a:ext cx="55129" cy="42346"/>
              </a:xfrm>
              <a:custGeom>
                <a:rect b="b" l="l" r="r" t="t"/>
                <a:pathLst>
                  <a:path extrusionOk="0" h="30" w="39">
                    <a:moveTo>
                      <a:pt x="39" y="24"/>
                    </a:moveTo>
                    <a:cubicBezTo>
                      <a:pt x="22" y="0"/>
                      <a:pt x="18" y="14"/>
                      <a:pt x="0" y="20"/>
                    </a:cubicBezTo>
                    <a:cubicBezTo>
                      <a:pt x="10" y="24"/>
                      <a:pt x="20" y="28"/>
                      <a:pt x="30" y="30"/>
                    </a:cubicBezTo>
                    <a:cubicBezTo>
                      <a:pt x="33" y="28"/>
                      <a:pt x="36" y="26"/>
                      <a:pt x="39" y="2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6" name="Google Shape;1806;p77"/>
              <p:cNvSpPr/>
              <p:nvPr/>
            </p:nvSpPr>
            <p:spPr>
              <a:xfrm>
                <a:off x="4605908" y="699624"/>
                <a:ext cx="73506" cy="73505"/>
              </a:xfrm>
              <a:custGeom>
                <a:rect b="b" l="l" r="r" t="t"/>
                <a:pathLst>
                  <a:path extrusionOk="0" h="52" w="52">
                    <a:moveTo>
                      <a:pt x="1" y="18"/>
                    </a:moveTo>
                    <a:cubicBezTo>
                      <a:pt x="0" y="30"/>
                      <a:pt x="7" y="39"/>
                      <a:pt x="6" y="51"/>
                    </a:cubicBezTo>
                    <a:cubicBezTo>
                      <a:pt x="16" y="52"/>
                      <a:pt x="23" y="44"/>
                      <a:pt x="16" y="40"/>
                    </a:cubicBezTo>
                    <a:cubicBezTo>
                      <a:pt x="34" y="37"/>
                      <a:pt x="40" y="29"/>
                      <a:pt x="52" y="18"/>
                    </a:cubicBezTo>
                    <a:cubicBezTo>
                      <a:pt x="45" y="0"/>
                      <a:pt x="11" y="18"/>
                      <a:pt x="1" y="1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7" name="Google Shape;1807;p77"/>
              <p:cNvSpPr/>
              <p:nvPr/>
            </p:nvSpPr>
            <p:spPr>
              <a:xfrm>
                <a:off x="4459696" y="608541"/>
                <a:ext cx="23970" cy="23170"/>
              </a:xfrm>
              <a:custGeom>
                <a:rect b="b" l="l" r="r" t="t"/>
                <a:pathLst>
                  <a:path extrusionOk="0" h="16" w="17">
                    <a:moveTo>
                      <a:pt x="17" y="10"/>
                    </a:moveTo>
                    <a:cubicBezTo>
                      <a:pt x="12" y="6"/>
                      <a:pt x="7" y="2"/>
                      <a:pt x="0" y="0"/>
                    </a:cubicBezTo>
                    <a:cubicBezTo>
                      <a:pt x="3" y="9"/>
                      <a:pt x="10" y="16"/>
                      <a:pt x="17" y="1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8" name="Google Shape;1808;p77"/>
              <p:cNvSpPr/>
              <p:nvPr/>
            </p:nvSpPr>
            <p:spPr>
              <a:xfrm>
                <a:off x="4475675" y="675655"/>
                <a:ext cx="15180" cy="15181"/>
              </a:xfrm>
              <a:custGeom>
                <a:rect b="b" l="l" r="r" t="t"/>
                <a:pathLst>
                  <a:path extrusionOk="0" h="11" w="11">
                    <a:moveTo>
                      <a:pt x="9" y="0"/>
                    </a:moveTo>
                    <a:cubicBezTo>
                      <a:pt x="5" y="2"/>
                      <a:pt x="2" y="4"/>
                      <a:pt x="0" y="9"/>
                    </a:cubicBezTo>
                    <a:cubicBezTo>
                      <a:pt x="11" y="11"/>
                      <a:pt x="9" y="7"/>
                      <a:pt x="9"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09" name="Google Shape;1809;p77"/>
              <p:cNvSpPr/>
              <p:nvPr/>
            </p:nvSpPr>
            <p:spPr>
              <a:xfrm>
                <a:off x="4466886" y="557406"/>
                <a:ext cx="91083" cy="52732"/>
              </a:xfrm>
              <a:custGeom>
                <a:rect b="b" l="l" r="r" t="t"/>
                <a:pathLst>
                  <a:path extrusionOk="0" h="37" w="64">
                    <a:moveTo>
                      <a:pt x="15" y="13"/>
                    </a:moveTo>
                    <a:cubicBezTo>
                      <a:pt x="12" y="17"/>
                      <a:pt x="13" y="19"/>
                      <a:pt x="5" y="21"/>
                    </a:cubicBezTo>
                    <a:cubicBezTo>
                      <a:pt x="17" y="25"/>
                      <a:pt x="30" y="26"/>
                      <a:pt x="42" y="27"/>
                    </a:cubicBezTo>
                    <a:cubicBezTo>
                      <a:pt x="49" y="33"/>
                      <a:pt x="57" y="37"/>
                      <a:pt x="64" y="31"/>
                    </a:cubicBezTo>
                    <a:cubicBezTo>
                      <a:pt x="56" y="25"/>
                      <a:pt x="57" y="19"/>
                      <a:pt x="54" y="16"/>
                    </a:cubicBezTo>
                    <a:cubicBezTo>
                      <a:pt x="47" y="11"/>
                      <a:pt x="44" y="15"/>
                      <a:pt x="39" y="11"/>
                    </a:cubicBezTo>
                    <a:cubicBezTo>
                      <a:pt x="31" y="5"/>
                      <a:pt x="11" y="0"/>
                      <a:pt x="0" y="4"/>
                    </a:cubicBezTo>
                    <a:cubicBezTo>
                      <a:pt x="1" y="6"/>
                      <a:pt x="3" y="13"/>
                      <a:pt x="3" y="13"/>
                    </a:cubicBezTo>
                    <a:cubicBezTo>
                      <a:pt x="7" y="13"/>
                      <a:pt x="12" y="14"/>
                      <a:pt x="15" y="1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0" name="Google Shape;1810;p77"/>
              <p:cNvSpPr/>
              <p:nvPr/>
            </p:nvSpPr>
            <p:spPr>
              <a:xfrm>
                <a:off x="4510830" y="597355"/>
                <a:ext cx="15979" cy="11186"/>
              </a:xfrm>
              <a:custGeom>
                <a:rect b="b" l="l" r="r" t="t"/>
                <a:pathLst>
                  <a:path extrusionOk="0" h="8" w="11">
                    <a:moveTo>
                      <a:pt x="0" y="8"/>
                    </a:moveTo>
                    <a:cubicBezTo>
                      <a:pt x="4" y="7"/>
                      <a:pt x="8" y="7"/>
                      <a:pt x="11" y="6"/>
                    </a:cubicBezTo>
                    <a:cubicBezTo>
                      <a:pt x="4" y="0"/>
                      <a:pt x="5" y="6"/>
                      <a:pt x="0" y="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1" name="Google Shape;1811;p77"/>
              <p:cNvSpPr/>
              <p:nvPr/>
            </p:nvSpPr>
            <p:spPr>
              <a:xfrm>
                <a:off x="4591526" y="620526"/>
                <a:ext cx="239693" cy="86289"/>
              </a:xfrm>
              <a:custGeom>
                <a:rect b="b" l="l" r="r" t="t"/>
                <a:pathLst>
                  <a:path extrusionOk="0" h="61" w="169">
                    <a:moveTo>
                      <a:pt x="76" y="54"/>
                    </a:moveTo>
                    <a:cubicBezTo>
                      <a:pt x="90" y="55"/>
                      <a:pt x="107" y="59"/>
                      <a:pt x="125" y="59"/>
                    </a:cubicBezTo>
                    <a:cubicBezTo>
                      <a:pt x="132" y="59"/>
                      <a:pt x="141" y="60"/>
                      <a:pt x="148" y="59"/>
                    </a:cubicBezTo>
                    <a:cubicBezTo>
                      <a:pt x="158" y="58"/>
                      <a:pt x="165" y="58"/>
                      <a:pt x="169" y="47"/>
                    </a:cubicBezTo>
                    <a:cubicBezTo>
                      <a:pt x="167" y="47"/>
                      <a:pt x="166" y="47"/>
                      <a:pt x="165" y="47"/>
                    </a:cubicBezTo>
                    <a:cubicBezTo>
                      <a:pt x="165" y="46"/>
                      <a:pt x="166" y="45"/>
                      <a:pt x="167" y="44"/>
                    </a:cubicBezTo>
                    <a:cubicBezTo>
                      <a:pt x="168" y="44"/>
                      <a:pt x="168" y="43"/>
                      <a:pt x="169" y="43"/>
                    </a:cubicBezTo>
                    <a:cubicBezTo>
                      <a:pt x="156" y="25"/>
                      <a:pt x="133" y="36"/>
                      <a:pt x="116" y="40"/>
                    </a:cubicBezTo>
                    <a:cubicBezTo>
                      <a:pt x="99" y="43"/>
                      <a:pt x="85" y="42"/>
                      <a:pt x="69" y="36"/>
                    </a:cubicBezTo>
                    <a:cubicBezTo>
                      <a:pt x="70" y="36"/>
                      <a:pt x="70" y="35"/>
                      <a:pt x="71" y="35"/>
                    </a:cubicBezTo>
                    <a:cubicBezTo>
                      <a:pt x="64" y="33"/>
                      <a:pt x="62" y="30"/>
                      <a:pt x="56" y="27"/>
                    </a:cubicBezTo>
                    <a:cubicBezTo>
                      <a:pt x="60" y="27"/>
                      <a:pt x="65" y="26"/>
                      <a:pt x="70" y="27"/>
                    </a:cubicBezTo>
                    <a:cubicBezTo>
                      <a:pt x="53" y="18"/>
                      <a:pt x="49" y="21"/>
                      <a:pt x="33" y="18"/>
                    </a:cubicBezTo>
                    <a:cubicBezTo>
                      <a:pt x="20" y="15"/>
                      <a:pt x="15" y="0"/>
                      <a:pt x="0" y="12"/>
                    </a:cubicBezTo>
                    <a:cubicBezTo>
                      <a:pt x="18" y="27"/>
                      <a:pt x="30" y="19"/>
                      <a:pt x="43" y="36"/>
                    </a:cubicBezTo>
                    <a:cubicBezTo>
                      <a:pt x="48" y="42"/>
                      <a:pt x="38" y="47"/>
                      <a:pt x="51" y="54"/>
                    </a:cubicBezTo>
                    <a:cubicBezTo>
                      <a:pt x="64" y="61"/>
                      <a:pt x="65" y="53"/>
                      <a:pt x="76" y="5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2" name="Google Shape;1812;p77"/>
              <p:cNvSpPr/>
              <p:nvPr/>
            </p:nvSpPr>
            <p:spPr>
              <a:xfrm>
                <a:off x="4594722" y="651685"/>
                <a:ext cx="66315" cy="69511"/>
              </a:xfrm>
              <a:custGeom>
                <a:rect b="b" l="l" r="r" t="t"/>
                <a:pathLst>
                  <a:path extrusionOk="0" h="49" w="47">
                    <a:moveTo>
                      <a:pt x="5" y="21"/>
                    </a:moveTo>
                    <a:cubicBezTo>
                      <a:pt x="3" y="23"/>
                      <a:pt x="2" y="25"/>
                      <a:pt x="0" y="26"/>
                    </a:cubicBezTo>
                    <a:cubicBezTo>
                      <a:pt x="47" y="49"/>
                      <a:pt x="18" y="0"/>
                      <a:pt x="5" y="2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3" name="Google Shape;1813;p77"/>
              <p:cNvSpPr/>
              <p:nvPr/>
            </p:nvSpPr>
            <p:spPr>
              <a:xfrm>
                <a:off x="4600316" y="608541"/>
                <a:ext cx="49537" cy="14382"/>
              </a:xfrm>
              <a:custGeom>
                <a:rect b="b" l="l" r="r" t="t"/>
                <a:pathLst>
                  <a:path extrusionOk="0" h="10" w="35">
                    <a:moveTo>
                      <a:pt x="22" y="0"/>
                    </a:moveTo>
                    <a:cubicBezTo>
                      <a:pt x="14" y="0"/>
                      <a:pt x="7" y="1"/>
                      <a:pt x="0" y="4"/>
                    </a:cubicBezTo>
                    <a:cubicBezTo>
                      <a:pt x="8" y="6"/>
                      <a:pt x="35" y="10"/>
                      <a:pt x="22"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4" name="Google Shape;1814;p77"/>
              <p:cNvSpPr/>
              <p:nvPr/>
            </p:nvSpPr>
            <p:spPr>
              <a:xfrm>
                <a:off x="4558768" y="559004"/>
                <a:ext cx="71109" cy="56728"/>
              </a:xfrm>
              <a:custGeom>
                <a:rect b="b" l="l" r="r" t="t"/>
                <a:pathLst>
                  <a:path extrusionOk="0" h="40" w="50">
                    <a:moveTo>
                      <a:pt x="16" y="31"/>
                    </a:moveTo>
                    <a:cubicBezTo>
                      <a:pt x="34" y="40"/>
                      <a:pt x="50" y="26"/>
                      <a:pt x="28" y="15"/>
                    </a:cubicBezTo>
                    <a:cubicBezTo>
                      <a:pt x="0" y="0"/>
                      <a:pt x="18" y="25"/>
                      <a:pt x="16" y="3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5" name="Google Shape;1815;p77"/>
              <p:cNvSpPr/>
              <p:nvPr/>
            </p:nvSpPr>
            <p:spPr>
              <a:xfrm>
                <a:off x="4553176" y="539029"/>
                <a:ext cx="17577" cy="15979"/>
              </a:xfrm>
              <a:custGeom>
                <a:rect b="b" l="l" r="r" t="t"/>
                <a:pathLst>
                  <a:path extrusionOk="0" h="11" w="12">
                    <a:moveTo>
                      <a:pt x="12" y="0"/>
                    </a:moveTo>
                    <a:cubicBezTo>
                      <a:pt x="8" y="0"/>
                      <a:pt x="4" y="0"/>
                      <a:pt x="0" y="0"/>
                    </a:cubicBezTo>
                    <a:cubicBezTo>
                      <a:pt x="6" y="8"/>
                      <a:pt x="11" y="11"/>
                      <a:pt x="12"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6" name="Google Shape;1816;p77"/>
              <p:cNvSpPr/>
              <p:nvPr/>
            </p:nvSpPr>
            <p:spPr>
              <a:xfrm>
                <a:off x="4601913" y="495085"/>
                <a:ext cx="185363" cy="106264"/>
              </a:xfrm>
              <a:custGeom>
                <a:rect b="b" l="l" r="r" t="t"/>
                <a:pathLst>
                  <a:path extrusionOk="0" h="75" w="131">
                    <a:moveTo>
                      <a:pt x="0" y="28"/>
                    </a:moveTo>
                    <a:cubicBezTo>
                      <a:pt x="3" y="37"/>
                      <a:pt x="11" y="40"/>
                      <a:pt x="20" y="39"/>
                    </a:cubicBezTo>
                    <a:cubicBezTo>
                      <a:pt x="18" y="40"/>
                      <a:pt x="15" y="42"/>
                      <a:pt x="12" y="43"/>
                    </a:cubicBezTo>
                    <a:cubicBezTo>
                      <a:pt x="24" y="48"/>
                      <a:pt x="37" y="43"/>
                      <a:pt x="52" y="48"/>
                    </a:cubicBezTo>
                    <a:cubicBezTo>
                      <a:pt x="43" y="48"/>
                      <a:pt x="33" y="50"/>
                      <a:pt x="26" y="55"/>
                    </a:cubicBezTo>
                    <a:cubicBezTo>
                      <a:pt x="31" y="60"/>
                      <a:pt x="33" y="63"/>
                      <a:pt x="41" y="64"/>
                    </a:cubicBezTo>
                    <a:cubicBezTo>
                      <a:pt x="31" y="75"/>
                      <a:pt x="64" y="65"/>
                      <a:pt x="71" y="71"/>
                    </a:cubicBezTo>
                    <a:cubicBezTo>
                      <a:pt x="74" y="68"/>
                      <a:pt x="73" y="70"/>
                      <a:pt x="77" y="67"/>
                    </a:cubicBezTo>
                    <a:cubicBezTo>
                      <a:pt x="74" y="58"/>
                      <a:pt x="77" y="62"/>
                      <a:pt x="77" y="54"/>
                    </a:cubicBezTo>
                    <a:cubicBezTo>
                      <a:pt x="83" y="65"/>
                      <a:pt x="131" y="41"/>
                      <a:pt x="84" y="39"/>
                    </a:cubicBezTo>
                    <a:cubicBezTo>
                      <a:pt x="87" y="31"/>
                      <a:pt x="82" y="25"/>
                      <a:pt x="75" y="23"/>
                    </a:cubicBezTo>
                    <a:cubicBezTo>
                      <a:pt x="79" y="29"/>
                      <a:pt x="73" y="28"/>
                      <a:pt x="72" y="30"/>
                    </a:cubicBezTo>
                    <a:cubicBezTo>
                      <a:pt x="67" y="14"/>
                      <a:pt x="56" y="25"/>
                      <a:pt x="50" y="15"/>
                    </a:cubicBezTo>
                    <a:cubicBezTo>
                      <a:pt x="41" y="4"/>
                      <a:pt x="33" y="1"/>
                      <a:pt x="19" y="0"/>
                    </a:cubicBezTo>
                    <a:cubicBezTo>
                      <a:pt x="23" y="2"/>
                      <a:pt x="26" y="6"/>
                      <a:pt x="30" y="8"/>
                    </a:cubicBezTo>
                    <a:cubicBezTo>
                      <a:pt x="22" y="7"/>
                      <a:pt x="17" y="9"/>
                      <a:pt x="11" y="11"/>
                    </a:cubicBezTo>
                    <a:cubicBezTo>
                      <a:pt x="17" y="14"/>
                      <a:pt x="16" y="17"/>
                      <a:pt x="25" y="16"/>
                    </a:cubicBezTo>
                    <a:cubicBezTo>
                      <a:pt x="18" y="18"/>
                      <a:pt x="12" y="18"/>
                      <a:pt x="4" y="21"/>
                    </a:cubicBezTo>
                    <a:cubicBezTo>
                      <a:pt x="10" y="23"/>
                      <a:pt x="13" y="27"/>
                      <a:pt x="19" y="28"/>
                    </a:cubicBezTo>
                    <a:cubicBezTo>
                      <a:pt x="14" y="31"/>
                      <a:pt x="7" y="30"/>
                      <a:pt x="0" y="2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7" name="Google Shape;1817;p77"/>
              <p:cNvSpPr/>
              <p:nvPr/>
            </p:nvSpPr>
            <p:spPr>
              <a:xfrm>
                <a:off x="4724956" y="922539"/>
                <a:ext cx="99073" cy="62320"/>
              </a:xfrm>
              <a:custGeom>
                <a:rect b="b" l="l" r="r" t="t"/>
                <a:pathLst>
                  <a:path extrusionOk="0" h="44" w="70">
                    <a:moveTo>
                      <a:pt x="20" y="0"/>
                    </a:moveTo>
                    <a:cubicBezTo>
                      <a:pt x="7" y="5"/>
                      <a:pt x="10" y="20"/>
                      <a:pt x="5" y="31"/>
                    </a:cubicBezTo>
                    <a:cubicBezTo>
                      <a:pt x="3" y="33"/>
                      <a:pt x="1" y="35"/>
                      <a:pt x="0" y="37"/>
                    </a:cubicBezTo>
                    <a:cubicBezTo>
                      <a:pt x="8" y="35"/>
                      <a:pt x="14" y="36"/>
                      <a:pt x="17" y="44"/>
                    </a:cubicBezTo>
                    <a:cubicBezTo>
                      <a:pt x="24" y="42"/>
                      <a:pt x="36" y="29"/>
                      <a:pt x="39" y="31"/>
                    </a:cubicBezTo>
                    <a:cubicBezTo>
                      <a:pt x="50" y="37"/>
                      <a:pt x="57" y="39"/>
                      <a:pt x="70" y="34"/>
                    </a:cubicBezTo>
                    <a:cubicBezTo>
                      <a:pt x="57" y="31"/>
                      <a:pt x="23" y="8"/>
                      <a:pt x="2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8" name="Google Shape;1818;p77"/>
              <p:cNvSpPr/>
              <p:nvPr/>
            </p:nvSpPr>
            <p:spPr>
              <a:xfrm>
                <a:off x="4859184" y="857023"/>
                <a:ext cx="35954" cy="35155"/>
              </a:xfrm>
              <a:custGeom>
                <a:rect b="b" l="l" r="r" t="t"/>
                <a:pathLst>
                  <a:path extrusionOk="0" h="25" w="25">
                    <a:moveTo>
                      <a:pt x="25" y="16"/>
                    </a:moveTo>
                    <a:cubicBezTo>
                      <a:pt x="19" y="0"/>
                      <a:pt x="0" y="12"/>
                      <a:pt x="6" y="18"/>
                    </a:cubicBezTo>
                    <a:cubicBezTo>
                      <a:pt x="14" y="24"/>
                      <a:pt x="19" y="25"/>
                      <a:pt x="25" y="1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19" name="Google Shape;1819;p77"/>
              <p:cNvSpPr/>
              <p:nvPr/>
            </p:nvSpPr>
            <p:spPr>
              <a:xfrm>
                <a:off x="4774493" y="988854"/>
                <a:ext cx="25567" cy="18377"/>
              </a:xfrm>
              <a:custGeom>
                <a:rect b="b" l="l" r="r" t="t"/>
                <a:pathLst>
                  <a:path extrusionOk="0" h="13" w="18">
                    <a:moveTo>
                      <a:pt x="0" y="13"/>
                    </a:moveTo>
                    <a:cubicBezTo>
                      <a:pt x="7" y="10"/>
                      <a:pt x="13" y="6"/>
                      <a:pt x="18" y="1"/>
                    </a:cubicBezTo>
                    <a:cubicBezTo>
                      <a:pt x="14" y="1"/>
                      <a:pt x="11" y="0"/>
                      <a:pt x="8" y="0"/>
                    </a:cubicBezTo>
                    <a:cubicBezTo>
                      <a:pt x="3" y="4"/>
                      <a:pt x="0" y="7"/>
                      <a:pt x="0" y="1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0" name="Google Shape;1820;p77"/>
              <p:cNvSpPr/>
              <p:nvPr/>
            </p:nvSpPr>
            <p:spPr>
              <a:xfrm>
                <a:off x="4814441" y="714805"/>
                <a:ext cx="64717" cy="39949"/>
              </a:xfrm>
              <a:custGeom>
                <a:rect b="b" l="l" r="r" t="t"/>
                <a:pathLst>
                  <a:path extrusionOk="0" h="28" w="46">
                    <a:moveTo>
                      <a:pt x="17" y="26"/>
                    </a:moveTo>
                    <a:cubicBezTo>
                      <a:pt x="28" y="21"/>
                      <a:pt x="38" y="28"/>
                      <a:pt x="46" y="20"/>
                    </a:cubicBezTo>
                    <a:cubicBezTo>
                      <a:pt x="36" y="12"/>
                      <a:pt x="10" y="0"/>
                      <a:pt x="0" y="11"/>
                    </a:cubicBezTo>
                    <a:cubicBezTo>
                      <a:pt x="5" y="19"/>
                      <a:pt x="9" y="24"/>
                      <a:pt x="17" y="2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1" name="Google Shape;1821;p77"/>
              <p:cNvSpPr/>
              <p:nvPr/>
            </p:nvSpPr>
            <p:spPr>
              <a:xfrm>
                <a:off x="4818436" y="1001638"/>
                <a:ext cx="16778" cy="15181"/>
              </a:xfrm>
              <a:custGeom>
                <a:rect b="b" l="l" r="r" t="t"/>
                <a:pathLst>
                  <a:path extrusionOk="0" h="11" w="12">
                    <a:moveTo>
                      <a:pt x="12" y="3"/>
                    </a:moveTo>
                    <a:cubicBezTo>
                      <a:pt x="3" y="0"/>
                      <a:pt x="0" y="2"/>
                      <a:pt x="6" y="11"/>
                    </a:cubicBezTo>
                    <a:cubicBezTo>
                      <a:pt x="8" y="8"/>
                      <a:pt x="10" y="6"/>
                      <a:pt x="12" y="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2" name="Google Shape;1822;p77"/>
              <p:cNvSpPr/>
              <p:nvPr/>
            </p:nvSpPr>
            <p:spPr>
              <a:xfrm>
                <a:off x="4900731" y="869806"/>
                <a:ext cx="15180" cy="7191"/>
              </a:xfrm>
              <a:custGeom>
                <a:rect b="b" l="l" r="r" t="t"/>
                <a:pathLst>
                  <a:path extrusionOk="0" h="5" w="11">
                    <a:moveTo>
                      <a:pt x="11" y="5"/>
                    </a:moveTo>
                    <a:cubicBezTo>
                      <a:pt x="3" y="0"/>
                      <a:pt x="7" y="1"/>
                      <a:pt x="0" y="3"/>
                    </a:cubicBezTo>
                    <a:cubicBezTo>
                      <a:pt x="1" y="3"/>
                      <a:pt x="3" y="4"/>
                      <a:pt x="4" y="5"/>
                    </a:cubicBezTo>
                    <a:cubicBezTo>
                      <a:pt x="7" y="5"/>
                      <a:pt x="9" y="5"/>
                      <a:pt x="11" y="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3" name="Google Shape;1823;p77"/>
              <p:cNvSpPr/>
              <p:nvPr/>
            </p:nvSpPr>
            <p:spPr>
              <a:xfrm>
                <a:off x="4648254" y="702021"/>
                <a:ext cx="439438" cy="310801"/>
              </a:xfrm>
              <a:custGeom>
                <a:rect b="b" l="l" r="r" t="t"/>
                <a:pathLst>
                  <a:path extrusionOk="0" h="219" w="310">
                    <a:moveTo>
                      <a:pt x="227" y="71"/>
                    </a:moveTo>
                    <a:cubicBezTo>
                      <a:pt x="214" y="64"/>
                      <a:pt x="204" y="63"/>
                      <a:pt x="191" y="57"/>
                    </a:cubicBezTo>
                    <a:cubicBezTo>
                      <a:pt x="175" y="50"/>
                      <a:pt x="173" y="38"/>
                      <a:pt x="152" y="37"/>
                    </a:cubicBezTo>
                    <a:cubicBezTo>
                      <a:pt x="141" y="36"/>
                      <a:pt x="131" y="44"/>
                      <a:pt x="119" y="44"/>
                    </a:cubicBezTo>
                    <a:cubicBezTo>
                      <a:pt x="121" y="25"/>
                      <a:pt x="111" y="17"/>
                      <a:pt x="93" y="20"/>
                    </a:cubicBezTo>
                    <a:cubicBezTo>
                      <a:pt x="65" y="24"/>
                      <a:pt x="79" y="39"/>
                      <a:pt x="65" y="51"/>
                    </a:cubicBezTo>
                    <a:cubicBezTo>
                      <a:pt x="58" y="37"/>
                      <a:pt x="60" y="29"/>
                      <a:pt x="74" y="18"/>
                    </a:cubicBezTo>
                    <a:cubicBezTo>
                      <a:pt x="42" y="0"/>
                      <a:pt x="0" y="63"/>
                      <a:pt x="50" y="65"/>
                    </a:cubicBezTo>
                    <a:cubicBezTo>
                      <a:pt x="50" y="67"/>
                      <a:pt x="50" y="68"/>
                      <a:pt x="49" y="70"/>
                    </a:cubicBezTo>
                    <a:cubicBezTo>
                      <a:pt x="44" y="68"/>
                      <a:pt x="39" y="70"/>
                      <a:pt x="34" y="69"/>
                    </a:cubicBezTo>
                    <a:cubicBezTo>
                      <a:pt x="47" y="97"/>
                      <a:pt x="119" y="72"/>
                      <a:pt x="124" y="94"/>
                    </a:cubicBezTo>
                    <a:cubicBezTo>
                      <a:pt x="144" y="79"/>
                      <a:pt x="147" y="83"/>
                      <a:pt x="166" y="100"/>
                    </a:cubicBezTo>
                    <a:cubicBezTo>
                      <a:pt x="163" y="102"/>
                      <a:pt x="160" y="103"/>
                      <a:pt x="157" y="104"/>
                    </a:cubicBezTo>
                    <a:cubicBezTo>
                      <a:pt x="166" y="111"/>
                      <a:pt x="179" y="104"/>
                      <a:pt x="192" y="117"/>
                    </a:cubicBezTo>
                    <a:cubicBezTo>
                      <a:pt x="205" y="130"/>
                      <a:pt x="197" y="144"/>
                      <a:pt x="181" y="151"/>
                    </a:cubicBezTo>
                    <a:cubicBezTo>
                      <a:pt x="184" y="153"/>
                      <a:pt x="186" y="156"/>
                      <a:pt x="188" y="158"/>
                    </a:cubicBezTo>
                    <a:cubicBezTo>
                      <a:pt x="173" y="167"/>
                      <a:pt x="155" y="158"/>
                      <a:pt x="143" y="172"/>
                    </a:cubicBezTo>
                    <a:cubicBezTo>
                      <a:pt x="154" y="188"/>
                      <a:pt x="161" y="174"/>
                      <a:pt x="172" y="178"/>
                    </a:cubicBezTo>
                    <a:cubicBezTo>
                      <a:pt x="179" y="181"/>
                      <a:pt x="178" y="171"/>
                      <a:pt x="186" y="177"/>
                    </a:cubicBezTo>
                    <a:cubicBezTo>
                      <a:pt x="191" y="181"/>
                      <a:pt x="196" y="185"/>
                      <a:pt x="201" y="188"/>
                    </a:cubicBezTo>
                    <a:cubicBezTo>
                      <a:pt x="214" y="194"/>
                      <a:pt x="215" y="202"/>
                      <a:pt x="231" y="207"/>
                    </a:cubicBezTo>
                    <a:cubicBezTo>
                      <a:pt x="241" y="210"/>
                      <a:pt x="253" y="211"/>
                      <a:pt x="260" y="219"/>
                    </a:cubicBezTo>
                    <a:cubicBezTo>
                      <a:pt x="268" y="207"/>
                      <a:pt x="248" y="198"/>
                      <a:pt x="238" y="191"/>
                    </a:cubicBezTo>
                    <a:cubicBezTo>
                      <a:pt x="244" y="192"/>
                      <a:pt x="299" y="214"/>
                      <a:pt x="278" y="187"/>
                    </a:cubicBezTo>
                    <a:cubicBezTo>
                      <a:pt x="270" y="176"/>
                      <a:pt x="266" y="179"/>
                      <a:pt x="257" y="169"/>
                    </a:cubicBezTo>
                    <a:cubicBezTo>
                      <a:pt x="251" y="163"/>
                      <a:pt x="249" y="158"/>
                      <a:pt x="247" y="153"/>
                    </a:cubicBezTo>
                    <a:cubicBezTo>
                      <a:pt x="249" y="153"/>
                      <a:pt x="250" y="153"/>
                      <a:pt x="252" y="153"/>
                    </a:cubicBezTo>
                    <a:cubicBezTo>
                      <a:pt x="252" y="152"/>
                      <a:pt x="252" y="151"/>
                      <a:pt x="252" y="149"/>
                    </a:cubicBezTo>
                    <a:cubicBezTo>
                      <a:pt x="250" y="149"/>
                      <a:pt x="248" y="149"/>
                      <a:pt x="245" y="148"/>
                    </a:cubicBezTo>
                    <a:cubicBezTo>
                      <a:pt x="263" y="138"/>
                      <a:pt x="284" y="183"/>
                      <a:pt x="291" y="158"/>
                    </a:cubicBezTo>
                    <a:cubicBezTo>
                      <a:pt x="310" y="143"/>
                      <a:pt x="310" y="144"/>
                      <a:pt x="289" y="131"/>
                    </a:cubicBezTo>
                    <a:cubicBezTo>
                      <a:pt x="286" y="129"/>
                      <a:pt x="280" y="131"/>
                      <a:pt x="276" y="128"/>
                    </a:cubicBezTo>
                    <a:cubicBezTo>
                      <a:pt x="272" y="126"/>
                      <a:pt x="278" y="121"/>
                      <a:pt x="271" y="120"/>
                    </a:cubicBezTo>
                    <a:cubicBezTo>
                      <a:pt x="260" y="117"/>
                      <a:pt x="258" y="108"/>
                      <a:pt x="247" y="106"/>
                    </a:cubicBezTo>
                    <a:cubicBezTo>
                      <a:pt x="251" y="103"/>
                      <a:pt x="253" y="100"/>
                      <a:pt x="258" y="98"/>
                    </a:cubicBezTo>
                    <a:cubicBezTo>
                      <a:pt x="253" y="97"/>
                      <a:pt x="249" y="94"/>
                      <a:pt x="243" y="94"/>
                    </a:cubicBezTo>
                    <a:cubicBezTo>
                      <a:pt x="247" y="93"/>
                      <a:pt x="251" y="90"/>
                      <a:pt x="255" y="89"/>
                    </a:cubicBezTo>
                    <a:cubicBezTo>
                      <a:pt x="244" y="80"/>
                      <a:pt x="239" y="77"/>
                      <a:pt x="227" y="7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4" name="Google Shape;1824;p77"/>
              <p:cNvSpPr/>
              <p:nvPr/>
            </p:nvSpPr>
            <p:spPr>
              <a:xfrm>
                <a:off x="5172383" y="809883"/>
                <a:ext cx="45542" cy="31161"/>
              </a:xfrm>
              <a:custGeom>
                <a:rect b="b" l="l" r="r" t="t"/>
                <a:pathLst>
                  <a:path extrusionOk="0" h="22" w="32">
                    <a:moveTo>
                      <a:pt x="11" y="20"/>
                    </a:moveTo>
                    <a:cubicBezTo>
                      <a:pt x="19" y="22"/>
                      <a:pt x="27" y="20"/>
                      <a:pt x="32" y="14"/>
                    </a:cubicBezTo>
                    <a:cubicBezTo>
                      <a:pt x="28" y="11"/>
                      <a:pt x="17" y="0"/>
                      <a:pt x="12" y="1"/>
                    </a:cubicBezTo>
                    <a:cubicBezTo>
                      <a:pt x="0" y="4"/>
                      <a:pt x="5" y="15"/>
                      <a:pt x="11" y="2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5" name="Google Shape;1825;p77"/>
              <p:cNvSpPr/>
              <p:nvPr/>
            </p:nvSpPr>
            <p:spPr>
              <a:xfrm>
                <a:off x="5674141" y="670861"/>
                <a:ext cx="25567" cy="17578"/>
              </a:xfrm>
              <a:custGeom>
                <a:rect b="b" l="l" r="r" t="t"/>
                <a:pathLst>
                  <a:path extrusionOk="0" h="12" w="18">
                    <a:moveTo>
                      <a:pt x="7" y="12"/>
                    </a:moveTo>
                    <a:cubicBezTo>
                      <a:pt x="11" y="11"/>
                      <a:pt x="15" y="9"/>
                      <a:pt x="18" y="7"/>
                    </a:cubicBezTo>
                    <a:cubicBezTo>
                      <a:pt x="13" y="2"/>
                      <a:pt x="0" y="0"/>
                      <a:pt x="7" y="12"/>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6" name="Google Shape;1826;p77"/>
              <p:cNvSpPr/>
              <p:nvPr/>
            </p:nvSpPr>
            <p:spPr>
              <a:xfrm>
                <a:off x="5121248" y="1217361"/>
                <a:ext cx="98274" cy="89485"/>
              </a:xfrm>
              <a:custGeom>
                <a:rect b="b" l="l" r="r" t="t"/>
                <a:pathLst>
                  <a:path extrusionOk="0" h="63" w="69">
                    <a:moveTo>
                      <a:pt x="23" y="24"/>
                    </a:moveTo>
                    <a:cubicBezTo>
                      <a:pt x="26" y="16"/>
                      <a:pt x="32" y="8"/>
                      <a:pt x="30" y="0"/>
                    </a:cubicBezTo>
                    <a:cubicBezTo>
                      <a:pt x="15" y="8"/>
                      <a:pt x="15" y="28"/>
                      <a:pt x="1" y="38"/>
                    </a:cubicBezTo>
                    <a:cubicBezTo>
                      <a:pt x="1" y="43"/>
                      <a:pt x="0" y="47"/>
                      <a:pt x="1" y="52"/>
                    </a:cubicBezTo>
                    <a:cubicBezTo>
                      <a:pt x="12" y="48"/>
                      <a:pt x="27" y="52"/>
                      <a:pt x="39" y="52"/>
                    </a:cubicBezTo>
                    <a:cubicBezTo>
                      <a:pt x="37" y="54"/>
                      <a:pt x="36" y="56"/>
                      <a:pt x="35" y="58"/>
                    </a:cubicBezTo>
                    <a:cubicBezTo>
                      <a:pt x="39" y="54"/>
                      <a:pt x="43" y="53"/>
                      <a:pt x="47" y="49"/>
                    </a:cubicBezTo>
                    <a:cubicBezTo>
                      <a:pt x="49" y="56"/>
                      <a:pt x="52" y="57"/>
                      <a:pt x="56" y="63"/>
                    </a:cubicBezTo>
                    <a:cubicBezTo>
                      <a:pt x="69" y="45"/>
                      <a:pt x="48" y="53"/>
                      <a:pt x="56" y="38"/>
                    </a:cubicBezTo>
                    <a:cubicBezTo>
                      <a:pt x="55" y="39"/>
                      <a:pt x="53" y="39"/>
                      <a:pt x="52" y="39"/>
                    </a:cubicBezTo>
                    <a:cubicBezTo>
                      <a:pt x="53" y="37"/>
                      <a:pt x="53" y="31"/>
                      <a:pt x="52" y="28"/>
                    </a:cubicBezTo>
                    <a:cubicBezTo>
                      <a:pt x="43" y="29"/>
                      <a:pt x="39" y="29"/>
                      <a:pt x="32" y="28"/>
                    </a:cubicBezTo>
                    <a:cubicBezTo>
                      <a:pt x="32" y="25"/>
                      <a:pt x="33" y="25"/>
                      <a:pt x="34" y="23"/>
                    </a:cubicBezTo>
                    <a:cubicBezTo>
                      <a:pt x="29" y="24"/>
                      <a:pt x="28" y="22"/>
                      <a:pt x="23" y="2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7" name="Google Shape;1827;p77"/>
              <p:cNvSpPr/>
              <p:nvPr/>
            </p:nvSpPr>
            <p:spPr>
              <a:xfrm>
                <a:off x="7829780" y="631711"/>
                <a:ext cx="124640" cy="69511"/>
              </a:xfrm>
              <a:custGeom>
                <a:rect b="b" l="l" r="r" t="t"/>
                <a:pathLst>
                  <a:path extrusionOk="0" h="49" w="88">
                    <a:moveTo>
                      <a:pt x="72" y="34"/>
                    </a:moveTo>
                    <a:cubicBezTo>
                      <a:pt x="81" y="35"/>
                      <a:pt x="86" y="31"/>
                      <a:pt x="88" y="22"/>
                    </a:cubicBezTo>
                    <a:cubicBezTo>
                      <a:pt x="81" y="20"/>
                      <a:pt x="74" y="18"/>
                      <a:pt x="67" y="16"/>
                    </a:cubicBezTo>
                    <a:cubicBezTo>
                      <a:pt x="55" y="12"/>
                      <a:pt x="54" y="22"/>
                      <a:pt x="48" y="22"/>
                    </a:cubicBezTo>
                    <a:cubicBezTo>
                      <a:pt x="39" y="22"/>
                      <a:pt x="24" y="0"/>
                      <a:pt x="16" y="18"/>
                    </a:cubicBezTo>
                    <a:cubicBezTo>
                      <a:pt x="0" y="49"/>
                      <a:pt x="59" y="36"/>
                      <a:pt x="72" y="3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8" name="Google Shape;1828;p77"/>
              <p:cNvSpPr/>
              <p:nvPr/>
            </p:nvSpPr>
            <p:spPr>
              <a:xfrm>
                <a:off x="4923102" y="1405920"/>
                <a:ext cx="12784" cy="1598"/>
              </a:xfrm>
              <a:custGeom>
                <a:rect b="b" l="l" r="r" t="t"/>
                <a:pathLst>
                  <a:path extrusionOk="0" h="1" w="9">
                    <a:moveTo>
                      <a:pt x="9" y="0"/>
                    </a:moveTo>
                    <a:cubicBezTo>
                      <a:pt x="6" y="0"/>
                      <a:pt x="3" y="1"/>
                      <a:pt x="0" y="1"/>
                    </a:cubicBezTo>
                    <a:cubicBezTo>
                      <a:pt x="0" y="1"/>
                      <a:pt x="0" y="1"/>
                      <a:pt x="0" y="1"/>
                    </a:cubicBezTo>
                    <a:cubicBezTo>
                      <a:pt x="3" y="1"/>
                      <a:pt x="6" y="0"/>
                      <a:pt x="9"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29" name="Google Shape;1829;p77"/>
              <p:cNvSpPr/>
              <p:nvPr/>
            </p:nvSpPr>
            <p:spPr>
              <a:xfrm>
                <a:off x="4801658" y="1188599"/>
                <a:ext cx="15180" cy="8789"/>
              </a:xfrm>
              <a:custGeom>
                <a:rect b="b" l="l" r="r" t="t"/>
                <a:pathLst>
                  <a:path extrusionOk="0" h="6" w="11">
                    <a:moveTo>
                      <a:pt x="11" y="6"/>
                    </a:moveTo>
                    <a:cubicBezTo>
                      <a:pt x="8" y="0"/>
                      <a:pt x="5" y="2"/>
                      <a:pt x="0" y="0"/>
                    </a:cubicBezTo>
                    <a:cubicBezTo>
                      <a:pt x="2" y="2"/>
                      <a:pt x="5" y="6"/>
                      <a:pt x="11" y="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0" name="Google Shape;1830;p77"/>
              <p:cNvSpPr/>
              <p:nvPr/>
            </p:nvSpPr>
            <p:spPr>
              <a:xfrm>
                <a:off x="4155286" y="1232542"/>
                <a:ext cx="65516" cy="45542"/>
              </a:xfrm>
              <a:custGeom>
                <a:rect b="b" l="l" r="r" t="t"/>
                <a:pathLst>
                  <a:path extrusionOk="0" h="32" w="46">
                    <a:moveTo>
                      <a:pt x="0" y="4"/>
                    </a:moveTo>
                    <a:cubicBezTo>
                      <a:pt x="2" y="4"/>
                      <a:pt x="4" y="4"/>
                      <a:pt x="6" y="5"/>
                    </a:cubicBezTo>
                    <a:cubicBezTo>
                      <a:pt x="5" y="6"/>
                      <a:pt x="4" y="7"/>
                      <a:pt x="3" y="8"/>
                    </a:cubicBezTo>
                    <a:cubicBezTo>
                      <a:pt x="9" y="12"/>
                      <a:pt x="13" y="15"/>
                      <a:pt x="21" y="16"/>
                    </a:cubicBezTo>
                    <a:cubicBezTo>
                      <a:pt x="17" y="24"/>
                      <a:pt x="35" y="31"/>
                      <a:pt x="46" y="32"/>
                    </a:cubicBezTo>
                    <a:cubicBezTo>
                      <a:pt x="41" y="19"/>
                      <a:pt x="14" y="0"/>
                      <a:pt x="0"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1" name="Google Shape;1831;p77"/>
              <p:cNvSpPr/>
              <p:nvPr/>
            </p:nvSpPr>
            <p:spPr>
              <a:xfrm>
                <a:off x="4088970" y="1173418"/>
                <a:ext cx="19974" cy="33557"/>
              </a:xfrm>
              <a:custGeom>
                <a:rect b="b" l="l" r="r" t="t"/>
                <a:pathLst>
                  <a:path extrusionOk="0" h="24" w="14">
                    <a:moveTo>
                      <a:pt x="6" y="7"/>
                    </a:moveTo>
                    <a:cubicBezTo>
                      <a:pt x="4" y="3"/>
                      <a:pt x="9" y="5"/>
                      <a:pt x="0" y="0"/>
                    </a:cubicBezTo>
                    <a:cubicBezTo>
                      <a:pt x="1" y="4"/>
                      <a:pt x="3" y="6"/>
                      <a:pt x="5" y="9"/>
                    </a:cubicBezTo>
                    <a:cubicBezTo>
                      <a:pt x="9" y="15"/>
                      <a:pt x="11" y="17"/>
                      <a:pt x="14" y="24"/>
                    </a:cubicBezTo>
                    <a:cubicBezTo>
                      <a:pt x="11" y="17"/>
                      <a:pt x="11" y="11"/>
                      <a:pt x="11" y="3"/>
                    </a:cubicBezTo>
                    <a:cubicBezTo>
                      <a:pt x="9" y="4"/>
                      <a:pt x="8" y="5"/>
                      <a:pt x="6" y="7"/>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2" name="Google Shape;1832;p77"/>
              <p:cNvSpPr/>
              <p:nvPr/>
            </p:nvSpPr>
            <p:spPr>
              <a:xfrm>
                <a:off x="3784560" y="1099113"/>
                <a:ext cx="42346" cy="24769"/>
              </a:xfrm>
              <a:custGeom>
                <a:rect b="b" l="l" r="r" t="t"/>
                <a:pathLst>
                  <a:path extrusionOk="0" h="17" w="30">
                    <a:moveTo>
                      <a:pt x="21" y="0"/>
                    </a:moveTo>
                    <a:cubicBezTo>
                      <a:pt x="9" y="1"/>
                      <a:pt x="0" y="17"/>
                      <a:pt x="12" y="14"/>
                    </a:cubicBezTo>
                    <a:cubicBezTo>
                      <a:pt x="19" y="13"/>
                      <a:pt x="30" y="4"/>
                      <a:pt x="21"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3" name="Google Shape;1833;p77"/>
              <p:cNvSpPr/>
              <p:nvPr/>
            </p:nvSpPr>
            <p:spPr>
              <a:xfrm>
                <a:off x="6112779" y="1448266"/>
                <a:ext cx="38351" cy="31161"/>
              </a:xfrm>
              <a:custGeom>
                <a:rect b="b" l="l" r="r" t="t"/>
                <a:pathLst>
                  <a:path extrusionOk="0" h="22" w="27">
                    <a:moveTo>
                      <a:pt x="27" y="0"/>
                    </a:moveTo>
                    <a:cubicBezTo>
                      <a:pt x="18" y="4"/>
                      <a:pt x="8" y="2"/>
                      <a:pt x="0" y="2"/>
                    </a:cubicBezTo>
                    <a:cubicBezTo>
                      <a:pt x="11" y="15"/>
                      <a:pt x="25" y="22"/>
                      <a:pt x="27"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4" name="Google Shape;1834;p77"/>
              <p:cNvSpPr/>
              <p:nvPr/>
            </p:nvSpPr>
            <p:spPr>
              <a:xfrm>
                <a:off x="6062443" y="1369167"/>
                <a:ext cx="9588" cy="25567"/>
              </a:xfrm>
              <a:custGeom>
                <a:rect b="b" l="l" r="r" t="t"/>
                <a:pathLst>
                  <a:path extrusionOk="0" h="18" w="7">
                    <a:moveTo>
                      <a:pt x="6" y="0"/>
                    </a:moveTo>
                    <a:cubicBezTo>
                      <a:pt x="4" y="2"/>
                      <a:pt x="2" y="3"/>
                      <a:pt x="0" y="4"/>
                    </a:cubicBezTo>
                    <a:cubicBezTo>
                      <a:pt x="0" y="7"/>
                      <a:pt x="0" y="12"/>
                      <a:pt x="4" y="18"/>
                    </a:cubicBezTo>
                    <a:cubicBezTo>
                      <a:pt x="7" y="12"/>
                      <a:pt x="7" y="6"/>
                      <a:pt x="6"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5" name="Google Shape;1835;p77"/>
              <p:cNvSpPr/>
              <p:nvPr/>
            </p:nvSpPr>
            <p:spPr>
              <a:xfrm>
                <a:off x="6046464" y="1381951"/>
                <a:ext cx="55129" cy="51933"/>
              </a:xfrm>
              <a:custGeom>
                <a:rect b="b" l="l" r="r" t="t"/>
                <a:pathLst>
                  <a:path extrusionOk="0" h="37" w="39">
                    <a:moveTo>
                      <a:pt x="10" y="23"/>
                    </a:moveTo>
                    <a:cubicBezTo>
                      <a:pt x="8" y="29"/>
                      <a:pt x="8" y="32"/>
                      <a:pt x="11" y="37"/>
                    </a:cubicBezTo>
                    <a:cubicBezTo>
                      <a:pt x="39" y="25"/>
                      <a:pt x="0" y="0"/>
                      <a:pt x="10" y="2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6" name="Google Shape;1836;p77"/>
              <p:cNvSpPr/>
              <p:nvPr/>
            </p:nvSpPr>
            <p:spPr>
              <a:xfrm>
                <a:off x="5976953" y="1417105"/>
                <a:ext cx="10387" cy="12784"/>
              </a:xfrm>
              <a:custGeom>
                <a:rect b="b" l="l" r="r" t="t"/>
                <a:pathLst>
                  <a:path extrusionOk="0" h="9" w="7">
                    <a:moveTo>
                      <a:pt x="7" y="6"/>
                    </a:moveTo>
                    <a:cubicBezTo>
                      <a:pt x="4" y="5"/>
                      <a:pt x="6" y="0"/>
                      <a:pt x="0" y="4"/>
                    </a:cubicBezTo>
                    <a:cubicBezTo>
                      <a:pt x="3" y="9"/>
                      <a:pt x="5" y="5"/>
                      <a:pt x="7" y="6"/>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7" name="Google Shape;1837;p77"/>
              <p:cNvSpPr/>
              <p:nvPr/>
            </p:nvSpPr>
            <p:spPr>
              <a:xfrm>
                <a:off x="6077623" y="1139061"/>
                <a:ext cx="14381" cy="11186"/>
              </a:xfrm>
              <a:custGeom>
                <a:rect b="b" l="l" r="r" t="t"/>
                <a:pathLst>
                  <a:path extrusionOk="0" h="8" w="10">
                    <a:moveTo>
                      <a:pt x="8" y="8"/>
                    </a:moveTo>
                    <a:cubicBezTo>
                      <a:pt x="10" y="7"/>
                      <a:pt x="8" y="3"/>
                      <a:pt x="0" y="0"/>
                    </a:cubicBezTo>
                    <a:cubicBezTo>
                      <a:pt x="1" y="5"/>
                      <a:pt x="4" y="4"/>
                      <a:pt x="8" y="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8" name="Google Shape;1838;p77"/>
              <p:cNvSpPr/>
              <p:nvPr/>
            </p:nvSpPr>
            <p:spPr>
              <a:xfrm>
                <a:off x="6191079" y="1087927"/>
                <a:ext cx="11186" cy="18377"/>
              </a:xfrm>
              <a:custGeom>
                <a:rect b="b" l="l" r="r" t="t"/>
                <a:pathLst>
                  <a:path extrusionOk="0" h="13" w="8">
                    <a:moveTo>
                      <a:pt x="8" y="0"/>
                    </a:moveTo>
                    <a:cubicBezTo>
                      <a:pt x="3" y="6"/>
                      <a:pt x="2" y="8"/>
                      <a:pt x="0" y="13"/>
                    </a:cubicBezTo>
                    <a:cubicBezTo>
                      <a:pt x="2" y="11"/>
                      <a:pt x="3" y="8"/>
                      <a:pt x="5" y="5"/>
                    </a:cubicBezTo>
                    <a:cubicBezTo>
                      <a:pt x="6" y="3"/>
                      <a:pt x="7" y="2"/>
                      <a:pt x="8"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39" name="Google Shape;1839;p77"/>
              <p:cNvSpPr/>
              <p:nvPr/>
            </p:nvSpPr>
            <p:spPr>
              <a:xfrm>
                <a:off x="6271776" y="1492209"/>
                <a:ext cx="31160" cy="5593"/>
              </a:xfrm>
              <a:custGeom>
                <a:rect b="b" l="l" r="r" t="t"/>
                <a:pathLst>
                  <a:path extrusionOk="0" h="4" w="22">
                    <a:moveTo>
                      <a:pt x="22" y="3"/>
                    </a:moveTo>
                    <a:cubicBezTo>
                      <a:pt x="14" y="1"/>
                      <a:pt x="7" y="0"/>
                      <a:pt x="0" y="1"/>
                    </a:cubicBezTo>
                    <a:cubicBezTo>
                      <a:pt x="7" y="3"/>
                      <a:pt x="14" y="4"/>
                      <a:pt x="22" y="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0" name="Google Shape;1840;p77"/>
              <p:cNvSpPr/>
              <p:nvPr/>
            </p:nvSpPr>
            <p:spPr>
              <a:xfrm>
                <a:off x="6389225" y="1488214"/>
                <a:ext cx="28763" cy="13583"/>
              </a:xfrm>
              <a:custGeom>
                <a:rect b="b" l="l" r="r" t="t"/>
                <a:pathLst>
                  <a:path extrusionOk="0" h="10" w="20">
                    <a:moveTo>
                      <a:pt x="20" y="0"/>
                    </a:moveTo>
                    <a:cubicBezTo>
                      <a:pt x="13" y="1"/>
                      <a:pt x="6" y="4"/>
                      <a:pt x="0" y="7"/>
                    </a:cubicBezTo>
                    <a:cubicBezTo>
                      <a:pt x="1" y="8"/>
                      <a:pt x="3" y="9"/>
                      <a:pt x="4" y="10"/>
                    </a:cubicBezTo>
                    <a:cubicBezTo>
                      <a:pt x="11" y="8"/>
                      <a:pt x="16" y="5"/>
                      <a:pt x="2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1" name="Google Shape;1841;p77"/>
              <p:cNvSpPr/>
              <p:nvPr/>
            </p:nvSpPr>
            <p:spPr>
              <a:xfrm>
                <a:off x="6680053" y="1832573"/>
                <a:ext cx="13583" cy="7191"/>
              </a:xfrm>
              <a:custGeom>
                <a:rect b="b" l="l" r="r" t="t"/>
                <a:pathLst>
                  <a:path extrusionOk="0" h="5" w="10">
                    <a:moveTo>
                      <a:pt x="10" y="0"/>
                    </a:moveTo>
                    <a:cubicBezTo>
                      <a:pt x="6" y="0"/>
                      <a:pt x="3" y="1"/>
                      <a:pt x="0" y="2"/>
                    </a:cubicBezTo>
                    <a:cubicBezTo>
                      <a:pt x="4" y="2"/>
                      <a:pt x="5" y="5"/>
                      <a:pt x="1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2" name="Google Shape;1842;p77"/>
              <p:cNvSpPr/>
              <p:nvPr/>
            </p:nvSpPr>
            <p:spPr>
              <a:xfrm>
                <a:off x="6592165" y="829858"/>
                <a:ext cx="43943" cy="28763"/>
              </a:xfrm>
              <a:custGeom>
                <a:rect b="b" l="l" r="r" t="t"/>
                <a:pathLst>
                  <a:path extrusionOk="0" h="20" w="31">
                    <a:moveTo>
                      <a:pt x="13" y="3"/>
                    </a:moveTo>
                    <a:cubicBezTo>
                      <a:pt x="0" y="20"/>
                      <a:pt x="28" y="15"/>
                      <a:pt x="29" y="9"/>
                    </a:cubicBezTo>
                    <a:cubicBezTo>
                      <a:pt x="31" y="0"/>
                      <a:pt x="18" y="0"/>
                      <a:pt x="13" y="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3" name="Google Shape;1843;p77"/>
              <p:cNvSpPr/>
              <p:nvPr/>
            </p:nvSpPr>
            <p:spPr>
              <a:xfrm>
                <a:off x="6750363" y="809883"/>
                <a:ext cx="23970" cy="17578"/>
              </a:xfrm>
              <a:custGeom>
                <a:rect b="b" l="l" r="r" t="t"/>
                <a:pathLst>
                  <a:path extrusionOk="0" h="12" w="17">
                    <a:moveTo>
                      <a:pt x="0" y="2"/>
                    </a:moveTo>
                    <a:cubicBezTo>
                      <a:pt x="4" y="9"/>
                      <a:pt x="10" y="12"/>
                      <a:pt x="17" y="9"/>
                    </a:cubicBezTo>
                    <a:cubicBezTo>
                      <a:pt x="13" y="2"/>
                      <a:pt x="7" y="0"/>
                      <a:pt x="0" y="2"/>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4" name="Google Shape;1844;p77"/>
              <p:cNvSpPr/>
              <p:nvPr/>
            </p:nvSpPr>
            <p:spPr>
              <a:xfrm>
                <a:off x="7977591" y="665268"/>
                <a:ext cx="62320" cy="31161"/>
              </a:xfrm>
              <a:custGeom>
                <a:rect b="b" l="l" r="r" t="t"/>
                <a:pathLst>
                  <a:path extrusionOk="0" h="22" w="44">
                    <a:moveTo>
                      <a:pt x="44" y="10"/>
                    </a:moveTo>
                    <a:cubicBezTo>
                      <a:pt x="33" y="2"/>
                      <a:pt x="14" y="4"/>
                      <a:pt x="0" y="0"/>
                    </a:cubicBezTo>
                    <a:cubicBezTo>
                      <a:pt x="9" y="14"/>
                      <a:pt x="30" y="22"/>
                      <a:pt x="44" y="1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5" name="Google Shape;1845;p77"/>
              <p:cNvSpPr/>
              <p:nvPr/>
            </p:nvSpPr>
            <p:spPr>
              <a:xfrm>
                <a:off x="7888106" y="705218"/>
                <a:ext cx="14381" cy="9588"/>
              </a:xfrm>
              <a:custGeom>
                <a:rect b="b" l="l" r="r" t="t"/>
                <a:pathLst>
                  <a:path extrusionOk="0" h="7" w="10">
                    <a:moveTo>
                      <a:pt x="10" y="0"/>
                    </a:moveTo>
                    <a:cubicBezTo>
                      <a:pt x="0" y="0"/>
                      <a:pt x="0" y="0"/>
                      <a:pt x="0" y="0"/>
                    </a:cubicBezTo>
                    <a:cubicBezTo>
                      <a:pt x="5" y="7"/>
                      <a:pt x="5" y="1"/>
                      <a:pt x="1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6" name="Google Shape;1846;p77"/>
              <p:cNvSpPr/>
              <p:nvPr/>
            </p:nvSpPr>
            <p:spPr>
              <a:xfrm>
                <a:off x="5046145" y="1248521"/>
                <a:ext cx="35954" cy="15181"/>
              </a:xfrm>
              <a:custGeom>
                <a:rect b="b" l="l" r="r" t="t"/>
                <a:pathLst>
                  <a:path extrusionOk="0" h="11" w="25">
                    <a:moveTo>
                      <a:pt x="0" y="1"/>
                    </a:moveTo>
                    <a:cubicBezTo>
                      <a:pt x="6" y="6"/>
                      <a:pt x="13" y="9"/>
                      <a:pt x="20" y="11"/>
                    </a:cubicBezTo>
                    <a:cubicBezTo>
                      <a:pt x="21" y="11"/>
                      <a:pt x="23" y="10"/>
                      <a:pt x="25" y="9"/>
                    </a:cubicBezTo>
                    <a:cubicBezTo>
                      <a:pt x="18" y="4"/>
                      <a:pt x="9" y="0"/>
                      <a:pt x="0" y="1"/>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7" name="Google Shape;1847;p77"/>
              <p:cNvSpPr/>
              <p:nvPr/>
            </p:nvSpPr>
            <p:spPr>
              <a:xfrm>
                <a:off x="5050938" y="1302053"/>
                <a:ext cx="25567" cy="23170"/>
              </a:xfrm>
              <a:custGeom>
                <a:rect b="b" l="l" r="r" t="t"/>
                <a:pathLst>
                  <a:path extrusionOk="0" h="16" w="18">
                    <a:moveTo>
                      <a:pt x="0" y="0"/>
                    </a:moveTo>
                    <a:cubicBezTo>
                      <a:pt x="1" y="8"/>
                      <a:pt x="13" y="16"/>
                      <a:pt x="18" y="6"/>
                    </a:cubicBezTo>
                    <a:cubicBezTo>
                      <a:pt x="10" y="7"/>
                      <a:pt x="7" y="4"/>
                      <a:pt x="0"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8" name="Google Shape;1848;p77"/>
              <p:cNvSpPr/>
              <p:nvPr/>
            </p:nvSpPr>
            <p:spPr>
              <a:xfrm>
                <a:off x="5082898" y="1303651"/>
                <a:ext cx="24769" cy="29562"/>
              </a:xfrm>
              <a:custGeom>
                <a:rect b="b" l="l" r="r" t="t"/>
                <a:pathLst>
                  <a:path extrusionOk="0" h="21" w="17">
                    <a:moveTo>
                      <a:pt x="17" y="8"/>
                    </a:moveTo>
                    <a:cubicBezTo>
                      <a:pt x="16" y="5"/>
                      <a:pt x="14" y="2"/>
                      <a:pt x="12" y="0"/>
                    </a:cubicBezTo>
                    <a:cubicBezTo>
                      <a:pt x="0" y="8"/>
                      <a:pt x="7" y="21"/>
                      <a:pt x="17" y="8"/>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49" name="Google Shape;1849;p77"/>
              <p:cNvSpPr/>
              <p:nvPr/>
            </p:nvSpPr>
            <p:spPr>
              <a:xfrm>
                <a:off x="3615973" y="1045582"/>
                <a:ext cx="22371" cy="11186"/>
              </a:xfrm>
              <a:custGeom>
                <a:rect b="b" l="l" r="r" t="t"/>
                <a:pathLst>
                  <a:path extrusionOk="0" h="8" w="16">
                    <a:moveTo>
                      <a:pt x="6" y="5"/>
                    </a:moveTo>
                    <a:cubicBezTo>
                      <a:pt x="4" y="5"/>
                      <a:pt x="2" y="5"/>
                      <a:pt x="0" y="5"/>
                    </a:cubicBezTo>
                    <a:cubicBezTo>
                      <a:pt x="6" y="8"/>
                      <a:pt x="9" y="8"/>
                      <a:pt x="16" y="8"/>
                    </a:cubicBezTo>
                    <a:cubicBezTo>
                      <a:pt x="12" y="0"/>
                      <a:pt x="11" y="5"/>
                      <a:pt x="6" y="5"/>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50" name="Google Shape;1850;p77"/>
              <p:cNvSpPr/>
              <p:nvPr/>
            </p:nvSpPr>
            <p:spPr>
              <a:xfrm>
                <a:off x="3778962" y="1740698"/>
                <a:ext cx="11186" cy="15181"/>
              </a:xfrm>
              <a:custGeom>
                <a:rect b="b" l="l" r="r" t="t"/>
                <a:pathLst>
                  <a:path extrusionOk="0" h="11" w="8">
                    <a:moveTo>
                      <a:pt x="8" y="3"/>
                    </a:moveTo>
                    <a:cubicBezTo>
                      <a:pt x="5" y="2"/>
                      <a:pt x="2" y="1"/>
                      <a:pt x="0" y="0"/>
                    </a:cubicBezTo>
                    <a:cubicBezTo>
                      <a:pt x="0" y="11"/>
                      <a:pt x="3" y="5"/>
                      <a:pt x="8" y="3"/>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51" name="Google Shape;1851;p77"/>
              <p:cNvSpPr/>
              <p:nvPr/>
            </p:nvSpPr>
            <p:spPr>
              <a:xfrm>
                <a:off x="3768585" y="1724717"/>
                <a:ext cx="7191" cy="3196"/>
              </a:xfrm>
              <a:custGeom>
                <a:rect b="b" l="l" r="r" t="t"/>
                <a:pathLst>
                  <a:path extrusionOk="0" h="2" w="5">
                    <a:moveTo>
                      <a:pt x="5" y="2"/>
                    </a:moveTo>
                    <a:cubicBezTo>
                      <a:pt x="3" y="1"/>
                      <a:pt x="2" y="1"/>
                      <a:pt x="0" y="0"/>
                    </a:cubicBezTo>
                    <a:cubicBezTo>
                      <a:pt x="1" y="2"/>
                      <a:pt x="3" y="2"/>
                      <a:pt x="5" y="2"/>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52" name="Google Shape;1852;p77"/>
              <p:cNvSpPr/>
              <p:nvPr/>
            </p:nvSpPr>
            <p:spPr>
              <a:xfrm>
                <a:off x="3755791" y="1719110"/>
                <a:ext cx="10387" cy="7191"/>
              </a:xfrm>
              <a:custGeom>
                <a:rect b="b" l="l" r="r" t="t"/>
                <a:pathLst>
                  <a:path extrusionOk="0" h="5" w="7">
                    <a:moveTo>
                      <a:pt x="7" y="0"/>
                    </a:moveTo>
                    <a:cubicBezTo>
                      <a:pt x="5" y="0"/>
                      <a:pt x="3" y="0"/>
                      <a:pt x="0" y="0"/>
                    </a:cubicBezTo>
                    <a:cubicBezTo>
                      <a:pt x="3" y="5"/>
                      <a:pt x="3" y="1"/>
                      <a:pt x="7" y="0"/>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53" name="Google Shape;1853;p77"/>
              <p:cNvSpPr/>
              <p:nvPr/>
            </p:nvSpPr>
            <p:spPr>
              <a:xfrm>
                <a:off x="3744596" y="1709528"/>
                <a:ext cx="8788" cy="7990"/>
              </a:xfrm>
              <a:custGeom>
                <a:rect b="b" l="l" r="r" t="t"/>
                <a:pathLst>
                  <a:path extrusionOk="0" h="6" w="6">
                    <a:moveTo>
                      <a:pt x="2" y="4"/>
                    </a:moveTo>
                    <a:cubicBezTo>
                      <a:pt x="2" y="3"/>
                      <a:pt x="0" y="6"/>
                      <a:pt x="5" y="5"/>
                    </a:cubicBezTo>
                    <a:cubicBezTo>
                      <a:pt x="6" y="0"/>
                      <a:pt x="4" y="5"/>
                      <a:pt x="2"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1854" name="Google Shape;1854;p77"/>
              <p:cNvSpPr/>
              <p:nvPr/>
            </p:nvSpPr>
            <p:spPr>
              <a:xfrm>
                <a:off x="3724586" y="1699156"/>
                <a:ext cx="7191" cy="12784"/>
              </a:xfrm>
              <a:custGeom>
                <a:rect b="b" l="l" r="r" t="t"/>
                <a:pathLst>
                  <a:path extrusionOk="0" h="9" w="5">
                    <a:moveTo>
                      <a:pt x="0" y="4"/>
                    </a:moveTo>
                    <a:cubicBezTo>
                      <a:pt x="4" y="9"/>
                      <a:pt x="4" y="4"/>
                      <a:pt x="5" y="4"/>
                    </a:cubicBezTo>
                    <a:cubicBezTo>
                      <a:pt x="2" y="5"/>
                      <a:pt x="3" y="0"/>
                      <a:pt x="0" y="4"/>
                    </a:cubicBezTo>
                    <a:close/>
                  </a:path>
                </a:pathLst>
              </a:custGeom>
              <a:solidFill>
                <a:srgbClr val="13BBE7">
                  <a:alpha val="13725"/>
                </a:srgbClr>
              </a:solidFill>
              <a:ln>
                <a:noFill/>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grpSp>
      </p:grpSp>
      <p:sp>
        <p:nvSpPr>
          <p:cNvPr id="1855" name="Google Shape;1855;p77"/>
          <p:cNvSpPr/>
          <p:nvPr/>
        </p:nvSpPr>
        <p:spPr>
          <a:xfrm>
            <a:off x="0" y="0"/>
            <a:ext cx="6705600" cy="13716000"/>
          </a:xfrm>
          <a:custGeom>
            <a:rect b="b" l="l" r="r" t="t"/>
            <a:pathLst>
              <a:path extrusionOk="0" h="6858000" w="3352800">
                <a:moveTo>
                  <a:pt x="0" y="0"/>
                </a:moveTo>
                <a:lnTo>
                  <a:pt x="3352800" y="0"/>
                </a:lnTo>
                <a:lnTo>
                  <a:pt x="0" y="6858000"/>
                </a:lnTo>
                <a:lnTo>
                  <a:pt x="0" y="0"/>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rgbClr val="2794BB"/>
              </a:solidFill>
              <a:latin typeface="Calibri"/>
              <a:ea typeface="Calibri"/>
              <a:cs typeface="Calibri"/>
              <a:sym typeface="Calibri"/>
            </a:endParaRPr>
          </a:p>
        </p:txBody>
      </p:sp>
      <p:sp>
        <p:nvSpPr>
          <p:cNvPr id="1856" name="Google Shape;1856;p77"/>
          <p:cNvSpPr/>
          <p:nvPr/>
        </p:nvSpPr>
        <p:spPr>
          <a:xfrm rot="1580173">
            <a:off x="1283686" y="460530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857" name="Google Shape;1857;p77"/>
          <p:cNvSpPr/>
          <p:nvPr/>
        </p:nvSpPr>
        <p:spPr>
          <a:xfrm rot="10800000">
            <a:off x="17678405" y="0"/>
            <a:ext cx="6705600" cy="13716000"/>
          </a:xfrm>
          <a:custGeom>
            <a:rect b="b" l="l" r="r" t="t"/>
            <a:pathLst>
              <a:path extrusionOk="0" h="6858000" w="3352800">
                <a:moveTo>
                  <a:pt x="0" y="0"/>
                </a:moveTo>
                <a:lnTo>
                  <a:pt x="3352800" y="0"/>
                </a:lnTo>
                <a:lnTo>
                  <a:pt x="0" y="6858000"/>
                </a:lnTo>
                <a:lnTo>
                  <a:pt x="0" y="0"/>
                </a:lnTo>
                <a:close/>
              </a:path>
            </a:pathLst>
          </a:custGeom>
          <a:solidFill>
            <a:srgbClr val="2287B4"/>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858" name="Google Shape;1858;p77"/>
          <p:cNvSpPr/>
          <p:nvPr/>
        </p:nvSpPr>
        <p:spPr>
          <a:xfrm rot="-9219827">
            <a:off x="21920682" y="-377960"/>
            <a:ext cx="1179636" cy="9488660"/>
          </a:xfrm>
          <a:custGeom>
            <a:rect b="b" l="l" r="r" t="t"/>
            <a:pathLst>
              <a:path extrusionOk="0" h="4744330" w="589818">
                <a:moveTo>
                  <a:pt x="0" y="291971"/>
                </a:moveTo>
                <a:lnTo>
                  <a:pt x="589818" y="0"/>
                </a:lnTo>
                <a:lnTo>
                  <a:pt x="589818" y="4662210"/>
                </a:lnTo>
                <a:lnTo>
                  <a:pt x="423925" y="4744330"/>
                </a:lnTo>
                <a:lnTo>
                  <a:pt x="0" y="3887946"/>
                </a:lnTo>
                <a:close/>
              </a:path>
            </a:pathLst>
          </a:custGeom>
          <a:solidFill>
            <a:srgbClr val="13BBE7"/>
          </a:solidFill>
          <a:ln>
            <a:noFill/>
          </a:ln>
        </p:spPr>
        <p:txBody>
          <a:bodyPr anchorCtr="0" anchor="ctr" bIns="91425" lIns="182875" spcFirstLastPara="1" rIns="182875" wrap="square" tIns="91425">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1859" name="Google Shape;1859;p77"/>
          <p:cNvGrpSpPr/>
          <p:nvPr/>
        </p:nvGrpSpPr>
        <p:grpSpPr>
          <a:xfrm>
            <a:off x="6908796" y="4564521"/>
            <a:ext cx="10566404" cy="4479240"/>
            <a:chOff x="3454398" y="2383603"/>
            <a:chExt cx="5283202" cy="2239620"/>
          </a:xfrm>
        </p:grpSpPr>
        <p:grpSp>
          <p:nvGrpSpPr>
            <p:cNvPr id="1860" name="Google Shape;1860;p77"/>
            <p:cNvGrpSpPr/>
            <p:nvPr/>
          </p:nvGrpSpPr>
          <p:grpSpPr>
            <a:xfrm>
              <a:off x="3454398" y="2383603"/>
              <a:ext cx="5283202" cy="2044629"/>
              <a:chOff x="3454398" y="1564861"/>
              <a:chExt cx="5283202" cy="2044629"/>
            </a:xfrm>
          </p:grpSpPr>
          <p:sp>
            <p:nvSpPr>
              <p:cNvPr id="1861" name="Google Shape;1861;p77"/>
              <p:cNvSpPr txBox="1"/>
              <p:nvPr/>
            </p:nvSpPr>
            <p:spPr>
              <a:xfrm>
                <a:off x="3454398" y="2947770"/>
                <a:ext cx="5283202"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 MAPS SECTION</a:t>
                </a:r>
                <a:endParaRPr b="1" sz="8000">
                  <a:solidFill>
                    <a:srgbClr val="2287B4"/>
                  </a:solidFill>
                  <a:latin typeface="Montserrat"/>
                  <a:ea typeface="Montserrat"/>
                  <a:cs typeface="Montserrat"/>
                  <a:sym typeface="Montserrat"/>
                </a:endParaRPr>
              </a:p>
            </p:txBody>
          </p:sp>
          <p:pic>
            <p:nvPicPr>
              <p:cNvPr id="1862" name="Google Shape;1862;p77"/>
              <p:cNvPicPr preferRelativeResize="0"/>
              <p:nvPr/>
            </p:nvPicPr>
            <p:blipFill rotWithShape="1">
              <a:blip r:embed="rId3">
                <a:alphaModFix/>
              </a:blip>
              <a:srcRect b="0" l="0" r="0" t="0"/>
              <a:stretch/>
            </p:blipFill>
            <p:spPr>
              <a:xfrm>
                <a:off x="5721864" y="1564861"/>
                <a:ext cx="923820" cy="1236648"/>
              </a:xfrm>
              <a:prstGeom prst="rect">
                <a:avLst/>
              </a:prstGeom>
              <a:noFill/>
              <a:ln>
                <a:noFill/>
              </a:ln>
            </p:spPr>
          </p:pic>
        </p:grpSp>
        <p:sp>
          <p:nvSpPr>
            <p:cNvPr id="1863" name="Google Shape;1863;p77"/>
            <p:cNvSpPr txBox="1"/>
            <p:nvPr/>
          </p:nvSpPr>
          <p:spPr>
            <a:xfrm>
              <a:off x="4365228" y="4415474"/>
              <a:ext cx="3594895" cy="20774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ID" sz="2100">
                  <a:solidFill>
                    <a:srgbClr val="13BBE7"/>
                  </a:solidFill>
                  <a:latin typeface="Open Sans SemiBold"/>
                  <a:ea typeface="Open Sans SemiBold"/>
                  <a:cs typeface="Open Sans SemiBold"/>
                  <a:sym typeface="Open Sans SemiBold"/>
                </a:rPr>
                <a:t>VECTOR MAP OF THE WHOLE WORLD</a:t>
              </a:r>
              <a:endParaRPr/>
            </a:p>
          </p:txBody>
        </p:sp>
      </p:gr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7" name="Shape 1867"/>
        <p:cNvGrpSpPr/>
        <p:nvPr/>
      </p:nvGrpSpPr>
      <p:grpSpPr>
        <a:xfrm>
          <a:off x="0" y="0"/>
          <a:ext cx="0" cy="0"/>
          <a:chOff x="0" y="0"/>
          <a:chExt cx="0" cy="0"/>
        </a:xfrm>
      </p:grpSpPr>
      <p:grpSp>
        <p:nvGrpSpPr>
          <p:cNvPr id="1868" name="Google Shape;1868;p78"/>
          <p:cNvGrpSpPr/>
          <p:nvPr/>
        </p:nvGrpSpPr>
        <p:grpSpPr>
          <a:xfrm>
            <a:off x="2180138" y="2826063"/>
            <a:ext cx="11935993" cy="8063878"/>
            <a:chOff x="5184201" y="1413031"/>
            <a:chExt cx="5967997" cy="4031939"/>
          </a:xfrm>
        </p:grpSpPr>
        <p:sp>
          <p:nvSpPr>
            <p:cNvPr id="1869" name="Google Shape;1869;p78"/>
            <p:cNvSpPr/>
            <p:nvPr/>
          </p:nvSpPr>
          <p:spPr>
            <a:xfrm>
              <a:off x="7653799" y="1830091"/>
              <a:ext cx="247674" cy="324982"/>
            </a:xfrm>
            <a:custGeom>
              <a:rect b="b" l="l" r="r" t="t"/>
              <a:pathLst>
                <a:path extrusionOk="0" h="113" w="78">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0" name="Google Shape;1870;p78"/>
            <p:cNvSpPr/>
            <p:nvPr/>
          </p:nvSpPr>
          <p:spPr>
            <a:xfrm>
              <a:off x="7695475" y="2304564"/>
              <a:ext cx="198854" cy="176573"/>
            </a:xfrm>
            <a:custGeom>
              <a:rect b="b" l="l" r="r" t="t"/>
              <a:pathLst>
                <a:path extrusionOk="0" h="61" w="63">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1" name="Google Shape;1871;p78"/>
            <p:cNvSpPr/>
            <p:nvPr/>
          </p:nvSpPr>
          <p:spPr>
            <a:xfrm>
              <a:off x="7009608" y="1781344"/>
              <a:ext cx="395326" cy="413810"/>
            </a:xfrm>
            <a:custGeom>
              <a:rect b="b" l="l" r="r" t="t"/>
              <a:pathLst>
                <a:path extrusionOk="0" h="144" w="125">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2" name="Google Shape;1872;p78"/>
            <p:cNvSpPr/>
            <p:nvPr/>
          </p:nvSpPr>
          <p:spPr>
            <a:xfrm>
              <a:off x="7483523" y="1470444"/>
              <a:ext cx="186947" cy="229654"/>
            </a:xfrm>
            <a:custGeom>
              <a:rect b="b" l="l" r="r" t="t"/>
              <a:pathLst>
                <a:path extrusionOk="0" h="80" w="59">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3" name="Google Shape;1873;p78"/>
            <p:cNvSpPr/>
            <p:nvPr/>
          </p:nvSpPr>
          <p:spPr>
            <a:xfrm>
              <a:off x="7239421" y="1458528"/>
              <a:ext cx="98831" cy="69329"/>
            </a:xfrm>
            <a:custGeom>
              <a:rect b="b" l="l" r="r" t="t"/>
              <a:pathLst>
                <a:path extrusionOk="0" h="24" w="31">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4" name="Google Shape;1874;p78"/>
            <p:cNvSpPr/>
            <p:nvPr/>
          </p:nvSpPr>
          <p:spPr>
            <a:xfrm>
              <a:off x="7941959" y="1418447"/>
              <a:ext cx="110739" cy="63913"/>
            </a:xfrm>
            <a:custGeom>
              <a:rect b="b" l="l" r="r" t="t"/>
              <a:pathLst>
                <a:path extrusionOk="0" h="22" w="35">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5" name="Google Shape;1875;p78"/>
            <p:cNvSpPr/>
            <p:nvPr/>
          </p:nvSpPr>
          <p:spPr>
            <a:xfrm>
              <a:off x="8428972" y="1864756"/>
              <a:ext cx="205999" cy="123493"/>
            </a:xfrm>
            <a:custGeom>
              <a:rect b="b" l="l" r="r" t="t"/>
              <a:pathLst>
                <a:path extrusionOk="0" h="43" w="65">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6" name="Google Shape;1876;p78"/>
            <p:cNvSpPr/>
            <p:nvPr/>
          </p:nvSpPr>
          <p:spPr>
            <a:xfrm>
              <a:off x="8081275" y="1449862"/>
              <a:ext cx="66682" cy="66080"/>
            </a:xfrm>
            <a:custGeom>
              <a:rect b="b" l="l" r="r" t="t"/>
              <a:pathLst>
                <a:path extrusionOk="0" h="23" w="21">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7" name="Google Shape;1877;p78"/>
            <p:cNvSpPr/>
            <p:nvPr/>
          </p:nvSpPr>
          <p:spPr>
            <a:xfrm>
              <a:off x="7920525" y="1505109"/>
              <a:ext cx="565602" cy="319565"/>
            </a:xfrm>
            <a:custGeom>
              <a:rect b="b" l="l" r="r" t="t"/>
              <a:pathLst>
                <a:path extrusionOk="0" h="111" w="179">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8" name="Google Shape;1878;p78"/>
            <p:cNvSpPr/>
            <p:nvPr/>
          </p:nvSpPr>
          <p:spPr>
            <a:xfrm>
              <a:off x="7903855" y="1675183"/>
              <a:ext cx="123837" cy="125660"/>
            </a:xfrm>
            <a:custGeom>
              <a:rect b="b" l="l" r="r" t="t"/>
              <a:pathLst>
                <a:path extrusionOk="0" h="44" w="39">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79" name="Google Shape;1879;p78"/>
            <p:cNvSpPr/>
            <p:nvPr/>
          </p:nvSpPr>
          <p:spPr>
            <a:xfrm>
              <a:off x="7856225" y="2342479"/>
              <a:ext cx="47630" cy="45497"/>
            </a:xfrm>
            <a:custGeom>
              <a:rect b="b" l="l" r="r" t="t"/>
              <a:pathLst>
                <a:path extrusionOk="0" h="16" w="15">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0" name="Google Shape;1880;p78"/>
            <p:cNvSpPr/>
            <p:nvPr/>
          </p:nvSpPr>
          <p:spPr>
            <a:xfrm>
              <a:off x="8037218" y="2319730"/>
              <a:ext cx="38104" cy="31415"/>
            </a:xfrm>
            <a:custGeom>
              <a:rect b="b" l="l" r="r" t="t"/>
              <a:pathLst>
                <a:path extrusionOk="0" h="11" w="12">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1" name="Google Shape;1881;p78"/>
            <p:cNvSpPr/>
            <p:nvPr/>
          </p:nvSpPr>
          <p:spPr>
            <a:xfrm>
              <a:off x="7000082" y="1856089"/>
              <a:ext cx="679914" cy="549219"/>
            </a:xfrm>
            <a:custGeom>
              <a:rect b="b" l="l" r="r" t="t"/>
              <a:pathLst>
                <a:path extrusionOk="0" h="191" w="215">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2" name="Google Shape;1882;p78"/>
            <p:cNvSpPr/>
            <p:nvPr/>
          </p:nvSpPr>
          <p:spPr>
            <a:xfrm>
              <a:off x="7527580" y="1821425"/>
              <a:ext cx="104785" cy="109411"/>
            </a:xfrm>
            <a:custGeom>
              <a:rect b="b" l="l" r="r" t="t"/>
              <a:pathLst>
                <a:path extrusionOk="0" h="38" w="33">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3" name="Google Shape;1883;p78"/>
            <p:cNvSpPr/>
            <p:nvPr/>
          </p:nvSpPr>
          <p:spPr>
            <a:xfrm>
              <a:off x="7493049" y="1816008"/>
              <a:ext cx="25006" cy="34665"/>
            </a:xfrm>
            <a:custGeom>
              <a:rect b="b" l="l" r="r" t="t"/>
              <a:pathLst>
                <a:path extrusionOk="0" h="12" w="8">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4" name="Google Shape;1884;p78"/>
            <p:cNvSpPr/>
            <p:nvPr/>
          </p:nvSpPr>
          <p:spPr>
            <a:xfrm>
              <a:off x="7644273" y="2380393"/>
              <a:ext cx="47630" cy="50914"/>
            </a:xfrm>
            <a:custGeom>
              <a:rect b="b" l="l" r="r" t="t"/>
              <a:pathLst>
                <a:path extrusionOk="0" h="18" w="15">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5" name="Google Shape;1885;p78"/>
            <p:cNvSpPr/>
            <p:nvPr/>
          </p:nvSpPr>
          <p:spPr>
            <a:xfrm>
              <a:off x="7670469" y="2192987"/>
              <a:ext cx="57156" cy="48747"/>
            </a:xfrm>
            <a:custGeom>
              <a:rect b="b" l="l" r="r" t="t"/>
              <a:pathLst>
                <a:path extrusionOk="0" h="17" w="18">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6" name="Google Shape;1886;p78"/>
            <p:cNvSpPr/>
            <p:nvPr/>
          </p:nvSpPr>
          <p:spPr>
            <a:xfrm>
              <a:off x="7448992" y="2391226"/>
              <a:ext cx="44058" cy="43331"/>
            </a:xfrm>
            <a:custGeom>
              <a:rect b="b" l="l" r="r" t="t"/>
              <a:pathLst>
                <a:path extrusionOk="0" h="15" w="14">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7" name="Google Shape;1887;p78"/>
            <p:cNvSpPr/>
            <p:nvPr/>
          </p:nvSpPr>
          <p:spPr>
            <a:xfrm>
              <a:off x="7571638" y="2399892"/>
              <a:ext cx="45248" cy="37915"/>
            </a:xfrm>
            <a:custGeom>
              <a:rect b="b" l="l" r="r" t="t"/>
              <a:pathLst>
                <a:path extrusionOk="0" h="13" w="14">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8" name="Google Shape;1888;p78"/>
            <p:cNvSpPr/>
            <p:nvPr/>
          </p:nvSpPr>
          <p:spPr>
            <a:xfrm>
              <a:off x="6761934" y="1835507"/>
              <a:ext cx="2730371" cy="1575078"/>
            </a:xfrm>
            <a:custGeom>
              <a:rect b="b" l="l" r="r" t="t"/>
              <a:pathLst>
                <a:path extrusionOk="0" h="547" w="863">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solidFill>
              <a:srgbClr val="2287B4"/>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89" name="Google Shape;1889;p78"/>
            <p:cNvSpPr/>
            <p:nvPr/>
          </p:nvSpPr>
          <p:spPr>
            <a:xfrm>
              <a:off x="7894329" y="1668683"/>
              <a:ext cx="53584" cy="40081"/>
            </a:xfrm>
            <a:custGeom>
              <a:rect b="b" l="l" r="r" t="t"/>
              <a:pathLst>
                <a:path extrusionOk="0" h="14" w="17">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0" name="Google Shape;1890;p78"/>
            <p:cNvSpPr/>
            <p:nvPr/>
          </p:nvSpPr>
          <p:spPr>
            <a:xfrm>
              <a:off x="9381565" y="3151683"/>
              <a:ext cx="63109" cy="59580"/>
            </a:xfrm>
            <a:custGeom>
              <a:rect b="b" l="l" r="r" t="t"/>
              <a:pathLst>
                <a:path extrusionOk="0" h="21" w="20">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1" name="Google Shape;1891;p78"/>
            <p:cNvSpPr/>
            <p:nvPr/>
          </p:nvSpPr>
          <p:spPr>
            <a:xfrm>
              <a:off x="9595899" y="3093186"/>
              <a:ext cx="1012130" cy="927281"/>
            </a:xfrm>
            <a:custGeom>
              <a:rect b="b" l="l" r="r" t="t"/>
              <a:pathLst>
                <a:path extrusionOk="0" h="322" w="320">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2" name="Google Shape;1892;p78"/>
            <p:cNvSpPr/>
            <p:nvPr/>
          </p:nvSpPr>
          <p:spPr>
            <a:xfrm>
              <a:off x="9488732" y="2886281"/>
              <a:ext cx="32150" cy="34665"/>
            </a:xfrm>
            <a:custGeom>
              <a:rect b="b" l="l" r="r" t="t"/>
              <a:pathLst>
                <a:path extrusionOk="0" h="12" w="10">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3" name="Google Shape;1893;p78"/>
            <p:cNvSpPr/>
            <p:nvPr/>
          </p:nvSpPr>
          <p:spPr>
            <a:xfrm>
              <a:off x="10794975" y="3885058"/>
              <a:ext cx="53584" cy="48747"/>
            </a:xfrm>
            <a:custGeom>
              <a:rect b="b" l="l" r="r" t="t"/>
              <a:pathLst>
                <a:path extrusionOk="0" h="17" w="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4" name="Google Shape;1894;p78"/>
            <p:cNvSpPr/>
            <p:nvPr/>
          </p:nvSpPr>
          <p:spPr>
            <a:xfrm>
              <a:off x="10842605" y="3862309"/>
              <a:ext cx="40485" cy="31415"/>
            </a:xfrm>
            <a:custGeom>
              <a:rect b="b" l="l" r="r" t="t"/>
              <a:pathLst>
                <a:path extrusionOk="0" h="11" w="13">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5" name="Google Shape;1895;p78"/>
            <p:cNvSpPr/>
            <p:nvPr/>
          </p:nvSpPr>
          <p:spPr>
            <a:xfrm>
              <a:off x="9492304" y="2958860"/>
              <a:ext cx="72635" cy="68246"/>
            </a:xfrm>
            <a:custGeom>
              <a:rect b="b" l="l" r="r" t="t"/>
              <a:pathLst>
                <a:path extrusionOk="0" h="24" w="23">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6" name="Google Shape;1896;p78"/>
            <p:cNvSpPr/>
            <p:nvPr/>
          </p:nvSpPr>
          <p:spPr>
            <a:xfrm>
              <a:off x="10558018" y="4135294"/>
              <a:ext cx="50011" cy="51997"/>
            </a:xfrm>
            <a:custGeom>
              <a:rect b="b" l="l" r="r" t="t"/>
              <a:pathLst>
                <a:path extrusionOk="0" h="18" w="16">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7" name="Google Shape;1897;p78"/>
            <p:cNvSpPr/>
            <p:nvPr/>
          </p:nvSpPr>
          <p:spPr>
            <a:xfrm>
              <a:off x="8957661" y="3018441"/>
              <a:ext cx="53584" cy="29248"/>
            </a:xfrm>
            <a:custGeom>
              <a:rect b="b" l="l" r="r" t="t"/>
              <a:pathLst>
                <a:path extrusionOk="0" h="10" w="17">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8" name="Google Shape;1898;p78"/>
            <p:cNvSpPr/>
            <p:nvPr/>
          </p:nvSpPr>
          <p:spPr>
            <a:xfrm>
              <a:off x="8732611" y="2975110"/>
              <a:ext cx="76207" cy="58497"/>
            </a:xfrm>
            <a:custGeom>
              <a:rect b="b" l="l" r="r" t="t"/>
              <a:pathLst>
                <a:path extrusionOk="0" h="20" w="24">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899" name="Google Shape;1899;p78"/>
            <p:cNvSpPr/>
            <p:nvPr/>
          </p:nvSpPr>
          <p:spPr>
            <a:xfrm>
              <a:off x="8751663" y="2915529"/>
              <a:ext cx="34532" cy="31415"/>
            </a:xfrm>
            <a:custGeom>
              <a:rect b="b" l="l" r="r" t="t"/>
              <a:pathLst>
                <a:path extrusionOk="0" h="11" w="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0" name="Google Shape;1900;p78"/>
            <p:cNvSpPr/>
            <p:nvPr/>
          </p:nvSpPr>
          <p:spPr>
            <a:xfrm>
              <a:off x="8786194" y="2946944"/>
              <a:ext cx="66682" cy="45497"/>
            </a:xfrm>
            <a:custGeom>
              <a:rect b="b" l="l" r="r" t="t"/>
              <a:pathLst>
                <a:path extrusionOk="0" h="16" w="21">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1" name="Google Shape;1901;p78"/>
            <p:cNvSpPr/>
            <p:nvPr/>
          </p:nvSpPr>
          <p:spPr>
            <a:xfrm>
              <a:off x="8692126" y="2431307"/>
              <a:ext cx="198854" cy="144075"/>
            </a:xfrm>
            <a:custGeom>
              <a:rect b="b" l="l" r="r" t="t"/>
              <a:pathLst>
                <a:path extrusionOk="0" h="50" w="63">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2" name="Google Shape;1902;p78"/>
            <p:cNvSpPr/>
            <p:nvPr/>
          </p:nvSpPr>
          <p:spPr>
            <a:xfrm>
              <a:off x="8755235" y="2387976"/>
              <a:ext cx="50011" cy="49830"/>
            </a:xfrm>
            <a:custGeom>
              <a:rect b="b" l="l" r="r" t="t"/>
              <a:pathLst>
                <a:path extrusionOk="0" h="17" w="16">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3" name="Google Shape;1903;p78"/>
            <p:cNvSpPr/>
            <p:nvPr/>
          </p:nvSpPr>
          <p:spPr>
            <a:xfrm>
              <a:off x="8684982" y="3436583"/>
              <a:ext cx="32150" cy="33582"/>
            </a:xfrm>
            <a:custGeom>
              <a:rect b="b" l="l" r="r" t="t"/>
              <a:pathLst>
                <a:path extrusionOk="0" h="12" w="10">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4" name="Google Shape;1904;p78"/>
            <p:cNvSpPr/>
            <p:nvPr/>
          </p:nvSpPr>
          <p:spPr>
            <a:xfrm>
              <a:off x="8774287" y="3747482"/>
              <a:ext cx="120265" cy="106161"/>
            </a:xfrm>
            <a:custGeom>
              <a:rect b="b" l="l" r="r" t="t"/>
              <a:pathLst>
                <a:path extrusionOk="0" h="37" w="38">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5" name="Google Shape;1905;p78"/>
            <p:cNvSpPr/>
            <p:nvPr/>
          </p:nvSpPr>
          <p:spPr>
            <a:xfrm>
              <a:off x="8770715" y="3643488"/>
              <a:ext cx="28578" cy="25999"/>
            </a:xfrm>
            <a:custGeom>
              <a:rect b="b" l="l" r="r" t="t"/>
              <a:pathLst>
                <a:path extrusionOk="0" h="9" w="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6" name="Google Shape;1906;p78"/>
            <p:cNvSpPr/>
            <p:nvPr/>
          </p:nvSpPr>
          <p:spPr>
            <a:xfrm>
              <a:off x="8802865" y="3726900"/>
              <a:ext cx="27387" cy="29248"/>
            </a:xfrm>
            <a:custGeom>
              <a:rect b="b" l="l" r="r" t="t"/>
              <a:pathLst>
                <a:path extrusionOk="0" h="10" w="9">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7" name="Google Shape;1907;p78"/>
            <p:cNvSpPr/>
            <p:nvPr/>
          </p:nvSpPr>
          <p:spPr>
            <a:xfrm>
              <a:off x="8698080" y="4135294"/>
              <a:ext cx="120265" cy="66080"/>
            </a:xfrm>
            <a:custGeom>
              <a:rect b="b" l="l" r="r" t="t"/>
              <a:pathLst>
                <a:path extrusionOk="0" h="23" w="38">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8" name="Google Shape;1908;p78"/>
            <p:cNvSpPr/>
            <p:nvPr/>
          </p:nvSpPr>
          <p:spPr>
            <a:xfrm>
              <a:off x="8448024" y="3068271"/>
              <a:ext cx="129791" cy="114827"/>
            </a:xfrm>
            <a:custGeom>
              <a:rect b="b" l="l" r="r" t="t"/>
              <a:pathLst>
                <a:path extrusionOk="0" h="40" w="41">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09" name="Google Shape;1909;p78"/>
            <p:cNvSpPr/>
            <p:nvPr/>
          </p:nvSpPr>
          <p:spPr>
            <a:xfrm>
              <a:off x="8656404" y="3108352"/>
              <a:ext cx="82161" cy="106161"/>
            </a:xfrm>
            <a:custGeom>
              <a:rect b="b" l="l" r="r" t="t"/>
              <a:pathLst>
                <a:path extrusionOk="0" h="37" w="26">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0" name="Google Shape;1910;p78"/>
            <p:cNvSpPr/>
            <p:nvPr/>
          </p:nvSpPr>
          <p:spPr>
            <a:xfrm>
              <a:off x="8694508" y="3393253"/>
              <a:ext cx="44058" cy="51997"/>
            </a:xfrm>
            <a:custGeom>
              <a:rect b="b" l="l" r="r" t="t"/>
              <a:pathLst>
                <a:path extrusionOk="0" h="18" w="14">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1" name="Google Shape;1911;p78"/>
            <p:cNvSpPr/>
            <p:nvPr/>
          </p:nvSpPr>
          <p:spPr>
            <a:xfrm>
              <a:off x="5462834" y="3911057"/>
              <a:ext cx="19052" cy="34665"/>
            </a:xfrm>
            <a:custGeom>
              <a:rect b="b" l="l" r="r" t="t"/>
              <a:pathLst>
                <a:path extrusionOk="0" h="12" w="6">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2" name="Google Shape;1912;p78"/>
            <p:cNvSpPr/>
            <p:nvPr/>
          </p:nvSpPr>
          <p:spPr>
            <a:xfrm>
              <a:off x="5990333" y="3035773"/>
              <a:ext cx="937114" cy="1384422"/>
            </a:xfrm>
            <a:custGeom>
              <a:rect b="b" l="l" r="r" t="t"/>
              <a:pathLst>
                <a:path extrusionOk="0" h="481" w="296">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3" name="Google Shape;1913;p78"/>
            <p:cNvSpPr/>
            <p:nvPr/>
          </p:nvSpPr>
          <p:spPr>
            <a:xfrm>
              <a:off x="5361622" y="1599354"/>
              <a:ext cx="903773" cy="1327008"/>
            </a:xfrm>
            <a:custGeom>
              <a:rect b="b" l="l" r="r" t="t"/>
              <a:pathLst>
                <a:path extrusionOk="0" h="461" w="286">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4" name="Google Shape;1914;p78"/>
            <p:cNvSpPr/>
            <p:nvPr/>
          </p:nvSpPr>
          <p:spPr>
            <a:xfrm>
              <a:off x="6494017" y="3254594"/>
              <a:ext cx="897819" cy="1330258"/>
            </a:xfrm>
            <a:custGeom>
              <a:rect b="b" l="l" r="r" t="t"/>
              <a:pathLst>
                <a:path extrusionOk="0" h="462" w="284">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5" name="Google Shape;1915;p78"/>
            <p:cNvSpPr/>
            <p:nvPr/>
          </p:nvSpPr>
          <p:spPr>
            <a:xfrm>
              <a:off x="5262790" y="2408558"/>
              <a:ext cx="1097864" cy="1910892"/>
            </a:xfrm>
            <a:custGeom>
              <a:rect b="b" l="l" r="r" t="t"/>
              <a:pathLst>
                <a:path extrusionOk="0" h="664" w="347">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solidFill>
              <a:srgbClr val="2287B4"/>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6" name="Google Shape;1916;p78"/>
            <p:cNvSpPr/>
            <p:nvPr/>
          </p:nvSpPr>
          <p:spPr>
            <a:xfrm>
              <a:off x="5184201" y="3148433"/>
              <a:ext cx="142889" cy="270818"/>
            </a:xfrm>
            <a:custGeom>
              <a:rect b="b" l="l" r="r" t="t"/>
              <a:pathLst>
                <a:path extrusionOk="0" h="94" w="45">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7" name="Google Shape;1917;p78"/>
            <p:cNvSpPr/>
            <p:nvPr/>
          </p:nvSpPr>
          <p:spPr>
            <a:xfrm>
              <a:off x="9868578" y="4420195"/>
              <a:ext cx="473915" cy="371562"/>
            </a:xfrm>
            <a:custGeom>
              <a:rect b="b" l="l" r="r" t="t"/>
              <a:pathLst>
                <a:path extrusionOk="0" h="129" w="150">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8" name="Google Shape;1918;p78"/>
            <p:cNvSpPr/>
            <p:nvPr/>
          </p:nvSpPr>
          <p:spPr>
            <a:xfrm>
              <a:off x="10225801" y="4536105"/>
              <a:ext cx="389373" cy="379145"/>
            </a:xfrm>
            <a:custGeom>
              <a:rect b="b" l="l" r="r" t="t"/>
              <a:pathLst>
                <a:path extrusionOk="0" h="132" w="123">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19" name="Google Shape;1919;p78"/>
            <p:cNvSpPr/>
            <p:nvPr/>
          </p:nvSpPr>
          <p:spPr>
            <a:xfrm>
              <a:off x="10418701" y="4331366"/>
              <a:ext cx="47630" cy="74746"/>
            </a:xfrm>
            <a:custGeom>
              <a:rect b="b" l="l" r="r" t="t"/>
              <a:pathLst>
                <a:path extrusionOk="0" h="26" w="15">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0" name="Google Shape;1920;p78"/>
            <p:cNvSpPr/>
            <p:nvPr/>
          </p:nvSpPr>
          <p:spPr>
            <a:xfrm>
              <a:off x="10569926" y="3730150"/>
              <a:ext cx="582272" cy="545969"/>
            </a:xfrm>
            <a:custGeom>
              <a:rect b="b" l="l" r="r" t="t"/>
              <a:pathLst>
                <a:path extrusionOk="0" h="190" w="184">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1" name="Google Shape;1921;p78"/>
            <p:cNvSpPr/>
            <p:nvPr/>
          </p:nvSpPr>
          <p:spPr>
            <a:xfrm>
              <a:off x="7189410" y="3358588"/>
              <a:ext cx="1002605" cy="1289094"/>
            </a:xfrm>
            <a:custGeom>
              <a:rect b="b" l="l" r="r" t="t"/>
              <a:pathLst>
                <a:path extrusionOk="0" h="448" w="317">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2" name="Google Shape;1922;p78"/>
            <p:cNvSpPr/>
            <p:nvPr/>
          </p:nvSpPr>
          <p:spPr>
            <a:xfrm>
              <a:off x="10523486" y="4359531"/>
              <a:ext cx="154796" cy="181990"/>
            </a:xfrm>
            <a:custGeom>
              <a:rect b="b" l="l" r="r" t="t"/>
              <a:pathLst>
                <a:path extrusionOk="0" h="63" w="49">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3" name="Google Shape;1923;p78"/>
            <p:cNvSpPr/>
            <p:nvPr/>
          </p:nvSpPr>
          <p:spPr>
            <a:xfrm>
              <a:off x="10105536" y="4158043"/>
              <a:ext cx="261963" cy="75829"/>
            </a:xfrm>
            <a:custGeom>
              <a:rect b="b" l="l" r="r" t="t"/>
              <a:pathLst>
                <a:path extrusionOk="0" h="26" w="83">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4" name="Google Shape;1924;p78"/>
            <p:cNvSpPr/>
            <p:nvPr/>
          </p:nvSpPr>
          <p:spPr>
            <a:xfrm>
              <a:off x="6034391" y="1758595"/>
              <a:ext cx="1449133" cy="1599993"/>
            </a:xfrm>
            <a:custGeom>
              <a:rect b="b" l="l" r="r" t="t"/>
              <a:pathLst>
                <a:path extrusionOk="0" h="556" w="458">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5" name="Google Shape;1925;p78"/>
            <p:cNvSpPr/>
            <p:nvPr/>
          </p:nvSpPr>
          <p:spPr>
            <a:xfrm>
              <a:off x="8704033" y="4958581"/>
              <a:ext cx="154796" cy="66080"/>
            </a:xfrm>
            <a:custGeom>
              <a:rect b="b" l="l" r="r" t="t"/>
              <a:pathLst>
                <a:path extrusionOk="0" h="23" w="49">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6" name="Google Shape;1926;p78"/>
            <p:cNvSpPr/>
            <p:nvPr/>
          </p:nvSpPr>
          <p:spPr>
            <a:xfrm>
              <a:off x="10256761" y="4472191"/>
              <a:ext cx="225050" cy="92078"/>
            </a:xfrm>
            <a:custGeom>
              <a:rect b="b" l="l" r="r" t="t"/>
              <a:pathLst>
                <a:path extrusionOk="0" h="32" w="71">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7" name="Google Shape;1927;p78"/>
            <p:cNvSpPr/>
            <p:nvPr/>
          </p:nvSpPr>
          <p:spPr>
            <a:xfrm>
              <a:off x="7691903" y="3772398"/>
              <a:ext cx="1802783" cy="1672572"/>
            </a:xfrm>
            <a:custGeom>
              <a:rect b="b" l="l" r="r" t="t"/>
              <a:pathLst>
                <a:path extrusionOk="0" h="581" w="570">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solidFill>
              <a:srgbClr val="2287B4"/>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8" name="Google Shape;1928;p78"/>
            <p:cNvSpPr/>
            <p:nvPr/>
          </p:nvSpPr>
          <p:spPr>
            <a:xfrm>
              <a:off x="8887407" y="4242538"/>
              <a:ext cx="47630" cy="45497"/>
            </a:xfrm>
            <a:custGeom>
              <a:rect b="b" l="l" r="r" t="t"/>
              <a:pathLst>
                <a:path extrusionOk="0" h="16" w="15">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29" name="Google Shape;1929;p78"/>
            <p:cNvSpPr/>
            <p:nvPr/>
          </p:nvSpPr>
          <p:spPr>
            <a:xfrm>
              <a:off x="8473029" y="2293731"/>
              <a:ext cx="45248" cy="34665"/>
            </a:xfrm>
            <a:custGeom>
              <a:rect b="b" l="l" r="r" t="t"/>
              <a:pathLst>
                <a:path extrusionOk="0" h="12" w="14">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0" name="Google Shape;1930;p78"/>
            <p:cNvSpPr/>
            <p:nvPr/>
          </p:nvSpPr>
          <p:spPr>
            <a:xfrm>
              <a:off x="8249170" y="2495220"/>
              <a:ext cx="47630" cy="77996"/>
            </a:xfrm>
            <a:custGeom>
              <a:rect b="b" l="l" r="r" t="t"/>
              <a:pathLst>
                <a:path extrusionOk="0" h="27" w="15">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1" name="Google Shape;1931;p78"/>
            <p:cNvSpPr/>
            <p:nvPr/>
          </p:nvSpPr>
          <p:spPr>
            <a:xfrm>
              <a:off x="6828615" y="1536524"/>
              <a:ext cx="446528" cy="362896"/>
            </a:xfrm>
            <a:custGeom>
              <a:rect b="b" l="l" r="r" t="t"/>
              <a:pathLst>
                <a:path extrusionOk="0" h="126" w="141">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2" name="Google Shape;1932;p78"/>
            <p:cNvSpPr/>
            <p:nvPr/>
          </p:nvSpPr>
          <p:spPr>
            <a:xfrm>
              <a:off x="8258696" y="2742206"/>
              <a:ext cx="391754" cy="336898"/>
            </a:xfrm>
            <a:custGeom>
              <a:rect b="b" l="l" r="r" t="t"/>
              <a:pathLst>
                <a:path extrusionOk="0" h="117" w="124">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3" name="Google Shape;1933;p78"/>
            <p:cNvSpPr/>
            <p:nvPr/>
          </p:nvSpPr>
          <p:spPr>
            <a:xfrm>
              <a:off x="8384915" y="2728124"/>
              <a:ext cx="85733" cy="66080"/>
            </a:xfrm>
            <a:custGeom>
              <a:rect b="b" l="l" r="r" t="t"/>
              <a:pathLst>
                <a:path extrusionOk="0" h="23" w="27">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4" name="Google Shape;1934;p78"/>
            <p:cNvSpPr/>
            <p:nvPr/>
          </p:nvSpPr>
          <p:spPr>
            <a:xfrm>
              <a:off x="8654022" y="2319730"/>
              <a:ext cx="50011" cy="51997"/>
            </a:xfrm>
            <a:custGeom>
              <a:rect b="b" l="l" r="r" t="t"/>
              <a:pathLst>
                <a:path extrusionOk="0" h="18" w="16">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5" name="Google Shape;1935;p78"/>
            <p:cNvSpPr/>
            <p:nvPr/>
          </p:nvSpPr>
          <p:spPr>
            <a:xfrm>
              <a:off x="8574242" y="2299148"/>
              <a:ext cx="70254" cy="118077"/>
            </a:xfrm>
            <a:custGeom>
              <a:rect b="b" l="l" r="r" t="t"/>
              <a:pathLst>
                <a:path extrusionOk="0" h="41" w="22">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6" name="Google Shape;1936;p78"/>
            <p:cNvSpPr/>
            <p:nvPr/>
          </p:nvSpPr>
          <p:spPr>
            <a:xfrm>
              <a:off x="8596866" y="2417224"/>
              <a:ext cx="47630" cy="71496"/>
            </a:xfrm>
            <a:custGeom>
              <a:rect b="b" l="l" r="r" t="t"/>
              <a:pathLst>
                <a:path extrusionOk="0" h="25" w="1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7" name="Google Shape;1937;p78"/>
            <p:cNvSpPr/>
            <p:nvPr/>
          </p:nvSpPr>
          <p:spPr>
            <a:xfrm>
              <a:off x="8511133" y="2299148"/>
              <a:ext cx="63109" cy="48747"/>
            </a:xfrm>
            <a:custGeom>
              <a:rect b="b" l="l" r="r" t="t"/>
              <a:pathLst>
                <a:path extrusionOk="0" h="17" w="20">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8" name="Google Shape;1938;p78"/>
            <p:cNvSpPr/>
            <p:nvPr/>
          </p:nvSpPr>
          <p:spPr>
            <a:xfrm>
              <a:off x="7267999" y="1449862"/>
              <a:ext cx="244102" cy="262152"/>
            </a:xfrm>
            <a:custGeom>
              <a:rect b="b" l="l" r="r" t="t"/>
              <a:pathLst>
                <a:path extrusionOk="0" h="91" w="77">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39" name="Google Shape;1939;p78"/>
            <p:cNvSpPr/>
            <p:nvPr/>
          </p:nvSpPr>
          <p:spPr>
            <a:xfrm>
              <a:off x="7420414" y="1413031"/>
              <a:ext cx="57156" cy="40081"/>
            </a:xfrm>
            <a:custGeom>
              <a:rect b="b" l="l" r="r" t="t"/>
              <a:pathLst>
                <a:path extrusionOk="0" h="14" w="18">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40" name="Google Shape;1940;p78"/>
            <p:cNvSpPr/>
            <p:nvPr/>
          </p:nvSpPr>
          <p:spPr>
            <a:xfrm>
              <a:off x="8224165" y="2290482"/>
              <a:ext cx="55965" cy="40081"/>
            </a:xfrm>
            <a:custGeom>
              <a:rect b="b" l="l" r="r" t="t"/>
              <a:pathLst>
                <a:path extrusionOk="0" h="14" w="18">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41" name="Google Shape;1941;p78"/>
            <p:cNvSpPr/>
            <p:nvPr/>
          </p:nvSpPr>
          <p:spPr>
            <a:xfrm>
              <a:off x="7644273" y="1657851"/>
              <a:ext cx="64300" cy="57413"/>
            </a:xfrm>
            <a:custGeom>
              <a:rect b="b" l="l" r="r" t="t"/>
              <a:pathLst>
                <a:path extrusionOk="0" h="20" w="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42" name="Google Shape;1942;p78"/>
            <p:cNvSpPr/>
            <p:nvPr/>
          </p:nvSpPr>
          <p:spPr>
            <a:xfrm>
              <a:off x="7689521" y="1515942"/>
              <a:ext cx="223860" cy="227487"/>
            </a:xfrm>
            <a:custGeom>
              <a:rect b="b" l="l" r="r" t="t"/>
              <a:pathLst>
                <a:path extrusionOk="0" h="79" w="71">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43" name="Google Shape;1943;p78"/>
            <p:cNvSpPr/>
            <p:nvPr/>
          </p:nvSpPr>
          <p:spPr>
            <a:xfrm>
              <a:off x="8774287" y="3044439"/>
              <a:ext cx="1776587" cy="1926058"/>
            </a:xfrm>
            <a:custGeom>
              <a:rect b="b" l="l" r="r" t="t"/>
              <a:pathLst>
                <a:path extrusionOk="0" h="669" w="562">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1944" name="Google Shape;1944;p78"/>
            <p:cNvSpPr/>
            <p:nvPr/>
          </p:nvSpPr>
          <p:spPr>
            <a:xfrm>
              <a:off x="6751565" y="3772398"/>
              <a:ext cx="1802783" cy="1672572"/>
            </a:xfrm>
            <a:custGeom>
              <a:rect b="b" l="l" r="r" t="t"/>
              <a:pathLst>
                <a:path extrusionOk="0" h="581" w="570">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solidFill>
              <a:srgbClr val="13BBE7"/>
            </a:solidFill>
            <a:ln cap="rnd" cmpd="sng" w="9525">
              <a:solidFill>
                <a:schemeClr val="lt1"/>
              </a:solidFill>
              <a:prstDash val="solid"/>
              <a:round/>
              <a:headEnd len="sm" w="sm" type="none"/>
              <a:tailEnd len="sm" w="sm" type="none"/>
            </a:ln>
          </p:spPr>
          <p:txBody>
            <a:bodyPr anchorCtr="0" anchor="t" bIns="162525" lIns="325050" spcFirstLastPara="1" rIns="325050" wrap="square" tIns="162525">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grpSp>
        <p:nvGrpSpPr>
          <p:cNvPr id="1945" name="Google Shape;1945;p78"/>
          <p:cNvGrpSpPr/>
          <p:nvPr/>
        </p:nvGrpSpPr>
        <p:grpSpPr>
          <a:xfrm>
            <a:off x="16753788" y="3587430"/>
            <a:ext cx="5450076" cy="6541138"/>
            <a:chOff x="8253519" y="2054073"/>
            <a:chExt cx="2725038" cy="3270569"/>
          </a:xfrm>
        </p:grpSpPr>
        <p:sp>
          <p:nvSpPr>
            <p:cNvPr id="1946" name="Google Shape;1946;p78"/>
            <p:cNvSpPr txBox="1"/>
            <p:nvPr/>
          </p:nvSpPr>
          <p:spPr>
            <a:xfrm>
              <a:off x="8253519" y="2054073"/>
              <a:ext cx="2725038" cy="170816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North</a:t>
              </a:r>
              <a:endParaRPr/>
            </a:p>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America</a:t>
              </a:r>
              <a:endParaRPr/>
            </a:p>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Maps</a:t>
              </a:r>
              <a:endParaRPr/>
            </a:p>
          </p:txBody>
        </p:sp>
        <p:sp>
          <p:nvSpPr>
            <p:cNvPr id="1947" name="Google Shape;1947;p78"/>
            <p:cNvSpPr txBox="1"/>
            <p:nvPr/>
          </p:nvSpPr>
          <p:spPr>
            <a:xfrm>
              <a:off x="8307815" y="3976132"/>
              <a:ext cx="2438652" cy="1348510"/>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1" name="Shape 1951"/>
        <p:cNvGrpSpPr/>
        <p:nvPr/>
      </p:nvGrpSpPr>
      <p:grpSpPr>
        <a:xfrm>
          <a:off x="0" y="0"/>
          <a:ext cx="0" cy="0"/>
          <a:chOff x="0" y="0"/>
          <a:chExt cx="0" cy="0"/>
        </a:xfrm>
      </p:grpSpPr>
      <p:grpSp>
        <p:nvGrpSpPr>
          <p:cNvPr id="1952" name="Google Shape;1952;p79"/>
          <p:cNvGrpSpPr/>
          <p:nvPr/>
        </p:nvGrpSpPr>
        <p:grpSpPr>
          <a:xfrm>
            <a:off x="3215511" y="6759428"/>
            <a:ext cx="6753250" cy="3603636"/>
            <a:chOff x="1200620" y="3699523"/>
            <a:chExt cx="3376625" cy="1801818"/>
          </a:xfrm>
        </p:grpSpPr>
        <p:sp>
          <p:nvSpPr>
            <p:cNvPr id="1953" name="Google Shape;1953;p79"/>
            <p:cNvSpPr txBox="1"/>
            <p:nvPr/>
          </p:nvSpPr>
          <p:spPr>
            <a:xfrm>
              <a:off x="1337703" y="3699523"/>
              <a:ext cx="3102458" cy="55922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668">
                  <a:solidFill>
                    <a:srgbClr val="2287B4"/>
                  </a:solidFill>
                  <a:latin typeface="Montserrat"/>
                  <a:ea typeface="Montserrat"/>
                  <a:cs typeface="Montserrat"/>
                  <a:sym typeface="Montserrat"/>
                </a:rPr>
                <a:t>Africa Maps</a:t>
              </a:r>
              <a:endParaRPr b="1" sz="6668">
                <a:solidFill>
                  <a:srgbClr val="2287B4"/>
                </a:solidFill>
                <a:latin typeface="Montserrat"/>
                <a:ea typeface="Montserrat"/>
                <a:cs typeface="Montserrat"/>
                <a:sym typeface="Montserrat"/>
              </a:endParaRPr>
            </a:p>
          </p:txBody>
        </p:sp>
        <p:sp>
          <p:nvSpPr>
            <p:cNvPr id="1954" name="Google Shape;1954;p79"/>
            <p:cNvSpPr txBox="1"/>
            <p:nvPr/>
          </p:nvSpPr>
          <p:spPr>
            <a:xfrm>
              <a:off x="1200620" y="4429829"/>
              <a:ext cx="3376625" cy="1071512"/>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grpSp>
        <p:nvGrpSpPr>
          <p:cNvPr id="1955" name="Google Shape;1955;p79"/>
          <p:cNvGrpSpPr/>
          <p:nvPr/>
        </p:nvGrpSpPr>
        <p:grpSpPr>
          <a:xfrm>
            <a:off x="10595402" y="1167614"/>
            <a:ext cx="11640484" cy="11680805"/>
            <a:chOff x="1018766" y="999925"/>
            <a:chExt cx="5222057" cy="5240146"/>
          </a:xfrm>
        </p:grpSpPr>
        <p:grpSp>
          <p:nvGrpSpPr>
            <p:cNvPr id="1956" name="Google Shape;1956;p79"/>
            <p:cNvGrpSpPr/>
            <p:nvPr/>
          </p:nvGrpSpPr>
          <p:grpSpPr>
            <a:xfrm>
              <a:off x="3307735" y="2039313"/>
              <a:ext cx="1796625" cy="3702049"/>
              <a:chOff x="3307735" y="2039313"/>
              <a:chExt cx="1796625" cy="3702049"/>
            </a:xfrm>
          </p:grpSpPr>
          <p:sp>
            <p:nvSpPr>
              <p:cNvPr id="1957" name="Google Shape;1957;p79"/>
              <p:cNvSpPr/>
              <p:nvPr/>
            </p:nvSpPr>
            <p:spPr>
              <a:xfrm>
                <a:off x="3333648" y="3315711"/>
                <a:ext cx="1324024" cy="1308493"/>
              </a:xfrm>
              <a:custGeom>
                <a:rect b="b" l="l" r="r" t="t"/>
                <a:pathLst>
                  <a:path extrusionOk="0" h="4675" w="4730">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58" name="Google Shape;1958;p79"/>
              <p:cNvSpPr/>
              <p:nvPr/>
            </p:nvSpPr>
            <p:spPr>
              <a:xfrm>
                <a:off x="3307735" y="4873559"/>
                <a:ext cx="908184" cy="867803"/>
              </a:xfrm>
              <a:custGeom>
                <a:rect b="b" l="l" r="r" t="t"/>
                <a:pathLst>
                  <a:path extrusionOk="0" h="3100" w="3247">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59" name="Google Shape;1959;p79"/>
              <p:cNvSpPr/>
              <p:nvPr/>
            </p:nvSpPr>
            <p:spPr>
              <a:xfrm>
                <a:off x="4034529" y="2039313"/>
                <a:ext cx="1069831" cy="1386263"/>
              </a:xfrm>
              <a:custGeom>
                <a:rect b="b" l="l" r="r" t="t"/>
                <a:pathLst>
                  <a:path extrusionOk="0" h="4954" w="3822">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sp>
          <p:nvSpPr>
            <p:cNvPr id="1960" name="Google Shape;1960;p79"/>
            <p:cNvSpPr/>
            <p:nvPr/>
          </p:nvSpPr>
          <p:spPr>
            <a:xfrm>
              <a:off x="3017758" y="999925"/>
              <a:ext cx="265299" cy="529570"/>
            </a:xfrm>
            <a:custGeom>
              <a:rect b="b" l="l" r="r" t="t"/>
              <a:pathLst>
                <a:path extrusionOk="0" h="1893" w="948">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61" name="Google Shape;1961;p79"/>
            <p:cNvSpPr/>
            <p:nvPr/>
          </p:nvSpPr>
          <p:spPr>
            <a:xfrm>
              <a:off x="3142386" y="1322111"/>
              <a:ext cx="1042683" cy="976432"/>
            </a:xfrm>
            <a:custGeom>
              <a:rect b="b" l="l" r="r" t="t"/>
              <a:pathLst>
                <a:path extrusionOk="0" h="3488" w="372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62" name="Google Shape;1962;p79"/>
            <p:cNvSpPr/>
            <p:nvPr/>
          </p:nvSpPr>
          <p:spPr>
            <a:xfrm>
              <a:off x="1957799" y="1030786"/>
              <a:ext cx="1349936" cy="1340588"/>
            </a:xfrm>
            <a:custGeom>
              <a:rect b="b" l="l" r="r" t="t"/>
              <a:pathLst>
                <a:path extrusionOk="0" h="4787" w="4824">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63" name="Google Shape;1963;p79"/>
            <p:cNvSpPr/>
            <p:nvPr/>
          </p:nvSpPr>
          <p:spPr>
            <a:xfrm>
              <a:off x="1361803" y="1124603"/>
              <a:ext cx="1079703" cy="1091234"/>
            </a:xfrm>
            <a:custGeom>
              <a:rect b="b" l="l" r="r" t="t"/>
              <a:pathLst>
                <a:path extrusionOk="0" h="3897" w="3859">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64" name="Google Shape;1964;p79"/>
            <p:cNvSpPr/>
            <p:nvPr/>
          </p:nvSpPr>
          <p:spPr>
            <a:xfrm>
              <a:off x="1350698" y="1696142"/>
              <a:ext cx="856358" cy="961620"/>
            </a:xfrm>
            <a:custGeom>
              <a:rect b="b" l="l" r="r" t="t"/>
              <a:pathLst>
                <a:path extrusionOk="0" h="3433" w="3062">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65" name="Google Shape;1965;p79"/>
            <p:cNvSpPr/>
            <p:nvPr/>
          </p:nvSpPr>
          <p:spPr>
            <a:xfrm>
              <a:off x="1355633" y="2526912"/>
              <a:ext cx="410903" cy="327123"/>
            </a:xfrm>
            <a:custGeom>
              <a:rect b="b" l="l" r="r" t="t"/>
              <a:pathLst>
                <a:path extrusionOk="0" h="1169" w="1467">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66" name="Google Shape;1966;p79"/>
            <p:cNvSpPr/>
            <p:nvPr/>
          </p:nvSpPr>
          <p:spPr>
            <a:xfrm>
              <a:off x="1428436" y="2812065"/>
              <a:ext cx="181390" cy="119740"/>
            </a:xfrm>
            <a:custGeom>
              <a:rect b="b" l="l" r="r" t="t"/>
              <a:pathLst>
                <a:path extrusionOk="0" h="428" w="650">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67" name="Google Shape;1967;p79"/>
            <p:cNvSpPr/>
            <p:nvPr/>
          </p:nvSpPr>
          <p:spPr>
            <a:xfrm>
              <a:off x="1615996" y="2988588"/>
              <a:ext cx="207303" cy="223431"/>
            </a:xfrm>
            <a:custGeom>
              <a:rect b="b" l="l" r="r" t="t"/>
              <a:pathLst>
                <a:path extrusionOk="0" h="799" w="743">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68" name="Google Shape;1968;p79"/>
            <p:cNvSpPr/>
            <p:nvPr/>
          </p:nvSpPr>
          <p:spPr>
            <a:xfrm>
              <a:off x="1486432" y="2817003"/>
              <a:ext cx="503450" cy="357984"/>
            </a:xfrm>
            <a:custGeom>
              <a:rect b="b" l="l" r="r" t="t"/>
              <a:pathLst>
                <a:path extrusionOk="0" h="1281" w="1800">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69" name="Google Shape;1969;p79"/>
            <p:cNvSpPr/>
            <p:nvPr/>
          </p:nvSpPr>
          <p:spPr>
            <a:xfrm>
              <a:off x="1693735" y="1940559"/>
              <a:ext cx="1126592" cy="1044326"/>
            </a:xfrm>
            <a:custGeom>
              <a:rect b="b" l="l" r="r" t="t"/>
              <a:pathLst>
                <a:path extrusionOk="0" h="3729" w="4026">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0" name="Google Shape;1970;p79"/>
            <p:cNvSpPr/>
            <p:nvPr/>
          </p:nvSpPr>
          <p:spPr>
            <a:xfrm>
              <a:off x="1735689" y="3113265"/>
              <a:ext cx="286275" cy="296263"/>
            </a:xfrm>
            <a:custGeom>
              <a:rect b="b" l="l" r="r" t="t"/>
              <a:pathLst>
                <a:path extrusionOk="0" h="1058" w="1022">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1" name="Google Shape;1971;p79"/>
            <p:cNvSpPr/>
            <p:nvPr/>
          </p:nvSpPr>
          <p:spPr>
            <a:xfrm>
              <a:off x="1933120" y="2967603"/>
              <a:ext cx="425711" cy="436987"/>
            </a:xfrm>
            <a:custGeom>
              <a:rect b="b" l="l" r="r" t="t"/>
              <a:pathLst>
                <a:path extrusionOk="0" h="1559" w="1521">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2" name="Google Shape;1972;p79"/>
            <p:cNvSpPr/>
            <p:nvPr/>
          </p:nvSpPr>
          <p:spPr>
            <a:xfrm>
              <a:off x="2145359" y="2646652"/>
              <a:ext cx="560211" cy="374032"/>
            </a:xfrm>
            <a:custGeom>
              <a:rect b="b" l="l" r="r" t="t"/>
              <a:pathLst>
                <a:path extrusionOk="0" h="1337" w="2004">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3" name="Google Shape;1973;p79"/>
            <p:cNvSpPr/>
            <p:nvPr/>
          </p:nvSpPr>
          <p:spPr>
            <a:xfrm>
              <a:off x="2550093" y="2926867"/>
              <a:ext cx="82674" cy="357984"/>
            </a:xfrm>
            <a:custGeom>
              <a:rect b="b" l="l" r="r" t="t"/>
              <a:pathLst>
                <a:path extrusionOk="0" h="1281" w="297">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4" name="Google Shape;1974;p79"/>
            <p:cNvSpPr/>
            <p:nvPr/>
          </p:nvSpPr>
          <p:spPr>
            <a:xfrm>
              <a:off x="2587111" y="2828113"/>
              <a:ext cx="202367" cy="441925"/>
            </a:xfrm>
            <a:custGeom>
              <a:rect b="b" l="l" r="r" t="t"/>
              <a:pathLst>
                <a:path extrusionOk="0" h="1577" w="724">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5" name="Google Shape;1975;p79"/>
            <p:cNvSpPr/>
            <p:nvPr/>
          </p:nvSpPr>
          <p:spPr>
            <a:xfrm>
              <a:off x="2295900" y="2910819"/>
              <a:ext cx="286275" cy="451801"/>
            </a:xfrm>
            <a:custGeom>
              <a:rect b="b" l="l" r="r" t="t"/>
              <a:pathLst>
                <a:path extrusionOk="0" h="1614" w="1021">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6" name="Google Shape;1976;p79"/>
            <p:cNvSpPr/>
            <p:nvPr/>
          </p:nvSpPr>
          <p:spPr>
            <a:xfrm>
              <a:off x="2534051" y="2033141"/>
              <a:ext cx="1053789" cy="825832"/>
            </a:xfrm>
            <a:custGeom>
              <a:rect b="b" l="l" r="r" t="t"/>
              <a:pathLst>
                <a:path extrusionOk="0" h="2951" w="3767">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7" name="Google Shape;1977;p79"/>
            <p:cNvSpPr/>
            <p:nvPr/>
          </p:nvSpPr>
          <p:spPr>
            <a:xfrm>
              <a:off x="3443469" y="2049189"/>
              <a:ext cx="684839" cy="1112220"/>
            </a:xfrm>
            <a:custGeom>
              <a:rect b="b" l="l" r="r" t="t"/>
              <a:pathLst>
                <a:path extrusionOk="0" h="3971" w="2449">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8" name="Google Shape;1978;p79"/>
            <p:cNvSpPr/>
            <p:nvPr/>
          </p:nvSpPr>
          <p:spPr>
            <a:xfrm>
              <a:off x="2700634" y="2739234"/>
              <a:ext cx="783555" cy="654247"/>
            </a:xfrm>
            <a:custGeom>
              <a:rect b="b" l="l" r="r" t="t"/>
              <a:pathLst>
                <a:path extrusionOk="0" h="2339" w="2802">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79" name="Google Shape;1979;p79"/>
            <p:cNvSpPr/>
            <p:nvPr/>
          </p:nvSpPr>
          <p:spPr>
            <a:xfrm>
              <a:off x="3168299" y="3524330"/>
              <a:ext cx="150541" cy="93817"/>
            </a:xfrm>
            <a:custGeom>
              <a:rect b="b" l="l" r="r" t="t"/>
              <a:pathLst>
                <a:path extrusionOk="0" h="335" w="539">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0" name="Google Shape;1980;p79"/>
            <p:cNvSpPr/>
            <p:nvPr/>
          </p:nvSpPr>
          <p:spPr>
            <a:xfrm>
              <a:off x="3100432" y="2667637"/>
              <a:ext cx="550340" cy="893726"/>
            </a:xfrm>
            <a:custGeom>
              <a:rect b="b" l="l" r="r" t="t"/>
              <a:pathLst>
                <a:path extrusionOk="0" h="3191" w="1967">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1" name="Google Shape;1981;p79"/>
            <p:cNvSpPr/>
            <p:nvPr/>
          </p:nvSpPr>
          <p:spPr>
            <a:xfrm>
              <a:off x="3105368" y="3544081"/>
              <a:ext cx="430647" cy="416002"/>
            </a:xfrm>
            <a:custGeom>
              <a:rect b="b" l="l" r="r" t="t"/>
              <a:pathLst>
                <a:path extrusionOk="0" h="1485" w="1540">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2" name="Google Shape;1982;p79"/>
            <p:cNvSpPr/>
            <p:nvPr/>
          </p:nvSpPr>
          <p:spPr>
            <a:xfrm>
              <a:off x="3267015" y="3430514"/>
              <a:ext cx="524427" cy="638199"/>
            </a:xfrm>
            <a:custGeom>
              <a:rect b="b" l="l" r="r" t="t"/>
              <a:pathLst>
                <a:path extrusionOk="0" h="2281" w="1873">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3" name="Google Shape;1983;p79"/>
            <p:cNvSpPr/>
            <p:nvPr/>
          </p:nvSpPr>
          <p:spPr>
            <a:xfrm>
              <a:off x="3307735" y="4094636"/>
              <a:ext cx="877335" cy="861631"/>
            </a:xfrm>
            <a:custGeom>
              <a:rect b="b" l="l" r="r" t="t"/>
              <a:pathLst>
                <a:path extrusionOk="0" h="3080" w="3135">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4" name="Google Shape;1984;p79"/>
            <p:cNvSpPr/>
            <p:nvPr/>
          </p:nvSpPr>
          <p:spPr>
            <a:xfrm>
              <a:off x="3582905" y="5242653"/>
              <a:ext cx="1131528" cy="997418"/>
            </a:xfrm>
            <a:custGeom>
              <a:rect b="b" l="l" r="r" t="t"/>
              <a:pathLst>
                <a:path extrusionOk="0" h="3562" w="4045">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5" name="Google Shape;1985;p79"/>
            <p:cNvSpPr/>
            <p:nvPr/>
          </p:nvSpPr>
          <p:spPr>
            <a:xfrm>
              <a:off x="4558956" y="5512993"/>
              <a:ext cx="124628" cy="135787"/>
            </a:xfrm>
            <a:custGeom>
              <a:rect b="b" l="l" r="r" t="t"/>
              <a:pathLst>
                <a:path extrusionOk="0" h="483" w="446">
                  <a:moveTo>
                    <a:pt x="445" y="186"/>
                  </a:moveTo>
                  <a:lnTo>
                    <a:pt x="445" y="186"/>
                  </a:lnTo>
                  <a:cubicBezTo>
                    <a:pt x="445" y="186"/>
                    <a:pt x="445" y="334"/>
                    <a:pt x="371" y="390"/>
                  </a:cubicBezTo>
                  <a:cubicBezTo>
                    <a:pt x="315" y="446"/>
                    <a:pt x="186" y="482"/>
                    <a:pt x="130" y="427"/>
                  </a:cubicBezTo>
                  <a:cubicBezTo>
                    <a:pt x="74" y="390"/>
                    <a:pt x="0" y="316"/>
                    <a:pt x="18" y="223"/>
                  </a:cubicBezTo>
                  <a:cubicBezTo>
                    <a:pt x="18" y="130"/>
                    <a:pt x="92" y="37"/>
                    <a:pt x="186" y="19"/>
                  </a:cubicBezTo>
                  <a:cubicBezTo>
                    <a:pt x="260" y="0"/>
                    <a:pt x="408" y="75"/>
                    <a:pt x="445" y="186"/>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6" name="Google Shape;1986;p79"/>
            <p:cNvSpPr/>
            <p:nvPr/>
          </p:nvSpPr>
          <p:spPr>
            <a:xfrm>
              <a:off x="4272680" y="5715439"/>
              <a:ext cx="176454" cy="166648"/>
            </a:xfrm>
            <a:custGeom>
              <a:rect b="b" l="l" r="r" t="t"/>
              <a:pathLst>
                <a:path extrusionOk="0" h="595" w="632">
                  <a:moveTo>
                    <a:pt x="483" y="37"/>
                  </a:moveTo>
                  <a:lnTo>
                    <a:pt x="483" y="37"/>
                  </a:lnTo>
                  <a:cubicBezTo>
                    <a:pt x="594" y="74"/>
                    <a:pt x="594" y="129"/>
                    <a:pt x="613" y="204"/>
                  </a:cubicBezTo>
                  <a:cubicBezTo>
                    <a:pt x="631" y="278"/>
                    <a:pt x="613" y="445"/>
                    <a:pt x="557" y="464"/>
                  </a:cubicBezTo>
                  <a:cubicBezTo>
                    <a:pt x="501" y="464"/>
                    <a:pt x="409" y="464"/>
                    <a:pt x="335" y="500"/>
                  </a:cubicBezTo>
                  <a:cubicBezTo>
                    <a:pt x="279" y="556"/>
                    <a:pt x="168" y="594"/>
                    <a:pt x="112" y="519"/>
                  </a:cubicBezTo>
                  <a:cubicBezTo>
                    <a:pt x="75" y="464"/>
                    <a:pt x="0" y="334"/>
                    <a:pt x="75" y="278"/>
                  </a:cubicBezTo>
                  <a:cubicBezTo>
                    <a:pt x="130" y="223"/>
                    <a:pt x="168" y="204"/>
                    <a:pt x="242" y="148"/>
                  </a:cubicBezTo>
                  <a:cubicBezTo>
                    <a:pt x="316" y="93"/>
                    <a:pt x="335" y="0"/>
                    <a:pt x="483" y="37"/>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7" name="Google Shape;1987;p79"/>
            <p:cNvSpPr/>
            <p:nvPr/>
          </p:nvSpPr>
          <p:spPr>
            <a:xfrm>
              <a:off x="3827226" y="4925405"/>
              <a:ext cx="649055" cy="701155"/>
            </a:xfrm>
            <a:custGeom>
              <a:rect b="b" l="l" r="r" t="t"/>
              <a:pathLst>
                <a:path extrusionOk="0" h="2505" w="2320">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8" name="Google Shape;1988;p79"/>
            <p:cNvSpPr/>
            <p:nvPr/>
          </p:nvSpPr>
          <p:spPr>
            <a:xfrm>
              <a:off x="4533043" y="4426696"/>
              <a:ext cx="763813" cy="1127033"/>
            </a:xfrm>
            <a:custGeom>
              <a:rect b="b" l="l" r="r" t="t"/>
              <a:pathLst>
                <a:path extrusionOk="0" h="4027" w="2728">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89" name="Google Shape;1989;p79"/>
            <p:cNvSpPr/>
            <p:nvPr/>
          </p:nvSpPr>
          <p:spPr>
            <a:xfrm>
              <a:off x="4236896" y="4769867"/>
              <a:ext cx="519491" cy="514757"/>
            </a:xfrm>
            <a:custGeom>
              <a:rect b="b" l="l" r="r" t="t"/>
              <a:pathLst>
                <a:path extrusionOk="0" h="1838" w="1856">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0" name="Google Shape;1990;p79"/>
            <p:cNvSpPr/>
            <p:nvPr/>
          </p:nvSpPr>
          <p:spPr>
            <a:xfrm>
              <a:off x="3997510" y="4276096"/>
              <a:ext cx="804532" cy="665357"/>
            </a:xfrm>
            <a:custGeom>
              <a:rect b="b" l="l" r="r" t="t"/>
              <a:pathLst>
                <a:path extrusionOk="0" h="2375" w="2877">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1" name="Google Shape;1991;p79"/>
            <p:cNvSpPr/>
            <p:nvPr/>
          </p:nvSpPr>
          <p:spPr>
            <a:xfrm>
              <a:off x="4756387" y="4348928"/>
              <a:ext cx="197431" cy="545617"/>
            </a:xfrm>
            <a:custGeom>
              <a:rect b="b" l="l" r="r" t="t"/>
              <a:pathLst>
                <a:path extrusionOk="0" h="1949" w="706">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2" name="Google Shape;1992;p79"/>
            <p:cNvSpPr/>
            <p:nvPr/>
          </p:nvSpPr>
          <p:spPr>
            <a:xfrm>
              <a:off x="4512066" y="3856391"/>
              <a:ext cx="124628" cy="145662"/>
            </a:xfrm>
            <a:custGeom>
              <a:rect b="b" l="l" r="r" t="t"/>
              <a:pathLst>
                <a:path extrusionOk="0" h="520" w="446">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3" name="Google Shape;1993;p79"/>
            <p:cNvSpPr/>
            <p:nvPr/>
          </p:nvSpPr>
          <p:spPr>
            <a:xfrm>
              <a:off x="4507130" y="3757636"/>
              <a:ext cx="135734" cy="124678"/>
            </a:xfrm>
            <a:custGeom>
              <a:rect b="b" l="l" r="r" t="t"/>
              <a:pathLst>
                <a:path extrusionOk="0" h="446" w="483">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solidFill>
              <a:srgbClr val="13BBE7"/>
            </a:solid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4" name="Google Shape;1994;p79"/>
            <p:cNvSpPr/>
            <p:nvPr/>
          </p:nvSpPr>
          <p:spPr>
            <a:xfrm>
              <a:off x="4517002" y="3752699"/>
              <a:ext cx="747771" cy="764111"/>
            </a:xfrm>
            <a:custGeom>
              <a:rect b="b" l="l" r="r" t="t"/>
              <a:pathLst>
                <a:path extrusionOk="0" h="2728" w="2673">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5" name="Google Shape;1995;p79"/>
            <p:cNvSpPr/>
            <p:nvPr/>
          </p:nvSpPr>
          <p:spPr>
            <a:xfrm>
              <a:off x="4528107" y="3394715"/>
              <a:ext cx="404734" cy="399955"/>
            </a:xfrm>
            <a:custGeom>
              <a:rect b="b" l="l" r="r" t="t"/>
              <a:pathLst>
                <a:path extrusionOk="0" h="1428" w="1447">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6" name="Google Shape;1996;p79"/>
            <p:cNvSpPr/>
            <p:nvPr/>
          </p:nvSpPr>
          <p:spPr>
            <a:xfrm>
              <a:off x="4843997" y="3331759"/>
              <a:ext cx="566381" cy="670294"/>
            </a:xfrm>
            <a:custGeom>
              <a:rect b="b" l="l" r="r" t="t"/>
              <a:pathLst>
                <a:path extrusionOk="0" h="2393" w="202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7" name="Google Shape;1997;p79"/>
            <p:cNvSpPr/>
            <p:nvPr/>
          </p:nvSpPr>
          <p:spPr>
            <a:xfrm>
              <a:off x="3515038" y="2910819"/>
              <a:ext cx="893376" cy="602401"/>
            </a:xfrm>
            <a:custGeom>
              <a:rect b="b" l="l" r="r" t="t"/>
              <a:pathLst>
                <a:path extrusionOk="0" h="2152" w="3191">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8" name="Google Shape;1998;p79"/>
            <p:cNvSpPr/>
            <p:nvPr/>
          </p:nvSpPr>
          <p:spPr>
            <a:xfrm>
              <a:off x="4154222" y="1394942"/>
              <a:ext cx="747771" cy="769049"/>
            </a:xfrm>
            <a:custGeom>
              <a:rect b="b" l="l" r="r" t="t"/>
              <a:pathLst>
                <a:path extrusionOk="0" h="2746" w="2672">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999" name="Google Shape;1999;p79"/>
            <p:cNvSpPr/>
            <p:nvPr/>
          </p:nvSpPr>
          <p:spPr>
            <a:xfrm>
              <a:off x="5311662" y="2812065"/>
              <a:ext cx="695945" cy="997418"/>
            </a:xfrm>
            <a:custGeom>
              <a:rect b="b" l="l" r="r" t="t"/>
              <a:pathLst>
                <a:path extrusionOk="0" h="3562" w="2488">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0" name="Google Shape;2000;p79"/>
            <p:cNvSpPr/>
            <p:nvPr/>
          </p:nvSpPr>
          <p:spPr>
            <a:xfrm>
              <a:off x="4777364" y="2651589"/>
              <a:ext cx="1006899" cy="788800"/>
            </a:xfrm>
            <a:custGeom>
              <a:rect b="b" l="l" r="r" t="t"/>
              <a:pathLst>
                <a:path extrusionOk="0" h="2820" w="360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1" name="Google Shape;2001;p79"/>
            <p:cNvSpPr/>
            <p:nvPr/>
          </p:nvSpPr>
          <p:spPr>
            <a:xfrm>
              <a:off x="4989602" y="2402235"/>
              <a:ext cx="436817" cy="399955"/>
            </a:xfrm>
            <a:custGeom>
              <a:rect b="b" l="l" r="r" t="t"/>
              <a:pathLst>
                <a:path extrusionOk="0" h="1430" w="1559">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2" name="Google Shape;2002;p79"/>
            <p:cNvSpPr/>
            <p:nvPr/>
          </p:nvSpPr>
          <p:spPr>
            <a:xfrm>
              <a:off x="5222818" y="2563945"/>
              <a:ext cx="37018" cy="25923"/>
            </a:xfrm>
            <a:custGeom>
              <a:rect b="b" l="l" r="r" t="t"/>
              <a:pathLst>
                <a:path extrusionOk="0" h="93" w="131">
                  <a:moveTo>
                    <a:pt x="38" y="18"/>
                  </a:moveTo>
                  <a:lnTo>
                    <a:pt x="38" y="18"/>
                  </a:lnTo>
                  <a:cubicBezTo>
                    <a:pt x="38" y="0"/>
                    <a:pt x="0" y="18"/>
                    <a:pt x="19" y="36"/>
                  </a:cubicBezTo>
                  <a:cubicBezTo>
                    <a:pt x="56" y="55"/>
                    <a:pt x="74" y="92"/>
                    <a:pt x="93" y="74"/>
                  </a:cubicBezTo>
                  <a:cubicBezTo>
                    <a:pt x="112" y="55"/>
                    <a:pt x="130" y="74"/>
                    <a:pt x="38" y="18"/>
                  </a:cubicBezTo>
                </a:path>
              </a:pathLst>
            </a:custGeom>
            <a:solidFill>
              <a:srgbClr val="13BBE7"/>
            </a:solid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3" name="Google Shape;2003;p79"/>
            <p:cNvSpPr/>
            <p:nvPr/>
          </p:nvSpPr>
          <p:spPr>
            <a:xfrm>
              <a:off x="5347447" y="2760219"/>
              <a:ext cx="119693" cy="156773"/>
            </a:xfrm>
            <a:custGeom>
              <a:rect b="b" l="l" r="r" t="t"/>
              <a:pathLst>
                <a:path extrusionOk="0" h="558" w="42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4" name="Google Shape;2004;p79"/>
            <p:cNvSpPr/>
            <p:nvPr/>
          </p:nvSpPr>
          <p:spPr>
            <a:xfrm>
              <a:off x="5415314" y="4525451"/>
              <a:ext cx="550340" cy="1002355"/>
            </a:xfrm>
            <a:custGeom>
              <a:rect b="b" l="l" r="r" t="t"/>
              <a:pathLst>
                <a:path extrusionOk="0" h="3582" w="1968">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5" name="Google Shape;2005;p79"/>
            <p:cNvSpPr/>
            <p:nvPr/>
          </p:nvSpPr>
          <p:spPr>
            <a:xfrm>
              <a:off x="6027351" y="5216730"/>
              <a:ext cx="62931" cy="56784"/>
            </a:xfrm>
            <a:custGeom>
              <a:rect b="b" l="l" r="r" t="t"/>
              <a:pathLst>
                <a:path extrusionOk="0" h="205" w="223">
                  <a:moveTo>
                    <a:pt x="37" y="55"/>
                  </a:moveTo>
                  <a:lnTo>
                    <a:pt x="37" y="55"/>
                  </a:lnTo>
                  <a:cubicBezTo>
                    <a:pt x="37" y="55"/>
                    <a:pt x="0" y="204"/>
                    <a:pt x="74" y="185"/>
                  </a:cubicBezTo>
                  <a:cubicBezTo>
                    <a:pt x="130" y="167"/>
                    <a:pt x="222" y="93"/>
                    <a:pt x="148" y="55"/>
                  </a:cubicBezTo>
                  <a:cubicBezTo>
                    <a:pt x="74" y="18"/>
                    <a:pt x="37" y="0"/>
                    <a:pt x="37" y="55"/>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6" name="Google Shape;2006;p79"/>
            <p:cNvSpPr/>
            <p:nvPr/>
          </p:nvSpPr>
          <p:spPr>
            <a:xfrm>
              <a:off x="6163085" y="5169822"/>
              <a:ext cx="62931" cy="51846"/>
            </a:xfrm>
            <a:custGeom>
              <a:rect b="b" l="l" r="r" t="t"/>
              <a:pathLst>
                <a:path extrusionOk="0" h="186" w="223">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7" name="Google Shape;2007;p79"/>
            <p:cNvSpPr/>
            <p:nvPr/>
          </p:nvSpPr>
          <p:spPr>
            <a:xfrm>
              <a:off x="6177892" y="4000819"/>
              <a:ext cx="62931" cy="67893"/>
            </a:xfrm>
            <a:custGeom>
              <a:rect b="b" l="l" r="r" t="t"/>
              <a:pathLst>
                <a:path extrusionOk="0" h="242" w="223">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8" name="Google Shape;2008;p79"/>
            <p:cNvSpPr/>
            <p:nvPr/>
          </p:nvSpPr>
          <p:spPr>
            <a:xfrm>
              <a:off x="1018766" y="2698498"/>
              <a:ext cx="41954" cy="72832"/>
            </a:xfrm>
            <a:custGeom>
              <a:rect b="b" l="l" r="r" t="t"/>
              <a:pathLst>
                <a:path extrusionOk="0" h="261" w="149">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09" name="Google Shape;2009;p79"/>
            <p:cNvSpPr/>
            <p:nvPr/>
          </p:nvSpPr>
          <p:spPr>
            <a:xfrm>
              <a:off x="1392652" y="1675157"/>
              <a:ext cx="67867" cy="32095"/>
            </a:xfrm>
            <a:custGeom>
              <a:rect b="b" l="l" r="r" t="t"/>
              <a:pathLst>
                <a:path extrusionOk="0" h="113" w="242">
                  <a:moveTo>
                    <a:pt x="93" y="0"/>
                  </a:moveTo>
                  <a:lnTo>
                    <a:pt x="93" y="0"/>
                  </a:lnTo>
                  <a:cubicBezTo>
                    <a:pt x="93" y="0"/>
                    <a:pt x="0" y="19"/>
                    <a:pt x="19" y="56"/>
                  </a:cubicBezTo>
                  <a:cubicBezTo>
                    <a:pt x="55" y="93"/>
                    <a:pt x="130" y="112"/>
                    <a:pt x="130" y="112"/>
                  </a:cubicBezTo>
                  <a:cubicBezTo>
                    <a:pt x="130" y="112"/>
                    <a:pt x="241" y="19"/>
                    <a:pt x="93" y="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0" name="Google Shape;2010;p79"/>
            <p:cNvSpPr/>
            <p:nvPr/>
          </p:nvSpPr>
          <p:spPr>
            <a:xfrm>
              <a:off x="1335890" y="1649234"/>
              <a:ext cx="37018" cy="16048"/>
            </a:xfrm>
            <a:custGeom>
              <a:rect b="b" l="l" r="r" t="t"/>
              <a:pathLst>
                <a:path extrusionOk="0" h="56" w="131">
                  <a:moveTo>
                    <a:pt x="0" y="0"/>
                  </a:moveTo>
                  <a:lnTo>
                    <a:pt x="0" y="0"/>
                  </a:lnTo>
                  <a:cubicBezTo>
                    <a:pt x="18" y="55"/>
                    <a:pt x="18" y="55"/>
                    <a:pt x="18" y="55"/>
                  </a:cubicBezTo>
                  <a:cubicBezTo>
                    <a:pt x="18" y="55"/>
                    <a:pt x="130" y="0"/>
                    <a:pt x="0" y="0"/>
                  </a:cubicBezTo>
                </a:path>
              </a:pathLst>
            </a:custGeom>
            <a:solidFill>
              <a:srgbClr val="13BBE7"/>
            </a:solid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1" name="Google Shape;2011;p79"/>
            <p:cNvSpPr/>
            <p:nvPr/>
          </p:nvSpPr>
          <p:spPr>
            <a:xfrm>
              <a:off x="1574041" y="1670220"/>
              <a:ext cx="41954" cy="51846"/>
            </a:xfrm>
            <a:custGeom>
              <a:rect b="b" l="l" r="r" t="t"/>
              <a:pathLst>
                <a:path extrusionOk="0" h="186" w="149">
                  <a:moveTo>
                    <a:pt x="56" y="0"/>
                  </a:moveTo>
                  <a:lnTo>
                    <a:pt x="56" y="0"/>
                  </a:lnTo>
                  <a:cubicBezTo>
                    <a:pt x="0" y="74"/>
                    <a:pt x="0" y="74"/>
                    <a:pt x="0" y="74"/>
                  </a:cubicBezTo>
                  <a:cubicBezTo>
                    <a:pt x="0" y="74"/>
                    <a:pt x="37" y="185"/>
                    <a:pt x="74" y="111"/>
                  </a:cubicBezTo>
                  <a:cubicBezTo>
                    <a:pt x="93" y="37"/>
                    <a:pt x="148" y="0"/>
                    <a:pt x="56" y="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2" name="Google Shape;2012;p79"/>
            <p:cNvSpPr/>
            <p:nvPr/>
          </p:nvSpPr>
          <p:spPr>
            <a:xfrm>
              <a:off x="1615996" y="1613436"/>
              <a:ext cx="32083" cy="37033"/>
            </a:xfrm>
            <a:custGeom>
              <a:rect b="b" l="l" r="r" t="t"/>
              <a:pathLst>
                <a:path extrusionOk="0" h="131" w="113">
                  <a:moveTo>
                    <a:pt x="0" y="0"/>
                  </a:moveTo>
                  <a:lnTo>
                    <a:pt x="0" y="0"/>
                  </a:lnTo>
                  <a:cubicBezTo>
                    <a:pt x="19" y="130"/>
                    <a:pt x="19" y="130"/>
                    <a:pt x="19" y="130"/>
                  </a:cubicBezTo>
                  <a:cubicBezTo>
                    <a:pt x="19" y="130"/>
                    <a:pt x="112" y="0"/>
                    <a:pt x="0" y="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3" name="Google Shape;2013;p79"/>
            <p:cNvSpPr/>
            <p:nvPr/>
          </p:nvSpPr>
          <p:spPr>
            <a:xfrm>
              <a:off x="1439542" y="1296188"/>
              <a:ext cx="30848" cy="51846"/>
            </a:xfrm>
            <a:custGeom>
              <a:rect b="b" l="l" r="r" t="t"/>
              <a:pathLst>
                <a:path extrusionOk="0" h="186" w="112">
                  <a:moveTo>
                    <a:pt x="18" y="0"/>
                  </a:moveTo>
                  <a:lnTo>
                    <a:pt x="18" y="0"/>
                  </a:lnTo>
                  <a:cubicBezTo>
                    <a:pt x="0" y="74"/>
                    <a:pt x="0" y="74"/>
                    <a:pt x="0" y="74"/>
                  </a:cubicBezTo>
                  <a:cubicBezTo>
                    <a:pt x="0" y="74"/>
                    <a:pt x="111" y="185"/>
                    <a:pt x="111" y="130"/>
                  </a:cubicBezTo>
                  <a:cubicBezTo>
                    <a:pt x="111" y="74"/>
                    <a:pt x="74" y="19"/>
                    <a:pt x="18" y="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4" name="Google Shape;2014;p79"/>
            <p:cNvSpPr/>
            <p:nvPr/>
          </p:nvSpPr>
          <p:spPr>
            <a:xfrm>
              <a:off x="1382780" y="2724421"/>
              <a:ext cx="202367" cy="62955"/>
            </a:xfrm>
            <a:custGeom>
              <a:rect b="b" l="l" r="r" t="t"/>
              <a:pathLst>
                <a:path extrusionOk="0" h="223" w="724">
                  <a:moveTo>
                    <a:pt x="74" y="37"/>
                  </a:moveTo>
                  <a:lnTo>
                    <a:pt x="74" y="37"/>
                  </a:lnTo>
                  <a:cubicBezTo>
                    <a:pt x="74" y="37"/>
                    <a:pt x="111" y="0"/>
                    <a:pt x="241" y="37"/>
                  </a:cubicBezTo>
                  <a:cubicBezTo>
                    <a:pt x="371" y="55"/>
                    <a:pt x="389" y="37"/>
                    <a:pt x="501" y="37"/>
                  </a:cubicBezTo>
                  <a:cubicBezTo>
                    <a:pt x="593" y="55"/>
                    <a:pt x="723" y="18"/>
                    <a:pt x="686" y="92"/>
                  </a:cubicBezTo>
                  <a:cubicBezTo>
                    <a:pt x="649" y="167"/>
                    <a:pt x="668" y="185"/>
                    <a:pt x="575" y="203"/>
                  </a:cubicBezTo>
                  <a:cubicBezTo>
                    <a:pt x="482" y="222"/>
                    <a:pt x="519" y="167"/>
                    <a:pt x="482" y="167"/>
                  </a:cubicBezTo>
                  <a:cubicBezTo>
                    <a:pt x="427" y="167"/>
                    <a:pt x="334" y="129"/>
                    <a:pt x="278" y="167"/>
                  </a:cubicBezTo>
                  <a:cubicBezTo>
                    <a:pt x="204" y="203"/>
                    <a:pt x="148" y="203"/>
                    <a:pt x="92" y="203"/>
                  </a:cubicBezTo>
                  <a:cubicBezTo>
                    <a:pt x="56" y="203"/>
                    <a:pt x="0" y="222"/>
                    <a:pt x="0" y="222"/>
                  </a:cubicBezTo>
                  <a:cubicBezTo>
                    <a:pt x="0" y="222"/>
                    <a:pt x="74" y="129"/>
                    <a:pt x="74" y="111"/>
                  </a:cubicBezTo>
                  <a:cubicBezTo>
                    <a:pt x="74" y="74"/>
                    <a:pt x="148" y="55"/>
                    <a:pt x="74" y="37"/>
                  </a:cubicBezTo>
                </a:path>
              </a:pathLst>
            </a:custGeom>
            <a:solidFill>
              <a:srgbClr val="13BBE7"/>
            </a:solid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5" name="Google Shape;2015;p79"/>
            <p:cNvSpPr/>
            <p:nvPr/>
          </p:nvSpPr>
          <p:spPr>
            <a:xfrm>
              <a:off x="2954827" y="3649007"/>
              <a:ext cx="25912" cy="41971"/>
            </a:xfrm>
            <a:custGeom>
              <a:rect b="b" l="l" r="r" t="t"/>
              <a:pathLst>
                <a:path extrusionOk="0" h="148" w="93">
                  <a:moveTo>
                    <a:pt x="37" y="37"/>
                  </a:moveTo>
                  <a:lnTo>
                    <a:pt x="37" y="37"/>
                  </a:lnTo>
                  <a:cubicBezTo>
                    <a:pt x="37" y="37"/>
                    <a:pt x="0" y="91"/>
                    <a:pt x="0" y="129"/>
                  </a:cubicBezTo>
                  <a:cubicBezTo>
                    <a:pt x="18" y="147"/>
                    <a:pt x="92" y="147"/>
                    <a:pt x="92" y="110"/>
                  </a:cubicBezTo>
                  <a:cubicBezTo>
                    <a:pt x="92" y="91"/>
                    <a:pt x="92" y="0"/>
                    <a:pt x="37" y="37"/>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6" name="Google Shape;2016;p79"/>
            <p:cNvSpPr/>
            <p:nvPr/>
          </p:nvSpPr>
          <p:spPr>
            <a:xfrm>
              <a:off x="3006652" y="3570003"/>
              <a:ext cx="32083" cy="32095"/>
            </a:xfrm>
            <a:custGeom>
              <a:rect b="b" l="l" r="r" t="t"/>
              <a:pathLst>
                <a:path extrusionOk="0" h="113" w="113">
                  <a:moveTo>
                    <a:pt x="19" y="56"/>
                  </a:moveTo>
                  <a:lnTo>
                    <a:pt x="19" y="56"/>
                  </a:lnTo>
                  <a:cubicBezTo>
                    <a:pt x="19" y="56"/>
                    <a:pt x="0" y="112"/>
                    <a:pt x="19" y="112"/>
                  </a:cubicBezTo>
                  <a:cubicBezTo>
                    <a:pt x="37" y="112"/>
                    <a:pt x="93" y="74"/>
                    <a:pt x="93" y="74"/>
                  </a:cubicBezTo>
                  <a:cubicBezTo>
                    <a:pt x="93" y="74"/>
                    <a:pt x="112" y="0"/>
                    <a:pt x="19" y="56"/>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7" name="Google Shape;2017;p79"/>
            <p:cNvSpPr/>
            <p:nvPr/>
          </p:nvSpPr>
          <p:spPr>
            <a:xfrm>
              <a:off x="3100432" y="3414466"/>
              <a:ext cx="51826" cy="56784"/>
            </a:xfrm>
            <a:custGeom>
              <a:rect b="b" l="l" r="r" t="t"/>
              <a:pathLst>
                <a:path extrusionOk="0" h="205" w="186">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8" name="Google Shape;2018;p79"/>
            <p:cNvSpPr/>
            <p:nvPr/>
          </p:nvSpPr>
          <p:spPr>
            <a:xfrm>
              <a:off x="1361803" y="1738113"/>
              <a:ext cx="597230" cy="477724"/>
            </a:xfrm>
            <a:custGeom>
              <a:rect b="b" l="l" r="r" t="t"/>
              <a:pathLst>
                <a:path extrusionOk="0" h="1708" w="2134">
                  <a:moveTo>
                    <a:pt x="964" y="37"/>
                  </a:moveTo>
                  <a:lnTo>
                    <a:pt x="964" y="37"/>
                  </a:lnTo>
                  <a:cubicBezTo>
                    <a:pt x="2133" y="0"/>
                    <a:pt x="2133" y="0"/>
                    <a:pt x="2133" y="0"/>
                  </a:cubicBezTo>
                  <a:cubicBezTo>
                    <a:pt x="2133" y="519"/>
                    <a:pt x="2133" y="519"/>
                    <a:pt x="2133" y="519"/>
                  </a:cubicBezTo>
                  <a:cubicBezTo>
                    <a:pt x="1279" y="538"/>
                    <a:pt x="1279" y="538"/>
                    <a:pt x="1279" y="538"/>
                  </a:cubicBezTo>
                  <a:cubicBezTo>
                    <a:pt x="1279" y="538"/>
                    <a:pt x="1261" y="872"/>
                    <a:pt x="1261" y="890"/>
                  </a:cubicBezTo>
                  <a:cubicBezTo>
                    <a:pt x="1261" y="928"/>
                    <a:pt x="1279" y="1076"/>
                    <a:pt x="1243" y="1131"/>
                  </a:cubicBezTo>
                  <a:cubicBezTo>
                    <a:pt x="1205" y="1169"/>
                    <a:pt x="1057" y="1243"/>
                    <a:pt x="1057" y="1280"/>
                  </a:cubicBezTo>
                  <a:cubicBezTo>
                    <a:pt x="1038" y="1299"/>
                    <a:pt x="1020" y="1373"/>
                    <a:pt x="1020" y="1410"/>
                  </a:cubicBezTo>
                  <a:cubicBezTo>
                    <a:pt x="1020" y="1447"/>
                    <a:pt x="1038" y="1558"/>
                    <a:pt x="1020" y="1596"/>
                  </a:cubicBezTo>
                  <a:cubicBezTo>
                    <a:pt x="1020" y="1614"/>
                    <a:pt x="983" y="1707"/>
                    <a:pt x="964" y="1707"/>
                  </a:cubicBezTo>
                  <a:cubicBezTo>
                    <a:pt x="0" y="1632"/>
                    <a:pt x="0" y="1632"/>
                    <a:pt x="0" y="1632"/>
                  </a:cubicBezTo>
                  <a:cubicBezTo>
                    <a:pt x="0" y="1632"/>
                    <a:pt x="18" y="1540"/>
                    <a:pt x="55" y="1502"/>
                  </a:cubicBezTo>
                  <a:cubicBezTo>
                    <a:pt x="55" y="1502"/>
                    <a:pt x="92" y="1484"/>
                    <a:pt x="92" y="1447"/>
                  </a:cubicBezTo>
                  <a:cubicBezTo>
                    <a:pt x="92" y="1447"/>
                    <a:pt x="92" y="1373"/>
                    <a:pt x="148" y="1336"/>
                  </a:cubicBezTo>
                  <a:cubicBezTo>
                    <a:pt x="222" y="1280"/>
                    <a:pt x="296" y="1095"/>
                    <a:pt x="296" y="1095"/>
                  </a:cubicBezTo>
                  <a:cubicBezTo>
                    <a:pt x="296" y="1095"/>
                    <a:pt x="389" y="872"/>
                    <a:pt x="426" y="854"/>
                  </a:cubicBezTo>
                  <a:cubicBezTo>
                    <a:pt x="445" y="835"/>
                    <a:pt x="501" y="779"/>
                    <a:pt x="575" y="760"/>
                  </a:cubicBezTo>
                  <a:cubicBezTo>
                    <a:pt x="575" y="760"/>
                    <a:pt x="612" y="760"/>
                    <a:pt x="612" y="649"/>
                  </a:cubicBezTo>
                  <a:cubicBezTo>
                    <a:pt x="612" y="649"/>
                    <a:pt x="593" y="519"/>
                    <a:pt x="649" y="464"/>
                  </a:cubicBezTo>
                  <a:cubicBezTo>
                    <a:pt x="723" y="389"/>
                    <a:pt x="890" y="222"/>
                    <a:pt x="908" y="186"/>
                  </a:cubicBezTo>
                  <a:cubicBezTo>
                    <a:pt x="927" y="167"/>
                    <a:pt x="983" y="56"/>
                    <a:pt x="964" y="37"/>
                  </a:cubicBezTo>
                </a:path>
              </a:pathLst>
            </a:custGeom>
            <a:solidFill>
              <a:srgbClr val="13BBE7"/>
            </a:solid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19" name="Google Shape;2019;p79"/>
            <p:cNvSpPr/>
            <p:nvPr/>
          </p:nvSpPr>
          <p:spPr>
            <a:xfrm>
              <a:off x="4827956" y="4339052"/>
              <a:ext cx="98716" cy="378969"/>
            </a:xfrm>
            <a:custGeom>
              <a:rect b="b" l="l" r="r" t="t"/>
              <a:pathLst>
                <a:path extrusionOk="0" h="1355" w="354">
                  <a:moveTo>
                    <a:pt x="38" y="55"/>
                  </a:moveTo>
                  <a:lnTo>
                    <a:pt x="38" y="55"/>
                  </a:lnTo>
                  <a:cubicBezTo>
                    <a:pt x="19" y="93"/>
                    <a:pt x="38" y="148"/>
                    <a:pt x="38" y="204"/>
                  </a:cubicBezTo>
                  <a:cubicBezTo>
                    <a:pt x="38" y="241"/>
                    <a:pt x="19" y="334"/>
                    <a:pt x="38" y="371"/>
                  </a:cubicBezTo>
                  <a:cubicBezTo>
                    <a:pt x="56" y="408"/>
                    <a:pt x="19" y="464"/>
                    <a:pt x="19" y="464"/>
                  </a:cubicBezTo>
                  <a:cubicBezTo>
                    <a:pt x="19" y="482"/>
                    <a:pt x="56" y="501"/>
                    <a:pt x="56" y="538"/>
                  </a:cubicBezTo>
                  <a:cubicBezTo>
                    <a:pt x="56" y="556"/>
                    <a:pt x="38" y="667"/>
                    <a:pt x="19" y="686"/>
                  </a:cubicBezTo>
                  <a:cubicBezTo>
                    <a:pt x="0" y="723"/>
                    <a:pt x="19" y="742"/>
                    <a:pt x="19" y="816"/>
                  </a:cubicBezTo>
                  <a:cubicBezTo>
                    <a:pt x="19" y="909"/>
                    <a:pt x="75" y="946"/>
                    <a:pt x="75" y="1002"/>
                  </a:cubicBezTo>
                  <a:cubicBezTo>
                    <a:pt x="93" y="1057"/>
                    <a:pt x="112" y="1020"/>
                    <a:pt x="112" y="1076"/>
                  </a:cubicBezTo>
                  <a:cubicBezTo>
                    <a:pt x="112" y="1132"/>
                    <a:pt x="112" y="1187"/>
                    <a:pt x="130" y="1187"/>
                  </a:cubicBezTo>
                  <a:cubicBezTo>
                    <a:pt x="167" y="1187"/>
                    <a:pt x="223" y="1206"/>
                    <a:pt x="241" y="1243"/>
                  </a:cubicBezTo>
                  <a:cubicBezTo>
                    <a:pt x="260" y="1261"/>
                    <a:pt x="316" y="1354"/>
                    <a:pt x="335" y="1280"/>
                  </a:cubicBezTo>
                  <a:cubicBezTo>
                    <a:pt x="353" y="1224"/>
                    <a:pt x="353" y="1150"/>
                    <a:pt x="297" y="1094"/>
                  </a:cubicBezTo>
                  <a:cubicBezTo>
                    <a:pt x="260" y="1020"/>
                    <a:pt x="223" y="1020"/>
                    <a:pt x="223" y="983"/>
                  </a:cubicBezTo>
                  <a:cubicBezTo>
                    <a:pt x="205" y="946"/>
                    <a:pt x="186" y="797"/>
                    <a:pt x="205" y="761"/>
                  </a:cubicBezTo>
                  <a:cubicBezTo>
                    <a:pt x="205" y="705"/>
                    <a:pt x="205" y="705"/>
                    <a:pt x="241" y="649"/>
                  </a:cubicBezTo>
                  <a:cubicBezTo>
                    <a:pt x="279" y="593"/>
                    <a:pt x="260" y="464"/>
                    <a:pt x="260" y="464"/>
                  </a:cubicBezTo>
                  <a:cubicBezTo>
                    <a:pt x="260" y="464"/>
                    <a:pt x="167" y="278"/>
                    <a:pt x="149" y="260"/>
                  </a:cubicBezTo>
                  <a:cubicBezTo>
                    <a:pt x="130" y="222"/>
                    <a:pt x="130" y="167"/>
                    <a:pt x="112" y="93"/>
                  </a:cubicBezTo>
                  <a:cubicBezTo>
                    <a:pt x="93" y="37"/>
                    <a:pt x="38" y="0"/>
                    <a:pt x="38" y="55"/>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0" name="Google Shape;2020;p79"/>
            <p:cNvSpPr/>
            <p:nvPr/>
          </p:nvSpPr>
          <p:spPr>
            <a:xfrm>
              <a:off x="4528107" y="4447682"/>
              <a:ext cx="46890" cy="46908"/>
            </a:xfrm>
            <a:custGeom>
              <a:rect b="b" l="l" r="r" t="t"/>
              <a:pathLst>
                <a:path extrusionOk="0" h="167" w="168">
                  <a:moveTo>
                    <a:pt x="55" y="18"/>
                  </a:moveTo>
                  <a:lnTo>
                    <a:pt x="55" y="18"/>
                  </a:lnTo>
                  <a:cubicBezTo>
                    <a:pt x="55" y="18"/>
                    <a:pt x="0" y="111"/>
                    <a:pt x="18" y="129"/>
                  </a:cubicBezTo>
                  <a:cubicBezTo>
                    <a:pt x="37" y="148"/>
                    <a:pt x="37" y="166"/>
                    <a:pt x="74" y="148"/>
                  </a:cubicBezTo>
                  <a:cubicBezTo>
                    <a:pt x="129" y="148"/>
                    <a:pt x="148" y="111"/>
                    <a:pt x="148" y="92"/>
                  </a:cubicBezTo>
                  <a:cubicBezTo>
                    <a:pt x="167" y="55"/>
                    <a:pt x="111" y="0"/>
                    <a:pt x="55" y="18"/>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1" name="Google Shape;2021;p79"/>
            <p:cNvSpPr/>
            <p:nvPr/>
          </p:nvSpPr>
          <p:spPr>
            <a:xfrm>
              <a:off x="4444198" y="4313129"/>
              <a:ext cx="51826" cy="62956"/>
            </a:xfrm>
            <a:custGeom>
              <a:rect b="b" l="l" r="r" t="t"/>
              <a:pathLst>
                <a:path extrusionOk="0" h="224" w="186">
                  <a:moveTo>
                    <a:pt x="0" y="56"/>
                  </a:moveTo>
                  <a:lnTo>
                    <a:pt x="0" y="56"/>
                  </a:lnTo>
                  <a:cubicBezTo>
                    <a:pt x="0" y="93"/>
                    <a:pt x="18" y="148"/>
                    <a:pt x="18" y="186"/>
                  </a:cubicBezTo>
                  <a:cubicBezTo>
                    <a:pt x="37" y="223"/>
                    <a:pt x="93" y="223"/>
                    <a:pt x="129" y="204"/>
                  </a:cubicBezTo>
                  <a:cubicBezTo>
                    <a:pt x="148" y="186"/>
                    <a:pt x="185" y="148"/>
                    <a:pt x="148" y="112"/>
                  </a:cubicBezTo>
                  <a:cubicBezTo>
                    <a:pt x="129" y="74"/>
                    <a:pt x="37" y="0"/>
                    <a:pt x="0" y="56"/>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2" name="Google Shape;2022;p79"/>
            <p:cNvSpPr/>
            <p:nvPr/>
          </p:nvSpPr>
          <p:spPr>
            <a:xfrm>
              <a:off x="4693455" y="4204499"/>
              <a:ext cx="72803" cy="88879"/>
            </a:xfrm>
            <a:custGeom>
              <a:rect b="b" l="l" r="r" t="t"/>
              <a:pathLst>
                <a:path extrusionOk="0" h="316" w="261">
                  <a:moveTo>
                    <a:pt x="19" y="55"/>
                  </a:moveTo>
                  <a:lnTo>
                    <a:pt x="19" y="55"/>
                  </a:lnTo>
                  <a:cubicBezTo>
                    <a:pt x="19" y="74"/>
                    <a:pt x="0" y="111"/>
                    <a:pt x="37" y="166"/>
                  </a:cubicBezTo>
                  <a:cubicBezTo>
                    <a:pt x="75" y="222"/>
                    <a:pt x="167" y="315"/>
                    <a:pt x="186" y="315"/>
                  </a:cubicBezTo>
                  <a:cubicBezTo>
                    <a:pt x="204" y="315"/>
                    <a:pt x="260" y="296"/>
                    <a:pt x="204" y="241"/>
                  </a:cubicBezTo>
                  <a:cubicBezTo>
                    <a:pt x="167" y="185"/>
                    <a:pt x="56" y="0"/>
                    <a:pt x="19" y="55"/>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3" name="Google Shape;2023;p79"/>
            <p:cNvSpPr/>
            <p:nvPr/>
          </p:nvSpPr>
          <p:spPr>
            <a:xfrm>
              <a:off x="4496024" y="3939098"/>
              <a:ext cx="166583" cy="378969"/>
            </a:xfrm>
            <a:custGeom>
              <a:rect b="b" l="l" r="r" t="t"/>
              <a:pathLst>
                <a:path extrusionOk="0" h="1355" w="595">
                  <a:moveTo>
                    <a:pt x="74" y="0"/>
                  </a:moveTo>
                  <a:lnTo>
                    <a:pt x="74" y="0"/>
                  </a:lnTo>
                  <a:cubicBezTo>
                    <a:pt x="56" y="0"/>
                    <a:pt x="0" y="112"/>
                    <a:pt x="0" y="167"/>
                  </a:cubicBezTo>
                  <a:cubicBezTo>
                    <a:pt x="0" y="223"/>
                    <a:pt x="0" y="353"/>
                    <a:pt x="56" y="446"/>
                  </a:cubicBezTo>
                  <a:cubicBezTo>
                    <a:pt x="93" y="520"/>
                    <a:pt x="112" y="650"/>
                    <a:pt x="149" y="706"/>
                  </a:cubicBezTo>
                  <a:cubicBezTo>
                    <a:pt x="167" y="780"/>
                    <a:pt x="223" y="854"/>
                    <a:pt x="223" y="965"/>
                  </a:cubicBezTo>
                  <a:cubicBezTo>
                    <a:pt x="223" y="1077"/>
                    <a:pt x="223" y="1132"/>
                    <a:pt x="260" y="1151"/>
                  </a:cubicBezTo>
                  <a:cubicBezTo>
                    <a:pt x="315" y="1151"/>
                    <a:pt x="334" y="1113"/>
                    <a:pt x="390" y="1188"/>
                  </a:cubicBezTo>
                  <a:cubicBezTo>
                    <a:pt x="427" y="1262"/>
                    <a:pt x="501" y="1354"/>
                    <a:pt x="538" y="1318"/>
                  </a:cubicBezTo>
                  <a:cubicBezTo>
                    <a:pt x="575" y="1280"/>
                    <a:pt x="594" y="1243"/>
                    <a:pt x="538" y="1169"/>
                  </a:cubicBezTo>
                  <a:cubicBezTo>
                    <a:pt x="483" y="1095"/>
                    <a:pt x="409" y="1058"/>
                    <a:pt x="409" y="983"/>
                  </a:cubicBezTo>
                  <a:cubicBezTo>
                    <a:pt x="409" y="909"/>
                    <a:pt x="371" y="854"/>
                    <a:pt x="353" y="798"/>
                  </a:cubicBezTo>
                  <a:cubicBezTo>
                    <a:pt x="315" y="724"/>
                    <a:pt x="279" y="706"/>
                    <a:pt x="260" y="631"/>
                  </a:cubicBezTo>
                  <a:cubicBezTo>
                    <a:pt x="223" y="557"/>
                    <a:pt x="260" y="483"/>
                    <a:pt x="204" y="409"/>
                  </a:cubicBezTo>
                  <a:cubicBezTo>
                    <a:pt x="149" y="335"/>
                    <a:pt x="130" y="353"/>
                    <a:pt x="112" y="260"/>
                  </a:cubicBezTo>
                  <a:cubicBezTo>
                    <a:pt x="93" y="167"/>
                    <a:pt x="167" y="0"/>
                    <a:pt x="74" y="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4" name="Google Shape;2024;p79"/>
            <p:cNvSpPr/>
            <p:nvPr/>
          </p:nvSpPr>
          <p:spPr>
            <a:xfrm>
              <a:off x="4563892" y="3524330"/>
              <a:ext cx="77738" cy="129615"/>
            </a:xfrm>
            <a:custGeom>
              <a:rect b="b" l="l" r="r" t="t"/>
              <a:pathLst>
                <a:path extrusionOk="0" h="465" w="280">
                  <a:moveTo>
                    <a:pt x="279" y="93"/>
                  </a:moveTo>
                  <a:lnTo>
                    <a:pt x="279" y="93"/>
                  </a:lnTo>
                  <a:cubicBezTo>
                    <a:pt x="279" y="93"/>
                    <a:pt x="260" y="223"/>
                    <a:pt x="204" y="241"/>
                  </a:cubicBezTo>
                  <a:cubicBezTo>
                    <a:pt x="149" y="260"/>
                    <a:pt x="93" y="353"/>
                    <a:pt x="56" y="409"/>
                  </a:cubicBezTo>
                  <a:cubicBezTo>
                    <a:pt x="19" y="464"/>
                    <a:pt x="0" y="446"/>
                    <a:pt x="19" y="371"/>
                  </a:cubicBezTo>
                  <a:cubicBezTo>
                    <a:pt x="38" y="315"/>
                    <a:pt x="38" y="279"/>
                    <a:pt x="93" y="223"/>
                  </a:cubicBezTo>
                  <a:cubicBezTo>
                    <a:pt x="149" y="167"/>
                    <a:pt x="242" y="0"/>
                    <a:pt x="279" y="93"/>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5" name="Google Shape;2025;p79"/>
            <p:cNvSpPr/>
            <p:nvPr/>
          </p:nvSpPr>
          <p:spPr>
            <a:xfrm>
              <a:off x="4719369" y="3555190"/>
              <a:ext cx="93780" cy="51846"/>
            </a:xfrm>
            <a:custGeom>
              <a:rect b="b" l="l" r="r" t="t"/>
              <a:pathLst>
                <a:path extrusionOk="0" h="186" w="335">
                  <a:moveTo>
                    <a:pt x="241" y="37"/>
                  </a:moveTo>
                  <a:lnTo>
                    <a:pt x="241" y="37"/>
                  </a:lnTo>
                  <a:cubicBezTo>
                    <a:pt x="204" y="74"/>
                    <a:pt x="0" y="111"/>
                    <a:pt x="56" y="148"/>
                  </a:cubicBezTo>
                  <a:cubicBezTo>
                    <a:pt x="93" y="167"/>
                    <a:pt x="167" y="185"/>
                    <a:pt x="223" y="185"/>
                  </a:cubicBezTo>
                  <a:cubicBezTo>
                    <a:pt x="278" y="167"/>
                    <a:pt x="334" y="167"/>
                    <a:pt x="315" y="129"/>
                  </a:cubicBezTo>
                  <a:cubicBezTo>
                    <a:pt x="278" y="92"/>
                    <a:pt x="241" y="74"/>
                    <a:pt x="259" y="55"/>
                  </a:cubicBezTo>
                  <a:cubicBezTo>
                    <a:pt x="278" y="37"/>
                    <a:pt x="297" y="0"/>
                    <a:pt x="241" y="37"/>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6" name="Google Shape;2026;p79"/>
            <p:cNvSpPr/>
            <p:nvPr/>
          </p:nvSpPr>
          <p:spPr>
            <a:xfrm>
              <a:off x="4947648" y="3331759"/>
              <a:ext cx="88844" cy="202446"/>
            </a:xfrm>
            <a:custGeom>
              <a:rect b="b" l="l" r="r" t="t"/>
              <a:pathLst>
                <a:path extrusionOk="0" h="725" w="316">
                  <a:moveTo>
                    <a:pt x="56" y="130"/>
                  </a:moveTo>
                  <a:lnTo>
                    <a:pt x="56" y="130"/>
                  </a:lnTo>
                  <a:cubicBezTo>
                    <a:pt x="56" y="111"/>
                    <a:pt x="93" y="0"/>
                    <a:pt x="167" y="111"/>
                  </a:cubicBezTo>
                  <a:cubicBezTo>
                    <a:pt x="241" y="223"/>
                    <a:pt x="167" y="315"/>
                    <a:pt x="185" y="389"/>
                  </a:cubicBezTo>
                  <a:cubicBezTo>
                    <a:pt x="185" y="445"/>
                    <a:pt x="241" y="408"/>
                    <a:pt x="279" y="501"/>
                  </a:cubicBezTo>
                  <a:cubicBezTo>
                    <a:pt x="315" y="575"/>
                    <a:pt x="315" y="724"/>
                    <a:pt x="279" y="686"/>
                  </a:cubicBezTo>
                  <a:cubicBezTo>
                    <a:pt x="260" y="649"/>
                    <a:pt x="241" y="630"/>
                    <a:pt x="167" y="556"/>
                  </a:cubicBezTo>
                  <a:cubicBezTo>
                    <a:pt x="74" y="464"/>
                    <a:pt x="37" y="464"/>
                    <a:pt x="19" y="408"/>
                  </a:cubicBezTo>
                  <a:cubicBezTo>
                    <a:pt x="0" y="353"/>
                    <a:pt x="56" y="130"/>
                    <a:pt x="56" y="13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7" name="Google Shape;2027;p79"/>
            <p:cNvSpPr/>
            <p:nvPr/>
          </p:nvSpPr>
          <p:spPr>
            <a:xfrm>
              <a:off x="5046364" y="3258928"/>
              <a:ext cx="20977" cy="41971"/>
            </a:xfrm>
            <a:custGeom>
              <a:rect b="b" l="l" r="r" t="t"/>
              <a:pathLst>
                <a:path extrusionOk="0" h="149" w="75">
                  <a:moveTo>
                    <a:pt x="55" y="19"/>
                  </a:moveTo>
                  <a:lnTo>
                    <a:pt x="55" y="19"/>
                  </a:lnTo>
                  <a:cubicBezTo>
                    <a:pt x="37" y="37"/>
                    <a:pt x="0" y="74"/>
                    <a:pt x="0" y="112"/>
                  </a:cubicBezTo>
                  <a:cubicBezTo>
                    <a:pt x="0" y="148"/>
                    <a:pt x="18" y="148"/>
                    <a:pt x="37" y="112"/>
                  </a:cubicBezTo>
                  <a:cubicBezTo>
                    <a:pt x="55" y="74"/>
                    <a:pt x="74" y="0"/>
                    <a:pt x="55" y="1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8" name="Google Shape;2028;p79"/>
            <p:cNvSpPr/>
            <p:nvPr/>
          </p:nvSpPr>
          <p:spPr>
            <a:xfrm>
              <a:off x="5078446" y="3191035"/>
              <a:ext cx="41954" cy="46908"/>
            </a:xfrm>
            <a:custGeom>
              <a:rect b="b" l="l" r="r" t="t"/>
              <a:pathLst>
                <a:path extrusionOk="0" h="168" w="149">
                  <a:moveTo>
                    <a:pt x="92" y="37"/>
                  </a:moveTo>
                  <a:lnTo>
                    <a:pt x="92" y="37"/>
                  </a:lnTo>
                  <a:cubicBezTo>
                    <a:pt x="74" y="37"/>
                    <a:pt x="0" y="130"/>
                    <a:pt x="18" y="148"/>
                  </a:cubicBezTo>
                  <a:cubicBezTo>
                    <a:pt x="37" y="167"/>
                    <a:pt x="74" y="130"/>
                    <a:pt x="92" y="112"/>
                  </a:cubicBezTo>
                  <a:cubicBezTo>
                    <a:pt x="111" y="93"/>
                    <a:pt x="148" y="0"/>
                    <a:pt x="92" y="37"/>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29" name="Google Shape;2029;p79"/>
            <p:cNvSpPr/>
            <p:nvPr/>
          </p:nvSpPr>
          <p:spPr>
            <a:xfrm>
              <a:off x="4667543" y="3628022"/>
              <a:ext cx="239385" cy="249354"/>
            </a:xfrm>
            <a:custGeom>
              <a:rect b="b" l="l" r="r" t="t"/>
              <a:pathLst>
                <a:path extrusionOk="0" h="891" w="855">
                  <a:moveTo>
                    <a:pt x="390" y="19"/>
                  </a:moveTo>
                  <a:lnTo>
                    <a:pt x="390" y="19"/>
                  </a:lnTo>
                  <a:cubicBezTo>
                    <a:pt x="390" y="19"/>
                    <a:pt x="371" y="56"/>
                    <a:pt x="334" y="56"/>
                  </a:cubicBezTo>
                  <a:cubicBezTo>
                    <a:pt x="279" y="75"/>
                    <a:pt x="242" y="112"/>
                    <a:pt x="186" y="149"/>
                  </a:cubicBezTo>
                  <a:cubicBezTo>
                    <a:pt x="130" y="185"/>
                    <a:pt x="112" y="204"/>
                    <a:pt x="56" y="259"/>
                  </a:cubicBezTo>
                  <a:cubicBezTo>
                    <a:pt x="19" y="315"/>
                    <a:pt x="0" y="370"/>
                    <a:pt x="19" y="426"/>
                  </a:cubicBezTo>
                  <a:cubicBezTo>
                    <a:pt x="38" y="482"/>
                    <a:pt x="38" y="556"/>
                    <a:pt x="93" y="649"/>
                  </a:cubicBezTo>
                  <a:cubicBezTo>
                    <a:pt x="149" y="760"/>
                    <a:pt x="130" y="834"/>
                    <a:pt x="168" y="797"/>
                  </a:cubicBezTo>
                  <a:cubicBezTo>
                    <a:pt x="204" y="760"/>
                    <a:pt x="186" y="741"/>
                    <a:pt x="204" y="705"/>
                  </a:cubicBezTo>
                  <a:cubicBezTo>
                    <a:pt x="204" y="686"/>
                    <a:pt x="279" y="741"/>
                    <a:pt x="297" y="760"/>
                  </a:cubicBezTo>
                  <a:cubicBezTo>
                    <a:pt x="334" y="779"/>
                    <a:pt x="316" y="890"/>
                    <a:pt x="334" y="871"/>
                  </a:cubicBezTo>
                  <a:cubicBezTo>
                    <a:pt x="371" y="853"/>
                    <a:pt x="390" y="797"/>
                    <a:pt x="371" y="779"/>
                  </a:cubicBezTo>
                  <a:cubicBezTo>
                    <a:pt x="353" y="741"/>
                    <a:pt x="390" y="705"/>
                    <a:pt x="427" y="723"/>
                  </a:cubicBezTo>
                  <a:cubicBezTo>
                    <a:pt x="445" y="741"/>
                    <a:pt x="539" y="797"/>
                    <a:pt x="594" y="723"/>
                  </a:cubicBezTo>
                  <a:cubicBezTo>
                    <a:pt x="650" y="667"/>
                    <a:pt x="575" y="649"/>
                    <a:pt x="520" y="630"/>
                  </a:cubicBezTo>
                  <a:cubicBezTo>
                    <a:pt x="464" y="630"/>
                    <a:pt x="445" y="593"/>
                    <a:pt x="520" y="575"/>
                  </a:cubicBezTo>
                  <a:cubicBezTo>
                    <a:pt x="594" y="575"/>
                    <a:pt x="687" y="611"/>
                    <a:pt x="650" y="556"/>
                  </a:cubicBezTo>
                  <a:cubicBezTo>
                    <a:pt x="631" y="500"/>
                    <a:pt x="539" y="463"/>
                    <a:pt x="594" y="408"/>
                  </a:cubicBezTo>
                  <a:cubicBezTo>
                    <a:pt x="631" y="370"/>
                    <a:pt x="687" y="408"/>
                    <a:pt x="687" y="334"/>
                  </a:cubicBezTo>
                  <a:cubicBezTo>
                    <a:pt x="705" y="278"/>
                    <a:pt x="650" y="240"/>
                    <a:pt x="687" y="240"/>
                  </a:cubicBezTo>
                  <a:cubicBezTo>
                    <a:pt x="724" y="222"/>
                    <a:pt x="798" y="259"/>
                    <a:pt x="816" y="222"/>
                  </a:cubicBezTo>
                  <a:cubicBezTo>
                    <a:pt x="854" y="185"/>
                    <a:pt x="835" y="185"/>
                    <a:pt x="854" y="166"/>
                  </a:cubicBezTo>
                  <a:cubicBezTo>
                    <a:pt x="854" y="148"/>
                    <a:pt x="816" y="75"/>
                    <a:pt x="780" y="93"/>
                  </a:cubicBezTo>
                  <a:cubicBezTo>
                    <a:pt x="761" y="112"/>
                    <a:pt x="687" y="130"/>
                    <a:pt x="631" y="112"/>
                  </a:cubicBezTo>
                  <a:cubicBezTo>
                    <a:pt x="575" y="75"/>
                    <a:pt x="427" y="0"/>
                    <a:pt x="390" y="1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0" name="Google Shape;2030;p79"/>
            <p:cNvSpPr/>
            <p:nvPr/>
          </p:nvSpPr>
          <p:spPr>
            <a:xfrm>
              <a:off x="4554020" y="4769867"/>
              <a:ext cx="207303" cy="51846"/>
            </a:xfrm>
            <a:custGeom>
              <a:rect b="b" l="l" r="r" t="t"/>
              <a:pathLst>
                <a:path extrusionOk="0" h="187" w="743">
                  <a:moveTo>
                    <a:pt x="0" y="38"/>
                  </a:moveTo>
                  <a:lnTo>
                    <a:pt x="0" y="38"/>
                  </a:lnTo>
                  <a:cubicBezTo>
                    <a:pt x="0" y="75"/>
                    <a:pt x="37" y="93"/>
                    <a:pt x="75" y="130"/>
                  </a:cubicBezTo>
                  <a:cubicBezTo>
                    <a:pt x="130" y="149"/>
                    <a:pt x="167" y="130"/>
                    <a:pt x="241" y="130"/>
                  </a:cubicBezTo>
                  <a:cubicBezTo>
                    <a:pt x="297" y="130"/>
                    <a:pt x="427" y="130"/>
                    <a:pt x="501" y="149"/>
                  </a:cubicBezTo>
                  <a:cubicBezTo>
                    <a:pt x="557" y="167"/>
                    <a:pt x="668" y="186"/>
                    <a:pt x="687" y="186"/>
                  </a:cubicBezTo>
                  <a:cubicBezTo>
                    <a:pt x="724" y="167"/>
                    <a:pt x="742" y="149"/>
                    <a:pt x="631" y="112"/>
                  </a:cubicBezTo>
                  <a:cubicBezTo>
                    <a:pt x="520" y="75"/>
                    <a:pt x="482" y="56"/>
                    <a:pt x="408" y="56"/>
                  </a:cubicBezTo>
                  <a:cubicBezTo>
                    <a:pt x="316" y="56"/>
                    <a:pt x="279" y="38"/>
                    <a:pt x="241" y="19"/>
                  </a:cubicBezTo>
                  <a:cubicBezTo>
                    <a:pt x="186" y="0"/>
                    <a:pt x="0" y="0"/>
                    <a:pt x="0" y="38"/>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1" name="Google Shape;2031;p79"/>
            <p:cNvSpPr/>
            <p:nvPr/>
          </p:nvSpPr>
          <p:spPr>
            <a:xfrm>
              <a:off x="4340547" y="4852574"/>
              <a:ext cx="108587" cy="72831"/>
            </a:xfrm>
            <a:custGeom>
              <a:rect b="b" l="l" r="r" t="t"/>
              <a:pathLst>
                <a:path extrusionOk="0" h="261" w="390">
                  <a:moveTo>
                    <a:pt x="389" y="19"/>
                  </a:moveTo>
                  <a:lnTo>
                    <a:pt x="389" y="19"/>
                  </a:lnTo>
                  <a:cubicBezTo>
                    <a:pt x="389" y="19"/>
                    <a:pt x="389" y="74"/>
                    <a:pt x="371" y="93"/>
                  </a:cubicBezTo>
                  <a:cubicBezTo>
                    <a:pt x="352" y="112"/>
                    <a:pt x="55" y="260"/>
                    <a:pt x="55" y="260"/>
                  </a:cubicBezTo>
                  <a:cubicBezTo>
                    <a:pt x="55" y="260"/>
                    <a:pt x="0" y="260"/>
                    <a:pt x="18" y="241"/>
                  </a:cubicBezTo>
                  <a:cubicBezTo>
                    <a:pt x="37" y="204"/>
                    <a:pt x="129" y="130"/>
                    <a:pt x="167" y="93"/>
                  </a:cubicBezTo>
                  <a:cubicBezTo>
                    <a:pt x="223" y="74"/>
                    <a:pt x="371" y="0"/>
                    <a:pt x="389" y="1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2" name="Google Shape;2032;p79"/>
            <p:cNvSpPr/>
            <p:nvPr/>
          </p:nvSpPr>
          <p:spPr>
            <a:xfrm>
              <a:off x="2441505" y="3098452"/>
              <a:ext cx="124628" cy="181461"/>
            </a:xfrm>
            <a:custGeom>
              <a:rect b="b" l="l" r="r" t="t"/>
              <a:pathLst>
                <a:path extrusionOk="0" h="650" w="446">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3" name="Google Shape;2033;p79"/>
            <p:cNvSpPr/>
            <p:nvPr/>
          </p:nvSpPr>
          <p:spPr>
            <a:xfrm>
              <a:off x="2441505" y="3098452"/>
              <a:ext cx="124628" cy="181461"/>
            </a:xfrm>
            <a:custGeom>
              <a:rect b="b" l="l" r="r" t="t"/>
              <a:pathLst>
                <a:path extrusionOk="0" h="650" w="446">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solidFill>
              <a:srgbClr val="13BBE7"/>
            </a:solid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4" name="Google Shape;2034;p79"/>
            <p:cNvSpPr/>
            <p:nvPr/>
          </p:nvSpPr>
          <p:spPr>
            <a:xfrm>
              <a:off x="4542914" y="1966482"/>
              <a:ext cx="161647" cy="228369"/>
            </a:xfrm>
            <a:custGeom>
              <a:rect b="b" l="l" r="r" t="t"/>
              <a:pathLst>
                <a:path extrusionOk="0" h="817" w="576">
                  <a:moveTo>
                    <a:pt x="483" y="38"/>
                  </a:moveTo>
                  <a:lnTo>
                    <a:pt x="483" y="38"/>
                  </a:lnTo>
                  <a:cubicBezTo>
                    <a:pt x="483" y="38"/>
                    <a:pt x="519" y="112"/>
                    <a:pt x="501" y="130"/>
                  </a:cubicBezTo>
                  <a:cubicBezTo>
                    <a:pt x="483" y="149"/>
                    <a:pt x="445" y="74"/>
                    <a:pt x="390" y="130"/>
                  </a:cubicBezTo>
                  <a:cubicBezTo>
                    <a:pt x="353" y="204"/>
                    <a:pt x="353" y="241"/>
                    <a:pt x="408" y="260"/>
                  </a:cubicBezTo>
                  <a:cubicBezTo>
                    <a:pt x="445" y="279"/>
                    <a:pt x="519" y="279"/>
                    <a:pt x="464" y="315"/>
                  </a:cubicBezTo>
                  <a:cubicBezTo>
                    <a:pt x="427" y="353"/>
                    <a:pt x="334" y="334"/>
                    <a:pt x="278" y="371"/>
                  </a:cubicBezTo>
                  <a:cubicBezTo>
                    <a:pt x="204" y="390"/>
                    <a:pt x="223" y="427"/>
                    <a:pt x="186" y="501"/>
                  </a:cubicBezTo>
                  <a:cubicBezTo>
                    <a:pt x="167" y="557"/>
                    <a:pt x="74" y="650"/>
                    <a:pt x="56" y="686"/>
                  </a:cubicBezTo>
                  <a:cubicBezTo>
                    <a:pt x="19" y="724"/>
                    <a:pt x="0" y="816"/>
                    <a:pt x="0" y="816"/>
                  </a:cubicBezTo>
                  <a:cubicBezTo>
                    <a:pt x="0" y="816"/>
                    <a:pt x="112" y="705"/>
                    <a:pt x="130" y="686"/>
                  </a:cubicBezTo>
                  <a:cubicBezTo>
                    <a:pt x="148" y="650"/>
                    <a:pt x="167" y="650"/>
                    <a:pt x="186" y="612"/>
                  </a:cubicBezTo>
                  <a:cubicBezTo>
                    <a:pt x="223" y="557"/>
                    <a:pt x="297" y="557"/>
                    <a:pt x="316" y="501"/>
                  </a:cubicBezTo>
                  <a:cubicBezTo>
                    <a:pt x="334" y="427"/>
                    <a:pt x="278" y="464"/>
                    <a:pt x="334" y="427"/>
                  </a:cubicBezTo>
                  <a:cubicBezTo>
                    <a:pt x="408" y="409"/>
                    <a:pt x="501" y="409"/>
                    <a:pt x="519" y="371"/>
                  </a:cubicBezTo>
                  <a:cubicBezTo>
                    <a:pt x="557" y="334"/>
                    <a:pt x="538" y="279"/>
                    <a:pt x="519" y="260"/>
                  </a:cubicBezTo>
                  <a:cubicBezTo>
                    <a:pt x="501" y="241"/>
                    <a:pt x="519" y="241"/>
                    <a:pt x="557" y="204"/>
                  </a:cubicBezTo>
                  <a:cubicBezTo>
                    <a:pt x="575" y="167"/>
                    <a:pt x="575" y="112"/>
                    <a:pt x="557" y="93"/>
                  </a:cubicBezTo>
                  <a:cubicBezTo>
                    <a:pt x="538" y="74"/>
                    <a:pt x="538" y="0"/>
                    <a:pt x="483" y="38"/>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5" name="Google Shape;2035;p79"/>
            <p:cNvSpPr/>
            <p:nvPr/>
          </p:nvSpPr>
          <p:spPr>
            <a:xfrm>
              <a:off x="4517002" y="1404817"/>
              <a:ext cx="166582" cy="571540"/>
            </a:xfrm>
            <a:custGeom>
              <a:rect b="b" l="l" r="r" t="t"/>
              <a:pathLst>
                <a:path extrusionOk="0" h="2042" w="595">
                  <a:moveTo>
                    <a:pt x="149" y="0"/>
                  </a:moveTo>
                  <a:lnTo>
                    <a:pt x="149" y="0"/>
                  </a:lnTo>
                  <a:cubicBezTo>
                    <a:pt x="149" y="0"/>
                    <a:pt x="167" y="37"/>
                    <a:pt x="130" y="148"/>
                  </a:cubicBezTo>
                  <a:cubicBezTo>
                    <a:pt x="93" y="260"/>
                    <a:pt x="130" y="278"/>
                    <a:pt x="112" y="352"/>
                  </a:cubicBezTo>
                  <a:cubicBezTo>
                    <a:pt x="93" y="426"/>
                    <a:pt x="93" y="426"/>
                    <a:pt x="93" y="426"/>
                  </a:cubicBezTo>
                  <a:cubicBezTo>
                    <a:pt x="93" y="426"/>
                    <a:pt x="130" y="593"/>
                    <a:pt x="112" y="631"/>
                  </a:cubicBezTo>
                  <a:cubicBezTo>
                    <a:pt x="93" y="686"/>
                    <a:pt x="0" y="908"/>
                    <a:pt x="19" y="964"/>
                  </a:cubicBezTo>
                  <a:cubicBezTo>
                    <a:pt x="38" y="1038"/>
                    <a:pt x="38" y="1113"/>
                    <a:pt x="149" y="1205"/>
                  </a:cubicBezTo>
                  <a:cubicBezTo>
                    <a:pt x="260" y="1298"/>
                    <a:pt x="297" y="1317"/>
                    <a:pt x="335" y="1354"/>
                  </a:cubicBezTo>
                  <a:cubicBezTo>
                    <a:pt x="371" y="1391"/>
                    <a:pt x="409" y="1428"/>
                    <a:pt x="446" y="1447"/>
                  </a:cubicBezTo>
                  <a:cubicBezTo>
                    <a:pt x="464" y="1447"/>
                    <a:pt x="557" y="1447"/>
                    <a:pt x="557" y="1502"/>
                  </a:cubicBezTo>
                  <a:cubicBezTo>
                    <a:pt x="538" y="1539"/>
                    <a:pt x="501" y="1595"/>
                    <a:pt x="501" y="1632"/>
                  </a:cubicBezTo>
                  <a:cubicBezTo>
                    <a:pt x="501" y="1651"/>
                    <a:pt x="557" y="1855"/>
                    <a:pt x="576" y="1911"/>
                  </a:cubicBezTo>
                  <a:cubicBezTo>
                    <a:pt x="594" y="1966"/>
                    <a:pt x="576" y="2041"/>
                    <a:pt x="576" y="2041"/>
                  </a:cubicBezTo>
                </a:path>
              </a:pathLst>
            </a:custGeom>
            <a:solidFill>
              <a:srgbClr val="13BBE7"/>
            </a:solidFill>
            <a:ln cap="flat" cmpd="sng" w="127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6" name="Google Shape;2036;p79"/>
            <p:cNvSpPr/>
            <p:nvPr/>
          </p:nvSpPr>
          <p:spPr>
            <a:xfrm>
              <a:off x="4481217" y="1404817"/>
              <a:ext cx="67867" cy="114802"/>
            </a:xfrm>
            <a:custGeom>
              <a:rect b="b" l="l" r="r" t="t"/>
              <a:pathLst>
                <a:path extrusionOk="0" h="409" w="243">
                  <a:moveTo>
                    <a:pt x="19" y="0"/>
                  </a:moveTo>
                  <a:lnTo>
                    <a:pt x="19" y="0"/>
                  </a:lnTo>
                  <a:cubicBezTo>
                    <a:pt x="19" y="0"/>
                    <a:pt x="0" y="92"/>
                    <a:pt x="38" y="148"/>
                  </a:cubicBezTo>
                  <a:cubicBezTo>
                    <a:pt x="75" y="204"/>
                    <a:pt x="75" y="185"/>
                    <a:pt x="94" y="241"/>
                  </a:cubicBezTo>
                  <a:cubicBezTo>
                    <a:pt x="130" y="296"/>
                    <a:pt x="186" y="389"/>
                    <a:pt x="242" y="408"/>
                  </a:cubicBezTo>
                </a:path>
              </a:pathLst>
            </a:custGeom>
            <a:solidFill>
              <a:srgbClr val="13BBE7"/>
            </a:solidFill>
            <a:ln cap="flat" cmpd="sng" w="127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7" name="Google Shape;2037;p79"/>
            <p:cNvSpPr/>
            <p:nvPr/>
          </p:nvSpPr>
          <p:spPr>
            <a:xfrm>
              <a:off x="4403479" y="1456663"/>
              <a:ext cx="108587" cy="25923"/>
            </a:xfrm>
            <a:custGeom>
              <a:rect b="b" l="l" r="r" t="t"/>
              <a:pathLst>
                <a:path extrusionOk="0" h="94" w="390">
                  <a:moveTo>
                    <a:pt x="0" y="0"/>
                  </a:moveTo>
                  <a:lnTo>
                    <a:pt x="0" y="0"/>
                  </a:lnTo>
                  <a:cubicBezTo>
                    <a:pt x="0" y="0"/>
                    <a:pt x="18" y="56"/>
                    <a:pt x="111" y="56"/>
                  </a:cubicBezTo>
                  <a:cubicBezTo>
                    <a:pt x="222" y="56"/>
                    <a:pt x="241" y="56"/>
                    <a:pt x="277" y="75"/>
                  </a:cubicBezTo>
                  <a:cubicBezTo>
                    <a:pt x="315" y="93"/>
                    <a:pt x="389" y="93"/>
                    <a:pt x="389" y="93"/>
                  </a:cubicBezTo>
                </a:path>
              </a:pathLst>
            </a:custGeom>
            <a:solidFill>
              <a:srgbClr val="13BBE7"/>
            </a:solidFill>
            <a:ln cap="flat" cmpd="sng" w="127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8" name="Google Shape;2038;p79"/>
            <p:cNvSpPr/>
            <p:nvPr/>
          </p:nvSpPr>
          <p:spPr>
            <a:xfrm>
              <a:off x="3396579" y="2672575"/>
              <a:ext cx="171518" cy="156772"/>
            </a:xfrm>
            <a:custGeom>
              <a:rect b="b" l="l" r="r" t="t"/>
              <a:pathLst>
                <a:path extrusionOk="0" h="558" w="613">
                  <a:moveTo>
                    <a:pt x="0" y="37"/>
                  </a:moveTo>
                  <a:lnTo>
                    <a:pt x="0" y="37"/>
                  </a:lnTo>
                  <a:cubicBezTo>
                    <a:pt x="0" y="37"/>
                    <a:pt x="0" y="130"/>
                    <a:pt x="0" y="148"/>
                  </a:cubicBezTo>
                  <a:cubicBezTo>
                    <a:pt x="0" y="186"/>
                    <a:pt x="0" y="297"/>
                    <a:pt x="38" y="315"/>
                  </a:cubicBezTo>
                  <a:cubicBezTo>
                    <a:pt x="75" y="353"/>
                    <a:pt x="149" y="371"/>
                    <a:pt x="167" y="408"/>
                  </a:cubicBezTo>
                  <a:cubicBezTo>
                    <a:pt x="186" y="445"/>
                    <a:pt x="186" y="538"/>
                    <a:pt x="223" y="538"/>
                  </a:cubicBezTo>
                  <a:cubicBezTo>
                    <a:pt x="260" y="557"/>
                    <a:pt x="297" y="445"/>
                    <a:pt x="316" y="427"/>
                  </a:cubicBezTo>
                  <a:cubicBezTo>
                    <a:pt x="335" y="408"/>
                    <a:pt x="464" y="371"/>
                    <a:pt x="520" y="371"/>
                  </a:cubicBezTo>
                  <a:cubicBezTo>
                    <a:pt x="594" y="371"/>
                    <a:pt x="612" y="371"/>
                    <a:pt x="538" y="315"/>
                  </a:cubicBezTo>
                  <a:cubicBezTo>
                    <a:pt x="446" y="278"/>
                    <a:pt x="335" y="204"/>
                    <a:pt x="297" y="186"/>
                  </a:cubicBezTo>
                  <a:cubicBezTo>
                    <a:pt x="279" y="167"/>
                    <a:pt x="205" y="74"/>
                    <a:pt x="205" y="74"/>
                  </a:cubicBezTo>
                  <a:cubicBezTo>
                    <a:pt x="205" y="74"/>
                    <a:pt x="0" y="0"/>
                    <a:pt x="0" y="37"/>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39" name="Google Shape;2039;p79"/>
            <p:cNvSpPr/>
            <p:nvPr/>
          </p:nvSpPr>
          <p:spPr>
            <a:xfrm>
              <a:off x="4502194" y="3752699"/>
              <a:ext cx="145606" cy="129615"/>
            </a:xfrm>
            <a:custGeom>
              <a:rect b="b" l="l" r="r" t="t"/>
              <a:pathLst>
                <a:path extrusionOk="0" h="464" w="520">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40" name="Google Shape;2040;p79"/>
            <p:cNvSpPr/>
            <p:nvPr/>
          </p:nvSpPr>
          <p:spPr>
            <a:xfrm>
              <a:off x="4502194" y="3752699"/>
              <a:ext cx="145606" cy="129615"/>
            </a:xfrm>
            <a:custGeom>
              <a:rect b="b" l="l" r="r" t="t"/>
              <a:pathLst>
                <a:path extrusionOk="0" h="464" w="520">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solidFill>
              <a:srgbClr val="13BBE7"/>
            </a:solid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41" name="Google Shape;2041;p79"/>
            <p:cNvSpPr/>
            <p:nvPr/>
          </p:nvSpPr>
          <p:spPr>
            <a:xfrm>
              <a:off x="5483181" y="4479777"/>
              <a:ext cx="25913" cy="41971"/>
            </a:xfrm>
            <a:custGeom>
              <a:rect b="b" l="l" r="r" t="t"/>
              <a:pathLst>
                <a:path extrusionOk="0" h="149" w="94">
                  <a:moveTo>
                    <a:pt x="37" y="18"/>
                  </a:moveTo>
                  <a:lnTo>
                    <a:pt x="37" y="18"/>
                  </a:lnTo>
                  <a:cubicBezTo>
                    <a:pt x="37" y="18"/>
                    <a:pt x="0" y="92"/>
                    <a:pt x="18" y="111"/>
                  </a:cubicBezTo>
                  <a:cubicBezTo>
                    <a:pt x="37" y="111"/>
                    <a:pt x="93" y="148"/>
                    <a:pt x="93" y="148"/>
                  </a:cubicBezTo>
                  <a:cubicBezTo>
                    <a:pt x="93" y="148"/>
                    <a:pt x="74" y="0"/>
                    <a:pt x="37" y="18"/>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42" name="Google Shape;2042;p79"/>
            <p:cNvSpPr/>
            <p:nvPr/>
          </p:nvSpPr>
          <p:spPr>
            <a:xfrm>
              <a:off x="5539942" y="4504466"/>
              <a:ext cx="30849" cy="37033"/>
            </a:xfrm>
            <a:custGeom>
              <a:rect b="b" l="l" r="r" t="t"/>
              <a:pathLst>
                <a:path extrusionOk="0" h="131" w="112">
                  <a:moveTo>
                    <a:pt x="111" y="112"/>
                  </a:moveTo>
                  <a:lnTo>
                    <a:pt x="111" y="112"/>
                  </a:lnTo>
                  <a:cubicBezTo>
                    <a:pt x="111" y="112"/>
                    <a:pt x="19" y="0"/>
                    <a:pt x="0" y="38"/>
                  </a:cubicBezTo>
                  <a:cubicBezTo>
                    <a:pt x="0" y="38"/>
                    <a:pt x="0" y="130"/>
                    <a:pt x="19" y="112"/>
                  </a:cubicBezTo>
                  <a:lnTo>
                    <a:pt x="111" y="112"/>
                  </a:ln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043" name="Google Shape;2043;p79"/>
            <p:cNvSpPr/>
            <p:nvPr/>
          </p:nvSpPr>
          <p:spPr>
            <a:xfrm>
              <a:off x="5539942" y="4504466"/>
              <a:ext cx="30849" cy="37033"/>
            </a:xfrm>
            <a:custGeom>
              <a:rect b="b" l="l" r="r" t="t"/>
              <a:pathLst>
                <a:path extrusionOk="0" h="131" w="112">
                  <a:moveTo>
                    <a:pt x="111" y="112"/>
                  </a:moveTo>
                  <a:lnTo>
                    <a:pt x="111" y="112"/>
                  </a:lnTo>
                  <a:cubicBezTo>
                    <a:pt x="111" y="112"/>
                    <a:pt x="19" y="0"/>
                    <a:pt x="0" y="38"/>
                  </a:cubicBezTo>
                  <a:cubicBezTo>
                    <a:pt x="0" y="38"/>
                    <a:pt x="0" y="130"/>
                    <a:pt x="19" y="112"/>
                  </a:cubicBezTo>
                </a:path>
              </a:pathLst>
            </a:custGeom>
            <a:solidFill>
              <a:srgbClr val="13BBE7"/>
            </a:solidFill>
            <a:ln cap="flat" cmpd="sng" w="127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7" name="Shape 2047"/>
        <p:cNvGrpSpPr/>
        <p:nvPr/>
      </p:nvGrpSpPr>
      <p:grpSpPr>
        <a:xfrm>
          <a:off x="0" y="0"/>
          <a:ext cx="0" cy="0"/>
          <a:chOff x="0" y="0"/>
          <a:chExt cx="0" cy="0"/>
        </a:xfrm>
      </p:grpSpPr>
      <p:grpSp>
        <p:nvGrpSpPr>
          <p:cNvPr id="2048" name="Google Shape;2048;p80"/>
          <p:cNvGrpSpPr/>
          <p:nvPr/>
        </p:nvGrpSpPr>
        <p:grpSpPr>
          <a:xfrm>
            <a:off x="7357351" y="1"/>
            <a:ext cx="17026651" cy="12453258"/>
            <a:chOff x="5190104" y="0"/>
            <a:chExt cx="7001896" cy="5121173"/>
          </a:xfrm>
        </p:grpSpPr>
        <p:grpSp>
          <p:nvGrpSpPr>
            <p:cNvPr id="2049" name="Google Shape;2049;p80"/>
            <p:cNvGrpSpPr/>
            <p:nvPr/>
          </p:nvGrpSpPr>
          <p:grpSpPr>
            <a:xfrm>
              <a:off x="5190104" y="0"/>
              <a:ext cx="7001896" cy="5121173"/>
              <a:chOff x="5190104" y="0"/>
              <a:chExt cx="7001896" cy="5121173"/>
            </a:xfrm>
          </p:grpSpPr>
          <p:sp>
            <p:nvSpPr>
              <p:cNvPr id="2050" name="Google Shape;2050;p80"/>
              <p:cNvSpPr/>
              <p:nvPr/>
            </p:nvSpPr>
            <p:spPr>
              <a:xfrm>
                <a:off x="8262326" y="2483829"/>
                <a:ext cx="267257" cy="134326"/>
              </a:xfrm>
              <a:custGeom>
                <a:rect b="b" l="l" r="r" t="t"/>
                <a:pathLst>
                  <a:path extrusionOk="0" h="54" w="10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51" name="Google Shape;2051;p80"/>
              <p:cNvSpPr/>
              <p:nvPr/>
            </p:nvSpPr>
            <p:spPr>
              <a:xfrm>
                <a:off x="8534533" y="4081347"/>
                <a:ext cx="193019" cy="194293"/>
              </a:xfrm>
              <a:custGeom>
                <a:rect b="b" l="l" r="r" t="t"/>
                <a:pathLst>
                  <a:path extrusionOk="0" h="78" w="75">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52" name="Google Shape;2052;p80"/>
              <p:cNvSpPr/>
              <p:nvPr/>
            </p:nvSpPr>
            <p:spPr>
              <a:xfrm>
                <a:off x="8476380" y="4180892"/>
                <a:ext cx="217766" cy="398180"/>
              </a:xfrm>
              <a:custGeom>
                <a:rect b="b" l="l" r="r" t="t"/>
                <a:pathLst>
                  <a:path extrusionOk="0" h="160" w="85">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53" name="Google Shape;2053;p80"/>
              <p:cNvSpPr/>
              <p:nvPr/>
            </p:nvSpPr>
            <p:spPr>
              <a:xfrm>
                <a:off x="8476380" y="4180892"/>
                <a:ext cx="217766" cy="398180"/>
              </a:xfrm>
              <a:custGeom>
                <a:rect b="b" l="l" r="r" t="t"/>
                <a:pathLst>
                  <a:path extrusionOk="0" h="160" w="85">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54" name="Google Shape;2054;p80"/>
              <p:cNvSpPr/>
              <p:nvPr/>
            </p:nvSpPr>
            <p:spPr>
              <a:xfrm>
                <a:off x="8376158" y="4071752"/>
                <a:ext cx="199205" cy="220678"/>
              </a:xfrm>
              <a:custGeom>
                <a:rect b="b" l="l" r="r" t="t"/>
                <a:pathLst>
                  <a:path extrusionOk="0" h="89" w="78">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55" name="Google Shape;2055;p80"/>
              <p:cNvSpPr/>
              <p:nvPr/>
            </p:nvSpPr>
            <p:spPr>
              <a:xfrm>
                <a:off x="8608771" y="4176094"/>
                <a:ext cx="272207" cy="231473"/>
              </a:xfrm>
              <a:custGeom>
                <a:rect b="b" l="l" r="r" t="t"/>
                <a:pathLst>
                  <a:path extrusionOk="0" h="93" w="106">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56" name="Google Shape;2056;p80"/>
              <p:cNvSpPr/>
              <p:nvPr/>
            </p:nvSpPr>
            <p:spPr>
              <a:xfrm>
                <a:off x="8126223" y="3247808"/>
                <a:ext cx="501107" cy="271051"/>
              </a:xfrm>
              <a:custGeom>
                <a:rect b="b" l="l" r="r" t="t"/>
                <a:pathLst>
                  <a:path extrusionOk="0" h="109" w="195">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57" name="Google Shape;2057;p80"/>
              <p:cNvSpPr/>
              <p:nvPr/>
            </p:nvSpPr>
            <p:spPr>
              <a:xfrm>
                <a:off x="7824321" y="3653183"/>
                <a:ext cx="299427" cy="219479"/>
              </a:xfrm>
              <a:custGeom>
                <a:rect b="b" l="l" r="r" t="t"/>
                <a:pathLst>
                  <a:path extrusionOk="0" h="88" w="117">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58" name="Google Shape;2058;p80"/>
              <p:cNvSpPr/>
              <p:nvPr/>
            </p:nvSpPr>
            <p:spPr>
              <a:xfrm>
                <a:off x="7844118" y="3699957"/>
                <a:ext cx="582770" cy="525310"/>
              </a:xfrm>
              <a:custGeom>
                <a:rect b="b" l="l" r="r" t="t"/>
                <a:pathLst>
                  <a:path extrusionOk="0" h="211" w="227">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59" name="Google Shape;2059;p80"/>
              <p:cNvSpPr/>
              <p:nvPr/>
            </p:nvSpPr>
            <p:spPr>
              <a:xfrm>
                <a:off x="10070026" y="4780561"/>
                <a:ext cx="243749" cy="136725"/>
              </a:xfrm>
              <a:custGeom>
                <a:rect b="b" l="l" r="r" t="t"/>
                <a:pathLst>
                  <a:path extrusionOk="0" h="55" w="9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0" name="Google Shape;2060;p80"/>
              <p:cNvSpPr/>
              <p:nvPr/>
            </p:nvSpPr>
            <p:spPr>
              <a:xfrm>
                <a:off x="8357599" y="3710751"/>
                <a:ext cx="477599" cy="492928"/>
              </a:xfrm>
              <a:custGeom>
                <a:rect b="b" l="l" r="r" t="t"/>
                <a:pathLst>
                  <a:path extrusionOk="0" h="198" w="186">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1" name="Google Shape;2061;p80"/>
              <p:cNvSpPr/>
              <p:nvPr/>
            </p:nvSpPr>
            <p:spPr>
              <a:xfrm>
                <a:off x="7105448" y="3560835"/>
                <a:ext cx="444191" cy="271051"/>
              </a:xfrm>
              <a:custGeom>
                <a:rect b="b" l="l" r="r" t="t"/>
                <a:pathLst>
                  <a:path extrusionOk="0" h="109" w="173">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2" name="Google Shape;2062;p80"/>
              <p:cNvSpPr/>
              <p:nvPr/>
            </p:nvSpPr>
            <p:spPr>
              <a:xfrm>
                <a:off x="8311819" y="2062861"/>
                <a:ext cx="556787" cy="333416"/>
              </a:xfrm>
              <a:custGeom>
                <a:rect b="b" l="l" r="r" t="t"/>
                <a:pathLst>
                  <a:path extrusionOk="0" h="134" w="217">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3" name="Google Shape;2063;p80"/>
              <p:cNvSpPr/>
              <p:nvPr/>
            </p:nvSpPr>
            <p:spPr>
              <a:xfrm>
                <a:off x="8065595" y="3864267"/>
                <a:ext cx="404598" cy="346609"/>
              </a:xfrm>
              <a:custGeom>
                <a:rect b="b" l="l" r="r" t="t"/>
                <a:pathLst>
                  <a:path extrusionOk="0" h="139" w="158">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4" name="Google Shape;2064;p80"/>
              <p:cNvSpPr/>
              <p:nvPr/>
            </p:nvSpPr>
            <p:spPr>
              <a:xfrm>
                <a:off x="7325689" y="2229570"/>
                <a:ext cx="362530" cy="416170"/>
              </a:xfrm>
              <a:custGeom>
                <a:rect b="b" l="l" r="r" t="t"/>
                <a:pathLst>
                  <a:path extrusionOk="0" h="167" w="141">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5" name="Google Shape;2065;p80"/>
              <p:cNvSpPr/>
              <p:nvPr/>
            </p:nvSpPr>
            <p:spPr>
              <a:xfrm>
                <a:off x="6921091" y="2764474"/>
                <a:ext cx="348919" cy="395781"/>
              </a:xfrm>
              <a:custGeom>
                <a:rect b="b" l="l" r="r" t="t"/>
                <a:pathLst>
                  <a:path extrusionOk="0" h="159" w="136">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6" name="Google Shape;2066;p80"/>
              <p:cNvSpPr/>
              <p:nvPr/>
            </p:nvSpPr>
            <p:spPr>
              <a:xfrm>
                <a:off x="10901493" y="3715549"/>
                <a:ext cx="433056" cy="296236"/>
              </a:xfrm>
              <a:custGeom>
                <a:rect b="b" l="l" r="r" t="t"/>
                <a:pathLst>
                  <a:path extrusionOk="0" h="119" w="16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7" name="Google Shape;2067;p80"/>
              <p:cNvSpPr/>
              <p:nvPr/>
            </p:nvSpPr>
            <p:spPr>
              <a:xfrm>
                <a:off x="8082918" y="3366542"/>
                <a:ext cx="616176" cy="423367"/>
              </a:xfrm>
              <a:custGeom>
                <a:rect b="b" l="l" r="r" t="t"/>
                <a:pathLst>
                  <a:path extrusionOk="0" h="170" w="24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8" name="Google Shape;2068;p80"/>
              <p:cNvSpPr/>
              <p:nvPr/>
            </p:nvSpPr>
            <p:spPr>
              <a:xfrm>
                <a:off x="8579077" y="2259553"/>
                <a:ext cx="738670" cy="671629"/>
              </a:xfrm>
              <a:custGeom>
                <a:rect b="b" l="l" r="r" t="t"/>
                <a:pathLst>
                  <a:path extrusionOk="0" h="270" w="288">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69" name="Google Shape;2069;p80"/>
              <p:cNvSpPr/>
              <p:nvPr/>
            </p:nvSpPr>
            <p:spPr>
              <a:xfrm>
                <a:off x="9012132" y="3259801"/>
                <a:ext cx="398412" cy="378991"/>
              </a:xfrm>
              <a:custGeom>
                <a:rect b="b" l="l" r="r" t="t"/>
                <a:pathLst>
                  <a:path extrusionOk="0" h="152" w="155">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0" name="Google Shape;2070;p80"/>
              <p:cNvSpPr/>
              <p:nvPr/>
            </p:nvSpPr>
            <p:spPr>
              <a:xfrm>
                <a:off x="6840666" y="3051116"/>
                <a:ext cx="331597" cy="271051"/>
              </a:xfrm>
              <a:custGeom>
                <a:rect b="b" l="l" r="r" t="t"/>
                <a:pathLst>
                  <a:path extrusionOk="0" h="109" w="12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1" name="Google Shape;2071;p80"/>
              <p:cNvSpPr/>
              <p:nvPr/>
            </p:nvSpPr>
            <p:spPr>
              <a:xfrm>
                <a:off x="7674608" y="3111083"/>
                <a:ext cx="616176" cy="331017"/>
              </a:xfrm>
              <a:custGeom>
                <a:rect b="b" l="l" r="r" t="t"/>
                <a:pathLst>
                  <a:path extrusionOk="0" h="133" w="240">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2" name="Google Shape;2072;p80"/>
              <p:cNvSpPr/>
              <p:nvPr/>
            </p:nvSpPr>
            <p:spPr>
              <a:xfrm>
                <a:off x="10488234" y="3553638"/>
                <a:ext cx="746093" cy="266253"/>
              </a:xfrm>
              <a:custGeom>
                <a:rect b="b" l="l" r="r" t="t"/>
                <a:pathLst>
                  <a:path extrusionOk="0" h="107" w="291">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3" name="Google Shape;2073;p80"/>
              <p:cNvSpPr/>
              <p:nvPr/>
            </p:nvSpPr>
            <p:spPr>
              <a:xfrm>
                <a:off x="8329141" y="2279941"/>
                <a:ext cx="465226" cy="347808"/>
              </a:xfrm>
              <a:custGeom>
                <a:rect b="b" l="l" r="r" t="t"/>
                <a:pathLst>
                  <a:path extrusionOk="0" h="140" w="181">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4" name="Google Shape;2074;p80"/>
              <p:cNvSpPr/>
              <p:nvPr/>
            </p:nvSpPr>
            <p:spPr>
              <a:xfrm>
                <a:off x="8326667" y="1833788"/>
                <a:ext cx="451615" cy="298635"/>
              </a:xfrm>
              <a:custGeom>
                <a:rect b="b" l="l" r="r" t="t"/>
                <a:pathLst>
                  <a:path extrusionOk="0" h="120" w="176">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5" name="Google Shape;2075;p80"/>
              <p:cNvSpPr/>
              <p:nvPr/>
            </p:nvSpPr>
            <p:spPr>
              <a:xfrm>
                <a:off x="8751061" y="3840280"/>
                <a:ext cx="626075" cy="456947"/>
              </a:xfrm>
              <a:custGeom>
                <a:rect b="b" l="l" r="r" t="t"/>
                <a:pathLst>
                  <a:path extrusionOk="0" h="184" w="24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6" name="Google Shape;2076;p80"/>
              <p:cNvSpPr/>
              <p:nvPr/>
            </p:nvSpPr>
            <p:spPr>
              <a:xfrm>
                <a:off x="11078428" y="3551239"/>
                <a:ext cx="700314" cy="555294"/>
              </a:xfrm>
              <a:custGeom>
                <a:rect b="b" l="l" r="r" t="t"/>
                <a:pathLst>
                  <a:path extrusionOk="0" h="223" w="27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7" name="Google Shape;2077;p80"/>
              <p:cNvSpPr/>
              <p:nvPr/>
            </p:nvSpPr>
            <p:spPr>
              <a:xfrm>
                <a:off x="6123030" y="3093093"/>
                <a:ext cx="1333812" cy="1339660"/>
              </a:xfrm>
              <a:custGeom>
                <a:rect b="b" l="l" r="r" t="t"/>
                <a:pathLst>
                  <a:path extrusionOk="0" h="538" w="520">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8" name="Google Shape;2078;p80"/>
              <p:cNvSpPr/>
              <p:nvPr/>
            </p:nvSpPr>
            <p:spPr>
              <a:xfrm>
                <a:off x="5190104" y="1225723"/>
                <a:ext cx="611228" cy="492928"/>
              </a:xfrm>
              <a:custGeom>
                <a:rect b="b" l="l" r="r" t="t"/>
                <a:pathLst>
                  <a:path extrusionOk="0" h="198" w="23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79" name="Google Shape;2079;p80"/>
              <p:cNvSpPr/>
              <p:nvPr/>
            </p:nvSpPr>
            <p:spPr>
              <a:xfrm>
                <a:off x="7826796" y="2572580"/>
                <a:ext cx="903231" cy="735194"/>
              </a:xfrm>
              <a:custGeom>
                <a:rect b="b" l="l" r="r" t="t"/>
                <a:pathLst>
                  <a:path extrusionOk="0" h="295" w="352">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0" name="Google Shape;2080;p80"/>
              <p:cNvSpPr/>
              <p:nvPr/>
            </p:nvSpPr>
            <p:spPr>
              <a:xfrm>
                <a:off x="5755552" y="2393879"/>
                <a:ext cx="425632" cy="467742"/>
              </a:xfrm>
              <a:custGeom>
                <a:rect b="b" l="l" r="r" t="t"/>
                <a:pathLst>
                  <a:path extrusionOk="0" h="188" w="166">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1" name="Google Shape;2081;p80"/>
              <p:cNvSpPr/>
              <p:nvPr/>
            </p:nvSpPr>
            <p:spPr>
              <a:xfrm>
                <a:off x="5344767" y="4101735"/>
                <a:ext cx="456565" cy="690819"/>
              </a:xfrm>
              <a:custGeom>
                <a:rect b="b" l="l" r="r" t="t"/>
                <a:pathLst>
                  <a:path extrusionOk="0" h="278" w="1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2" name="Google Shape;2082;p80"/>
              <p:cNvSpPr/>
              <p:nvPr/>
            </p:nvSpPr>
            <p:spPr>
              <a:xfrm>
                <a:off x="7167314" y="3653183"/>
                <a:ext cx="1262049" cy="1396030"/>
              </a:xfrm>
              <a:custGeom>
                <a:rect b="b" l="l" r="r" t="t"/>
                <a:pathLst>
                  <a:path extrusionOk="0" h="561" w="492">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3" name="Google Shape;2083;p80"/>
              <p:cNvSpPr/>
              <p:nvPr/>
            </p:nvSpPr>
            <p:spPr>
              <a:xfrm>
                <a:off x="8481330" y="3312571"/>
                <a:ext cx="946536" cy="662035"/>
              </a:xfrm>
              <a:custGeom>
                <a:rect b="b" l="l" r="r" t="t"/>
                <a:pathLst>
                  <a:path extrusionOk="0" h="266" w="369">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4" name="Google Shape;2084;p80"/>
              <p:cNvSpPr/>
              <p:nvPr/>
            </p:nvSpPr>
            <p:spPr>
              <a:xfrm>
                <a:off x="8606297" y="2602564"/>
                <a:ext cx="1576323" cy="1062614"/>
              </a:xfrm>
              <a:custGeom>
                <a:rect b="b" l="l" r="r" t="t"/>
                <a:pathLst>
                  <a:path extrusionOk="0" h="427" w="614">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5" name="Google Shape;2085;p80"/>
              <p:cNvSpPr/>
              <p:nvPr/>
            </p:nvSpPr>
            <p:spPr>
              <a:xfrm>
                <a:off x="7552114" y="644045"/>
                <a:ext cx="723822" cy="1906947"/>
              </a:xfrm>
              <a:custGeom>
                <a:rect b="b" l="l" r="r" t="t"/>
                <a:pathLst>
                  <a:path extrusionOk="0" h="766" w="282">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6" name="Google Shape;2086;p80"/>
              <p:cNvSpPr/>
              <p:nvPr/>
            </p:nvSpPr>
            <p:spPr>
              <a:xfrm>
                <a:off x="7110398" y="303433"/>
                <a:ext cx="1380830" cy="1891356"/>
              </a:xfrm>
              <a:custGeom>
                <a:rect b="b" l="l" r="r" t="t"/>
                <a:pathLst>
                  <a:path extrusionOk="0" h="760" w="538">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7" name="Google Shape;2087;p80"/>
              <p:cNvSpPr/>
              <p:nvPr/>
            </p:nvSpPr>
            <p:spPr>
              <a:xfrm>
                <a:off x="8395955" y="0"/>
                <a:ext cx="3796045" cy="3715549"/>
              </a:xfrm>
              <a:custGeom>
                <a:rect b="b" l="l" r="r" t="t"/>
                <a:pathLst>
                  <a:path extrusionOk="0" h="1493" w="1479">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8" name="Google Shape;2088;p80"/>
              <p:cNvSpPr/>
              <p:nvPr/>
            </p:nvSpPr>
            <p:spPr>
              <a:xfrm>
                <a:off x="6037657" y="1773821"/>
                <a:ext cx="747331" cy="1369644"/>
              </a:xfrm>
              <a:custGeom>
                <a:rect b="b" l="l" r="r" t="t"/>
                <a:pathLst>
                  <a:path extrusionOk="0" h="550" w="291">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89" name="Google Shape;2089;p80"/>
              <p:cNvSpPr/>
              <p:nvPr/>
            </p:nvSpPr>
            <p:spPr>
              <a:xfrm>
                <a:off x="5526650" y="3894250"/>
                <a:ext cx="1370932" cy="1092597"/>
              </a:xfrm>
              <a:custGeom>
                <a:rect b="b" l="l" r="r" t="t"/>
                <a:pathLst>
                  <a:path extrusionOk="0" h="439" w="534">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90" name="Google Shape;2090;p80"/>
              <p:cNvSpPr/>
              <p:nvPr/>
            </p:nvSpPr>
            <p:spPr>
              <a:xfrm>
                <a:off x="8565466" y="4176094"/>
                <a:ext cx="1046758" cy="945079"/>
              </a:xfrm>
              <a:custGeom>
                <a:rect b="b" l="l" r="r" t="t"/>
                <a:pathLst>
                  <a:path extrusionOk="0" h="380" w="408">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91" name="Google Shape;2091;p80"/>
              <p:cNvSpPr/>
              <p:nvPr/>
            </p:nvSpPr>
            <p:spPr>
              <a:xfrm>
                <a:off x="9210100" y="3767121"/>
                <a:ext cx="2037838" cy="1062614"/>
              </a:xfrm>
              <a:custGeom>
                <a:rect b="b" l="l" r="r" t="t"/>
                <a:pathLst>
                  <a:path extrusionOk="0" h="427" w="794">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92" name="Google Shape;2092;p80"/>
              <p:cNvSpPr/>
              <p:nvPr/>
            </p:nvSpPr>
            <p:spPr>
              <a:xfrm>
                <a:off x="8001256" y="447353"/>
                <a:ext cx="812908" cy="1439206"/>
              </a:xfrm>
              <a:custGeom>
                <a:rect b="b" l="l" r="r" t="t"/>
                <a:pathLst>
                  <a:path extrusionOk="0" h="578" w="317">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solidFill>
                <a:srgbClr val="13BBE7"/>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grpSp>
          <p:nvGrpSpPr>
            <p:cNvPr id="2093" name="Google Shape;2093;p80"/>
            <p:cNvGrpSpPr/>
            <p:nvPr/>
          </p:nvGrpSpPr>
          <p:grpSpPr>
            <a:xfrm>
              <a:off x="7131432" y="1831389"/>
              <a:ext cx="5060568" cy="1898552"/>
              <a:chOff x="7131432" y="1831389"/>
              <a:chExt cx="5060568" cy="1898552"/>
            </a:xfrm>
          </p:grpSpPr>
          <p:sp>
            <p:nvSpPr>
              <p:cNvPr id="2094" name="Google Shape;2094;p80"/>
              <p:cNvSpPr/>
              <p:nvPr/>
            </p:nvSpPr>
            <p:spPr>
              <a:xfrm>
                <a:off x="7444470" y="3377336"/>
                <a:ext cx="715161" cy="352605"/>
              </a:xfrm>
              <a:custGeom>
                <a:rect b="b" l="l" r="r" t="t"/>
                <a:pathLst>
                  <a:path extrusionOk="0" h="142" w="279">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solidFill>
                <a:srgbClr val="2287B4"/>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95" name="Google Shape;2095;p80"/>
              <p:cNvSpPr/>
              <p:nvPr/>
            </p:nvSpPr>
            <p:spPr>
              <a:xfrm>
                <a:off x="7131432" y="2608560"/>
                <a:ext cx="800534" cy="1027832"/>
              </a:xfrm>
              <a:custGeom>
                <a:rect b="b" l="l" r="r" t="t"/>
                <a:pathLst>
                  <a:path extrusionOk="0" h="413" w="312">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solidFill>
                <a:srgbClr val="2287B4"/>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096" name="Google Shape;2096;p80"/>
              <p:cNvSpPr/>
              <p:nvPr/>
            </p:nvSpPr>
            <p:spPr>
              <a:xfrm>
                <a:off x="10875510" y="1831389"/>
                <a:ext cx="1316490" cy="1620305"/>
              </a:xfrm>
              <a:custGeom>
                <a:rect b="b" l="l" r="r" t="t"/>
                <a:pathLst>
                  <a:path extrusionOk="0" h="651" w="513">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solidFill>
                <a:srgbClr val="2287B4"/>
              </a:solidFill>
              <a:ln cap="rnd" cmpd="sng" w="9525">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grpSp>
      <p:grpSp>
        <p:nvGrpSpPr>
          <p:cNvPr id="2097" name="Google Shape;2097;p80"/>
          <p:cNvGrpSpPr/>
          <p:nvPr/>
        </p:nvGrpSpPr>
        <p:grpSpPr>
          <a:xfrm>
            <a:off x="2131124" y="4364748"/>
            <a:ext cx="5450076" cy="5526130"/>
            <a:chOff x="1065562" y="2338057"/>
            <a:chExt cx="2725038" cy="2763065"/>
          </a:xfrm>
        </p:grpSpPr>
        <p:sp>
          <p:nvSpPr>
            <p:cNvPr id="2098" name="Google Shape;2098;p80"/>
            <p:cNvSpPr txBox="1"/>
            <p:nvPr/>
          </p:nvSpPr>
          <p:spPr>
            <a:xfrm>
              <a:off x="1065562" y="2338057"/>
              <a:ext cx="2725038" cy="115416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Europe</a:t>
              </a:r>
              <a:endParaRPr/>
            </a:p>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Maps</a:t>
              </a:r>
              <a:endParaRPr/>
            </a:p>
          </p:txBody>
        </p:sp>
        <p:sp>
          <p:nvSpPr>
            <p:cNvPr id="2099" name="Google Shape;2099;p80"/>
            <p:cNvSpPr txBox="1"/>
            <p:nvPr/>
          </p:nvSpPr>
          <p:spPr>
            <a:xfrm>
              <a:off x="1119858" y="3752612"/>
              <a:ext cx="2318528" cy="1348510"/>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3" name="Shape 2103"/>
        <p:cNvGrpSpPr/>
        <p:nvPr/>
      </p:nvGrpSpPr>
      <p:grpSpPr>
        <a:xfrm>
          <a:off x="0" y="0"/>
          <a:ext cx="0" cy="0"/>
          <a:chOff x="0" y="0"/>
          <a:chExt cx="0" cy="0"/>
        </a:xfrm>
      </p:grpSpPr>
      <p:sp>
        <p:nvSpPr>
          <p:cNvPr id="2104" name="Google Shape;2104;p81"/>
          <p:cNvSpPr/>
          <p:nvPr/>
        </p:nvSpPr>
        <p:spPr>
          <a:xfrm>
            <a:off x="13858359" y="6835217"/>
            <a:ext cx="4674436" cy="2885862"/>
          </a:xfrm>
          <a:custGeom>
            <a:rect b="b" l="l" r="r" t="t"/>
            <a:pathLst>
              <a:path extrusionOk="0" h="2018" w="3142">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solidFill>
            <a:srgbClr val="2287B4"/>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05" name="Google Shape;2105;p81"/>
          <p:cNvSpPr/>
          <p:nvPr/>
        </p:nvSpPr>
        <p:spPr>
          <a:xfrm>
            <a:off x="20698139" y="10144377"/>
            <a:ext cx="2136426" cy="1980554"/>
          </a:xfrm>
          <a:custGeom>
            <a:rect b="b" l="l" r="r" t="t"/>
            <a:pathLst>
              <a:path extrusionOk="0" h="1384" w="1437">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06" name="Google Shape;2106;p81"/>
          <p:cNvSpPr/>
          <p:nvPr/>
        </p:nvSpPr>
        <p:spPr>
          <a:xfrm>
            <a:off x="24034550" y="9599934"/>
            <a:ext cx="383860" cy="999232"/>
          </a:xfrm>
          <a:custGeom>
            <a:rect b="b" l="l" r="r" t="t"/>
            <a:pathLst>
              <a:path extrusionOk="0" h="499616" w="191930">
                <a:moveTo>
                  <a:pt x="191930" y="53697"/>
                </a:moveTo>
                <a:lnTo>
                  <a:pt x="191930" y="499616"/>
                </a:lnTo>
                <a:lnTo>
                  <a:pt x="182581" y="490769"/>
                </a:lnTo>
                <a:cubicBezTo>
                  <a:pt x="168454" y="480017"/>
                  <a:pt x="178120" y="467831"/>
                  <a:pt x="178864" y="443459"/>
                </a:cubicBezTo>
                <a:cubicBezTo>
                  <a:pt x="180351" y="418370"/>
                  <a:pt x="152097" y="433424"/>
                  <a:pt x="138713" y="439875"/>
                </a:cubicBezTo>
                <a:cubicBezTo>
                  <a:pt x="132765" y="443459"/>
                  <a:pt x="121612" y="443459"/>
                  <a:pt x="111947" y="442025"/>
                </a:cubicBezTo>
                <a:cubicBezTo>
                  <a:pt x="117895" y="434140"/>
                  <a:pt x="127561" y="426972"/>
                  <a:pt x="112690" y="408335"/>
                </a:cubicBezTo>
                <a:cubicBezTo>
                  <a:pt x="93359" y="384680"/>
                  <a:pt x="99307" y="353857"/>
                  <a:pt x="63618" y="338087"/>
                </a:cubicBezTo>
                <a:cubicBezTo>
                  <a:pt x="27928" y="322317"/>
                  <a:pt x="-4043" y="315866"/>
                  <a:pt x="418" y="298662"/>
                </a:cubicBezTo>
                <a:cubicBezTo>
                  <a:pt x="4879" y="282892"/>
                  <a:pt x="39825" y="262104"/>
                  <a:pt x="31646" y="249202"/>
                </a:cubicBezTo>
                <a:cubicBezTo>
                  <a:pt x="42055" y="247051"/>
                  <a:pt x="51721" y="242750"/>
                  <a:pt x="54695" y="235582"/>
                </a:cubicBezTo>
                <a:cubicBezTo>
                  <a:pt x="62131" y="219812"/>
                  <a:pt x="71053" y="214078"/>
                  <a:pt x="81462" y="206193"/>
                </a:cubicBezTo>
                <a:cubicBezTo>
                  <a:pt x="92615" y="198308"/>
                  <a:pt x="111203" y="190423"/>
                  <a:pt x="113434" y="173936"/>
                </a:cubicBezTo>
                <a:cubicBezTo>
                  <a:pt x="115664" y="158166"/>
                  <a:pt x="117151" y="143113"/>
                  <a:pt x="126817" y="133077"/>
                </a:cubicBezTo>
                <a:cubicBezTo>
                  <a:pt x="136483" y="123042"/>
                  <a:pt x="146149" y="116591"/>
                  <a:pt x="136483" y="105121"/>
                </a:cubicBezTo>
                <a:cubicBezTo>
                  <a:pt x="126817" y="94369"/>
                  <a:pt x="96333" y="76449"/>
                  <a:pt x="123099" y="70714"/>
                </a:cubicBezTo>
                <a:cubicBezTo>
                  <a:pt x="149866" y="64263"/>
                  <a:pt x="158789" y="63546"/>
                  <a:pt x="172915" y="58528"/>
                </a:cubicBezTo>
                <a:close/>
                <a:moveTo>
                  <a:pt x="191930" y="0"/>
                </a:moveTo>
                <a:lnTo>
                  <a:pt x="191930" y="25055"/>
                </a:lnTo>
                <a:lnTo>
                  <a:pt x="187042" y="19999"/>
                </a:lnTo>
                <a:cubicBezTo>
                  <a:pt x="182767" y="14086"/>
                  <a:pt x="182210" y="7993"/>
                  <a:pt x="191504" y="466"/>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07" name="Google Shape;2107;p81"/>
          <p:cNvSpPr/>
          <p:nvPr/>
        </p:nvSpPr>
        <p:spPr>
          <a:xfrm>
            <a:off x="9023292" y="3130558"/>
            <a:ext cx="7411632" cy="4922032"/>
          </a:xfrm>
          <a:custGeom>
            <a:rect b="b" l="l" r="r" t="t"/>
            <a:pathLst>
              <a:path extrusionOk="0" h="3440" w="4981">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08" name="Google Shape;2108;p81"/>
          <p:cNvSpPr/>
          <p:nvPr/>
        </p:nvSpPr>
        <p:spPr>
          <a:xfrm>
            <a:off x="9922838" y="7644739"/>
            <a:ext cx="7225296" cy="3389498"/>
          </a:xfrm>
          <a:custGeom>
            <a:rect b="b" l="l" r="r" t="t"/>
            <a:pathLst>
              <a:path extrusionOk="0" h="2368" w="4857">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09" name="Google Shape;2109;p81"/>
          <p:cNvSpPr/>
          <p:nvPr/>
        </p:nvSpPr>
        <p:spPr>
          <a:xfrm>
            <a:off x="23296113" y="1197567"/>
            <a:ext cx="1087888" cy="2693850"/>
          </a:xfrm>
          <a:custGeom>
            <a:rect b="b" l="l" r="r" t="t"/>
            <a:pathLst>
              <a:path extrusionOk="0" h="1346925" w="543944">
                <a:moveTo>
                  <a:pt x="543944" y="1269570"/>
                </a:moveTo>
                <a:lnTo>
                  <a:pt x="543944" y="1346665"/>
                </a:lnTo>
                <a:lnTo>
                  <a:pt x="542860" y="1346925"/>
                </a:lnTo>
                <a:cubicBezTo>
                  <a:pt x="540629" y="1339060"/>
                  <a:pt x="522781" y="1336915"/>
                  <a:pt x="514601" y="1329050"/>
                </a:cubicBezTo>
                <a:cubicBezTo>
                  <a:pt x="502703" y="1318326"/>
                  <a:pt x="510883" y="1298306"/>
                  <a:pt x="516089" y="1282576"/>
                </a:cubicBezTo>
                <a:cubicBezTo>
                  <a:pt x="518320" y="1274353"/>
                  <a:pt x="529660" y="1271315"/>
                  <a:pt x="542488" y="1269706"/>
                </a:cubicBezTo>
                <a:close/>
                <a:moveTo>
                  <a:pt x="543944" y="974976"/>
                </a:moveTo>
                <a:lnTo>
                  <a:pt x="543944" y="1240747"/>
                </a:lnTo>
                <a:lnTo>
                  <a:pt x="531194" y="1237989"/>
                </a:lnTo>
                <a:cubicBezTo>
                  <a:pt x="525338" y="1236548"/>
                  <a:pt x="518320" y="1234850"/>
                  <a:pt x="509396" y="1233241"/>
                </a:cubicBezTo>
                <a:cubicBezTo>
                  <a:pt x="473701" y="1226806"/>
                  <a:pt x="475188" y="1221086"/>
                  <a:pt x="462546" y="1211077"/>
                </a:cubicBezTo>
                <a:cubicBezTo>
                  <a:pt x="449161" y="1200352"/>
                  <a:pt x="417184" y="1186767"/>
                  <a:pt x="403798" y="1172467"/>
                </a:cubicBezTo>
                <a:cubicBezTo>
                  <a:pt x="391156" y="1157452"/>
                  <a:pt x="405286" y="1127422"/>
                  <a:pt x="423133" y="1113838"/>
                </a:cubicBezTo>
                <a:cubicBezTo>
                  <a:pt x="440981" y="1100968"/>
                  <a:pt x="454366" y="1079518"/>
                  <a:pt x="468495" y="1057353"/>
                </a:cubicBezTo>
                <a:cubicBezTo>
                  <a:pt x="475932" y="1045913"/>
                  <a:pt x="488945" y="1031613"/>
                  <a:pt x="503353" y="1016688"/>
                </a:cubicBezTo>
                <a:close/>
                <a:moveTo>
                  <a:pt x="290021" y="594"/>
                </a:moveTo>
                <a:cubicBezTo>
                  <a:pt x="305638" y="-3696"/>
                  <a:pt x="352487" y="16324"/>
                  <a:pt x="374053" y="26334"/>
                </a:cubicBezTo>
                <a:cubicBezTo>
                  <a:pt x="396362" y="36344"/>
                  <a:pt x="429082" y="52074"/>
                  <a:pt x="449904" y="49929"/>
                </a:cubicBezTo>
                <a:cubicBezTo>
                  <a:pt x="470726" y="47784"/>
                  <a:pt x="492292" y="29194"/>
                  <a:pt x="501959" y="24189"/>
                </a:cubicBezTo>
                <a:cubicBezTo>
                  <a:pt x="511627" y="19184"/>
                  <a:pt x="526500" y="26334"/>
                  <a:pt x="537654" y="31339"/>
                </a:cubicBezTo>
                <a:lnTo>
                  <a:pt x="543944" y="34191"/>
                </a:lnTo>
                <a:lnTo>
                  <a:pt x="543944" y="356432"/>
                </a:lnTo>
                <a:lnTo>
                  <a:pt x="540989" y="361621"/>
                </a:lnTo>
                <a:cubicBezTo>
                  <a:pt x="536632" y="369173"/>
                  <a:pt x="531520" y="376859"/>
                  <a:pt x="524269" y="383830"/>
                </a:cubicBezTo>
                <a:cubicBezTo>
                  <a:pt x="494523" y="411715"/>
                  <a:pt x="475188" y="399560"/>
                  <a:pt x="436519" y="408140"/>
                </a:cubicBezTo>
                <a:cubicBezTo>
                  <a:pt x="397106" y="416005"/>
                  <a:pt x="348769" y="431735"/>
                  <a:pt x="309356" y="427445"/>
                </a:cubicBezTo>
                <a:cubicBezTo>
                  <a:pt x="270686" y="423870"/>
                  <a:pt x="251352" y="395985"/>
                  <a:pt x="246146" y="372390"/>
                </a:cubicBezTo>
                <a:cubicBezTo>
                  <a:pt x="241684" y="348081"/>
                  <a:pt x="232017" y="320196"/>
                  <a:pt x="232017" y="284446"/>
                </a:cubicBezTo>
                <a:cubicBezTo>
                  <a:pt x="232017" y="248696"/>
                  <a:pt x="221606" y="264426"/>
                  <a:pt x="202271" y="264426"/>
                </a:cubicBezTo>
                <a:cubicBezTo>
                  <a:pt x="182936" y="264426"/>
                  <a:pt x="177731" y="256561"/>
                  <a:pt x="163602" y="236542"/>
                </a:cubicBezTo>
                <a:cubicBezTo>
                  <a:pt x="148729" y="217237"/>
                  <a:pt x="129394" y="236542"/>
                  <a:pt x="129394" y="260851"/>
                </a:cubicBezTo>
                <a:cubicBezTo>
                  <a:pt x="129394" y="284446"/>
                  <a:pt x="114521" y="296601"/>
                  <a:pt x="95186" y="273006"/>
                </a:cubicBezTo>
                <a:cubicBezTo>
                  <a:pt x="75852" y="248696"/>
                  <a:pt x="70646" y="256561"/>
                  <a:pt x="22309" y="248696"/>
                </a:cubicBezTo>
                <a:cubicBezTo>
                  <a:pt x="-26771" y="240832"/>
                  <a:pt x="22309" y="200792"/>
                  <a:pt x="46850" y="173622"/>
                </a:cubicBezTo>
                <a:cubicBezTo>
                  <a:pt x="70646" y="145738"/>
                  <a:pt x="51312" y="137873"/>
                  <a:pt x="22309" y="117853"/>
                </a:cubicBezTo>
                <a:cubicBezTo>
                  <a:pt x="14129" y="112133"/>
                  <a:pt x="6693" y="103553"/>
                  <a:pt x="0" y="94258"/>
                </a:cubicBezTo>
                <a:cubicBezTo>
                  <a:pt x="7437" y="93543"/>
                  <a:pt x="14873" y="92113"/>
                  <a:pt x="20822" y="89968"/>
                </a:cubicBezTo>
                <a:cubicBezTo>
                  <a:pt x="45362" y="82103"/>
                  <a:pt x="56517" y="72808"/>
                  <a:pt x="75852" y="59224"/>
                </a:cubicBezTo>
                <a:cubicBezTo>
                  <a:pt x="95186" y="44924"/>
                  <a:pt x="127163" y="46354"/>
                  <a:pt x="156165" y="44924"/>
                </a:cubicBezTo>
                <a:cubicBezTo>
                  <a:pt x="185167" y="44209"/>
                  <a:pt x="207477" y="29909"/>
                  <a:pt x="218631" y="19184"/>
                </a:cubicBezTo>
                <a:cubicBezTo>
                  <a:pt x="229042" y="8459"/>
                  <a:pt x="274404" y="4169"/>
                  <a:pt x="290021" y="594"/>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0" name="Google Shape;2110;p81"/>
          <p:cNvSpPr/>
          <p:nvPr/>
        </p:nvSpPr>
        <p:spPr>
          <a:xfrm>
            <a:off x="23506361" y="5236788"/>
            <a:ext cx="877642" cy="1068996"/>
          </a:xfrm>
          <a:custGeom>
            <a:rect b="b" l="l" r="r" t="t"/>
            <a:pathLst>
              <a:path extrusionOk="0" h="534498" w="438821">
                <a:moveTo>
                  <a:pt x="412509" y="87"/>
                </a:moveTo>
                <a:cubicBezTo>
                  <a:pt x="416519" y="-381"/>
                  <a:pt x="420866" y="1093"/>
                  <a:pt x="425747" y="3326"/>
                </a:cubicBezTo>
                <a:lnTo>
                  <a:pt x="438821" y="7899"/>
                </a:lnTo>
                <a:lnTo>
                  <a:pt x="438821" y="325373"/>
                </a:lnTo>
                <a:lnTo>
                  <a:pt x="396086" y="323673"/>
                </a:lnTo>
                <a:cubicBezTo>
                  <a:pt x="317984" y="321529"/>
                  <a:pt x="347737" y="376558"/>
                  <a:pt x="295668" y="445880"/>
                </a:cubicBezTo>
                <a:cubicBezTo>
                  <a:pt x="261452" y="490903"/>
                  <a:pt x="232442" y="516631"/>
                  <a:pt x="206408" y="534498"/>
                </a:cubicBezTo>
                <a:cubicBezTo>
                  <a:pt x="183349" y="503767"/>
                  <a:pt x="140206" y="460888"/>
                  <a:pt x="134256" y="447309"/>
                </a:cubicBezTo>
                <a:cubicBezTo>
                  <a:pt x="128305" y="430872"/>
                  <a:pt x="79212" y="424440"/>
                  <a:pt x="56897" y="421581"/>
                </a:cubicBezTo>
                <a:cubicBezTo>
                  <a:pt x="33838" y="419437"/>
                  <a:pt x="22680" y="418008"/>
                  <a:pt x="4828" y="392995"/>
                </a:cubicBezTo>
                <a:cubicBezTo>
                  <a:pt x="-13024" y="367267"/>
                  <a:pt x="24168" y="367267"/>
                  <a:pt x="27143" y="347971"/>
                </a:cubicBezTo>
                <a:cubicBezTo>
                  <a:pt x="30862" y="327961"/>
                  <a:pt x="50202" y="303662"/>
                  <a:pt x="66567" y="286510"/>
                </a:cubicBezTo>
                <a:cubicBezTo>
                  <a:pt x="82931" y="269358"/>
                  <a:pt x="74749" y="258638"/>
                  <a:pt x="56897" y="235055"/>
                </a:cubicBezTo>
                <a:cubicBezTo>
                  <a:pt x="39045" y="211471"/>
                  <a:pt x="44995" y="191460"/>
                  <a:pt x="44995" y="179311"/>
                </a:cubicBezTo>
                <a:cubicBezTo>
                  <a:pt x="44995" y="167876"/>
                  <a:pt x="51690" y="160730"/>
                  <a:pt x="32350" y="151439"/>
                </a:cubicBezTo>
                <a:cubicBezTo>
                  <a:pt x="13010" y="142149"/>
                  <a:pt x="30862" y="127855"/>
                  <a:pt x="35325" y="117136"/>
                </a:cubicBezTo>
                <a:cubicBezTo>
                  <a:pt x="40532" y="106416"/>
                  <a:pt x="53178" y="93552"/>
                  <a:pt x="66567" y="112133"/>
                </a:cubicBezTo>
                <a:cubicBezTo>
                  <a:pt x="79212" y="130714"/>
                  <a:pt x="97064" y="122853"/>
                  <a:pt x="120123" y="143578"/>
                </a:cubicBezTo>
                <a:cubicBezTo>
                  <a:pt x="142438" y="165018"/>
                  <a:pt x="140950" y="172879"/>
                  <a:pt x="160290" y="199322"/>
                </a:cubicBezTo>
                <a:cubicBezTo>
                  <a:pt x="180374" y="225764"/>
                  <a:pt x="198226" y="172879"/>
                  <a:pt x="202689" y="154298"/>
                </a:cubicBezTo>
                <a:cubicBezTo>
                  <a:pt x="207896" y="135717"/>
                  <a:pt x="238393" y="114277"/>
                  <a:pt x="251782" y="99984"/>
                </a:cubicBezTo>
                <a:cubicBezTo>
                  <a:pt x="264427" y="85690"/>
                  <a:pt x="272609" y="87834"/>
                  <a:pt x="294181" y="78544"/>
                </a:cubicBezTo>
                <a:cubicBezTo>
                  <a:pt x="315008" y="69253"/>
                  <a:pt x="321703" y="53531"/>
                  <a:pt x="324678" y="36379"/>
                </a:cubicBezTo>
                <a:cubicBezTo>
                  <a:pt x="327653" y="19227"/>
                  <a:pt x="339555" y="24230"/>
                  <a:pt x="353688" y="24230"/>
                </a:cubicBezTo>
                <a:cubicBezTo>
                  <a:pt x="368565" y="24230"/>
                  <a:pt x="386417" y="31376"/>
                  <a:pt x="401293" y="8507"/>
                </a:cubicBezTo>
                <a:cubicBezTo>
                  <a:pt x="404826" y="2968"/>
                  <a:pt x="408499" y="557"/>
                  <a:pt x="412509" y="87"/>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1" name="Google Shape;2111;p81"/>
          <p:cNvSpPr/>
          <p:nvPr/>
        </p:nvSpPr>
        <p:spPr>
          <a:xfrm>
            <a:off x="23984277" y="3891738"/>
            <a:ext cx="399724" cy="755304"/>
          </a:xfrm>
          <a:custGeom>
            <a:rect b="b" l="l" r="r" t="t"/>
            <a:pathLst>
              <a:path extrusionOk="0" h="377652" w="199862">
                <a:moveTo>
                  <a:pt x="199862" y="0"/>
                </a:moveTo>
                <a:lnTo>
                  <a:pt x="199862" y="362126"/>
                </a:lnTo>
                <a:lnTo>
                  <a:pt x="184134" y="370714"/>
                </a:lnTo>
                <a:cubicBezTo>
                  <a:pt x="158098" y="387873"/>
                  <a:pt x="155122" y="370714"/>
                  <a:pt x="149915" y="346407"/>
                </a:cubicBezTo>
                <a:cubicBezTo>
                  <a:pt x="145452" y="322814"/>
                  <a:pt x="123879" y="319955"/>
                  <a:pt x="116440" y="305656"/>
                </a:cubicBezTo>
                <a:cubicBezTo>
                  <a:pt x="108257" y="290643"/>
                  <a:pt x="100075" y="284208"/>
                  <a:pt x="91892" y="264191"/>
                </a:cubicBezTo>
                <a:cubicBezTo>
                  <a:pt x="83709" y="244173"/>
                  <a:pt x="112721" y="207711"/>
                  <a:pt x="114208" y="189838"/>
                </a:cubicBezTo>
                <a:cubicBezTo>
                  <a:pt x="116440" y="172680"/>
                  <a:pt x="100075" y="170535"/>
                  <a:pt x="82221" y="162671"/>
                </a:cubicBezTo>
                <a:cubicBezTo>
                  <a:pt x="64368" y="154092"/>
                  <a:pt x="62137" y="154092"/>
                  <a:pt x="59161" y="134789"/>
                </a:cubicBezTo>
                <a:cubicBezTo>
                  <a:pt x="56186" y="114771"/>
                  <a:pt x="34613" y="133359"/>
                  <a:pt x="8577" y="125495"/>
                </a:cubicBezTo>
                <a:cubicBezTo>
                  <a:pt x="-17459" y="117631"/>
                  <a:pt x="23455" y="79025"/>
                  <a:pt x="30150" y="68301"/>
                </a:cubicBezTo>
                <a:cubicBezTo>
                  <a:pt x="36845" y="57577"/>
                  <a:pt x="49491" y="76165"/>
                  <a:pt x="68832" y="85459"/>
                </a:cubicBezTo>
                <a:cubicBezTo>
                  <a:pt x="88173" y="94753"/>
                  <a:pt x="86685" y="89749"/>
                  <a:pt x="101562" y="76165"/>
                </a:cubicBezTo>
                <a:cubicBezTo>
                  <a:pt x="116440" y="63297"/>
                  <a:pt x="114208" y="81885"/>
                  <a:pt x="146939" y="99043"/>
                </a:cubicBezTo>
                <a:cubicBezTo>
                  <a:pt x="179670" y="116201"/>
                  <a:pt x="166280" y="69731"/>
                  <a:pt x="164793" y="45423"/>
                </a:cubicBezTo>
                <a:cubicBezTo>
                  <a:pt x="163305" y="21831"/>
                  <a:pt x="184134" y="27550"/>
                  <a:pt x="196036" y="9677"/>
                </a:cubicBezTo>
                <a:cubicBezTo>
                  <a:pt x="198267" y="6103"/>
                  <a:pt x="199011" y="3243"/>
                  <a:pt x="198267" y="383"/>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2" name="Google Shape;2112;p81"/>
          <p:cNvSpPr/>
          <p:nvPr/>
        </p:nvSpPr>
        <p:spPr>
          <a:xfrm>
            <a:off x="16701620" y="1384831"/>
            <a:ext cx="7682382" cy="6263758"/>
          </a:xfrm>
          <a:custGeom>
            <a:rect b="b" l="l" r="r" t="t"/>
            <a:pathLst>
              <a:path extrusionOk="0" h="3131879" w="3841191">
                <a:moveTo>
                  <a:pt x="3296429" y="0"/>
                </a:moveTo>
                <a:cubicBezTo>
                  <a:pt x="3303123" y="9304"/>
                  <a:pt x="3310561" y="17892"/>
                  <a:pt x="3318743" y="23618"/>
                </a:cubicBezTo>
                <a:cubicBezTo>
                  <a:pt x="3347750" y="43657"/>
                  <a:pt x="3367088" y="51529"/>
                  <a:pt x="3343287" y="79441"/>
                </a:cubicBezTo>
                <a:cubicBezTo>
                  <a:pt x="3318743" y="106637"/>
                  <a:pt x="3269653" y="146716"/>
                  <a:pt x="3318743" y="154588"/>
                </a:cubicBezTo>
                <a:cubicBezTo>
                  <a:pt x="3367088" y="162461"/>
                  <a:pt x="3372294" y="154588"/>
                  <a:pt x="3391633" y="178921"/>
                </a:cubicBezTo>
                <a:cubicBezTo>
                  <a:pt x="3410971" y="202539"/>
                  <a:pt x="3425846" y="190372"/>
                  <a:pt x="3425846" y="166755"/>
                </a:cubicBezTo>
                <a:cubicBezTo>
                  <a:pt x="3425846" y="142422"/>
                  <a:pt x="3445185" y="123098"/>
                  <a:pt x="3460060" y="142422"/>
                </a:cubicBezTo>
                <a:cubicBezTo>
                  <a:pt x="3474192" y="162461"/>
                  <a:pt x="3479398" y="170333"/>
                  <a:pt x="3498737" y="170333"/>
                </a:cubicBezTo>
                <a:cubicBezTo>
                  <a:pt x="3518075" y="170333"/>
                  <a:pt x="3528487" y="154588"/>
                  <a:pt x="3528487" y="190372"/>
                </a:cubicBezTo>
                <a:cubicBezTo>
                  <a:pt x="3528487" y="226157"/>
                  <a:pt x="3538157" y="254068"/>
                  <a:pt x="3542619" y="278402"/>
                </a:cubicBezTo>
                <a:cubicBezTo>
                  <a:pt x="3547826" y="302019"/>
                  <a:pt x="3567164" y="329931"/>
                  <a:pt x="3605840" y="333510"/>
                </a:cubicBezTo>
                <a:cubicBezTo>
                  <a:pt x="3645261" y="337804"/>
                  <a:pt x="3693606" y="322059"/>
                  <a:pt x="3733026" y="314186"/>
                </a:cubicBezTo>
                <a:cubicBezTo>
                  <a:pt x="3771703" y="305598"/>
                  <a:pt x="3791041" y="317764"/>
                  <a:pt x="3820792" y="289853"/>
                </a:cubicBezTo>
                <a:cubicBezTo>
                  <a:pt x="3828044" y="282875"/>
                  <a:pt x="3833157" y="275181"/>
                  <a:pt x="3837515" y="267622"/>
                </a:cubicBezTo>
                <a:lnTo>
                  <a:pt x="3841191" y="261162"/>
                </a:lnTo>
                <a:lnTo>
                  <a:pt x="3841191" y="880830"/>
                </a:lnTo>
                <a:lnTo>
                  <a:pt x="3799873" y="923324"/>
                </a:lnTo>
                <a:cubicBezTo>
                  <a:pt x="3785463" y="938264"/>
                  <a:pt x="3772447" y="952578"/>
                  <a:pt x="3765009" y="964029"/>
                </a:cubicBezTo>
                <a:cubicBezTo>
                  <a:pt x="3750877" y="986215"/>
                  <a:pt x="3737489" y="1007685"/>
                  <a:pt x="3719638" y="1020568"/>
                </a:cubicBezTo>
                <a:cubicBezTo>
                  <a:pt x="3701787" y="1034166"/>
                  <a:pt x="3687656" y="1064225"/>
                  <a:pt x="3700300" y="1079254"/>
                </a:cubicBezTo>
                <a:cubicBezTo>
                  <a:pt x="3713688" y="1093568"/>
                  <a:pt x="3745671" y="1107166"/>
                  <a:pt x="3759059" y="1117901"/>
                </a:cubicBezTo>
                <a:cubicBezTo>
                  <a:pt x="3771703" y="1127921"/>
                  <a:pt x="3770215" y="1133646"/>
                  <a:pt x="3805916" y="1140087"/>
                </a:cubicBezTo>
                <a:cubicBezTo>
                  <a:pt x="3814842" y="1141697"/>
                  <a:pt x="3821861" y="1143397"/>
                  <a:pt x="3827718" y="1144840"/>
                </a:cubicBezTo>
                <a:lnTo>
                  <a:pt x="3841191" y="1147756"/>
                </a:lnTo>
                <a:lnTo>
                  <a:pt x="3841191" y="1176323"/>
                </a:lnTo>
                <a:lnTo>
                  <a:pt x="3839015" y="1176587"/>
                </a:lnTo>
                <a:cubicBezTo>
                  <a:pt x="3826184" y="1178197"/>
                  <a:pt x="3814842" y="1181239"/>
                  <a:pt x="3812610" y="1189470"/>
                </a:cubicBezTo>
                <a:cubicBezTo>
                  <a:pt x="3807404" y="1205215"/>
                  <a:pt x="3799222" y="1225254"/>
                  <a:pt x="3811123" y="1235989"/>
                </a:cubicBezTo>
                <a:cubicBezTo>
                  <a:pt x="3822279" y="1246009"/>
                  <a:pt x="3848312" y="1246009"/>
                  <a:pt x="3837155" y="1263185"/>
                </a:cubicBezTo>
                <a:cubicBezTo>
                  <a:pt x="3825255" y="1281077"/>
                  <a:pt x="3804429" y="1275352"/>
                  <a:pt x="3805916" y="1298969"/>
                </a:cubicBezTo>
                <a:cubicBezTo>
                  <a:pt x="3807404" y="1323303"/>
                  <a:pt x="3820792" y="1369822"/>
                  <a:pt x="3788066" y="1352646"/>
                </a:cubicBezTo>
                <a:cubicBezTo>
                  <a:pt x="3755339" y="1335469"/>
                  <a:pt x="3757571" y="1316861"/>
                  <a:pt x="3742695" y="1329744"/>
                </a:cubicBezTo>
                <a:cubicBezTo>
                  <a:pt x="3727820" y="1343342"/>
                  <a:pt x="3729307" y="1348352"/>
                  <a:pt x="3709969" y="1339048"/>
                </a:cubicBezTo>
                <a:cubicBezTo>
                  <a:pt x="3690631" y="1329744"/>
                  <a:pt x="3677987" y="1311136"/>
                  <a:pt x="3671293" y="1321871"/>
                </a:cubicBezTo>
                <a:cubicBezTo>
                  <a:pt x="3664599" y="1332607"/>
                  <a:pt x="3623691" y="1371254"/>
                  <a:pt x="3649723" y="1379126"/>
                </a:cubicBezTo>
                <a:cubicBezTo>
                  <a:pt x="3675755" y="1386999"/>
                  <a:pt x="3697325" y="1368391"/>
                  <a:pt x="3700300" y="1388430"/>
                </a:cubicBezTo>
                <a:cubicBezTo>
                  <a:pt x="3703275" y="1407754"/>
                  <a:pt x="3705507" y="1407754"/>
                  <a:pt x="3723357" y="1416342"/>
                </a:cubicBezTo>
                <a:cubicBezTo>
                  <a:pt x="3741208" y="1424214"/>
                  <a:pt x="3757571" y="1426361"/>
                  <a:pt x="3755339" y="1443538"/>
                </a:cubicBezTo>
                <a:cubicBezTo>
                  <a:pt x="3753852" y="1461430"/>
                  <a:pt x="3724845" y="1497930"/>
                  <a:pt x="3733026" y="1517969"/>
                </a:cubicBezTo>
                <a:cubicBezTo>
                  <a:pt x="3741208" y="1538008"/>
                  <a:pt x="3749389" y="1544450"/>
                  <a:pt x="3757571" y="1559479"/>
                </a:cubicBezTo>
                <a:cubicBezTo>
                  <a:pt x="3765009" y="1573793"/>
                  <a:pt x="3786578" y="1576655"/>
                  <a:pt x="3791041" y="1600273"/>
                </a:cubicBezTo>
                <a:cubicBezTo>
                  <a:pt x="3796247" y="1624606"/>
                  <a:pt x="3799222" y="1641783"/>
                  <a:pt x="3825255" y="1624606"/>
                </a:cubicBezTo>
                <a:lnTo>
                  <a:pt x="3841191" y="1615894"/>
                </a:lnTo>
                <a:lnTo>
                  <a:pt x="3841191" y="1935859"/>
                </a:lnTo>
                <a:lnTo>
                  <a:pt x="3827393" y="1929310"/>
                </a:lnTo>
                <a:cubicBezTo>
                  <a:pt x="3817631" y="1924837"/>
                  <a:pt x="3810007" y="1923405"/>
                  <a:pt x="3802941" y="1934498"/>
                </a:cubicBezTo>
                <a:cubicBezTo>
                  <a:pt x="3788066" y="1957400"/>
                  <a:pt x="3770215" y="1950243"/>
                  <a:pt x="3755339" y="1950243"/>
                </a:cubicBezTo>
                <a:cubicBezTo>
                  <a:pt x="3741208" y="1950243"/>
                  <a:pt x="3729307" y="1945233"/>
                  <a:pt x="3726332" y="1962410"/>
                </a:cubicBezTo>
                <a:cubicBezTo>
                  <a:pt x="3723357" y="1979586"/>
                  <a:pt x="3716663" y="1995331"/>
                  <a:pt x="3695837" y="2004635"/>
                </a:cubicBezTo>
                <a:cubicBezTo>
                  <a:pt x="3674268" y="2013939"/>
                  <a:pt x="3666086" y="2011792"/>
                  <a:pt x="3653442" y="2026106"/>
                </a:cubicBezTo>
                <a:cubicBezTo>
                  <a:pt x="3640054" y="2040420"/>
                  <a:pt x="3609559" y="2061890"/>
                  <a:pt x="3604353" y="2080498"/>
                </a:cubicBezTo>
                <a:cubicBezTo>
                  <a:pt x="3599890" y="2099106"/>
                  <a:pt x="3582039" y="2152067"/>
                  <a:pt x="3561957" y="2125586"/>
                </a:cubicBezTo>
                <a:cubicBezTo>
                  <a:pt x="3542619" y="2099106"/>
                  <a:pt x="3544107" y="2091233"/>
                  <a:pt x="3521793" y="2069763"/>
                </a:cubicBezTo>
                <a:cubicBezTo>
                  <a:pt x="3498737" y="2049008"/>
                  <a:pt x="3480886" y="2056880"/>
                  <a:pt x="3468241" y="2038273"/>
                </a:cubicBezTo>
                <a:cubicBezTo>
                  <a:pt x="3454853" y="2019665"/>
                  <a:pt x="3442209" y="2032547"/>
                  <a:pt x="3437003" y="2043282"/>
                </a:cubicBezTo>
                <a:cubicBezTo>
                  <a:pt x="3432540" y="2054018"/>
                  <a:pt x="3414689" y="2068331"/>
                  <a:pt x="3434028" y="2077635"/>
                </a:cubicBezTo>
                <a:cubicBezTo>
                  <a:pt x="3453366" y="2086939"/>
                  <a:pt x="3446672" y="2094096"/>
                  <a:pt x="3446672" y="2105547"/>
                </a:cubicBezTo>
                <a:cubicBezTo>
                  <a:pt x="3446672" y="2117714"/>
                  <a:pt x="3440722" y="2137753"/>
                  <a:pt x="3458573" y="2161370"/>
                </a:cubicBezTo>
                <a:cubicBezTo>
                  <a:pt x="3476423" y="2184988"/>
                  <a:pt x="3484605" y="2195723"/>
                  <a:pt x="3468241" y="2212900"/>
                </a:cubicBezTo>
                <a:cubicBezTo>
                  <a:pt x="3462291" y="2219341"/>
                  <a:pt x="3455597" y="2226498"/>
                  <a:pt x="3450391" y="2234370"/>
                </a:cubicBezTo>
                <a:cubicBezTo>
                  <a:pt x="3431797" y="2237233"/>
                  <a:pt x="3410971" y="2239380"/>
                  <a:pt x="3398327" y="2239380"/>
                </a:cubicBezTo>
                <a:cubicBezTo>
                  <a:pt x="3369319" y="2239380"/>
                  <a:pt x="3346262" y="2257988"/>
                  <a:pt x="3320230" y="2239380"/>
                </a:cubicBezTo>
                <a:cubicBezTo>
                  <a:pt x="3294198" y="2220772"/>
                  <a:pt x="3303867" y="2194292"/>
                  <a:pt x="3281553" y="2184272"/>
                </a:cubicBezTo>
                <a:cubicBezTo>
                  <a:pt x="3258497" y="2173537"/>
                  <a:pt x="3258497" y="2165665"/>
                  <a:pt x="3258497" y="2141331"/>
                </a:cubicBezTo>
                <a:cubicBezTo>
                  <a:pt x="3258497" y="2117714"/>
                  <a:pt x="3265191" y="2106978"/>
                  <a:pt x="3245852" y="2096243"/>
                </a:cubicBezTo>
                <a:cubicBezTo>
                  <a:pt x="3225770" y="2085508"/>
                  <a:pt x="3196763" y="2043282"/>
                  <a:pt x="3196763" y="2043282"/>
                </a:cubicBezTo>
                <a:cubicBezTo>
                  <a:pt x="3196763" y="2043282"/>
                  <a:pt x="3180400" y="2006067"/>
                  <a:pt x="3141723" y="2030400"/>
                </a:cubicBezTo>
                <a:cubicBezTo>
                  <a:pt x="3102303" y="2054018"/>
                  <a:pt x="3151393" y="2043282"/>
                  <a:pt x="3102303" y="2054018"/>
                </a:cubicBezTo>
                <a:cubicBezTo>
                  <a:pt x="3053958" y="2064753"/>
                  <a:pt x="3030901" y="2075488"/>
                  <a:pt x="3034619" y="2096243"/>
                </a:cubicBezTo>
                <a:cubicBezTo>
                  <a:pt x="3037595" y="2117714"/>
                  <a:pt x="3050239" y="2128449"/>
                  <a:pt x="3053958" y="2144194"/>
                </a:cubicBezTo>
                <a:cubicBezTo>
                  <a:pt x="3056933" y="2159939"/>
                  <a:pt x="3047264" y="2181410"/>
                  <a:pt x="3027925" y="2170674"/>
                </a:cubicBezTo>
                <a:cubicBezTo>
                  <a:pt x="3008587" y="2159939"/>
                  <a:pt x="2988505" y="2141331"/>
                  <a:pt x="2969167" y="2167812"/>
                </a:cubicBezTo>
                <a:cubicBezTo>
                  <a:pt x="2949829" y="2194292"/>
                  <a:pt x="2937185" y="2212900"/>
                  <a:pt x="2917103" y="2197155"/>
                </a:cubicBezTo>
                <a:cubicBezTo>
                  <a:pt x="2897765" y="2181410"/>
                  <a:pt x="2881401" y="2184272"/>
                  <a:pt x="2859088" y="2207890"/>
                </a:cubicBezTo>
                <a:cubicBezTo>
                  <a:pt x="2836031" y="2231508"/>
                  <a:pt x="2800330" y="2293057"/>
                  <a:pt x="2771323" y="2265861"/>
                </a:cubicBezTo>
                <a:cubicBezTo>
                  <a:pt x="2741571" y="2239380"/>
                  <a:pt x="2771323" y="2197155"/>
                  <a:pt x="2748265" y="2181410"/>
                </a:cubicBezTo>
                <a:cubicBezTo>
                  <a:pt x="2725952" y="2165665"/>
                  <a:pt x="2709589" y="2167812"/>
                  <a:pt x="2686532" y="2189282"/>
                </a:cubicBezTo>
                <a:cubicBezTo>
                  <a:pt x="2664219" y="2210753"/>
                  <a:pt x="2660500" y="2218625"/>
                  <a:pt x="2660500" y="2239380"/>
                </a:cubicBezTo>
                <a:cubicBezTo>
                  <a:pt x="2660500" y="2260851"/>
                  <a:pt x="2647855" y="2276596"/>
                  <a:pt x="2634467" y="2279459"/>
                </a:cubicBezTo>
                <a:cubicBezTo>
                  <a:pt x="2621823" y="2282321"/>
                  <a:pt x="2624798" y="2287331"/>
                  <a:pt x="2621823" y="2313811"/>
                </a:cubicBezTo>
                <a:cubicBezTo>
                  <a:pt x="2618105" y="2340292"/>
                  <a:pt x="2638186" y="2353890"/>
                  <a:pt x="2621823" y="2361762"/>
                </a:cubicBezTo>
                <a:cubicBezTo>
                  <a:pt x="2605460" y="2369635"/>
                  <a:pt x="2615129" y="2377507"/>
                  <a:pt x="2628517" y="2398978"/>
                </a:cubicBezTo>
                <a:cubicBezTo>
                  <a:pt x="2641161" y="2419733"/>
                  <a:pt x="2667194" y="2419733"/>
                  <a:pt x="2664219" y="2430468"/>
                </a:cubicBezTo>
                <a:cubicBezTo>
                  <a:pt x="2660500" y="2441203"/>
                  <a:pt x="2676863" y="2478419"/>
                  <a:pt x="2650831" y="2483429"/>
                </a:cubicBezTo>
                <a:cubicBezTo>
                  <a:pt x="2624798" y="2489154"/>
                  <a:pt x="2598766" y="2478419"/>
                  <a:pt x="2595791" y="2497027"/>
                </a:cubicBezTo>
                <a:cubicBezTo>
                  <a:pt x="2592816" y="2515635"/>
                  <a:pt x="2566784" y="2531380"/>
                  <a:pt x="2550421" y="2518498"/>
                </a:cubicBezTo>
                <a:cubicBezTo>
                  <a:pt x="2534057" y="2504899"/>
                  <a:pt x="2517695" y="2489154"/>
                  <a:pt x="2508025" y="2507762"/>
                </a:cubicBezTo>
                <a:cubicBezTo>
                  <a:pt x="2498356" y="2526370"/>
                  <a:pt x="2484968" y="2560723"/>
                  <a:pt x="2458936" y="2549988"/>
                </a:cubicBezTo>
                <a:cubicBezTo>
                  <a:pt x="2432904" y="2539252"/>
                  <a:pt x="2394227" y="2531380"/>
                  <a:pt x="2381583" y="2549988"/>
                </a:cubicBezTo>
                <a:cubicBezTo>
                  <a:pt x="2368195" y="2568595"/>
                  <a:pt x="2348857" y="2627282"/>
                  <a:pt x="2342163" y="2645890"/>
                </a:cubicBezTo>
                <a:cubicBezTo>
                  <a:pt x="2335469" y="2663782"/>
                  <a:pt x="2313156" y="2677380"/>
                  <a:pt x="2303487" y="2672370"/>
                </a:cubicBezTo>
                <a:cubicBezTo>
                  <a:pt x="2293817" y="2666644"/>
                  <a:pt x="2264067" y="2648037"/>
                  <a:pt x="2264067" y="2674517"/>
                </a:cubicBezTo>
                <a:cubicBezTo>
                  <a:pt x="2264067" y="2700997"/>
                  <a:pt x="2267785" y="2727478"/>
                  <a:pt x="2235059" y="2714595"/>
                </a:cubicBezTo>
                <a:cubicBezTo>
                  <a:pt x="2202333" y="2700997"/>
                  <a:pt x="2202333" y="2661635"/>
                  <a:pt x="2176301" y="2700997"/>
                </a:cubicBezTo>
                <a:cubicBezTo>
                  <a:pt x="2150269" y="2741076"/>
                  <a:pt x="2134649" y="2748948"/>
                  <a:pt x="2118286" y="2738213"/>
                </a:cubicBezTo>
                <a:cubicBezTo>
                  <a:pt x="2101923" y="2727478"/>
                  <a:pt x="2059528" y="2698850"/>
                  <a:pt x="2059528" y="2717458"/>
                </a:cubicBezTo>
                <a:cubicBezTo>
                  <a:pt x="2059528" y="2736066"/>
                  <a:pt x="2066222" y="2746086"/>
                  <a:pt x="2046884" y="2762546"/>
                </a:cubicBezTo>
                <a:cubicBezTo>
                  <a:pt x="2026802" y="2778291"/>
                  <a:pt x="2001513" y="2781154"/>
                  <a:pt x="2004488" y="2807634"/>
                </a:cubicBezTo>
                <a:cubicBezTo>
                  <a:pt x="2007463" y="2834115"/>
                  <a:pt x="2049859" y="2868468"/>
                  <a:pt x="1997794" y="2873478"/>
                </a:cubicBezTo>
                <a:cubicBezTo>
                  <a:pt x="1945730" y="2879203"/>
                  <a:pt x="1955399" y="2879203"/>
                  <a:pt x="1945730" y="2899958"/>
                </a:cubicBezTo>
                <a:cubicBezTo>
                  <a:pt x="1936061" y="2921428"/>
                  <a:pt x="1910029" y="2937174"/>
                  <a:pt x="1897384" y="2955781"/>
                </a:cubicBezTo>
                <a:cubicBezTo>
                  <a:pt x="1883996" y="2974389"/>
                  <a:pt x="1861683" y="2982262"/>
                  <a:pt x="1861683" y="3008742"/>
                </a:cubicBezTo>
                <a:cubicBezTo>
                  <a:pt x="1861683" y="3035222"/>
                  <a:pt x="1867633" y="3045958"/>
                  <a:pt x="1845320" y="3045958"/>
                </a:cubicBezTo>
                <a:cubicBezTo>
                  <a:pt x="1822263" y="3045958"/>
                  <a:pt x="1805900" y="3080311"/>
                  <a:pt x="1786562" y="3061703"/>
                </a:cubicBezTo>
                <a:cubicBezTo>
                  <a:pt x="1767223" y="3043095"/>
                  <a:pt x="1744166" y="3019477"/>
                  <a:pt x="1731522" y="3035222"/>
                </a:cubicBezTo>
                <a:cubicBezTo>
                  <a:pt x="1718134" y="3051683"/>
                  <a:pt x="1682433" y="3043095"/>
                  <a:pt x="1663095" y="3043095"/>
                </a:cubicBezTo>
                <a:cubicBezTo>
                  <a:pt x="1643756" y="3043095"/>
                  <a:pt x="1656401" y="3008742"/>
                  <a:pt x="1601361" y="2992997"/>
                </a:cubicBezTo>
                <a:cubicBezTo>
                  <a:pt x="1546322" y="2977252"/>
                  <a:pt x="1536653" y="2995860"/>
                  <a:pt x="1507645" y="2977252"/>
                </a:cubicBezTo>
                <a:cubicBezTo>
                  <a:pt x="1477894" y="2958644"/>
                  <a:pt x="1474919" y="2916419"/>
                  <a:pt x="1494257" y="2897811"/>
                </a:cubicBezTo>
                <a:cubicBezTo>
                  <a:pt x="1513595" y="2879203"/>
                  <a:pt x="1533677" y="2868468"/>
                  <a:pt x="1543347" y="2846997"/>
                </a:cubicBezTo>
                <a:cubicBezTo>
                  <a:pt x="1553016" y="2826242"/>
                  <a:pt x="1536653" y="2804772"/>
                  <a:pt x="1523265" y="2794036"/>
                </a:cubicBezTo>
                <a:cubicBezTo>
                  <a:pt x="1510620" y="2783301"/>
                  <a:pt x="1497232" y="2756821"/>
                  <a:pt x="1477894" y="2770419"/>
                </a:cubicBezTo>
                <a:cubicBezTo>
                  <a:pt x="1458556" y="2783301"/>
                  <a:pt x="1432524" y="2781154"/>
                  <a:pt x="1413185" y="2807634"/>
                </a:cubicBezTo>
                <a:cubicBezTo>
                  <a:pt x="1393847" y="2834115"/>
                  <a:pt x="1367815" y="2841987"/>
                  <a:pt x="1370790" y="2865605"/>
                </a:cubicBezTo>
                <a:cubicBezTo>
                  <a:pt x="1373765" y="2889223"/>
                  <a:pt x="1390129" y="2924291"/>
                  <a:pt x="1370790" y="2942899"/>
                </a:cubicBezTo>
                <a:cubicBezTo>
                  <a:pt x="1351452" y="2961507"/>
                  <a:pt x="1335089" y="2995860"/>
                  <a:pt x="1351452" y="3003732"/>
                </a:cubicBezTo>
                <a:cubicBezTo>
                  <a:pt x="1367815" y="3011605"/>
                  <a:pt x="1380459" y="3059556"/>
                  <a:pt x="1341783" y="3061703"/>
                </a:cubicBezTo>
                <a:cubicBezTo>
                  <a:pt x="1302363" y="3064566"/>
                  <a:pt x="1273355" y="3040948"/>
                  <a:pt x="1260711" y="3064566"/>
                </a:cubicBezTo>
                <a:cubicBezTo>
                  <a:pt x="1247323" y="3088183"/>
                  <a:pt x="1204928" y="3120389"/>
                  <a:pt x="1166251" y="3109654"/>
                </a:cubicBezTo>
                <a:cubicBezTo>
                  <a:pt x="1126831" y="3098918"/>
                  <a:pt x="1140219" y="3125399"/>
                  <a:pt x="1107493" y="3131124"/>
                </a:cubicBezTo>
                <a:cubicBezTo>
                  <a:pt x="1075511" y="3136134"/>
                  <a:pt x="1075511" y="3115379"/>
                  <a:pt x="1045760" y="3093909"/>
                </a:cubicBezTo>
                <a:cubicBezTo>
                  <a:pt x="1016752" y="3072438"/>
                  <a:pt x="984026" y="3070291"/>
                  <a:pt x="993695" y="3038085"/>
                </a:cubicBezTo>
                <a:cubicBezTo>
                  <a:pt x="1003364" y="3006595"/>
                  <a:pt x="981051" y="2969379"/>
                  <a:pt x="1016752" y="2958644"/>
                </a:cubicBezTo>
                <a:cubicBezTo>
                  <a:pt x="1052454" y="2947909"/>
                  <a:pt x="1085180" y="2929301"/>
                  <a:pt x="1088155" y="2887076"/>
                </a:cubicBezTo>
                <a:cubicBezTo>
                  <a:pt x="1091130" y="2844134"/>
                  <a:pt x="1091130" y="2815507"/>
                  <a:pt x="1059148" y="2794036"/>
                </a:cubicBezTo>
                <a:cubicBezTo>
                  <a:pt x="1026421" y="2772566"/>
                  <a:pt x="964688" y="2746086"/>
                  <a:pt x="935681" y="2770419"/>
                </a:cubicBezTo>
                <a:cubicBezTo>
                  <a:pt x="905930" y="2794036"/>
                  <a:pt x="857584" y="2852723"/>
                  <a:pt x="805520" y="2862742"/>
                </a:cubicBezTo>
                <a:cubicBezTo>
                  <a:pt x="753455" y="2873478"/>
                  <a:pt x="698416" y="2892085"/>
                  <a:pt x="653045" y="2871330"/>
                </a:cubicBezTo>
                <a:cubicBezTo>
                  <a:pt x="607675" y="2849860"/>
                  <a:pt x="581643" y="2862742"/>
                  <a:pt x="558586" y="2836262"/>
                </a:cubicBezTo>
                <a:cubicBezTo>
                  <a:pt x="535529" y="2809782"/>
                  <a:pt x="561561" y="2753958"/>
                  <a:pt x="525859" y="2753958"/>
                </a:cubicBezTo>
                <a:cubicBezTo>
                  <a:pt x="490158" y="2753958"/>
                  <a:pt x="473795" y="2764693"/>
                  <a:pt x="448507" y="2738213"/>
                </a:cubicBezTo>
                <a:cubicBezTo>
                  <a:pt x="422474" y="2711733"/>
                  <a:pt x="357022" y="2703860"/>
                  <a:pt x="360741" y="2690978"/>
                </a:cubicBezTo>
                <a:cubicBezTo>
                  <a:pt x="363716" y="2677380"/>
                  <a:pt x="389748" y="2632292"/>
                  <a:pt x="415780" y="2624419"/>
                </a:cubicBezTo>
                <a:cubicBezTo>
                  <a:pt x="441813" y="2616546"/>
                  <a:pt x="473795" y="2610821"/>
                  <a:pt x="477514" y="2582194"/>
                </a:cubicBezTo>
                <a:cubicBezTo>
                  <a:pt x="480489" y="2552850"/>
                  <a:pt x="487183" y="2526370"/>
                  <a:pt x="441813" y="2509909"/>
                </a:cubicBezTo>
                <a:cubicBezTo>
                  <a:pt x="396442" y="2494164"/>
                  <a:pt x="288595" y="2494164"/>
                  <a:pt x="269256" y="2499890"/>
                </a:cubicBezTo>
                <a:cubicBezTo>
                  <a:pt x="249918" y="2504899"/>
                  <a:pt x="246943" y="2509909"/>
                  <a:pt x="226861" y="2534243"/>
                </a:cubicBezTo>
                <a:cubicBezTo>
                  <a:pt x="207523" y="2557860"/>
                  <a:pt x="168847" y="2592213"/>
                  <a:pt x="129426" y="2554997"/>
                </a:cubicBezTo>
                <a:cubicBezTo>
                  <a:pt x="90750" y="2518498"/>
                  <a:pt x="61743" y="2502037"/>
                  <a:pt x="48355" y="2475556"/>
                </a:cubicBezTo>
                <a:cubicBezTo>
                  <a:pt x="35711" y="2449076"/>
                  <a:pt x="5960" y="2425458"/>
                  <a:pt x="5960" y="2401841"/>
                </a:cubicBezTo>
                <a:cubicBezTo>
                  <a:pt x="5960" y="2377507"/>
                  <a:pt x="-9660" y="2361762"/>
                  <a:pt x="9678" y="2340292"/>
                </a:cubicBezTo>
                <a:cubicBezTo>
                  <a:pt x="29017" y="2319537"/>
                  <a:pt x="31992" y="2305939"/>
                  <a:pt x="22323" y="2282321"/>
                </a:cubicBezTo>
                <a:cubicBezTo>
                  <a:pt x="15629" y="2264429"/>
                  <a:pt x="4472" y="2218625"/>
                  <a:pt x="3728" y="2182841"/>
                </a:cubicBezTo>
                <a:cubicBezTo>
                  <a:pt x="15629" y="2187851"/>
                  <a:pt x="23810" y="2188566"/>
                  <a:pt x="34223" y="2185704"/>
                </a:cubicBezTo>
                <a:cubicBezTo>
                  <a:pt x="51330" y="2182125"/>
                  <a:pt x="65461" y="2157792"/>
                  <a:pt x="92237" y="2177831"/>
                </a:cubicBezTo>
                <a:cubicBezTo>
                  <a:pt x="119013" y="2197870"/>
                  <a:pt x="136120" y="2193576"/>
                  <a:pt x="172565" y="2197870"/>
                </a:cubicBezTo>
                <a:cubicBezTo>
                  <a:pt x="209010" y="2202165"/>
                  <a:pt x="231324" y="2203596"/>
                  <a:pt x="272975" y="2205743"/>
                </a:cubicBezTo>
                <a:cubicBezTo>
                  <a:pt x="313883" y="2207890"/>
                  <a:pt x="316858" y="2221488"/>
                  <a:pt x="355535" y="2210037"/>
                </a:cubicBezTo>
                <a:cubicBezTo>
                  <a:pt x="394211" y="2197870"/>
                  <a:pt x="428425" y="2175684"/>
                  <a:pt x="472308" y="2187851"/>
                </a:cubicBezTo>
                <a:cubicBezTo>
                  <a:pt x="516190" y="2200017"/>
                  <a:pt x="516190" y="2203596"/>
                  <a:pt x="550404" y="2207890"/>
                </a:cubicBezTo>
                <a:cubicBezTo>
                  <a:pt x="584618" y="2212184"/>
                  <a:pt x="596518" y="2212184"/>
                  <a:pt x="630732" y="2213615"/>
                </a:cubicBezTo>
                <a:cubicBezTo>
                  <a:pt x="664946" y="2215763"/>
                  <a:pt x="699160" y="2207890"/>
                  <a:pt x="725935" y="2231508"/>
                </a:cubicBezTo>
                <a:cubicBezTo>
                  <a:pt x="752711" y="2255841"/>
                  <a:pt x="718498" y="2269439"/>
                  <a:pt x="772050" y="2283753"/>
                </a:cubicBezTo>
                <a:cubicBezTo>
                  <a:pt x="825602" y="2297351"/>
                  <a:pt x="872460" y="2301645"/>
                  <a:pt x="894029" y="2310949"/>
                </a:cubicBezTo>
                <a:cubicBezTo>
                  <a:pt x="916342" y="2320968"/>
                  <a:pt x="987001" y="2347449"/>
                  <a:pt x="1010802" y="2347449"/>
                </a:cubicBezTo>
                <a:cubicBezTo>
                  <a:pt x="1035347" y="2347449"/>
                  <a:pt x="1062123" y="2351027"/>
                  <a:pt x="1081461" y="2341007"/>
                </a:cubicBezTo>
                <a:cubicBezTo>
                  <a:pt x="1101543" y="2330988"/>
                  <a:pt x="1128319" y="2305223"/>
                  <a:pt x="1132782" y="2333135"/>
                </a:cubicBezTo>
                <a:cubicBezTo>
                  <a:pt x="1137988" y="2361047"/>
                  <a:pt x="1115675" y="2373213"/>
                  <a:pt x="1145426" y="2378939"/>
                </a:cubicBezTo>
                <a:cubicBezTo>
                  <a:pt x="1174433" y="2384664"/>
                  <a:pt x="1186333" y="2414723"/>
                  <a:pt x="1225754" y="2381086"/>
                </a:cubicBezTo>
                <a:cubicBezTo>
                  <a:pt x="1264430" y="2347449"/>
                  <a:pt x="1245092" y="2338860"/>
                  <a:pt x="1296413" y="2319537"/>
                </a:cubicBezTo>
                <a:cubicBezTo>
                  <a:pt x="1346989" y="2299498"/>
                  <a:pt x="1413185" y="2251547"/>
                  <a:pt x="1471944" y="2243674"/>
                </a:cubicBezTo>
                <a:cubicBezTo>
                  <a:pt x="1529959" y="2235802"/>
                  <a:pt x="1539628" y="2237949"/>
                  <a:pt x="1564172" y="2221488"/>
                </a:cubicBezTo>
                <a:cubicBezTo>
                  <a:pt x="1588717" y="2205743"/>
                  <a:pt x="1569379" y="2195723"/>
                  <a:pt x="1610287" y="2203596"/>
                </a:cubicBezTo>
                <a:cubicBezTo>
                  <a:pt x="1651938" y="2212184"/>
                  <a:pt x="1686152" y="2210037"/>
                  <a:pt x="1705490" y="2203596"/>
                </a:cubicBezTo>
                <a:cubicBezTo>
                  <a:pt x="1724828" y="2197870"/>
                  <a:pt x="1737472" y="2187851"/>
                  <a:pt x="1761273" y="2195723"/>
                </a:cubicBezTo>
                <a:cubicBezTo>
                  <a:pt x="1785818" y="2203596"/>
                  <a:pt x="1802925" y="2210037"/>
                  <a:pt x="1837139" y="2195723"/>
                </a:cubicBezTo>
                <a:cubicBezTo>
                  <a:pt x="1871352" y="2182125"/>
                  <a:pt x="1902591" y="2195723"/>
                  <a:pt x="1934573" y="2174253"/>
                </a:cubicBezTo>
                <a:cubicBezTo>
                  <a:pt x="1966556" y="2152067"/>
                  <a:pt x="1959118" y="2149919"/>
                  <a:pt x="2000026" y="2142047"/>
                </a:cubicBezTo>
                <a:cubicBezTo>
                  <a:pt x="2041677" y="2134174"/>
                  <a:pt x="2041677" y="2130596"/>
                  <a:pt x="2075891" y="2090518"/>
                </a:cubicBezTo>
                <a:cubicBezTo>
                  <a:pt x="2110105" y="2050439"/>
                  <a:pt x="2110105" y="2024675"/>
                  <a:pt x="2134649" y="2008929"/>
                </a:cubicBezTo>
                <a:cubicBezTo>
                  <a:pt x="2158450" y="1993184"/>
                  <a:pt x="2178532" y="1981018"/>
                  <a:pt x="2202333" y="1967420"/>
                </a:cubicBezTo>
                <a:cubicBezTo>
                  <a:pt x="2226878" y="1953106"/>
                  <a:pt x="2261091" y="1939508"/>
                  <a:pt x="2268529" y="1919469"/>
                </a:cubicBezTo>
                <a:cubicBezTo>
                  <a:pt x="2275967" y="1899430"/>
                  <a:pt x="2272992" y="1893704"/>
                  <a:pt x="2249191" y="1877243"/>
                </a:cubicBezTo>
                <a:cubicBezTo>
                  <a:pt x="2224646" y="1861498"/>
                  <a:pt x="2205308" y="1869371"/>
                  <a:pt x="2192664" y="1840028"/>
                </a:cubicBezTo>
                <a:cubicBezTo>
                  <a:pt x="2180763" y="1809969"/>
                  <a:pt x="2165888" y="1817841"/>
                  <a:pt x="2180763" y="1787783"/>
                </a:cubicBezTo>
                <a:cubicBezTo>
                  <a:pt x="2195639" y="1758440"/>
                  <a:pt x="2200102" y="1738400"/>
                  <a:pt x="2207539" y="1718361"/>
                </a:cubicBezTo>
                <a:cubicBezTo>
                  <a:pt x="2214977" y="1698322"/>
                  <a:pt x="2232084" y="1676851"/>
                  <a:pt x="2266298" y="1676851"/>
                </a:cubicBezTo>
                <a:cubicBezTo>
                  <a:pt x="2299768" y="1676851"/>
                  <a:pt x="2312412" y="1664685"/>
                  <a:pt x="2331750" y="1686871"/>
                </a:cubicBezTo>
                <a:cubicBezTo>
                  <a:pt x="2351089" y="1708342"/>
                  <a:pt x="2360757" y="1708342"/>
                  <a:pt x="2390509" y="1712636"/>
                </a:cubicBezTo>
                <a:cubicBezTo>
                  <a:pt x="2419516" y="1716214"/>
                  <a:pt x="2453730" y="1722655"/>
                  <a:pt x="2490175" y="1708342"/>
                </a:cubicBezTo>
                <a:cubicBezTo>
                  <a:pt x="2526620" y="1694744"/>
                  <a:pt x="2519182" y="1680430"/>
                  <a:pt x="2558602" y="1668979"/>
                </a:cubicBezTo>
                <a:cubicBezTo>
                  <a:pt x="2597279" y="1656812"/>
                  <a:pt x="2582403" y="1646793"/>
                  <a:pt x="2606948" y="1623175"/>
                </a:cubicBezTo>
                <a:cubicBezTo>
                  <a:pt x="2631492" y="1598842"/>
                  <a:pt x="2624055" y="1570930"/>
                  <a:pt x="2663475" y="1573077"/>
                </a:cubicBezTo>
                <a:cubicBezTo>
                  <a:pt x="2702151" y="1575224"/>
                  <a:pt x="2728927" y="1585244"/>
                  <a:pt x="2778017" y="1559479"/>
                </a:cubicBezTo>
                <a:cubicBezTo>
                  <a:pt x="2826362" y="1533714"/>
                  <a:pt x="2816693" y="1513675"/>
                  <a:pt x="2848675" y="1501508"/>
                </a:cubicBezTo>
                <a:cubicBezTo>
                  <a:pt x="2879914" y="1489342"/>
                  <a:pt x="2875451" y="1487910"/>
                  <a:pt x="2865038" y="1467871"/>
                </a:cubicBezTo>
                <a:cubicBezTo>
                  <a:pt x="2855369" y="1447832"/>
                  <a:pt x="2860576" y="1422067"/>
                  <a:pt x="2904459" y="1398450"/>
                </a:cubicBezTo>
                <a:cubicBezTo>
                  <a:pt x="2948341" y="1374116"/>
                  <a:pt x="2908921" y="1358371"/>
                  <a:pt x="2950573" y="1358371"/>
                </a:cubicBezTo>
                <a:cubicBezTo>
                  <a:pt x="2992224" y="1358371"/>
                  <a:pt x="3001893" y="1371969"/>
                  <a:pt x="3004125" y="1344773"/>
                </a:cubicBezTo>
                <a:cubicBezTo>
                  <a:pt x="3006356" y="1316861"/>
                  <a:pt x="3040570" y="1294675"/>
                  <a:pt x="3045776" y="1310420"/>
                </a:cubicBezTo>
                <a:cubicBezTo>
                  <a:pt x="3050239" y="1326165"/>
                  <a:pt x="3048007" y="1328312"/>
                  <a:pt x="3074783" y="1306842"/>
                </a:cubicBezTo>
                <a:cubicBezTo>
                  <a:pt x="3101559" y="1284656"/>
                  <a:pt x="3097097" y="1258891"/>
                  <a:pt x="3135773" y="1264617"/>
                </a:cubicBezTo>
                <a:cubicBezTo>
                  <a:pt x="3175193" y="1271058"/>
                  <a:pt x="3196763" y="1268911"/>
                  <a:pt x="3196763" y="1268911"/>
                </a:cubicBezTo>
                <a:cubicBezTo>
                  <a:pt x="3196763" y="1268911"/>
                  <a:pt x="3223539" y="1248871"/>
                  <a:pt x="3233208" y="1261038"/>
                </a:cubicBezTo>
                <a:cubicBezTo>
                  <a:pt x="3242877" y="1272489"/>
                  <a:pt x="3238415" y="1272489"/>
                  <a:pt x="3284529" y="1272489"/>
                </a:cubicBezTo>
                <a:cubicBezTo>
                  <a:pt x="3330643" y="1272489"/>
                  <a:pt x="3345518" y="1272489"/>
                  <a:pt x="3357419" y="1251018"/>
                </a:cubicBezTo>
                <a:cubicBezTo>
                  <a:pt x="3370063" y="1228832"/>
                  <a:pt x="3367088" y="1203068"/>
                  <a:pt x="3345518" y="1187322"/>
                </a:cubicBezTo>
                <a:cubicBezTo>
                  <a:pt x="3323205" y="1171577"/>
                  <a:pt x="3320974" y="1159411"/>
                  <a:pt x="3291967" y="1139372"/>
                </a:cubicBezTo>
                <a:cubicBezTo>
                  <a:pt x="3262215" y="1119332"/>
                  <a:pt x="3221307" y="1117901"/>
                  <a:pt x="3221307" y="1103587"/>
                </a:cubicBezTo>
                <a:cubicBezTo>
                  <a:pt x="3221307" y="1089989"/>
                  <a:pt x="3216101" y="1069950"/>
                  <a:pt x="3198994" y="1072097"/>
                </a:cubicBezTo>
                <a:cubicBezTo>
                  <a:pt x="3181887" y="1073528"/>
                  <a:pt x="3138005" y="1062078"/>
                  <a:pt x="3131311" y="1049911"/>
                </a:cubicBezTo>
                <a:cubicBezTo>
                  <a:pt x="3123873" y="1037744"/>
                  <a:pt x="3089659" y="1028440"/>
                  <a:pt x="3065115" y="1034166"/>
                </a:cubicBezTo>
                <a:cubicBezTo>
                  <a:pt x="3040570" y="1039891"/>
                  <a:pt x="3016769" y="1032019"/>
                  <a:pt x="3006356" y="1049911"/>
                </a:cubicBezTo>
                <a:cubicBezTo>
                  <a:pt x="2996687" y="1067803"/>
                  <a:pt x="2977349" y="1103587"/>
                  <a:pt x="2977349" y="1111460"/>
                </a:cubicBezTo>
                <a:cubicBezTo>
                  <a:pt x="2977349" y="1119332"/>
                  <a:pt x="2958011" y="1133646"/>
                  <a:pt x="2943135" y="1119332"/>
                </a:cubicBezTo>
                <a:cubicBezTo>
                  <a:pt x="2929003" y="1105734"/>
                  <a:pt x="2899252" y="1085695"/>
                  <a:pt x="2885120" y="1087842"/>
                </a:cubicBezTo>
                <a:cubicBezTo>
                  <a:pt x="2870245" y="1089989"/>
                  <a:pt x="2841237" y="1111460"/>
                  <a:pt x="2824131" y="1105734"/>
                </a:cubicBezTo>
                <a:cubicBezTo>
                  <a:pt x="2807024" y="1100009"/>
                  <a:pt x="2799586" y="1097862"/>
                  <a:pt x="2780248" y="1115754"/>
                </a:cubicBezTo>
                <a:cubicBezTo>
                  <a:pt x="2760909" y="1133646"/>
                  <a:pt x="2753472" y="1153685"/>
                  <a:pt x="2728927" y="1131499"/>
                </a:cubicBezTo>
                <a:cubicBezTo>
                  <a:pt x="2704383" y="1109313"/>
                  <a:pt x="2694713" y="1091421"/>
                  <a:pt x="2690251" y="1077823"/>
                </a:cubicBezTo>
                <a:cubicBezTo>
                  <a:pt x="2685044" y="1064225"/>
                  <a:pt x="2673144" y="1042038"/>
                  <a:pt x="2694713" y="1044185"/>
                </a:cubicBezTo>
                <a:cubicBezTo>
                  <a:pt x="2717027" y="1046332"/>
                  <a:pt x="2723721" y="1046332"/>
                  <a:pt x="2723721" y="1018421"/>
                </a:cubicBezTo>
                <a:cubicBezTo>
                  <a:pt x="2723721" y="990509"/>
                  <a:pt x="2731159" y="988362"/>
                  <a:pt x="2738596" y="958303"/>
                </a:cubicBezTo>
                <a:cubicBezTo>
                  <a:pt x="2746034" y="928960"/>
                  <a:pt x="2750497" y="908921"/>
                  <a:pt x="2760909" y="876715"/>
                </a:cubicBezTo>
                <a:cubicBezTo>
                  <a:pt x="2770579" y="845225"/>
                  <a:pt x="2787685" y="811587"/>
                  <a:pt x="2789917" y="787254"/>
                </a:cubicBezTo>
                <a:cubicBezTo>
                  <a:pt x="2790661" y="777235"/>
                  <a:pt x="2795123" y="759342"/>
                  <a:pt x="2799586" y="741450"/>
                </a:cubicBezTo>
                <a:cubicBezTo>
                  <a:pt x="2821155" y="753617"/>
                  <a:pt x="2853882" y="759342"/>
                  <a:pt x="2882145" y="757195"/>
                </a:cubicBezTo>
                <a:cubicBezTo>
                  <a:pt x="2919334" y="755764"/>
                  <a:pt x="2893302" y="765784"/>
                  <a:pt x="2933466" y="780097"/>
                </a:cubicBezTo>
                <a:cubicBezTo>
                  <a:pt x="2973630" y="795127"/>
                  <a:pt x="2984787" y="766499"/>
                  <a:pt x="3000406" y="749323"/>
                </a:cubicBezTo>
                <a:cubicBezTo>
                  <a:pt x="3016769" y="732862"/>
                  <a:pt x="3059164" y="698509"/>
                  <a:pt x="3072552" y="684911"/>
                </a:cubicBezTo>
                <a:cubicBezTo>
                  <a:pt x="3085940" y="671313"/>
                  <a:pt x="3112716" y="671313"/>
                  <a:pt x="3131311" y="664156"/>
                </a:cubicBezTo>
                <a:cubicBezTo>
                  <a:pt x="3149161" y="656999"/>
                  <a:pt x="3155111" y="639107"/>
                  <a:pt x="3152880" y="620499"/>
                </a:cubicBezTo>
                <a:cubicBezTo>
                  <a:pt x="3150649" y="601176"/>
                  <a:pt x="3137261" y="607617"/>
                  <a:pt x="3127592" y="599029"/>
                </a:cubicBezTo>
                <a:cubicBezTo>
                  <a:pt x="3117923" y="591156"/>
                  <a:pt x="3123873" y="584715"/>
                  <a:pt x="3122385" y="571833"/>
                </a:cubicBezTo>
                <a:cubicBezTo>
                  <a:pt x="3120898" y="558235"/>
                  <a:pt x="3132054" y="546784"/>
                  <a:pt x="3143211" y="534617"/>
                </a:cubicBezTo>
                <a:cubicBezTo>
                  <a:pt x="3154368" y="522451"/>
                  <a:pt x="3158087" y="513862"/>
                  <a:pt x="3154368" y="498117"/>
                </a:cubicBezTo>
                <a:cubicBezTo>
                  <a:pt x="3150649" y="481656"/>
                  <a:pt x="3151393" y="477362"/>
                  <a:pt x="3161805" y="468774"/>
                </a:cubicBezTo>
                <a:cubicBezTo>
                  <a:pt x="3171475" y="460902"/>
                  <a:pt x="3175937" y="455176"/>
                  <a:pt x="3171475" y="440147"/>
                </a:cubicBezTo>
                <a:cubicBezTo>
                  <a:pt x="3166268" y="425117"/>
                  <a:pt x="3168499" y="416529"/>
                  <a:pt x="3179656" y="410088"/>
                </a:cubicBezTo>
                <a:cubicBezTo>
                  <a:pt x="3190813" y="404362"/>
                  <a:pt x="3191557" y="397206"/>
                  <a:pt x="3190813" y="387186"/>
                </a:cubicBezTo>
                <a:cubicBezTo>
                  <a:pt x="3189325" y="377882"/>
                  <a:pt x="3193044" y="352833"/>
                  <a:pt x="3202713" y="332794"/>
                </a:cubicBezTo>
                <a:cubicBezTo>
                  <a:pt x="3212382" y="312755"/>
                  <a:pt x="3250315" y="292715"/>
                  <a:pt x="3259984" y="281264"/>
                </a:cubicBezTo>
                <a:cubicBezTo>
                  <a:pt x="3269653" y="269098"/>
                  <a:pt x="3274859" y="241902"/>
                  <a:pt x="3268909" y="225441"/>
                </a:cubicBezTo>
                <a:cubicBezTo>
                  <a:pt x="3262215" y="208265"/>
                  <a:pt x="3242877" y="207549"/>
                  <a:pt x="3242133" y="192519"/>
                </a:cubicBezTo>
                <a:cubicBezTo>
                  <a:pt x="3240646" y="177490"/>
                  <a:pt x="3248083" y="181784"/>
                  <a:pt x="3240646" y="161745"/>
                </a:cubicBezTo>
                <a:cubicBezTo>
                  <a:pt x="3233208" y="141706"/>
                  <a:pt x="3198251" y="151010"/>
                  <a:pt x="3181887" y="161745"/>
                </a:cubicBezTo>
                <a:cubicBezTo>
                  <a:pt x="3166268" y="172480"/>
                  <a:pt x="3154368" y="159598"/>
                  <a:pt x="3145442" y="143853"/>
                </a:cubicBezTo>
                <a:cubicBezTo>
                  <a:pt x="3137261" y="128108"/>
                  <a:pt x="3158087" y="120235"/>
                  <a:pt x="3173706" y="105206"/>
                </a:cubicBezTo>
                <a:cubicBezTo>
                  <a:pt x="3189325" y="90176"/>
                  <a:pt x="3229489" y="31490"/>
                  <a:pt x="3244365" y="15745"/>
                </a:cubicBezTo>
                <a:cubicBezTo>
                  <a:pt x="3254777" y="3579"/>
                  <a:pt x="3276347" y="2863"/>
                  <a:pt x="3296429" y="0"/>
                </a:cubicBezTo>
                <a:close/>
              </a:path>
            </a:pathLst>
          </a:custGeom>
          <a:solidFill>
            <a:srgbClr val="2287B4"/>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3" name="Google Shape;2113;p81"/>
          <p:cNvSpPr/>
          <p:nvPr/>
        </p:nvSpPr>
        <p:spPr>
          <a:xfrm>
            <a:off x="21247505" y="11701631"/>
            <a:ext cx="2811086" cy="2036170"/>
          </a:xfrm>
          <a:custGeom>
            <a:rect b="b" l="l" r="r" t="t"/>
            <a:pathLst>
              <a:path extrusionOk="0" h="1423" w="1889">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4" name="Google Shape;2114;p81"/>
          <p:cNvSpPr/>
          <p:nvPr/>
        </p:nvSpPr>
        <p:spPr>
          <a:xfrm>
            <a:off x="16447773" y="10549142"/>
            <a:ext cx="3370092" cy="2987824"/>
          </a:xfrm>
          <a:custGeom>
            <a:rect b="b" l="l" r="r" t="t"/>
            <a:pathLst>
              <a:path extrusionOk="0" h="2088" w="2266">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5" name="Google Shape;2115;p81"/>
          <p:cNvSpPr/>
          <p:nvPr/>
        </p:nvSpPr>
        <p:spPr>
          <a:xfrm>
            <a:off x="19139992" y="11463719"/>
            <a:ext cx="2942804" cy="1856962"/>
          </a:xfrm>
          <a:custGeom>
            <a:rect b="b" l="l" r="r" t="t"/>
            <a:pathLst>
              <a:path extrusionOk="0" h="1298" w="197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6" name="Google Shape;2116;p81"/>
          <p:cNvSpPr/>
          <p:nvPr/>
        </p:nvSpPr>
        <p:spPr>
          <a:xfrm>
            <a:off x="19454834" y="6751793"/>
            <a:ext cx="1895476" cy="2848786"/>
          </a:xfrm>
          <a:custGeom>
            <a:rect b="b" l="l" r="r" t="t"/>
            <a:pathLst>
              <a:path extrusionOk="0" h="1992" w="1273">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7" name="Google Shape;2117;p81"/>
          <p:cNvSpPr/>
          <p:nvPr/>
        </p:nvSpPr>
        <p:spPr>
          <a:xfrm>
            <a:off x="18786598" y="10530601"/>
            <a:ext cx="2248870" cy="1702474"/>
          </a:xfrm>
          <a:custGeom>
            <a:rect b="b" l="l" r="r" t="t"/>
            <a:pathLst>
              <a:path extrusionOk="0" h="1190" w="1511">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8" name="Google Shape;2118;p81"/>
          <p:cNvSpPr/>
          <p:nvPr/>
        </p:nvSpPr>
        <p:spPr>
          <a:xfrm>
            <a:off x="16537731" y="8784871"/>
            <a:ext cx="4574842" cy="2947658"/>
          </a:xfrm>
          <a:custGeom>
            <a:rect b="b" l="l" r="r" t="t"/>
            <a:pathLst>
              <a:path extrusionOk="0" h="2060" w="3074">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solidFill>
            <a:srgbClr val="2287B4"/>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19" name="Google Shape;2119;p81"/>
          <p:cNvSpPr/>
          <p:nvPr/>
        </p:nvSpPr>
        <p:spPr>
          <a:xfrm>
            <a:off x="15445420" y="5667274"/>
            <a:ext cx="5021404" cy="3720104"/>
          </a:xfrm>
          <a:custGeom>
            <a:rect b="b" l="l" r="r" t="t"/>
            <a:pathLst>
              <a:path extrusionOk="0" h="2599" w="3374">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0" name="Google Shape;2120;p81"/>
          <p:cNvSpPr/>
          <p:nvPr/>
        </p:nvSpPr>
        <p:spPr>
          <a:xfrm>
            <a:off x="19043613" y="6897010"/>
            <a:ext cx="973438" cy="1483100"/>
          </a:xfrm>
          <a:custGeom>
            <a:rect b="b" l="l" r="r" t="t"/>
            <a:pathLst>
              <a:path extrusionOk="0" h="1036" w="655">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1" name="Google Shape;2121;p81"/>
          <p:cNvSpPr/>
          <p:nvPr/>
        </p:nvSpPr>
        <p:spPr>
          <a:xfrm>
            <a:off x="22471530" y="9921915"/>
            <a:ext cx="1824796" cy="2131954"/>
          </a:xfrm>
          <a:custGeom>
            <a:rect b="b" l="l" r="r" t="t"/>
            <a:pathLst>
              <a:path extrusionOk="0" h="1490" w="1227">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solidFill>
            <a:srgbClr val="2287B4"/>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2" name="Google Shape;2122;p81"/>
          <p:cNvSpPr/>
          <p:nvPr/>
        </p:nvSpPr>
        <p:spPr>
          <a:xfrm>
            <a:off x="20453972" y="9001158"/>
            <a:ext cx="2878552" cy="1526356"/>
          </a:xfrm>
          <a:custGeom>
            <a:rect b="b" l="l" r="r" t="t"/>
            <a:pathLst>
              <a:path extrusionOk="0" h="1066" w="1935">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3" name="Google Shape;2123;p81"/>
          <p:cNvSpPr/>
          <p:nvPr/>
        </p:nvSpPr>
        <p:spPr>
          <a:xfrm>
            <a:off x="23482684" y="10457000"/>
            <a:ext cx="901316" cy="1751356"/>
          </a:xfrm>
          <a:custGeom>
            <a:rect b="b" l="l" r="r" t="t"/>
            <a:pathLst>
              <a:path extrusionOk="0" h="875678" w="450658">
                <a:moveTo>
                  <a:pt x="439581" y="361"/>
                </a:moveTo>
                <a:cubicBezTo>
                  <a:pt x="443860" y="-355"/>
                  <a:pt x="447673" y="-87"/>
                  <a:pt x="450324" y="1926"/>
                </a:cubicBezTo>
                <a:lnTo>
                  <a:pt x="450658" y="2992"/>
                </a:lnTo>
                <a:lnTo>
                  <a:pt x="450658" y="40460"/>
                </a:lnTo>
                <a:lnTo>
                  <a:pt x="450371" y="42677"/>
                </a:lnTo>
                <a:lnTo>
                  <a:pt x="450658" y="46321"/>
                </a:lnTo>
                <a:lnTo>
                  <a:pt x="450658" y="740839"/>
                </a:lnTo>
                <a:lnTo>
                  <a:pt x="437814" y="769395"/>
                </a:lnTo>
                <a:cubicBezTo>
                  <a:pt x="428420" y="781025"/>
                  <a:pt x="415398" y="792298"/>
                  <a:pt x="397539" y="808401"/>
                </a:cubicBezTo>
                <a:cubicBezTo>
                  <a:pt x="361822" y="839893"/>
                  <a:pt x="361822" y="837030"/>
                  <a:pt x="323128" y="855638"/>
                </a:cubicBezTo>
                <a:cubicBezTo>
                  <a:pt x="309734" y="862080"/>
                  <a:pt x="298572" y="868521"/>
                  <a:pt x="288154" y="875678"/>
                </a:cubicBezTo>
                <a:cubicBezTo>
                  <a:pt x="269552" y="859217"/>
                  <a:pt x="249461" y="835598"/>
                  <a:pt x="250949" y="813411"/>
                </a:cubicBezTo>
                <a:cubicBezTo>
                  <a:pt x="254669" y="773331"/>
                  <a:pt x="212255" y="752576"/>
                  <a:pt x="205558" y="731104"/>
                </a:cubicBezTo>
                <a:cubicBezTo>
                  <a:pt x="199605" y="710348"/>
                  <a:pt x="195885" y="693887"/>
                  <a:pt x="179514" y="707486"/>
                </a:cubicBezTo>
                <a:cubicBezTo>
                  <a:pt x="163888" y="720368"/>
                  <a:pt x="137844" y="718221"/>
                  <a:pt x="127426" y="704623"/>
                </a:cubicBezTo>
                <a:cubicBezTo>
                  <a:pt x="117753" y="691740"/>
                  <a:pt x="102127" y="678141"/>
                  <a:pt x="85756" y="681004"/>
                </a:cubicBezTo>
                <a:cubicBezTo>
                  <a:pt x="72362" y="683151"/>
                  <a:pt x="32180" y="667406"/>
                  <a:pt x="12833" y="673847"/>
                </a:cubicBezTo>
                <a:cubicBezTo>
                  <a:pt x="5392" y="662396"/>
                  <a:pt x="-2793" y="648081"/>
                  <a:pt x="928" y="639493"/>
                </a:cubicBezTo>
                <a:cubicBezTo>
                  <a:pt x="7625" y="625179"/>
                  <a:pt x="17298" y="615874"/>
                  <a:pt x="18786" y="598697"/>
                </a:cubicBezTo>
                <a:cubicBezTo>
                  <a:pt x="20274" y="581520"/>
                  <a:pt x="14322" y="555039"/>
                  <a:pt x="26971" y="540009"/>
                </a:cubicBezTo>
                <a:cubicBezTo>
                  <a:pt x="40365" y="525694"/>
                  <a:pt x="40365" y="516390"/>
                  <a:pt x="46318" y="505654"/>
                </a:cubicBezTo>
                <a:cubicBezTo>
                  <a:pt x="53015" y="494919"/>
                  <a:pt x="62689" y="491340"/>
                  <a:pt x="73850" y="479173"/>
                </a:cubicBezTo>
                <a:cubicBezTo>
                  <a:pt x="85756" y="467006"/>
                  <a:pt x="84268" y="468437"/>
                  <a:pt x="79059" y="451260"/>
                </a:cubicBezTo>
                <a:cubicBezTo>
                  <a:pt x="73850" y="434083"/>
                  <a:pt x="59712" y="423347"/>
                  <a:pt x="76083" y="411896"/>
                </a:cubicBezTo>
                <a:cubicBezTo>
                  <a:pt x="91709" y="399729"/>
                  <a:pt x="114777" y="390424"/>
                  <a:pt x="90221" y="368953"/>
                </a:cubicBezTo>
                <a:cubicBezTo>
                  <a:pt x="65665" y="348197"/>
                  <a:pt x="65665" y="309549"/>
                  <a:pt x="84268" y="300245"/>
                </a:cubicBezTo>
                <a:cubicBezTo>
                  <a:pt x="102127" y="290940"/>
                  <a:pt x="142309" y="295950"/>
                  <a:pt x="158679" y="263027"/>
                </a:cubicBezTo>
                <a:cubicBezTo>
                  <a:pt x="175050" y="230105"/>
                  <a:pt x="179514" y="216506"/>
                  <a:pt x="171329" y="185730"/>
                </a:cubicBezTo>
                <a:cubicBezTo>
                  <a:pt x="163888" y="155670"/>
                  <a:pt x="157191" y="138493"/>
                  <a:pt x="173561" y="123463"/>
                </a:cubicBezTo>
                <a:cubicBezTo>
                  <a:pt x="189188" y="109149"/>
                  <a:pt x="184723" y="106286"/>
                  <a:pt x="221929" y="109149"/>
                </a:cubicBezTo>
                <a:cubicBezTo>
                  <a:pt x="259134" y="112012"/>
                  <a:pt x="235323" y="115591"/>
                  <a:pt x="259134" y="112012"/>
                </a:cubicBezTo>
                <a:cubicBezTo>
                  <a:pt x="283690" y="107718"/>
                  <a:pt x="288899" y="104855"/>
                  <a:pt x="291875" y="91972"/>
                </a:cubicBezTo>
                <a:cubicBezTo>
                  <a:pt x="294852" y="78373"/>
                  <a:pt x="291875" y="77658"/>
                  <a:pt x="312710" y="76226"/>
                </a:cubicBezTo>
                <a:cubicBezTo>
                  <a:pt x="334289" y="74795"/>
                  <a:pt x="360333" y="64059"/>
                  <a:pt x="370007" y="51892"/>
                </a:cubicBezTo>
                <a:cubicBezTo>
                  <a:pt x="379680" y="40441"/>
                  <a:pt x="381168" y="32568"/>
                  <a:pt x="382657" y="20401"/>
                </a:cubicBezTo>
                <a:cubicBezTo>
                  <a:pt x="383401" y="17538"/>
                  <a:pt x="384889" y="14675"/>
                  <a:pt x="387121" y="12528"/>
                </a:cubicBezTo>
                <a:cubicBezTo>
                  <a:pt x="396795" y="13959"/>
                  <a:pt x="407956" y="13959"/>
                  <a:pt x="413909" y="10381"/>
                </a:cubicBezTo>
                <a:cubicBezTo>
                  <a:pt x="420606" y="7160"/>
                  <a:pt x="431024" y="1792"/>
                  <a:pt x="439581" y="361"/>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4" name="Google Shape;2124;p81"/>
          <p:cNvSpPr/>
          <p:nvPr/>
        </p:nvSpPr>
        <p:spPr>
          <a:xfrm>
            <a:off x="20926238" y="6257424"/>
            <a:ext cx="1317194" cy="2301892"/>
          </a:xfrm>
          <a:custGeom>
            <a:rect b="b" l="l" r="r" t="t"/>
            <a:pathLst>
              <a:path extrusionOk="0" h="1609" w="885">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5" name="Google Shape;2125;p81"/>
          <p:cNvSpPr/>
          <p:nvPr/>
        </p:nvSpPr>
        <p:spPr>
          <a:xfrm>
            <a:off x="21035469" y="7783780"/>
            <a:ext cx="2245656" cy="1739552"/>
          </a:xfrm>
          <a:custGeom>
            <a:rect b="b" l="l" r="r" t="t"/>
            <a:pathLst>
              <a:path extrusionOk="0" h="1217" w="1510">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6" name="Google Shape;2126;p81"/>
          <p:cNvSpPr/>
          <p:nvPr/>
        </p:nvSpPr>
        <p:spPr>
          <a:xfrm>
            <a:off x="22696417" y="8321405"/>
            <a:ext cx="1808734" cy="1819886"/>
          </a:xfrm>
          <a:custGeom>
            <a:rect b="b" l="l" r="r" t="t"/>
            <a:pathLst>
              <a:path extrusionOk="0" h="1271" w="1217">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7" name="Google Shape;2127;p81"/>
          <p:cNvSpPr/>
          <p:nvPr/>
        </p:nvSpPr>
        <p:spPr>
          <a:xfrm>
            <a:off x="23119678" y="8037169"/>
            <a:ext cx="1388680" cy="1388122"/>
          </a:xfrm>
          <a:custGeom>
            <a:rect b="b" l="l" r="r" t="t"/>
            <a:pathLst>
              <a:path extrusionOk="0" h="694061" w="694340">
                <a:moveTo>
                  <a:pt x="462043" y="2"/>
                </a:moveTo>
                <a:cubicBezTo>
                  <a:pt x="468591" y="-42"/>
                  <a:pt x="477058" y="718"/>
                  <a:pt x="488596" y="2506"/>
                </a:cubicBezTo>
                <a:cubicBezTo>
                  <a:pt x="481897" y="11804"/>
                  <a:pt x="479663" y="16096"/>
                  <a:pt x="481897" y="32546"/>
                </a:cubicBezTo>
                <a:cubicBezTo>
                  <a:pt x="484874" y="59011"/>
                  <a:pt x="534003" y="64018"/>
                  <a:pt x="556334" y="79753"/>
                </a:cubicBezTo>
                <a:cubicBezTo>
                  <a:pt x="579409" y="95489"/>
                  <a:pt x="615139" y="93343"/>
                  <a:pt x="644170" y="101211"/>
                </a:cubicBezTo>
                <a:cubicBezTo>
                  <a:pt x="673945" y="109079"/>
                  <a:pt x="693298" y="127676"/>
                  <a:pt x="690321" y="149133"/>
                </a:cubicBezTo>
                <a:cubicBezTo>
                  <a:pt x="688460" y="159505"/>
                  <a:pt x="687530" y="164154"/>
                  <a:pt x="691158" y="168445"/>
                </a:cubicBezTo>
                <a:lnTo>
                  <a:pt x="694340" y="170781"/>
                </a:lnTo>
                <a:lnTo>
                  <a:pt x="694340" y="678453"/>
                </a:lnTo>
                <a:lnTo>
                  <a:pt x="682877" y="684145"/>
                </a:lnTo>
                <a:cubicBezTo>
                  <a:pt x="681388" y="688437"/>
                  <a:pt x="675433" y="691298"/>
                  <a:pt x="669478" y="693444"/>
                </a:cubicBezTo>
                <a:cubicBezTo>
                  <a:pt x="666501" y="688437"/>
                  <a:pt x="662779" y="685576"/>
                  <a:pt x="652358" y="684861"/>
                </a:cubicBezTo>
                <a:cubicBezTo>
                  <a:pt x="631515" y="684145"/>
                  <a:pt x="619605" y="654105"/>
                  <a:pt x="592064" y="674847"/>
                </a:cubicBezTo>
                <a:cubicBezTo>
                  <a:pt x="565266" y="696305"/>
                  <a:pt x="539958" y="697735"/>
                  <a:pt x="530281" y="689152"/>
                </a:cubicBezTo>
                <a:cubicBezTo>
                  <a:pt x="520604" y="679854"/>
                  <a:pt x="521348" y="673417"/>
                  <a:pt x="525070" y="655535"/>
                </a:cubicBezTo>
                <a:cubicBezTo>
                  <a:pt x="528792" y="637654"/>
                  <a:pt x="539958" y="631216"/>
                  <a:pt x="515393" y="622633"/>
                </a:cubicBezTo>
                <a:cubicBezTo>
                  <a:pt x="491573" y="613335"/>
                  <a:pt x="476686" y="615481"/>
                  <a:pt x="461799" y="602606"/>
                </a:cubicBezTo>
                <a:cubicBezTo>
                  <a:pt x="447655" y="589732"/>
                  <a:pt x="436490" y="591877"/>
                  <a:pt x="434257" y="577572"/>
                </a:cubicBezTo>
                <a:cubicBezTo>
                  <a:pt x="431279" y="563982"/>
                  <a:pt x="414159" y="556830"/>
                  <a:pt x="436490" y="544670"/>
                </a:cubicBezTo>
                <a:cubicBezTo>
                  <a:pt x="458077" y="533226"/>
                  <a:pt x="471475" y="526074"/>
                  <a:pt x="471475" y="506046"/>
                </a:cubicBezTo>
                <a:cubicBezTo>
                  <a:pt x="471475" y="486019"/>
                  <a:pt x="450633" y="476006"/>
                  <a:pt x="448400" y="468138"/>
                </a:cubicBezTo>
                <a:cubicBezTo>
                  <a:pt x="446167" y="460270"/>
                  <a:pt x="469242" y="436667"/>
                  <a:pt x="488596" y="449541"/>
                </a:cubicBezTo>
                <a:cubicBezTo>
                  <a:pt x="507950" y="462416"/>
                  <a:pt x="525070" y="468138"/>
                  <a:pt x="539958" y="460270"/>
                </a:cubicBezTo>
                <a:cubicBezTo>
                  <a:pt x="554845" y="452402"/>
                  <a:pt x="551868" y="439528"/>
                  <a:pt x="541446" y="420931"/>
                </a:cubicBezTo>
                <a:cubicBezTo>
                  <a:pt x="530281" y="401619"/>
                  <a:pt x="516882" y="384453"/>
                  <a:pt x="498273" y="384453"/>
                </a:cubicBezTo>
                <a:cubicBezTo>
                  <a:pt x="480408" y="384453"/>
                  <a:pt x="465520" y="388744"/>
                  <a:pt x="467009" y="404480"/>
                </a:cubicBezTo>
                <a:cubicBezTo>
                  <a:pt x="467753" y="420931"/>
                  <a:pt x="470731" y="428799"/>
                  <a:pt x="455844" y="430229"/>
                </a:cubicBezTo>
                <a:cubicBezTo>
                  <a:pt x="440956" y="432375"/>
                  <a:pt x="407459" y="446680"/>
                  <a:pt x="390339" y="430229"/>
                </a:cubicBezTo>
                <a:cubicBezTo>
                  <a:pt x="373218" y="414494"/>
                  <a:pt x="375451" y="368002"/>
                  <a:pt x="358331" y="368002"/>
                </a:cubicBezTo>
                <a:cubicBezTo>
                  <a:pt x="341210" y="368002"/>
                  <a:pt x="309202" y="368002"/>
                  <a:pt x="312180" y="355127"/>
                </a:cubicBezTo>
                <a:cubicBezTo>
                  <a:pt x="314413" y="342253"/>
                  <a:pt x="308458" y="327948"/>
                  <a:pt x="327812" y="316503"/>
                </a:cubicBezTo>
                <a:cubicBezTo>
                  <a:pt x="347165" y="304344"/>
                  <a:pt x="344932" y="291469"/>
                  <a:pt x="331533" y="279310"/>
                </a:cubicBezTo>
                <a:cubicBezTo>
                  <a:pt x="318135" y="267151"/>
                  <a:pt x="304736" y="258568"/>
                  <a:pt x="295059" y="271442"/>
                </a:cubicBezTo>
                <a:cubicBezTo>
                  <a:pt x="285382" y="284317"/>
                  <a:pt x="276450" y="291469"/>
                  <a:pt x="266773" y="276449"/>
                </a:cubicBezTo>
                <a:cubicBezTo>
                  <a:pt x="257096" y="261429"/>
                  <a:pt x="251886" y="252846"/>
                  <a:pt x="237742" y="241402"/>
                </a:cubicBezTo>
                <a:cubicBezTo>
                  <a:pt x="222855" y="230673"/>
                  <a:pt x="222855" y="225666"/>
                  <a:pt x="190103" y="226381"/>
                </a:cubicBezTo>
                <a:cubicBezTo>
                  <a:pt x="157350" y="227812"/>
                  <a:pt x="161817" y="222090"/>
                  <a:pt x="158095" y="212791"/>
                </a:cubicBezTo>
                <a:cubicBezTo>
                  <a:pt x="154373" y="204208"/>
                  <a:pt x="153628" y="199917"/>
                  <a:pt x="140230" y="200632"/>
                </a:cubicBezTo>
                <a:cubicBezTo>
                  <a:pt x="126831" y="202062"/>
                  <a:pt x="111944" y="207069"/>
                  <a:pt x="100034" y="194195"/>
                </a:cubicBezTo>
                <a:cubicBezTo>
                  <a:pt x="87379" y="181320"/>
                  <a:pt x="63559" y="176313"/>
                  <a:pt x="44950" y="167015"/>
                </a:cubicBezTo>
                <a:cubicBezTo>
                  <a:pt x="26341" y="158432"/>
                  <a:pt x="4754" y="156286"/>
                  <a:pt x="2521" y="146272"/>
                </a:cubicBezTo>
                <a:cubicBezTo>
                  <a:pt x="-457" y="136259"/>
                  <a:pt x="-1201" y="113370"/>
                  <a:pt x="2521" y="103357"/>
                </a:cubicBezTo>
                <a:cubicBezTo>
                  <a:pt x="6243" y="93343"/>
                  <a:pt x="6987" y="99781"/>
                  <a:pt x="30063" y="89767"/>
                </a:cubicBezTo>
                <a:cubicBezTo>
                  <a:pt x="53138" y="79753"/>
                  <a:pt x="66537" y="74747"/>
                  <a:pt x="85146" y="91198"/>
                </a:cubicBezTo>
                <a:cubicBezTo>
                  <a:pt x="103755" y="108364"/>
                  <a:pt x="123109" y="133398"/>
                  <a:pt x="134275" y="141265"/>
                </a:cubicBezTo>
                <a:cubicBezTo>
                  <a:pt x="144696" y="149133"/>
                  <a:pt x="167027" y="126245"/>
                  <a:pt x="184892" y="146272"/>
                </a:cubicBezTo>
                <a:cubicBezTo>
                  <a:pt x="203501" y="166299"/>
                  <a:pt x="204990" y="151994"/>
                  <a:pt x="220622" y="141265"/>
                </a:cubicBezTo>
                <a:cubicBezTo>
                  <a:pt x="236254" y="130537"/>
                  <a:pt x="245931" y="133398"/>
                  <a:pt x="245186" y="121238"/>
                </a:cubicBezTo>
                <a:cubicBezTo>
                  <a:pt x="243697" y="109079"/>
                  <a:pt x="245186" y="95489"/>
                  <a:pt x="282405" y="105503"/>
                </a:cubicBezTo>
                <a:cubicBezTo>
                  <a:pt x="297292" y="116232"/>
                  <a:pt x="299525" y="130537"/>
                  <a:pt x="303247" y="131967"/>
                </a:cubicBezTo>
                <a:cubicBezTo>
                  <a:pt x="306969" y="134113"/>
                  <a:pt x="325578" y="140550"/>
                  <a:pt x="333022" y="126245"/>
                </a:cubicBezTo>
                <a:cubicBezTo>
                  <a:pt x="339721" y="112655"/>
                  <a:pt x="331533" y="92628"/>
                  <a:pt x="354609" y="90482"/>
                </a:cubicBezTo>
                <a:cubicBezTo>
                  <a:pt x="377684" y="88336"/>
                  <a:pt x="400016" y="87621"/>
                  <a:pt x="403737" y="64733"/>
                </a:cubicBezTo>
                <a:cubicBezTo>
                  <a:pt x="407459" y="41845"/>
                  <a:pt x="400016" y="28970"/>
                  <a:pt x="423836" y="16096"/>
                </a:cubicBezTo>
                <a:cubicBezTo>
                  <a:pt x="440026" y="7512"/>
                  <a:pt x="442398" y="136"/>
                  <a:pt x="462043" y="2"/>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8" name="Google Shape;2128;p81"/>
          <p:cNvSpPr/>
          <p:nvPr/>
        </p:nvSpPr>
        <p:spPr>
          <a:xfrm>
            <a:off x="22572059" y="6979110"/>
            <a:ext cx="1811942" cy="1412016"/>
          </a:xfrm>
          <a:custGeom>
            <a:rect b="b" l="l" r="r" t="t"/>
            <a:pathLst>
              <a:path extrusionOk="0" h="706008" w="905971">
                <a:moveTo>
                  <a:pt x="905971" y="0"/>
                </a:moveTo>
                <a:lnTo>
                  <a:pt x="905971" y="333823"/>
                </a:lnTo>
                <a:lnTo>
                  <a:pt x="888374" y="338315"/>
                </a:lnTo>
                <a:cubicBezTo>
                  <a:pt x="840008" y="356929"/>
                  <a:pt x="878701" y="354066"/>
                  <a:pt x="878701" y="375543"/>
                </a:cubicBezTo>
                <a:cubicBezTo>
                  <a:pt x="878701" y="397021"/>
                  <a:pt x="872004" y="409908"/>
                  <a:pt x="840008" y="425658"/>
                </a:cubicBezTo>
                <a:cubicBezTo>
                  <a:pt x="807268" y="442125"/>
                  <a:pt x="804291" y="465750"/>
                  <a:pt x="781224" y="502978"/>
                </a:cubicBezTo>
                <a:cubicBezTo>
                  <a:pt x="772295" y="517297"/>
                  <a:pt x="766342" y="525172"/>
                  <a:pt x="761878" y="531616"/>
                </a:cubicBezTo>
                <a:cubicBezTo>
                  <a:pt x="715744" y="524456"/>
                  <a:pt x="718720" y="533763"/>
                  <a:pt x="697141" y="545218"/>
                </a:cubicBezTo>
                <a:cubicBezTo>
                  <a:pt x="673330" y="558105"/>
                  <a:pt x="680771" y="570991"/>
                  <a:pt x="677051" y="593901"/>
                </a:cubicBezTo>
                <a:cubicBezTo>
                  <a:pt x="673330" y="616811"/>
                  <a:pt x="651007" y="617527"/>
                  <a:pt x="627940" y="619675"/>
                </a:cubicBezTo>
                <a:cubicBezTo>
                  <a:pt x="604873" y="621822"/>
                  <a:pt x="613058" y="641868"/>
                  <a:pt x="606361" y="655471"/>
                </a:cubicBezTo>
                <a:cubicBezTo>
                  <a:pt x="598921" y="669789"/>
                  <a:pt x="580318" y="663346"/>
                  <a:pt x="576598" y="661198"/>
                </a:cubicBezTo>
                <a:cubicBezTo>
                  <a:pt x="572877" y="659766"/>
                  <a:pt x="570645" y="645448"/>
                  <a:pt x="555763" y="634709"/>
                </a:cubicBezTo>
                <a:cubicBezTo>
                  <a:pt x="518558" y="624686"/>
                  <a:pt x="517070" y="638289"/>
                  <a:pt x="518558" y="650459"/>
                </a:cubicBezTo>
                <a:cubicBezTo>
                  <a:pt x="519302" y="662630"/>
                  <a:pt x="509629" y="659766"/>
                  <a:pt x="494003" y="670505"/>
                </a:cubicBezTo>
                <a:cubicBezTo>
                  <a:pt x="478377" y="681244"/>
                  <a:pt x="476889" y="695563"/>
                  <a:pt x="458286" y="675517"/>
                </a:cubicBezTo>
                <a:cubicBezTo>
                  <a:pt x="440428" y="655471"/>
                  <a:pt x="418105" y="678381"/>
                  <a:pt x="407688" y="670505"/>
                </a:cubicBezTo>
                <a:cubicBezTo>
                  <a:pt x="396526" y="662630"/>
                  <a:pt x="377180" y="637573"/>
                  <a:pt x="358577" y="620390"/>
                </a:cubicBezTo>
                <a:cubicBezTo>
                  <a:pt x="339975" y="603924"/>
                  <a:pt x="326581" y="608936"/>
                  <a:pt x="303514" y="618959"/>
                </a:cubicBezTo>
                <a:cubicBezTo>
                  <a:pt x="280447" y="628982"/>
                  <a:pt x="279703" y="622538"/>
                  <a:pt x="275983" y="632561"/>
                </a:cubicBezTo>
                <a:cubicBezTo>
                  <a:pt x="272262" y="641868"/>
                  <a:pt x="273006" y="661198"/>
                  <a:pt x="275238" y="671937"/>
                </a:cubicBezTo>
                <a:cubicBezTo>
                  <a:pt x="264077" y="676949"/>
                  <a:pt x="257380" y="687688"/>
                  <a:pt x="251427" y="690551"/>
                </a:cubicBezTo>
                <a:cubicBezTo>
                  <a:pt x="248451" y="691983"/>
                  <a:pt x="243986" y="694131"/>
                  <a:pt x="239522" y="695563"/>
                </a:cubicBezTo>
                <a:cubicBezTo>
                  <a:pt x="236545" y="689835"/>
                  <a:pt x="231337" y="684824"/>
                  <a:pt x="220175" y="686256"/>
                </a:cubicBezTo>
                <a:cubicBezTo>
                  <a:pt x="196364" y="688403"/>
                  <a:pt x="184459" y="711313"/>
                  <a:pt x="155439" y="704870"/>
                </a:cubicBezTo>
                <a:cubicBezTo>
                  <a:pt x="126419" y="697711"/>
                  <a:pt x="116746" y="696995"/>
                  <a:pt x="110049" y="686256"/>
                </a:cubicBezTo>
                <a:cubicBezTo>
                  <a:pt x="103352" y="675517"/>
                  <a:pt x="103352" y="666210"/>
                  <a:pt x="75821" y="656903"/>
                </a:cubicBezTo>
                <a:cubicBezTo>
                  <a:pt x="48289" y="647596"/>
                  <a:pt x="33407" y="649028"/>
                  <a:pt x="14061" y="638289"/>
                </a:cubicBezTo>
                <a:cubicBezTo>
                  <a:pt x="-5286" y="627550"/>
                  <a:pt x="-2310" y="622538"/>
                  <a:pt x="8852" y="605356"/>
                </a:cubicBezTo>
                <a:cubicBezTo>
                  <a:pt x="20757" y="588174"/>
                  <a:pt x="17037" y="586742"/>
                  <a:pt x="41592" y="573139"/>
                </a:cubicBezTo>
                <a:cubicBezTo>
                  <a:pt x="66147" y="560253"/>
                  <a:pt x="72844" y="535911"/>
                  <a:pt x="89214" y="521593"/>
                </a:cubicBezTo>
                <a:cubicBezTo>
                  <a:pt x="104840" y="507274"/>
                  <a:pt x="127907" y="472194"/>
                  <a:pt x="145766" y="462171"/>
                </a:cubicBezTo>
                <a:cubicBezTo>
                  <a:pt x="163624" y="451432"/>
                  <a:pt x="197852" y="402033"/>
                  <a:pt x="124931" y="459307"/>
                </a:cubicBezTo>
                <a:cubicBezTo>
                  <a:pt x="98888" y="467182"/>
                  <a:pt x="49777" y="513717"/>
                  <a:pt x="59450" y="475057"/>
                </a:cubicBezTo>
                <a:cubicBezTo>
                  <a:pt x="66891" y="444988"/>
                  <a:pt x="76565" y="438545"/>
                  <a:pt x="68380" y="437113"/>
                </a:cubicBezTo>
                <a:cubicBezTo>
                  <a:pt x="76565" y="429238"/>
                  <a:pt x="82517" y="419215"/>
                  <a:pt x="68380" y="407044"/>
                </a:cubicBezTo>
                <a:cubicBezTo>
                  <a:pt x="41592" y="382703"/>
                  <a:pt x="17037" y="372680"/>
                  <a:pt x="34151" y="351202"/>
                </a:cubicBezTo>
                <a:cubicBezTo>
                  <a:pt x="51265" y="329008"/>
                  <a:pt x="51265" y="318985"/>
                  <a:pt x="70612" y="313258"/>
                </a:cubicBezTo>
                <a:cubicBezTo>
                  <a:pt x="90702" y="307530"/>
                  <a:pt x="87726" y="293212"/>
                  <a:pt x="102608" y="265291"/>
                </a:cubicBezTo>
                <a:cubicBezTo>
                  <a:pt x="117490" y="237370"/>
                  <a:pt x="110049" y="203721"/>
                  <a:pt x="141301" y="201573"/>
                </a:cubicBezTo>
                <a:cubicBezTo>
                  <a:pt x="173297" y="200141"/>
                  <a:pt x="163624" y="191550"/>
                  <a:pt x="178506" y="170072"/>
                </a:cubicBezTo>
                <a:cubicBezTo>
                  <a:pt x="192644" y="147879"/>
                  <a:pt x="205293" y="154322"/>
                  <a:pt x="214967" y="147879"/>
                </a:cubicBezTo>
                <a:cubicBezTo>
                  <a:pt x="224640" y="142151"/>
                  <a:pt x="217199" y="98480"/>
                  <a:pt x="258868" y="96332"/>
                </a:cubicBezTo>
                <a:cubicBezTo>
                  <a:pt x="299794" y="94184"/>
                  <a:pt x="329557" y="104207"/>
                  <a:pt x="343695" y="80582"/>
                </a:cubicBezTo>
                <a:cubicBezTo>
                  <a:pt x="358577" y="56240"/>
                  <a:pt x="377924" y="52660"/>
                  <a:pt x="385365" y="32614"/>
                </a:cubicBezTo>
                <a:cubicBezTo>
                  <a:pt x="389829" y="20444"/>
                  <a:pt x="395782" y="13284"/>
                  <a:pt x="402479" y="2546"/>
                </a:cubicBezTo>
                <a:cubicBezTo>
                  <a:pt x="403967" y="3977"/>
                  <a:pt x="405455" y="5409"/>
                  <a:pt x="407688" y="6841"/>
                </a:cubicBezTo>
                <a:cubicBezTo>
                  <a:pt x="436707" y="30467"/>
                  <a:pt x="546834" y="11853"/>
                  <a:pt x="576598" y="6841"/>
                </a:cubicBezTo>
                <a:cubicBezTo>
                  <a:pt x="605617" y="1114"/>
                  <a:pt x="605617" y="46217"/>
                  <a:pt x="631661" y="62683"/>
                </a:cubicBezTo>
                <a:cubicBezTo>
                  <a:pt x="657704" y="78434"/>
                  <a:pt x="634637" y="83445"/>
                  <a:pt x="624964" y="109935"/>
                </a:cubicBezTo>
                <a:cubicBezTo>
                  <a:pt x="615291" y="137140"/>
                  <a:pt x="621987" y="139288"/>
                  <a:pt x="641334" y="155038"/>
                </a:cubicBezTo>
                <a:cubicBezTo>
                  <a:pt x="660681" y="171504"/>
                  <a:pt x="690444" y="165777"/>
                  <a:pt x="729137" y="163629"/>
                </a:cubicBezTo>
                <a:cubicBezTo>
                  <a:pt x="767830" y="160765"/>
                  <a:pt x="767830" y="155038"/>
                  <a:pt x="774527" y="134276"/>
                </a:cubicBezTo>
                <a:cubicBezTo>
                  <a:pt x="781224" y="112798"/>
                  <a:pt x="797594" y="94184"/>
                  <a:pt x="819917" y="62683"/>
                </a:cubicBezTo>
                <a:cubicBezTo>
                  <a:pt x="842984" y="30467"/>
                  <a:pt x="819917" y="62683"/>
                  <a:pt x="859354" y="19728"/>
                </a:cubicBezTo>
                <a:cubicBezTo>
                  <a:pt x="869027" y="9168"/>
                  <a:pt x="877910" y="3396"/>
                  <a:pt x="885944" y="678"/>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29" name="Google Shape;2129;p81"/>
          <p:cNvSpPr/>
          <p:nvPr/>
        </p:nvSpPr>
        <p:spPr>
          <a:xfrm>
            <a:off x="21912527" y="5395374"/>
            <a:ext cx="2004706" cy="2490368"/>
          </a:xfrm>
          <a:custGeom>
            <a:rect b="b" l="l" r="r" t="t"/>
            <a:pathLst>
              <a:path extrusionOk="0" h="1740" w="1348">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30" name="Google Shape;2130;p81"/>
          <p:cNvSpPr/>
          <p:nvPr/>
        </p:nvSpPr>
        <p:spPr>
          <a:xfrm>
            <a:off x="22490806" y="6053498"/>
            <a:ext cx="658598" cy="596328"/>
          </a:xfrm>
          <a:custGeom>
            <a:rect b="b" l="l" r="r" t="t"/>
            <a:pathLst>
              <a:path extrusionOk="0" h="417" w="442">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31" name="Google Shape;2131;p81"/>
          <p:cNvSpPr/>
          <p:nvPr/>
        </p:nvSpPr>
        <p:spPr>
          <a:xfrm>
            <a:off x="22940583" y="6316130"/>
            <a:ext cx="452986" cy="605600"/>
          </a:xfrm>
          <a:custGeom>
            <a:rect b="b" l="l" r="r" t="t"/>
            <a:pathLst>
              <a:path extrusionOk="0" h="423" w="306">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32" name="Google Shape;2132;p81"/>
          <p:cNvSpPr/>
          <p:nvPr/>
        </p:nvSpPr>
        <p:spPr>
          <a:xfrm>
            <a:off x="26522709" y="11522424"/>
            <a:ext cx="122082" cy="67976"/>
          </a:xfrm>
          <a:custGeom>
            <a:rect b="b" l="l" r="r" t="t"/>
            <a:pathLst>
              <a:path extrusionOk="0" h="48" w="81">
                <a:moveTo>
                  <a:pt x="53" y="2"/>
                </a:moveTo>
                <a:cubicBezTo>
                  <a:pt x="53" y="2"/>
                  <a:pt x="0" y="0"/>
                  <a:pt x="5" y="19"/>
                </a:cubicBezTo>
                <a:cubicBezTo>
                  <a:pt x="9" y="37"/>
                  <a:pt x="5" y="41"/>
                  <a:pt x="31" y="45"/>
                </a:cubicBezTo>
                <a:cubicBezTo>
                  <a:pt x="57" y="48"/>
                  <a:pt x="81" y="15"/>
                  <a:pt x="53" y="2"/>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33" name="Google Shape;2133;p81"/>
          <p:cNvSpPr/>
          <p:nvPr/>
        </p:nvSpPr>
        <p:spPr>
          <a:xfrm>
            <a:off x="26686553" y="11448271"/>
            <a:ext cx="80318" cy="98874"/>
          </a:xfrm>
          <a:custGeom>
            <a:rect b="b" l="l" r="r" t="t"/>
            <a:pathLst>
              <a:path extrusionOk="0" h="69" w="55">
                <a:moveTo>
                  <a:pt x="33" y="0"/>
                </a:moveTo>
                <a:cubicBezTo>
                  <a:pt x="33" y="0"/>
                  <a:pt x="0" y="15"/>
                  <a:pt x="3" y="34"/>
                </a:cubicBezTo>
                <a:cubicBezTo>
                  <a:pt x="5" y="52"/>
                  <a:pt x="31" y="69"/>
                  <a:pt x="35" y="50"/>
                </a:cubicBezTo>
                <a:cubicBezTo>
                  <a:pt x="40" y="32"/>
                  <a:pt x="55" y="4"/>
                  <a:pt x="33" y="0"/>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34" name="Google Shape;2134;p81"/>
          <p:cNvSpPr/>
          <p:nvPr/>
        </p:nvSpPr>
        <p:spPr>
          <a:xfrm>
            <a:off x="27059225" y="11259793"/>
            <a:ext cx="115656" cy="80334"/>
          </a:xfrm>
          <a:custGeom>
            <a:rect b="b" l="l" r="r" t="t"/>
            <a:pathLst>
              <a:path extrusionOk="0" h="55" w="78">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solidFill>
            <a:srgbClr val="13BBE7"/>
          </a:solidFill>
          <a:ln cap="rnd" cmpd="sng" w="12700">
            <a:solidFill>
              <a:schemeClr val="lt1"/>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nvGrpSpPr>
          <p:cNvPr id="2135" name="Google Shape;2135;p81"/>
          <p:cNvGrpSpPr/>
          <p:nvPr/>
        </p:nvGrpSpPr>
        <p:grpSpPr>
          <a:xfrm>
            <a:off x="1191939" y="4739396"/>
            <a:ext cx="7262710" cy="4908852"/>
            <a:chOff x="551438" y="2369698"/>
            <a:chExt cx="3631355" cy="2454426"/>
          </a:xfrm>
        </p:grpSpPr>
        <p:sp>
          <p:nvSpPr>
            <p:cNvPr id="2136" name="Google Shape;2136;p81"/>
            <p:cNvSpPr txBox="1"/>
            <p:nvPr/>
          </p:nvSpPr>
          <p:spPr>
            <a:xfrm>
              <a:off x="1457755" y="2369698"/>
              <a:ext cx="2725038" cy="115416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China</a:t>
              </a:r>
              <a:endParaRPr/>
            </a:p>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Maps</a:t>
              </a:r>
              <a:endParaRPr/>
            </a:p>
          </p:txBody>
        </p:sp>
        <p:sp>
          <p:nvSpPr>
            <p:cNvPr id="2137" name="Google Shape;2137;p81"/>
            <p:cNvSpPr txBox="1"/>
            <p:nvPr/>
          </p:nvSpPr>
          <p:spPr>
            <a:xfrm>
              <a:off x="551438" y="3752612"/>
              <a:ext cx="3279141" cy="1071512"/>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sp>
        <p:nvSpPr>
          <p:cNvPr id="132" name="Google Shape;132;p10"/>
          <p:cNvSpPr/>
          <p:nvPr/>
        </p:nvSpPr>
        <p:spPr>
          <a:xfrm>
            <a:off x="2" y="-1448"/>
            <a:ext cx="24384001" cy="5684620"/>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pic>
        <p:nvPicPr>
          <p:cNvPr id="133" name="Google Shape;133;p10"/>
          <p:cNvPicPr preferRelativeResize="0"/>
          <p:nvPr/>
        </p:nvPicPr>
        <p:blipFill rotWithShape="1">
          <a:blip r:embed="rId3">
            <a:alphaModFix/>
          </a:blip>
          <a:srcRect b="0" l="0" r="0" t="0"/>
          <a:stretch/>
        </p:blipFill>
        <p:spPr>
          <a:xfrm>
            <a:off x="3311874" y="8438370"/>
            <a:ext cx="360028" cy="415624"/>
          </a:xfrm>
          <a:prstGeom prst="rect">
            <a:avLst/>
          </a:prstGeom>
          <a:noFill/>
          <a:ln>
            <a:noFill/>
          </a:ln>
        </p:spPr>
      </p:pic>
      <p:sp>
        <p:nvSpPr>
          <p:cNvPr id="134" name="Google Shape;134;p10"/>
          <p:cNvSpPr txBox="1"/>
          <p:nvPr/>
        </p:nvSpPr>
        <p:spPr>
          <a:xfrm>
            <a:off x="3794766" y="8338404"/>
            <a:ext cx="5509842"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693BB"/>
                </a:solidFill>
                <a:latin typeface="Montserrat"/>
                <a:ea typeface="Montserrat"/>
                <a:cs typeface="Montserrat"/>
                <a:sym typeface="Montserrat"/>
              </a:rPr>
              <a:t>Businesses For Partnerships</a:t>
            </a:r>
            <a:endParaRPr/>
          </a:p>
        </p:txBody>
      </p:sp>
      <p:sp>
        <p:nvSpPr>
          <p:cNvPr id="135" name="Google Shape;135;p10"/>
          <p:cNvSpPr txBox="1"/>
          <p:nvPr/>
        </p:nvSpPr>
        <p:spPr>
          <a:xfrm>
            <a:off x="3794769" y="8896808"/>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 aliqua.</a:t>
            </a:r>
            <a:endParaRPr/>
          </a:p>
        </p:txBody>
      </p:sp>
      <p:pic>
        <p:nvPicPr>
          <p:cNvPr id="136" name="Google Shape;136;p10"/>
          <p:cNvPicPr preferRelativeResize="0"/>
          <p:nvPr/>
        </p:nvPicPr>
        <p:blipFill rotWithShape="1">
          <a:blip r:embed="rId3">
            <a:alphaModFix/>
          </a:blip>
          <a:srcRect b="0" l="0" r="0" t="0"/>
          <a:stretch/>
        </p:blipFill>
        <p:spPr>
          <a:xfrm>
            <a:off x="3311874" y="10686270"/>
            <a:ext cx="360028" cy="415624"/>
          </a:xfrm>
          <a:prstGeom prst="rect">
            <a:avLst/>
          </a:prstGeom>
          <a:noFill/>
          <a:ln>
            <a:noFill/>
          </a:ln>
        </p:spPr>
      </p:pic>
      <p:sp>
        <p:nvSpPr>
          <p:cNvPr id="137" name="Google Shape;137;p10"/>
          <p:cNvSpPr txBox="1"/>
          <p:nvPr/>
        </p:nvSpPr>
        <p:spPr>
          <a:xfrm>
            <a:off x="3794766" y="10586304"/>
            <a:ext cx="4655442"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693BB"/>
                </a:solidFill>
                <a:latin typeface="Montserrat"/>
                <a:ea typeface="Montserrat"/>
                <a:cs typeface="Montserrat"/>
                <a:sym typeface="Montserrat"/>
              </a:rPr>
              <a:t>Appropriate Businesses</a:t>
            </a:r>
            <a:endParaRPr/>
          </a:p>
        </p:txBody>
      </p:sp>
      <p:sp>
        <p:nvSpPr>
          <p:cNvPr id="138" name="Google Shape;138;p10"/>
          <p:cNvSpPr txBox="1"/>
          <p:nvPr/>
        </p:nvSpPr>
        <p:spPr>
          <a:xfrm>
            <a:off x="3794769" y="11144708"/>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 aliqua.</a:t>
            </a:r>
            <a:endParaRPr/>
          </a:p>
        </p:txBody>
      </p:sp>
      <p:sp>
        <p:nvSpPr>
          <p:cNvPr id="139" name="Google Shape;139;p10"/>
          <p:cNvSpPr txBox="1"/>
          <p:nvPr/>
        </p:nvSpPr>
        <p:spPr>
          <a:xfrm>
            <a:off x="1516554" y="1591061"/>
            <a:ext cx="4307156"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chemeClr val="lt1"/>
                </a:solidFill>
                <a:latin typeface="Montserrat"/>
                <a:ea typeface="Montserrat"/>
                <a:cs typeface="Montserrat"/>
                <a:sym typeface="Montserrat"/>
              </a:rPr>
              <a:t>Statistic of increase in corona spread</a:t>
            </a:r>
            <a:endParaRPr/>
          </a:p>
        </p:txBody>
      </p:sp>
      <p:sp>
        <p:nvSpPr>
          <p:cNvPr id="140" name="Google Shape;140;p10"/>
          <p:cNvSpPr txBox="1"/>
          <p:nvPr/>
        </p:nvSpPr>
        <p:spPr>
          <a:xfrm>
            <a:off x="1318255" y="2686739"/>
            <a:ext cx="4703758"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tempor</a:t>
            </a:r>
            <a:endParaRPr/>
          </a:p>
        </p:txBody>
      </p:sp>
      <p:sp>
        <p:nvSpPr>
          <p:cNvPr id="141" name="Google Shape;141;p10"/>
          <p:cNvSpPr txBox="1"/>
          <p:nvPr/>
        </p:nvSpPr>
        <p:spPr>
          <a:xfrm>
            <a:off x="7199016" y="1591060"/>
            <a:ext cx="4307156"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chemeClr val="lt1"/>
                </a:solidFill>
                <a:latin typeface="Montserrat"/>
                <a:ea typeface="Montserrat"/>
                <a:cs typeface="Montserrat"/>
                <a:sym typeface="Montserrat"/>
              </a:rPr>
              <a:t>Medice of treatment and treatment</a:t>
            </a:r>
            <a:endParaRPr/>
          </a:p>
        </p:txBody>
      </p:sp>
      <p:sp>
        <p:nvSpPr>
          <p:cNvPr id="142" name="Google Shape;142;p10"/>
          <p:cNvSpPr txBox="1"/>
          <p:nvPr/>
        </p:nvSpPr>
        <p:spPr>
          <a:xfrm>
            <a:off x="7000717" y="2686739"/>
            <a:ext cx="4703758"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tempor</a:t>
            </a:r>
            <a:endParaRPr/>
          </a:p>
        </p:txBody>
      </p:sp>
      <p:sp>
        <p:nvSpPr>
          <p:cNvPr id="143" name="Google Shape;143;p10"/>
          <p:cNvSpPr txBox="1"/>
          <p:nvPr/>
        </p:nvSpPr>
        <p:spPr>
          <a:xfrm>
            <a:off x="12881478" y="1591060"/>
            <a:ext cx="4307156"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chemeClr val="lt1"/>
                </a:solidFill>
                <a:latin typeface="Montserrat"/>
                <a:ea typeface="Montserrat"/>
                <a:cs typeface="Montserrat"/>
                <a:sym typeface="Montserrat"/>
              </a:rPr>
              <a:t>Percentage treatment success</a:t>
            </a:r>
            <a:endParaRPr/>
          </a:p>
        </p:txBody>
      </p:sp>
      <p:sp>
        <p:nvSpPr>
          <p:cNvPr id="144" name="Google Shape;144;p10"/>
          <p:cNvSpPr txBox="1"/>
          <p:nvPr/>
        </p:nvSpPr>
        <p:spPr>
          <a:xfrm>
            <a:off x="12683179" y="2686739"/>
            <a:ext cx="4703758"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tempor</a:t>
            </a:r>
            <a:endParaRPr/>
          </a:p>
        </p:txBody>
      </p:sp>
      <p:sp>
        <p:nvSpPr>
          <p:cNvPr id="145" name="Google Shape;145;p10"/>
          <p:cNvSpPr txBox="1"/>
          <p:nvPr/>
        </p:nvSpPr>
        <p:spPr>
          <a:xfrm>
            <a:off x="18569814" y="1591061"/>
            <a:ext cx="4307156"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chemeClr val="lt1"/>
                </a:solidFill>
                <a:latin typeface="Montserrat"/>
                <a:ea typeface="Montserrat"/>
                <a:cs typeface="Montserrat"/>
                <a:sym typeface="Montserrat"/>
              </a:rPr>
              <a:t>corona virus testing in the laboratory</a:t>
            </a:r>
            <a:endParaRPr/>
          </a:p>
        </p:txBody>
      </p:sp>
      <p:sp>
        <p:nvSpPr>
          <p:cNvPr id="146" name="Google Shape;146;p10"/>
          <p:cNvSpPr txBox="1"/>
          <p:nvPr/>
        </p:nvSpPr>
        <p:spPr>
          <a:xfrm>
            <a:off x="18371516" y="2686739"/>
            <a:ext cx="4703758"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tempor</a:t>
            </a:r>
            <a:endParaRPr/>
          </a:p>
        </p:txBody>
      </p:sp>
      <p:grpSp>
        <p:nvGrpSpPr>
          <p:cNvPr id="147" name="Google Shape;147;p10"/>
          <p:cNvGrpSpPr/>
          <p:nvPr/>
        </p:nvGrpSpPr>
        <p:grpSpPr>
          <a:xfrm>
            <a:off x="15891735" y="7782207"/>
            <a:ext cx="5356158" cy="4375318"/>
            <a:chOff x="1491304" y="3046431"/>
            <a:chExt cx="2678079" cy="2187659"/>
          </a:xfrm>
        </p:grpSpPr>
        <p:grpSp>
          <p:nvGrpSpPr>
            <p:cNvPr id="148" name="Google Shape;148;p10"/>
            <p:cNvGrpSpPr/>
            <p:nvPr/>
          </p:nvGrpSpPr>
          <p:grpSpPr>
            <a:xfrm>
              <a:off x="2015354" y="3046431"/>
              <a:ext cx="1629978" cy="1310268"/>
              <a:chOff x="2139770" y="3046431"/>
              <a:chExt cx="1629978" cy="1310268"/>
            </a:xfrm>
          </p:grpSpPr>
          <p:sp>
            <p:nvSpPr>
              <p:cNvPr id="149" name="Google Shape;149;p10"/>
              <p:cNvSpPr/>
              <p:nvPr/>
            </p:nvSpPr>
            <p:spPr>
              <a:xfrm>
                <a:off x="2870106" y="3046431"/>
                <a:ext cx="899642" cy="712435"/>
              </a:xfrm>
              <a:custGeom>
                <a:rect b="b" l="l" r="r" t="t"/>
                <a:pathLst>
                  <a:path extrusionOk="0" h="1433610" w="1810319">
                    <a:moveTo>
                      <a:pt x="0" y="0"/>
                    </a:moveTo>
                    <a:lnTo>
                      <a:pt x="126451" y="6385"/>
                    </a:lnTo>
                    <a:cubicBezTo>
                      <a:pt x="873163" y="82218"/>
                      <a:pt x="1499602" y="564897"/>
                      <a:pt x="1780602" y="1229257"/>
                    </a:cubicBezTo>
                    <a:lnTo>
                      <a:pt x="1810319" y="1310448"/>
                    </a:lnTo>
                    <a:lnTo>
                      <a:pt x="1435171" y="1433610"/>
                    </a:lnTo>
                    <a:lnTo>
                      <a:pt x="1416650" y="1383007"/>
                    </a:lnTo>
                    <a:cubicBezTo>
                      <a:pt x="1190615" y="848601"/>
                      <a:pt x="686714" y="460338"/>
                      <a:pt x="86065" y="399339"/>
                    </a:cubicBezTo>
                    <a:lnTo>
                      <a:pt x="0" y="394993"/>
                    </a:lnTo>
                    <a:close/>
                  </a:path>
                </a:pathLst>
              </a:custGeom>
              <a:solidFill>
                <a:srgbClr val="13BB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sp>
            <p:nvSpPr>
              <p:cNvPr id="150" name="Google Shape;150;p10"/>
              <p:cNvSpPr txBox="1"/>
              <p:nvPr/>
            </p:nvSpPr>
            <p:spPr>
              <a:xfrm>
                <a:off x="2139770" y="3694979"/>
                <a:ext cx="1460671" cy="6617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8000">
                    <a:solidFill>
                      <a:srgbClr val="2287B4"/>
                    </a:solidFill>
                    <a:latin typeface="Montserrat"/>
                    <a:ea typeface="Montserrat"/>
                    <a:cs typeface="Montserrat"/>
                    <a:sym typeface="Montserrat"/>
                  </a:rPr>
                  <a:t>80%</a:t>
                </a:r>
                <a:endParaRPr/>
              </a:p>
            </p:txBody>
          </p:sp>
        </p:grpSp>
        <p:sp>
          <p:nvSpPr>
            <p:cNvPr id="151" name="Google Shape;151;p10"/>
            <p:cNvSpPr txBox="1"/>
            <p:nvPr/>
          </p:nvSpPr>
          <p:spPr>
            <a:xfrm>
              <a:off x="1491304" y="4393411"/>
              <a:ext cx="2678079" cy="84067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eiusmod tempor ut labore et dolore85%</a:t>
              </a:r>
              <a:endParaRPr b="1" sz="2400">
                <a:solidFill>
                  <a:srgbClr val="7F7F7F"/>
                </a:solidFill>
                <a:latin typeface="Lato"/>
                <a:ea typeface="Lato"/>
                <a:cs typeface="Lato"/>
                <a:sym typeface="Lato"/>
              </a:endParaRPr>
            </a:p>
          </p:txBody>
        </p:sp>
      </p:grpSp>
      <p:pic>
        <p:nvPicPr>
          <p:cNvPr id="152" name="Google Shape;152;p10"/>
          <p:cNvPicPr preferRelativeResize="0"/>
          <p:nvPr/>
        </p:nvPicPr>
        <p:blipFill rotWithShape="1">
          <a:blip r:embed="rId4">
            <a:alphaModFix/>
          </a:blip>
          <a:srcRect b="0" l="0" r="0" t="0"/>
          <a:stretch/>
        </p:blipFill>
        <p:spPr>
          <a:xfrm>
            <a:off x="2157290" y="4392382"/>
            <a:ext cx="20069421" cy="2634596"/>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1" name="Shape 2141"/>
        <p:cNvGrpSpPr/>
        <p:nvPr/>
      </p:nvGrpSpPr>
      <p:grpSpPr>
        <a:xfrm>
          <a:off x="0" y="0"/>
          <a:ext cx="0" cy="0"/>
          <a:chOff x="0" y="0"/>
          <a:chExt cx="0" cy="0"/>
        </a:xfrm>
      </p:grpSpPr>
      <p:sp>
        <p:nvSpPr>
          <p:cNvPr id="2142" name="Google Shape;2142;p82"/>
          <p:cNvSpPr/>
          <p:nvPr/>
        </p:nvSpPr>
        <p:spPr>
          <a:xfrm>
            <a:off x="3505872" y="1052609"/>
            <a:ext cx="3083096" cy="3459426"/>
          </a:xfrm>
          <a:custGeom>
            <a:rect b="b" l="l" r="r" t="t"/>
            <a:pathLst>
              <a:path extrusionOk="0" h="3284" w="2930">
                <a:moveTo>
                  <a:pt x="929" y="3193"/>
                </a:moveTo>
                <a:lnTo>
                  <a:pt x="929" y="3193"/>
                </a:lnTo>
                <a:cubicBezTo>
                  <a:pt x="947" y="3169"/>
                  <a:pt x="935" y="3133"/>
                  <a:pt x="965" y="3109"/>
                </a:cubicBezTo>
                <a:cubicBezTo>
                  <a:pt x="1019" y="3067"/>
                  <a:pt x="869" y="2924"/>
                  <a:pt x="899" y="2858"/>
                </a:cubicBezTo>
                <a:cubicBezTo>
                  <a:pt x="905" y="2822"/>
                  <a:pt x="941" y="2828"/>
                  <a:pt x="947" y="2804"/>
                </a:cubicBezTo>
                <a:cubicBezTo>
                  <a:pt x="959" y="2762"/>
                  <a:pt x="995" y="2750"/>
                  <a:pt x="1007" y="2702"/>
                </a:cubicBezTo>
                <a:cubicBezTo>
                  <a:pt x="1013" y="2654"/>
                  <a:pt x="989" y="2606"/>
                  <a:pt x="995" y="2564"/>
                </a:cubicBezTo>
                <a:cubicBezTo>
                  <a:pt x="1013" y="2535"/>
                  <a:pt x="983" y="2505"/>
                  <a:pt x="1031" y="2505"/>
                </a:cubicBezTo>
                <a:cubicBezTo>
                  <a:pt x="1085" y="2505"/>
                  <a:pt x="1061" y="2421"/>
                  <a:pt x="1103" y="2421"/>
                </a:cubicBezTo>
                <a:cubicBezTo>
                  <a:pt x="1139" y="2421"/>
                  <a:pt x="1186" y="2427"/>
                  <a:pt x="1169" y="2475"/>
                </a:cubicBezTo>
                <a:cubicBezTo>
                  <a:pt x="1162" y="2487"/>
                  <a:pt x="1157" y="2553"/>
                  <a:pt x="1181" y="2522"/>
                </a:cubicBezTo>
                <a:cubicBezTo>
                  <a:pt x="1234" y="2475"/>
                  <a:pt x="1246" y="2379"/>
                  <a:pt x="1312" y="2325"/>
                </a:cubicBezTo>
                <a:cubicBezTo>
                  <a:pt x="1330" y="2313"/>
                  <a:pt x="1438" y="2247"/>
                  <a:pt x="1420" y="2223"/>
                </a:cubicBezTo>
                <a:cubicBezTo>
                  <a:pt x="1330" y="2097"/>
                  <a:pt x="1396" y="2127"/>
                  <a:pt x="1474" y="2049"/>
                </a:cubicBezTo>
                <a:cubicBezTo>
                  <a:pt x="1528" y="2001"/>
                  <a:pt x="1522" y="2049"/>
                  <a:pt x="1564" y="2061"/>
                </a:cubicBezTo>
                <a:cubicBezTo>
                  <a:pt x="1588" y="2073"/>
                  <a:pt x="1654" y="2055"/>
                  <a:pt x="1678" y="2049"/>
                </a:cubicBezTo>
                <a:cubicBezTo>
                  <a:pt x="1701" y="2025"/>
                  <a:pt x="1701" y="2025"/>
                  <a:pt x="1701" y="2025"/>
                </a:cubicBezTo>
                <a:lnTo>
                  <a:pt x="1701" y="2025"/>
                </a:lnTo>
                <a:cubicBezTo>
                  <a:pt x="1654" y="1977"/>
                  <a:pt x="1654" y="1977"/>
                  <a:pt x="1654" y="1977"/>
                </a:cubicBezTo>
                <a:cubicBezTo>
                  <a:pt x="1654" y="1941"/>
                  <a:pt x="1666" y="1893"/>
                  <a:pt x="1713" y="1893"/>
                </a:cubicBezTo>
                <a:cubicBezTo>
                  <a:pt x="1737" y="1893"/>
                  <a:pt x="1749" y="1947"/>
                  <a:pt x="1779" y="1935"/>
                </a:cubicBezTo>
                <a:cubicBezTo>
                  <a:pt x="1809" y="1923"/>
                  <a:pt x="1809" y="1887"/>
                  <a:pt x="1839" y="1869"/>
                </a:cubicBezTo>
                <a:cubicBezTo>
                  <a:pt x="1875" y="1845"/>
                  <a:pt x="1905" y="1875"/>
                  <a:pt x="1947" y="1887"/>
                </a:cubicBezTo>
                <a:cubicBezTo>
                  <a:pt x="1965" y="1887"/>
                  <a:pt x="2066" y="1863"/>
                  <a:pt x="2078" y="1851"/>
                </a:cubicBezTo>
                <a:cubicBezTo>
                  <a:pt x="2156" y="1923"/>
                  <a:pt x="2156" y="1923"/>
                  <a:pt x="2156" y="1923"/>
                </a:cubicBezTo>
                <a:cubicBezTo>
                  <a:pt x="2300" y="1726"/>
                  <a:pt x="2300" y="1726"/>
                  <a:pt x="2300" y="1726"/>
                </a:cubicBezTo>
                <a:cubicBezTo>
                  <a:pt x="2354" y="1726"/>
                  <a:pt x="2372" y="1726"/>
                  <a:pt x="2372" y="1779"/>
                </a:cubicBezTo>
                <a:cubicBezTo>
                  <a:pt x="2372" y="1803"/>
                  <a:pt x="2360" y="1857"/>
                  <a:pt x="2378" y="1875"/>
                </a:cubicBezTo>
                <a:cubicBezTo>
                  <a:pt x="2390" y="1887"/>
                  <a:pt x="2444" y="1851"/>
                  <a:pt x="2462" y="1851"/>
                </a:cubicBezTo>
                <a:cubicBezTo>
                  <a:pt x="2492" y="1851"/>
                  <a:pt x="2534" y="1899"/>
                  <a:pt x="2540" y="1845"/>
                </a:cubicBezTo>
                <a:cubicBezTo>
                  <a:pt x="2540" y="1833"/>
                  <a:pt x="2540" y="1810"/>
                  <a:pt x="2540" y="1791"/>
                </a:cubicBezTo>
                <a:cubicBezTo>
                  <a:pt x="2534" y="1773"/>
                  <a:pt x="2546" y="1762"/>
                  <a:pt x="2546" y="1744"/>
                </a:cubicBezTo>
                <a:cubicBezTo>
                  <a:pt x="2564" y="1738"/>
                  <a:pt x="2630" y="1768"/>
                  <a:pt x="2648" y="1773"/>
                </a:cubicBezTo>
                <a:cubicBezTo>
                  <a:pt x="2672" y="1779"/>
                  <a:pt x="2720" y="1786"/>
                  <a:pt x="2738" y="1797"/>
                </a:cubicBezTo>
                <a:cubicBezTo>
                  <a:pt x="2738" y="1827"/>
                  <a:pt x="2714" y="1863"/>
                  <a:pt x="2714" y="1893"/>
                </a:cubicBezTo>
                <a:cubicBezTo>
                  <a:pt x="2708" y="1911"/>
                  <a:pt x="2708" y="1911"/>
                  <a:pt x="2708" y="1911"/>
                </a:cubicBezTo>
                <a:lnTo>
                  <a:pt x="2708" y="1911"/>
                </a:lnTo>
                <a:cubicBezTo>
                  <a:pt x="2732" y="1917"/>
                  <a:pt x="2756" y="1893"/>
                  <a:pt x="2780" y="1881"/>
                </a:cubicBezTo>
                <a:cubicBezTo>
                  <a:pt x="2828" y="1869"/>
                  <a:pt x="2870" y="1857"/>
                  <a:pt x="2899" y="1821"/>
                </a:cubicBezTo>
                <a:cubicBezTo>
                  <a:pt x="2911" y="1803"/>
                  <a:pt x="2929" y="1762"/>
                  <a:pt x="2929" y="1744"/>
                </a:cubicBezTo>
                <a:cubicBezTo>
                  <a:pt x="2929" y="1690"/>
                  <a:pt x="2851" y="1690"/>
                  <a:pt x="2822" y="1654"/>
                </a:cubicBezTo>
                <a:cubicBezTo>
                  <a:pt x="2768" y="1600"/>
                  <a:pt x="2726" y="1540"/>
                  <a:pt x="2660" y="1492"/>
                </a:cubicBezTo>
                <a:cubicBezTo>
                  <a:pt x="2606" y="1444"/>
                  <a:pt x="2588" y="1444"/>
                  <a:pt x="2516" y="1456"/>
                </a:cubicBezTo>
                <a:cubicBezTo>
                  <a:pt x="2480" y="1462"/>
                  <a:pt x="2420" y="1486"/>
                  <a:pt x="2390" y="1456"/>
                </a:cubicBezTo>
                <a:cubicBezTo>
                  <a:pt x="2378" y="1438"/>
                  <a:pt x="2378" y="1426"/>
                  <a:pt x="2384" y="1408"/>
                </a:cubicBezTo>
                <a:cubicBezTo>
                  <a:pt x="2396" y="1378"/>
                  <a:pt x="2432" y="1390"/>
                  <a:pt x="2444" y="1366"/>
                </a:cubicBezTo>
                <a:cubicBezTo>
                  <a:pt x="2462" y="1336"/>
                  <a:pt x="2468" y="1258"/>
                  <a:pt x="2498" y="1240"/>
                </a:cubicBezTo>
                <a:cubicBezTo>
                  <a:pt x="2636" y="1156"/>
                  <a:pt x="2636" y="1156"/>
                  <a:pt x="2636" y="1156"/>
                </a:cubicBezTo>
                <a:cubicBezTo>
                  <a:pt x="2678" y="1132"/>
                  <a:pt x="2678" y="1132"/>
                  <a:pt x="2678" y="1132"/>
                </a:cubicBezTo>
                <a:lnTo>
                  <a:pt x="2678" y="1132"/>
                </a:lnTo>
                <a:cubicBezTo>
                  <a:pt x="2666" y="1108"/>
                  <a:pt x="2666" y="1108"/>
                  <a:pt x="2666" y="1108"/>
                </a:cubicBezTo>
                <a:cubicBezTo>
                  <a:pt x="2666" y="1090"/>
                  <a:pt x="2678" y="1000"/>
                  <a:pt x="2630" y="1019"/>
                </a:cubicBezTo>
                <a:cubicBezTo>
                  <a:pt x="2582" y="1042"/>
                  <a:pt x="2546" y="1084"/>
                  <a:pt x="2492" y="1042"/>
                </a:cubicBezTo>
                <a:cubicBezTo>
                  <a:pt x="2474" y="1024"/>
                  <a:pt x="2462" y="1000"/>
                  <a:pt x="2450" y="977"/>
                </a:cubicBezTo>
                <a:lnTo>
                  <a:pt x="2450" y="977"/>
                </a:lnTo>
                <a:cubicBezTo>
                  <a:pt x="2342" y="977"/>
                  <a:pt x="2342" y="977"/>
                  <a:pt x="2342" y="977"/>
                </a:cubicBezTo>
                <a:cubicBezTo>
                  <a:pt x="2324" y="964"/>
                  <a:pt x="2324" y="947"/>
                  <a:pt x="2294" y="940"/>
                </a:cubicBezTo>
                <a:cubicBezTo>
                  <a:pt x="2270" y="935"/>
                  <a:pt x="2264" y="905"/>
                  <a:pt x="2258" y="887"/>
                </a:cubicBezTo>
                <a:cubicBezTo>
                  <a:pt x="2192" y="761"/>
                  <a:pt x="2192" y="761"/>
                  <a:pt x="2192" y="761"/>
                </a:cubicBezTo>
                <a:cubicBezTo>
                  <a:pt x="2174" y="725"/>
                  <a:pt x="2180" y="707"/>
                  <a:pt x="2168" y="671"/>
                </a:cubicBezTo>
                <a:cubicBezTo>
                  <a:pt x="2168" y="659"/>
                  <a:pt x="2150" y="635"/>
                  <a:pt x="2144" y="623"/>
                </a:cubicBezTo>
                <a:cubicBezTo>
                  <a:pt x="2126" y="605"/>
                  <a:pt x="2126" y="575"/>
                  <a:pt x="2132" y="551"/>
                </a:cubicBezTo>
                <a:cubicBezTo>
                  <a:pt x="2096" y="473"/>
                  <a:pt x="2078" y="431"/>
                  <a:pt x="2078" y="347"/>
                </a:cubicBezTo>
                <a:cubicBezTo>
                  <a:pt x="2072" y="281"/>
                  <a:pt x="1989" y="245"/>
                  <a:pt x="1983" y="186"/>
                </a:cubicBezTo>
                <a:cubicBezTo>
                  <a:pt x="1983" y="144"/>
                  <a:pt x="2024" y="126"/>
                  <a:pt x="1976" y="96"/>
                </a:cubicBezTo>
                <a:cubicBezTo>
                  <a:pt x="1947" y="78"/>
                  <a:pt x="1839" y="54"/>
                  <a:pt x="1833" y="36"/>
                </a:cubicBezTo>
                <a:cubicBezTo>
                  <a:pt x="1809" y="0"/>
                  <a:pt x="1791" y="48"/>
                  <a:pt x="1773" y="66"/>
                </a:cubicBezTo>
                <a:cubicBezTo>
                  <a:pt x="1755" y="78"/>
                  <a:pt x="1749" y="138"/>
                  <a:pt x="1731" y="132"/>
                </a:cubicBezTo>
                <a:cubicBezTo>
                  <a:pt x="1666" y="120"/>
                  <a:pt x="1684" y="132"/>
                  <a:pt x="1666" y="191"/>
                </a:cubicBezTo>
                <a:cubicBezTo>
                  <a:pt x="1654" y="239"/>
                  <a:pt x="1600" y="275"/>
                  <a:pt x="1600" y="305"/>
                </a:cubicBezTo>
                <a:cubicBezTo>
                  <a:pt x="1594" y="347"/>
                  <a:pt x="1582" y="359"/>
                  <a:pt x="1594" y="401"/>
                </a:cubicBezTo>
                <a:cubicBezTo>
                  <a:pt x="1600" y="407"/>
                  <a:pt x="1474" y="461"/>
                  <a:pt x="1444" y="413"/>
                </a:cubicBezTo>
                <a:cubicBezTo>
                  <a:pt x="1438" y="395"/>
                  <a:pt x="1384" y="371"/>
                  <a:pt x="1396" y="359"/>
                </a:cubicBezTo>
                <a:cubicBezTo>
                  <a:pt x="1420" y="341"/>
                  <a:pt x="1462" y="347"/>
                  <a:pt x="1486" y="323"/>
                </a:cubicBezTo>
                <a:cubicBezTo>
                  <a:pt x="1498" y="311"/>
                  <a:pt x="1468" y="257"/>
                  <a:pt x="1468" y="239"/>
                </a:cubicBezTo>
                <a:cubicBezTo>
                  <a:pt x="1444" y="233"/>
                  <a:pt x="1348" y="281"/>
                  <a:pt x="1312" y="281"/>
                </a:cubicBezTo>
                <a:cubicBezTo>
                  <a:pt x="1228" y="317"/>
                  <a:pt x="1199" y="323"/>
                  <a:pt x="1157" y="239"/>
                </a:cubicBezTo>
                <a:cubicBezTo>
                  <a:pt x="1139" y="191"/>
                  <a:pt x="1073" y="156"/>
                  <a:pt x="1031" y="210"/>
                </a:cubicBezTo>
                <a:cubicBezTo>
                  <a:pt x="995" y="257"/>
                  <a:pt x="941" y="186"/>
                  <a:pt x="959" y="252"/>
                </a:cubicBezTo>
                <a:cubicBezTo>
                  <a:pt x="971" y="317"/>
                  <a:pt x="893" y="317"/>
                  <a:pt x="845" y="311"/>
                </a:cubicBezTo>
                <a:cubicBezTo>
                  <a:pt x="755" y="293"/>
                  <a:pt x="791" y="245"/>
                  <a:pt x="761" y="180"/>
                </a:cubicBezTo>
                <a:cubicBezTo>
                  <a:pt x="755" y="168"/>
                  <a:pt x="737" y="156"/>
                  <a:pt x="731" y="144"/>
                </a:cubicBezTo>
                <a:cubicBezTo>
                  <a:pt x="725" y="126"/>
                  <a:pt x="725" y="108"/>
                  <a:pt x="713" y="90"/>
                </a:cubicBezTo>
                <a:cubicBezTo>
                  <a:pt x="689" y="48"/>
                  <a:pt x="647" y="84"/>
                  <a:pt x="611" y="96"/>
                </a:cubicBezTo>
                <a:cubicBezTo>
                  <a:pt x="587" y="102"/>
                  <a:pt x="569" y="84"/>
                  <a:pt x="545" y="84"/>
                </a:cubicBezTo>
                <a:cubicBezTo>
                  <a:pt x="431" y="126"/>
                  <a:pt x="515" y="156"/>
                  <a:pt x="533" y="215"/>
                </a:cubicBezTo>
                <a:cubicBezTo>
                  <a:pt x="545" y="281"/>
                  <a:pt x="461" y="317"/>
                  <a:pt x="408" y="335"/>
                </a:cubicBezTo>
                <a:cubicBezTo>
                  <a:pt x="354" y="347"/>
                  <a:pt x="329" y="293"/>
                  <a:pt x="270" y="299"/>
                </a:cubicBezTo>
                <a:cubicBezTo>
                  <a:pt x="234" y="305"/>
                  <a:pt x="198" y="323"/>
                  <a:pt x="156" y="335"/>
                </a:cubicBezTo>
                <a:cubicBezTo>
                  <a:pt x="114" y="347"/>
                  <a:pt x="48" y="359"/>
                  <a:pt x="12" y="377"/>
                </a:cubicBezTo>
                <a:lnTo>
                  <a:pt x="12" y="377"/>
                </a:lnTo>
                <a:cubicBezTo>
                  <a:pt x="6" y="401"/>
                  <a:pt x="0" y="407"/>
                  <a:pt x="12" y="431"/>
                </a:cubicBezTo>
                <a:cubicBezTo>
                  <a:pt x="24" y="461"/>
                  <a:pt x="42" y="491"/>
                  <a:pt x="60" y="521"/>
                </a:cubicBezTo>
                <a:cubicBezTo>
                  <a:pt x="78" y="569"/>
                  <a:pt x="78" y="623"/>
                  <a:pt x="126" y="653"/>
                </a:cubicBezTo>
                <a:cubicBezTo>
                  <a:pt x="186" y="695"/>
                  <a:pt x="192" y="725"/>
                  <a:pt x="168" y="797"/>
                </a:cubicBezTo>
                <a:cubicBezTo>
                  <a:pt x="174" y="827"/>
                  <a:pt x="168" y="857"/>
                  <a:pt x="180" y="887"/>
                </a:cubicBezTo>
                <a:cubicBezTo>
                  <a:pt x="198" y="929"/>
                  <a:pt x="252" y="977"/>
                  <a:pt x="216" y="1030"/>
                </a:cubicBezTo>
                <a:cubicBezTo>
                  <a:pt x="198" y="1060"/>
                  <a:pt x="138" y="1060"/>
                  <a:pt x="126" y="1084"/>
                </a:cubicBezTo>
                <a:cubicBezTo>
                  <a:pt x="108" y="1114"/>
                  <a:pt x="144" y="1126"/>
                  <a:pt x="150" y="1150"/>
                </a:cubicBezTo>
                <a:cubicBezTo>
                  <a:pt x="162" y="1168"/>
                  <a:pt x="150" y="1186"/>
                  <a:pt x="150" y="1204"/>
                </a:cubicBezTo>
                <a:cubicBezTo>
                  <a:pt x="150" y="1234"/>
                  <a:pt x="180" y="1246"/>
                  <a:pt x="180" y="1282"/>
                </a:cubicBezTo>
                <a:cubicBezTo>
                  <a:pt x="180" y="1324"/>
                  <a:pt x="180" y="1360"/>
                  <a:pt x="174" y="1402"/>
                </a:cubicBezTo>
                <a:cubicBezTo>
                  <a:pt x="156" y="1438"/>
                  <a:pt x="132" y="1456"/>
                  <a:pt x="138" y="1504"/>
                </a:cubicBezTo>
                <a:cubicBezTo>
                  <a:pt x="144" y="1582"/>
                  <a:pt x="222" y="1606"/>
                  <a:pt x="246" y="1672"/>
                </a:cubicBezTo>
                <a:cubicBezTo>
                  <a:pt x="252" y="1690"/>
                  <a:pt x="270" y="1714"/>
                  <a:pt x="270" y="1731"/>
                </a:cubicBezTo>
                <a:cubicBezTo>
                  <a:pt x="276" y="1773"/>
                  <a:pt x="270" y="1839"/>
                  <a:pt x="329" y="1803"/>
                </a:cubicBezTo>
                <a:cubicBezTo>
                  <a:pt x="384" y="1773"/>
                  <a:pt x="366" y="1815"/>
                  <a:pt x="402" y="1821"/>
                </a:cubicBezTo>
                <a:cubicBezTo>
                  <a:pt x="431" y="1833"/>
                  <a:pt x="509" y="1791"/>
                  <a:pt x="503" y="1851"/>
                </a:cubicBezTo>
                <a:cubicBezTo>
                  <a:pt x="503" y="1869"/>
                  <a:pt x="473" y="1887"/>
                  <a:pt x="485" y="1905"/>
                </a:cubicBezTo>
                <a:cubicBezTo>
                  <a:pt x="491" y="1929"/>
                  <a:pt x="503" y="1947"/>
                  <a:pt x="497" y="1971"/>
                </a:cubicBezTo>
                <a:cubicBezTo>
                  <a:pt x="467" y="1995"/>
                  <a:pt x="485" y="2043"/>
                  <a:pt x="467" y="2055"/>
                </a:cubicBezTo>
                <a:cubicBezTo>
                  <a:pt x="443" y="2067"/>
                  <a:pt x="431" y="2067"/>
                  <a:pt x="419" y="2097"/>
                </a:cubicBezTo>
                <a:cubicBezTo>
                  <a:pt x="413" y="2121"/>
                  <a:pt x="437" y="2145"/>
                  <a:pt x="408" y="2163"/>
                </a:cubicBezTo>
                <a:cubicBezTo>
                  <a:pt x="384" y="2181"/>
                  <a:pt x="384" y="2169"/>
                  <a:pt x="371" y="2205"/>
                </a:cubicBezTo>
                <a:cubicBezTo>
                  <a:pt x="360" y="2259"/>
                  <a:pt x="354" y="2283"/>
                  <a:pt x="288" y="2265"/>
                </a:cubicBezTo>
                <a:cubicBezTo>
                  <a:pt x="258" y="2259"/>
                  <a:pt x="156" y="2313"/>
                  <a:pt x="138" y="2343"/>
                </a:cubicBezTo>
                <a:cubicBezTo>
                  <a:pt x="102" y="2391"/>
                  <a:pt x="228" y="2415"/>
                  <a:pt x="186" y="2498"/>
                </a:cubicBezTo>
                <a:cubicBezTo>
                  <a:pt x="174" y="2522"/>
                  <a:pt x="162" y="2558"/>
                  <a:pt x="126" y="2564"/>
                </a:cubicBezTo>
                <a:cubicBezTo>
                  <a:pt x="54" y="2582"/>
                  <a:pt x="90" y="2600"/>
                  <a:pt x="96" y="2654"/>
                </a:cubicBezTo>
                <a:cubicBezTo>
                  <a:pt x="96" y="2684"/>
                  <a:pt x="132" y="2708"/>
                  <a:pt x="132" y="2744"/>
                </a:cubicBezTo>
                <a:cubicBezTo>
                  <a:pt x="126" y="2816"/>
                  <a:pt x="138" y="2858"/>
                  <a:pt x="198" y="2894"/>
                </a:cubicBezTo>
                <a:cubicBezTo>
                  <a:pt x="395" y="3025"/>
                  <a:pt x="395" y="3025"/>
                  <a:pt x="395" y="3025"/>
                </a:cubicBezTo>
                <a:cubicBezTo>
                  <a:pt x="419" y="3037"/>
                  <a:pt x="461" y="3055"/>
                  <a:pt x="479" y="3079"/>
                </a:cubicBezTo>
                <a:cubicBezTo>
                  <a:pt x="509" y="3133"/>
                  <a:pt x="497" y="3157"/>
                  <a:pt x="551" y="3193"/>
                </a:cubicBezTo>
                <a:cubicBezTo>
                  <a:pt x="581" y="3217"/>
                  <a:pt x="581" y="3259"/>
                  <a:pt x="617" y="3271"/>
                </a:cubicBezTo>
                <a:cubicBezTo>
                  <a:pt x="647" y="3283"/>
                  <a:pt x="671" y="3259"/>
                  <a:pt x="689" y="3235"/>
                </a:cubicBezTo>
                <a:cubicBezTo>
                  <a:pt x="719" y="3205"/>
                  <a:pt x="779" y="3187"/>
                  <a:pt x="821" y="3187"/>
                </a:cubicBezTo>
                <a:cubicBezTo>
                  <a:pt x="863" y="3193"/>
                  <a:pt x="887" y="3211"/>
                  <a:pt x="929" y="3193"/>
                </a:cubicBezTo>
                <a:close/>
                <a:moveTo>
                  <a:pt x="2678" y="1132"/>
                </a:moveTo>
                <a:lnTo>
                  <a:pt x="2678" y="1132"/>
                </a:lnTo>
                <a:lnTo>
                  <a:pt x="2678" y="1132"/>
                </a:lnTo>
                <a:cubicBezTo>
                  <a:pt x="2780" y="1060"/>
                  <a:pt x="2780" y="1060"/>
                  <a:pt x="2780" y="1060"/>
                </a:cubicBezTo>
                <a:cubicBezTo>
                  <a:pt x="2833" y="1132"/>
                  <a:pt x="2833" y="1132"/>
                  <a:pt x="2833" y="1132"/>
                </a:cubicBezTo>
                <a:cubicBezTo>
                  <a:pt x="2833" y="1216"/>
                  <a:pt x="2833" y="1216"/>
                  <a:pt x="2833" y="1216"/>
                </a:cubicBezTo>
                <a:lnTo>
                  <a:pt x="2833" y="1216"/>
                </a:lnTo>
                <a:cubicBezTo>
                  <a:pt x="2762" y="1144"/>
                  <a:pt x="2762" y="1144"/>
                  <a:pt x="2762" y="1144"/>
                </a:cubicBezTo>
                <a:cubicBezTo>
                  <a:pt x="2762" y="1144"/>
                  <a:pt x="2762" y="1138"/>
                  <a:pt x="2756" y="1138"/>
                </a:cubicBezTo>
                <a:lnTo>
                  <a:pt x="2678" y="1132"/>
                </a:ln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43" name="Google Shape;2143;p82"/>
          <p:cNvSpPr/>
          <p:nvPr/>
        </p:nvSpPr>
        <p:spPr>
          <a:xfrm>
            <a:off x="7861214" y="1"/>
            <a:ext cx="4015524" cy="3844170"/>
          </a:xfrm>
          <a:custGeom>
            <a:rect b="b" l="l" r="r" t="t"/>
            <a:pathLst>
              <a:path extrusionOk="0" h="1922085" w="2007762">
                <a:moveTo>
                  <a:pt x="602826" y="0"/>
                </a:moveTo>
                <a:lnTo>
                  <a:pt x="1621326" y="0"/>
                </a:lnTo>
                <a:lnTo>
                  <a:pt x="1616090" y="2005"/>
                </a:lnTo>
                <a:cubicBezTo>
                  <a:pt x="1587645" y="24110"/>
                  <a:pt x="1552879" y="33583"/>
                  <a:pt x="1518113" y="46214"/>
                </a:cubicBezTo>
                <a:cubicBezTo>
                  <a:pt x="1492829" y="55687"/>
                  <a:pt x="1477553" y="43056"/>
                  <a:pt x="1464910" y="71476"/>
                </a:cubicBezTo>
                <a:cubicBezTo>
                  <a:pt x="1448581" y="99896"/>
                  <a:pt x="1455429" y="128316"/>
                  <a:pt x="1420663" y="140947"/>
                </a:cubicBezTo>
                <a:cubicBezTo>
                  <a:pt x="1414342" y="147263"/>
                  <a:pt x="1379576" y="163052"/>
                  <a:pt x="1370094" y="159894"/>
                </a:cubicBezTo>
                <a:cubicBezTo>
                  <a:pt x="1354292" y="153578"/>
                  <a:pt x="1357452" y="144105"/>
                  <a:pt x="1344810" y="137790"/>
                </a:cubicBezTo>
                <a:cubicBezTo>
                  <a:pt x="1316365" y="118843"/>
                  <a:pt x="1278439" y="156736"/>
                  <a:pt x="1249994" y="163052"/>
                </a:cubicBezTo>
                <a:cubicBezTo>
                  <a:pt x="1231030" y="166210"/>
                  <a:pt x="1218388" y="153578"/>
                  <a:pt x="1196265" y="163052"/>
                </a:cubicBezTo>
                <a:cubicBezTo>
                  <a:pt x="1167820" y="175683"/>
                  <a:pt x="1155178" y="175683"/>
                  <a:pt x="1120412" y="166210"/>
                </a:cubicBezTo>
                <a:cubicBezTo>
                  <a:pt x="1095127" y="159894"/>
                  <a:pt x="1054040" y="153578"/>
                  <a:pt x="1028756" y="163052"/>
                </a:cubicBezTo>
                <a:cubicBezTo>
                  <a:pt x="1010319" y="172525"/>
                  <a:pt x="1016114" y="200419"/>
                  <a:pt x="997677" y="204103"/>
                </a:cubicBezTo>
                <a:cubicBezTo>
                  <a:pt x="969232" y="207261"/>
                  <a:pt x="972393" y="200419"/>
                  <a:pt x="972393" y="235154"/>
                </a:cubicBezTo>
                <a:cubicBezTo>
                  <a:pt x="972393" y="244628"/>
                  <a:pt x="953430" y="285679"/>
                  <a:pt x="940788" y="285679"/>
                </a:cubicBezTo>
                <a:cubicBezTo>
                  <a:pt x="937627" y="285679"/>
                  <a:pt x="928145" y="288836"/>
                  <a:pt x="918664" y="285679"/>
                </a:cubicBezTo>
                <a:cubicBezTo>
                  <a:pt x="893380" y="282521"/>
                  <a:pt x="899701" y="291994"/>
                  <a:pt x="912343" y="307783"/>
                </a:cubicBezTo>
                <a:cubicBezTo>
                  <a:pt x="918664" y="320414"/>
                  <a:pt x="918664" y="345676"/>
                  <a:pt x="928145" y="351992"/>
                </a:cubicBezTo>
                <a:cubicBezTo>
                  <a:pt x="943948" y="364623"/>
                  <a:pt x="991356" y="333045"/>
                  <a:pt x="988196" y="367781"/>
                </a:cubicBezTo>
                <a:cubicBezTo>
                  <a:pt x="988196" y="386727"/>
                  <a:pt x="985035" y="402516"/>
                  <a:pt x="962911" y="408832"/>
                </a:cubicBezTo>
                <a:cubicBezTo>
                  <a:pt x="918664" y="424621"/>
                  <a:pt x="985035" y="449883"/>
                  <a:pt x="962911" y="471987"/>
                </a:cubicBezTo>
                <a:cubicBezTo>
                  <a:pt x="953430" y="484618"/>
                  <a:pt x="969232" y="497249"/>
                  <a:pt x="975554" y="506723"/>
                </a:cubicBezTo>
                <a:cubicBezTo>
                  <a:pt x="981875" y="522512"/>
                  <a:pt x="969232" y="538300"/>
                  <a:pt x="959751" y="547774"/>
                </a:cubicBezTo>
                <a:cubicBezTo>
                  <a:pt x="953430" y="560405"/>
                  <a:pt x="931306" y="573036"/>
                  <a:pt x="956590" y="585667"/>
                </a:cubicBezTo>
                <a:cubicBezTo>
                  <a:pt x="969232" y="591983"/>
                  <a:pt x="981875" y="601456"/>
                  <a:pt x="997677" y="610929"/>
                </a:cubicBezTo>
                <a:cubicBezTo>
                  <a:pt x="1019274" y="620403"/>
                  <a:pt x="1013480" y="610929"/>
                  <a:pt x="1031917" y="610929"/>
                </a:cubicBezTo>
                <a:cubicBezTo>
                  <a:pt x="1041398" y="610929"/>
                  <a:pt x="1057201" y="623560"/>
                  <a:pt x="1063522" y="616718"/>
                </a:cubicBezTo>
                <a:cubicBezTo>
                  <a:pt x="1076164" y="595140"/>
                  <a:pt x="1085646" y="604087"/>
                  <a:pt x="1104609" y="610929"/>
                </a:cubicBezTo>
                <a:cubicBezTo>
                  <a:pt x="1114091" y="614087"/>
                  <a:pt x="1126733" y="633034"/>
                  <a:pt x="1139375" y="629350"/>
                </a:cubicBezTo>
                <a:cubicBezTo>
                  <a:pt x="1170980" y="626192"/>
                  <a:pt x="1167820" y="629350"/>
                  <a:pt x="1180462" y="651454"/>
                </a:cubicBezTo>
                <a:cubicBezTo>
                  <a:pt x="1193104" y="673558"/>
                  <a:pt x="1224709" y="673558"/>
                  <a:pt x="1246833" y="667243"/>
                </a:cubicBezTo>
                <a:cubicBezTo>
                  <a:pt x="1249994" y="670401"/>
                  <a:pt x="1265796" y="676716"/>
                  <a:pt x="1265796" y="679874"/>
                </a:cubicBezTo>
                <a:cubicBezTo>
                  <a:pt x="1303723" y="679874"/>
                  <a:pt x="1310044" y="705136"/>
                  <a:pt x="1341649" y="714609"/>
                </a:cubicBezTo>
                <a:cubicBezTo>
                  <a:pt x="1382736" y="724083"/>
                  <a:pt x="1389057" y="695663"/>
                  <a:pt x="1417502" y="679874"/>
                </a:cubicBezTo>
                <a:cubicBezTo>
                  <a:pt x="1439626" y="667243"/>
                  <a:pt x="1458063" y="673558"/>
                  <a:pt x="1473865" y="658296"/>
                </a:cubicBezTo>
                <a:cubicBezTo>
                  <a:pt x="1499150" y="633034"/>
                  <a:pt x="1543397" y="601456"/>
                  <a:pt x="1562360" y="576194"/>
                </a:cubicBezTo>
                <a:cubicBezTo>
                  <a:pt x="1568682" y="563563"/>
                  <a:pt x="1581324" y="544616"/>
                  <a:pt x="1584484" y="531985"/>
                </a:cubicBezTo>
                <a:cubicBezTo>
                  <a:pt x="1587645" y="513038"/>
                  <a:pt x="1581324" y="494092"/>
                  <a:pt x="1597126" y="478303"/>
                </a:cubicBezTo>
                <a:cubicBezTo>
                  <a:pt x="1597126" y="468829"/>
                  <a:pt x="1590805" y="465672"/>
                  <a:pt x="1593966" y="456198"/>
                </a:cubicBezTo>
                <a:cubicBezTo>
                  <a:pt x="1593966" y="453041"/>
                  <a:pt x="1597126" y="453041"/>
                  <a:pt x="1597126" y="449883"/>
                </a:cubicBezTo>
                <a:cubicBezTo>
                  <a:pt x="1603447" y="443567"/>
                  <a:pt x="1612929" y="421463"/>
                  <a:pt x="1612929" y="411989"/>
                </a:cubicBezTo>
                <a:cubicBezTo>
                  <a:pt x="1612929" y="411989"/>
                  <a:pt x="1612929" y="411989"/>
                  <a:pt x="1612929" y="364623"/>
                </a:cubicBezTo>
                <a:cubicBezTo>
                  <a:pt x="1612929" y="364623"/>
                  <a:pt x="1612929" y="364623"/>
                  <a:pt x="1612929" y="326730"/>
                </a:cubicBezTo>
                <a:cubicBezTo>
                  <a:pt x="1612929" y="326730"/>
                  <a:pt x="1612929" y="326730"/>
                  <a:pt x="1606608" y="276205"/>
                </a:cubicBezTo>
                <a:cubicBezTo>
                  <a:pt x="1606608" y="266732"/>
                  <a:pt x="1612929" y="260416"/>
                  <a:pt x="1616090" y="250943"/>
                </a:cubicBezTo>
                <a:cubicBezTo>
                  <a:pt x="1622411" y="238312"/>
                  <a:pt x="1616090" y="225681"/>
                  <a:pt x="1616090" y="213050"/>
                </a:cubicBezTo>
                <a:cubicBezTo>
                  <a:pt x="1616090" y="200419"/>
                  <a:pt x="1619250" y="181998"/>
                  <a:pt x="1625571" y="175683"/>
                </a:cubicBezTo>
                <a:cubicBezTo>
                  <a:pt x="1650856" y="185156"/>
                  <a:pt x="1669819" y="166210"/>
                  <a:pt x="1691943" y="163052"/>
                </a:cubicBezTo>
                <a:cubicBezTo>
                  <a:pt x="1704585" y="163052"/>
                  <a:pt x="1701424" y="172525"/>
                  <a:pt x="1707745" y="178841"/>
                </a:cubicBezTo>
                <a:cubicBezTo>
                  <a:pt x="1710906" y="181998"/>
                  <a:pt x="1714066" y="181998"/>
                  <a:pt x="1717227" y="181998"/>
                </a:cubicBezTo>
                <a:cubicBezTo>
                  <a:pt x="1723548" y="181998"/>
                  <a:pt x="1739351" y="178841"/>
                  <a:pt x="1736190" y="175683"/>
                </a:cubicBezTo>
                <a:cubicBezTo>
                  <a:pt x="1736190" y="175683"/>
                  <a:pt x="1736190" y="175683"/>
                  <a:pt x="1789919" y="134632"/>
                </a:cubicBezTo>
                <a:cubicBezTo>
                  <a:pt x="1799401" y="137790"/>
                  <a:pt x="1815204" y="125158"/>
                  <a:pt x="1824685" y="122001"/>
                </a:cubicBezTo>
                <a:cubicBezTo>
                  <a:pt x="1831006" y="122001"/>
                  <a:pt x="1840488" y="115685"/>
                  <a:pt x="1840488" y="109370"/>
                </a:cubicBezTo>
                <a:cubicBezTo>
                  <a:pt x="1840488" y="103054"/>
                  <a:pt x="1824685" y="99896"/>
                  <a:pt x="1824685" y="96738"/>
                </a:cubicBezTo>
                <a:cubicBezTo>
                  <a:pt x="1815204" y="84107"/>
                  <a:pt x="1815204" y="77792"/>
                  <a:pt x="1824685" y="71476"/>
                </a:cubicBezTo>
                <a:cubicBezTo>
                  <a:pt x="1834167" y="65161"/>
                  <a:pt x="1856291" y="62003"/>
                  <a:pt x="1859451" y="55687"/>
                </a:cubicBezTo>
                <a:cubicBezTo>
                  <a:pt x="1859451" y="55687"/>
                  <a:pt x="1859451" y="55687"/>
                  <a:pt x="1868933" y="39899"/>
                </a:cubicBezTo>
                <a:lnTo>
                  <a:pt x="1881575" y="30425"/>
                </a:lnTo>
                <a:cubicBezTo>
                  <a:pt x="1884736" y="27267"/>
                  <a:pt x="1884736" y="24110"/>
                  <a:pt x="1887369" y="24110"/>
                </a:cubicBezTo>
                <a:cubicBezTo>
                  <a:pt x="1890530" y="17794"/>
                  <a:pt x="1896851" y="11479"/>
                  <a:pt x="1896851" y="5163"/>
                </a:cubicBezTo>
                <a:lnTo>
                  <a:pt x="1890052" y="0"/>
                </a:lnTo>
                <a:lnTo>
                  <a:pt x="1961536" y="0"/>
                </a:lnTo>
                <a:lnTo>
                  <a:pt x="1963222" y="2005"/>
                </a:lnTo>
                <a:cubicBezTo>
                  <a:pt x="1960062" y="5163"/>
                  <a:pt x="1953741" y="8321"/>
                  <a:pt x="1947420" y="14636"/>
                </a:cubicBezTo>
                <a:cubicBezTo>
                  <a:pt x="1934777" y="33583"/>
                  <a:pt x="1950580" y="84107"/>
                  <a:pt x="1956901" y="109370"/>
                </a:cubicBezTo>
                <a:cubicBezTo>
                  <a:pt x="1960062" y="131474"/>
                  <a:pt x="1966383" y="153578"/>
                  <a:pt x="1985346" y="172525"/>
                </a:cubicBezTo>
                <a:cubicBezTo>
                  <a:pt x="2010630" y="197787"/>
                  <a:pt x="2016951" y="216734"/>
                  <a:pt x="1991667" y="247785"/>
                </a:cubicBezTo>
                <a:cubicBezTo>
                  <a:pt x="1979025" y="260416"/>
                  <a:pt x="1956901" y="266732"/>
                  <a:pt x="1941098" y="266732"/>
                </a:cubicBezTo>
                <a:cubicBezTo>
                  <a:pt x="1909493" y="266732"/>
                  <a:pt x="1896851" y="279363"/>
                  <a:pt x="1877888" y="298310"/>
                </a:cubicBezTo>
                <a:cubicBezTo>
                  <a:pt x="1859451" y="317256"/>
                  <a:pt x="1843648" y="329887"/>
                  <a:pt x="1834167" y="361465"/>
                </a:cubicBezTo>
                <a:cubicBezTo>
                  <a:pt x="1815204" y="405674"/>
                  <a:pt x="1821525" y="459356"/>
                  <a:pt x="1767796" y="481461"/>
                </a:cubicBezTo>
                <a:cubicBezTo>
                  <a:pt x="1720387" y="500407"/>
                  <a:pt x="1729869" y="547774"/>
                  <a:pt x="1688782" y="579351"/>
                </a:cubicBezTo>
                <a:cubicBezTo>
                  <a:pt x="1682461" y="582509"/>
                  <a:pt x="1679300" y="588825"/>
                  <a:pt x="1676140" y="595140"/>
                </a:cubicBezTo>
                <a:cubicBezTo>
                  <a:pt x="1669819" y="614087"/>
                  <a:pt x="1672979" y="641981"/>
                  <a:pt x="1663498" y="660927"/>
                </a:cubicBezTo>
                <a:cubicBezTo>
                  <a:pt x="1657177" y="679874"/>
                  <a:pt x="1650856" y="698821"/>
                  <a:pt x="1638213" y="714609"/>
                </a:cubicBezTo>
                <a:cubicBezTo>
                  <a:pt x="1625571" y="743029"/>
                  <a:pt x="1609769" y="758818"/>
                  <a:pt x="1606608" y="787238"/>
                </a:cubicBezTo>
                <a:cubicBezTo>
                  <a:pt x="1606608" y="825132"/>
                  <a:pt x="1575003" y="840920"/>
                  <a:pt x="1575003" y="878814"/>
                </a:cubicBezTo>
                <a:cubicBezTo>
                  <a:pt x="1575003" y="900918"/>
                  <a:pt x="1581324" y="926180"/>
                  <a:pt x="1584484" y="951442"/>
                </a:cubicBezTo>
                <a:cubicBezTo>
                  <a:pt x="1590805" y="983020"/>
                  <a:pt x="1616090" y="1008282"/>
                  <a:pt x="1625571" y="1039860"/>
                </a:cubicBezTo>
                <a:cubicBezTo>
                  <a:pt x="1638213" y="1074069"/>
                  <a:pt x="1650856" y="1127751"/>
                  <a:pt x="1650856" y="1162487"/>
                </a:cubicBezTo>
                <a:cubicBezTo>
                  <a:pt x="1650856" y="1200380"/>
                  <a:pt x="1631892" y="1222485"/>
                  <a:pt x="1600287" y="1244589"/>
                </a:cubicBezTo>
                <a:cubicBezTo>
                  <a:pt x="1584484" y="1254062"/>
                  <a:pt x="1556039" y="1260378"/>
                  <a:pt x="1549718" y="1279325"/>
                </a:cubicBezTo>
                <a:cubicBezTo>
                  <a:pt x="1540237" y="1301429"/>
                  <a:pt x="1549718" y="1323533"/>
                  <a:pt x="1562360" y="1342480"/>
                </a:cubicBezTo>
                <a:cubicBezTo>
                  <a:pt x="1562360" y="1342480"/>
                  <a:pt x="1562360" y="1342480"/>
                  <a:pt x="1625571" y="1465633"/>
                </a:cubicBezTo>
                <a:cubicBezTo>
                  <a:pt x="1635053" y="1484054"/>
                  <a:pt x="1650856" y="1496685"/>
                  <a:pt x="1660337" y="1512473"/>
                </a:cubicBezTo>
                <a:cubicBezTo>
                  <a:pt x="1666658" y="1525105"/>
                  <a:pt x="1672979" y="1534578"/>
                  <a:pt x="1682461" y="1547209"/>
                </a:cubicBezTo>
                <a:cubicBezTo>
                  <a:pt x="1688782" y="1553525"/>
                  <a:pt x="1717227" y="1581944"/>
                  <a:pt x="1710906" y="1588260"/>
                </a:cubicBezTo>
                <a:cubicBezTo>
                  <a:pt x="1704585" y="1594576"/>
                  <a:pt x="1676140" y="1597733"/>
                  <a:pt x="1666658" y="1597733"/>
                </a:cubicBezTo>
                <a:cubicBezTo>
                  <a:pt x="1635053" y="1597733"/>
                  <a:pt x="1647695" y="1629311"/>
                  <a:pt x="1647695" y="1648258"/>
                </a:cubicBezTo>
                <a:cubicBezTo>
                  <a:pt x="1644534" y="1660889"/>
                  <a:pt x="1635053" y="1657731"/>
                  <a:pt x="1625571" y="1660889"/>
                </a:cubicBezTo>
                <a:cubicBezTo>
                  <a:pt x="1600287" y="1670362"/>
                  <a:pt x="1590805" y="1720886"/>
                  <a:pt x="1568682" y="1736675"/>
                </a:cubicBezTo>
                <a:cubicBezTo>
                  <a:pt x="1568682" y="1752464"/>
                  <a:pt x="1552879" y="1765095"/>
                  <a:pt x="1565521" y="1780884"/>
                </a:cubicBezTo>
                <a:cubicBezTo>
                  <a:pt x="1568682" y="1787200"/>
                  <a:pt x="1587645" y="1787200"/>
                  <a:pt x="1578163" y="1799831"/>
                </a:cubicBezTo>
                <a:cubicBezTo>
                  <a:pt x="1565521" y="1821935"/>
                  <a:pt x="1521273" y="1818778"/>
                  <a:pt x="1533916" y="1856671"/>
                </a:cubicBezTo>
                <a:cubicBezTo>
                  <a:pt x="1540237" y="1875091"/>
                  <a:pt x="1540237" y="1878249"/>
                  <a:pt x="1518113" y="1894038"/>
                </a:cubicBezTo>
                <a:cubicBezTo>
                  <a:pt x="1502310" y="1903511"/>
                  <a:pt x="1502310" y="1935089"/>
                  <a:pt x="1483347" y="1916142"/>
                </a:cubicBezTo>
                <a:cubicBezTo>
                  <a:pt x="1464910" y="1894038"/>
                  <a:pt x="1439626" y="1865618"/>
                  <a:pt x="1411181" y="1869302"/>
                </a:cubicBezTo>
                <a:cubicBezTo>
                  <a:pt x="1385897" y="1862460"/>
                  <a:pt x="1363773" y="1847197"/>
                  <a:pt x="1341649" y="1847197"/>
                </a:cubicBezTo>
                <a:cubicBezTo>
                  <a:pt x="1319526" y="1844040"/>
                  <a:pt x="1284760" y="1847197"/>
                  <a:pt x="1265796" y="1840356"/>
                </a:cubicBezTo>
                <a:cubicBezTo>
                  <a:pt x="1253154" y="1837724"/>
                  <a:pt x="1246833" y="1828251"/>
                  <a:pt x="1231030" y="1828251"/>
                </a:cubicBezTo>
                <a:cubicBezTo>
                  <a:pt x="1212067" y="1825093"/>
                  <a:pt x="1202586" y="1834566"/>
                  <a:pt x="1183622" y="1818778"/>
                </a:cubicBezTo>
                <a:cubicBezTo>
                  <a:pt x="1161499" y="1806146"/>
                  <a:pt x="1139375" y="1825093"/>
                  <a:pt x="1123572" y="1815620"/>
                </a:cubicBezTo>
                <a:cubicBezTo>
                  <a:pt x="1091967" y="1796673"/>
                  <a:pt x="1076164" y="1844040"/>
                  <a:pt x="1066682" y="1815620"/>
                </a:cubicBezTo>
                <a:cubicBezTo>
                  <a:pt x="1060361" y="1802989"/>
                  <a:pt x="1048246" y="1793515"/>
                  <a:pt x="1044559" y="1777726"/>
                </a:cubicBezTo>
                <a:cubicBezTo>
                  <a:pt x="1044559" y="1777726"/>
                  <a:pt x="1044559" y="1777726"/>
                  <a:pt x="1038238" y="1736675"/>
                </a:cubicBezTo>
                <a:cubicBezTo>
                  <a:pt x="1035604" y="1701940"/>
                  <a:pt x="1006632" y="1711413"/>
                  <a:pt x="1003998" y="1679835"/>
                </a:cubicBezTo>
                <a:cubicBezTo>
                  <a:pt x="997677" y="1651415"/>
                  <a:pt x="1019274" y="1641942"/>
                  <a:pt x="1026122" y="1616680"/>
                </a:cubicBezTo>
                <a:cubicBezTo>
                  <a:pt x="1026122" y="1597733"/>
                  <a:pt x="1026122" y="1578787"/>
                  <a:pt x="1026122" y="1559840"/>
                </a:cubicBezTo>
                <a:cubicBezTo>
                  <a:pt x="1022962" y="1537736"/>
                  <a:pt x="1041398" y="1525105"/>
                  <a:pt x="1035604" y="1499842"/>
                </a:cubicBezTo>
                <a:cubicBezTo>
                  <a:pt x="1026122" y="1474580"/>
                  <a:pt x="1019274" y="1430898"/>
                  <a:pt x="993990" y="1415109"/>
                </a:cubicBezTo>
                <a:cubicBezTo>
                  <a:pt x="975554" y="1396162"/>
                  <a:pt x="950269" y="1383531"/>
                  <a:pt x="921824" y="1389847"/>
                </a:cubicBezTo>
                <a:cubicBezTo>
                  <a:pt x="896540" y="1393004"/>
                  <a:pt x="871256" y="1434055"/>
                  <a:pt x="842811" y="1405635"/>
                </a:cubicBezTo>
                <a:cubicBezTo>
                  <a:pt x="827008" y="1389847"/>
                  <a:pt x="801724" y="1386689"/>
                  <a:pt x="785921" y="1370900"/>
                </a:cubicBezTo>
                <a:cubicBezTo>
                  <a:pt x="785921" y="1367742"/>
                  <a:pt x="811205" y="1355111"/>
                  <a:pt x="817527" y="1351953"/>
                </a:cubicBezTo>
                <a:cubicBezTo>
                  <a:pt x="833329" y="1345638"/>
                  <a:pt x="845971" y="1336164"/>
                  <a:pt x="858614" y="1326691"/>
                </a:cubicBezTo>
                <a:cubicBezTo>
                  <a:pt x="890219" y="1304587"/>
                  <a:pt x="906022" y="1269851"/>
                  <a:pt x="906022" y="1235116"/>
                </a:cubicBezTo>
                <a:cubicBezTo>
                  <a:pt x="906022" y="1209854"/>
                  <a:pt x="893380" y="1190907"/>
                  <a:pt x="890219" y="1168802"/>
                </a:cubicBezTo>
                <a:cubicBezTo>
                  <a:pt x="883898" y="1134067"/>
                  <a:pt x="906022" y="1115120"/>
                  <a:pt x="906022" y="1086700"/>
                </a:cubicBezTo>
                <a:cubicBezTo>
                  <a:pt x="902861" y="1080385"/>
                  <a:pt x="871256" y="1080385"/>
                  <a:pt x="861774" y="1080385"/>
                </a:cubicBezTo>
                <a:cubicBezTo>
                  <a:pt x="820687" y="1074069"/>
                  <a:pt x="785921" y="1055123"/>
                  <a:pt x="741674" y="1061965"/>
                </a:cubicBezTo>
                <a:cubicBezTo>
                  <a:pt x="710068" y="1067754"/>
                  <a:pt x="656339" y="1083543"/>
                  <a:pt x="627894" y="1070912"/>
                </a:cubicBezTo>
                <a:cubicBezTo>
                  <a:pt x="571531" y="1042492"/>
                  <a:pt x="539926" y="954600"/>
                  <a:pt x="476715" y="926180"/>
                </a:cubicBezTo>
                <a:cubicBezTo>
                  <a:pt x="476715" y="926180"/>
                  <a:pt x="476715" y="926180"/>
                  <a:pt x="454591" y="900918"/>
                </a:cubicBezTo>
                <a:cubicBezTo>
                  <a:pt x="454591" y="900918"/>
                  <a:pt x="454591" y="900918"/>
                  <a:pt x="385059" y="894603"/>
                </a:cubicBezTo>
                <a:cubicBezTo>
                  <a:pt x="372417" y="847236"/>
                  <a:pt x="381899" y="834605"/>
                  <a:pt x="407183" y="796712"/>
                </a:cubicBezTo>
                <a:cubicBezTo>
                  <a:pt x="429307" y="765134"/>
                  <a:pt x="334491" y="774607"/>
                  <a:pt x="321849" y="774607"/>
                </a:cubicBezTo>
                <a:cubicBezTo>
                  <a:pt x="227032" y="774607"/>
                  <a:pt x="85335" y="856709"/>
                  <a:pt x="22124" y="752503"/>
                </a:cubicBezTo>
                <a:cubicBezTo>
                  <a:pt x="22124" y="752503"/>
                  <a:pt x="22124" y="752503"/>
                  <a:pt x="25284" y="752503"/>
                </a:cubicBezTo>
                <a:cubicBezTo>
                  <a:pt x="15803" y="733556"/>
                  <a:pt x="3161" y="717767"/>
                  <a:pt x="0" y="698821"/>
                </a:cubicBezTo>
                <a:cubicBezTo>
                  <a:pt x="0" y="686189"/>
                  <a:pt x="28445" y="670401"/>
                  <a:pt x="37927" y="667243"/>
                </a:cubicBezTo>
                <a:cubicBezTo>
                  <a:pt x="56890" y="658296"/>
                  <a:pt x="66371" y="664085"/>
                  <a:pt x="82174" y="670401"/>
                </a:cubicBezTo>
                <a:cubicBezTo>
                  <a:pt x="97977" y="679874"/>
                  <a:pt x="107458" y="673558"/>
                  <a:pt x="126422" y="673558"/>
                </a:cubicBezTo>
                <a:cubicBezTo>
                  <a:pt x="142224" y="673558"/>
                  <a:pt x="148019" y="686189"/>
                  <a:pt x="164348" y="686189"/>
                </a:cubicBezTo>
                <a:cubicBezTo>
                  <a:pt x="182785" y="689347"/>
                  <a:pt x="182785" y="670401"/>
                  <a:pt x="192266" y="660927"/>
                </a:cubicBezTo>
                <a:cubicBezTo>
                  <a:pt x="204908" y="651454"/>
                  <a:pt x="242835" y="636191"/>
                  <a:pt x="255477" y="641981"/>
                </a:cubicBezTo>
                <a:cubicBezTo>
                  <a:pt x="277601" y="651454"/>
                  <a:pt x="318688" y="626192"/>
                  <a:pt x="337651" y="607771"/>
                </a:cubicBezTo>
                <a:cubicBezTo>
                  <a:pt x="347133" y="595140"/>
                  <a:pt x="337651" y="588825"/>
                  <a:pt x="347133" y="576194"/>
                </a:cubicBezTo>
                <a:cubicBezTo>
                  <a:pt x="362936" y="554089"/>
                  <a:pt x="334491" y="557247"/>
                  <a:pt x="325009" y="541458"/>
                </a:cubicBezTo>
                <a:cubicBezTo>
                  <a:pt x="325009" y="541458"/>
                  <a:pt x="318688" y="531985"/>
                  <a:pt x="318688" y="525669"/>
                </a:cubicBezTo>
                <a:cubicBezTo>
                  <a:pt x="331330" y="525669"/>
                  <a:pt x="337651" y="535143"/>
                  <a:pt x="347133" y="522512"/>
                </a:cubicBezTo>
                <a:cubicBezTo>
                  <a:pt x="366096" y="506723"/>
                  <a:pt x="356614" y="481461"/>
                  <a:pt x="385059" y="478303"/>
                </a:cubicBezTo>
                <a:cubicBezTo>
                  <a:pt x="397702" y="475145"/>
                  <a:pt x="407183" y="478303"/>
                  <a:pt x="416665" y="462514"/>
                </a:cubicBezTo>
                <a:cubicBezTo>
                  <a:pt x="422986" y="449883"/>
                  <a:pt x="429307" y="443567"/>
                  <a:pt x="429307" y="427778"/>
                </a:cubicBezTo>
                <a:cubicBezTo>
                  <a:pt x="416665" y="427778"/>
                  <a:pt x="410344" y="399358"/>
                  <a:pt x="410344" y="389885"/>
                </a:cubicBezTo>
                <a:cubicBezTo>
                  <a:pt x="410344" y="367781"/>
                  <a:pt x="410344" y="351992"/>
                  <a:pt x="407183" y="333045"/>
                </a:cubicBezTo>
                <a:cubicBezTo>
                  <a:pt x="397702" y="307783"/>
                  <a:pt x="369257" y="295152"/>
                  <a:pt x="359775" y="269890"/>
                </a:cubicBezTo>
                <a:lnTo>
                  <a:pt x="359775" y="266732"/>
                </a:lnTo>
                <a:cubicBezTo>
                  <a:pt x="359775" y="257259"/>
                  <a:pt x="353454" y="241996"/>
                  <a:pt x="353454" y="232523"/>
                </a:cubicBezTo>
                <a:cubicBezTo>
                  <a:pt x="359775" y="222523"/>
                  <a:pt x="362936" y="213050"/>
                  <a:pt x="372417" y="210418"/>
                </a:cubicBezTo>
                <a:cubicBezTo>
                  <a:pt x="394541" y="204103"/>
                  <a:pt x="407183" y="191472"/>
                  <a:pt x="407183" y="169367"/>
                </a:cubicBezTo>
                <a:cubicBezTo>
                  <a:pt x="407183" y="140947"/>
                  <a:pt x="397702" y="128316"/>
                  <a:pt x="432467" y="128316"/>
                </a:cubicBezTo>
                <a:cubicBezTo>
                  <a:pt x="454591" y="128316"/>
                  <a:pt x="451431" y="109370"/>
                  <a:pt x="448270" y="93581"/>
                </a:cubicBezTo>
                <a:cubicBezTo>
                  <a:pt x="432467" y="39899"/>
                  <a:pt x="473554" y="65161"/>
                  <a:pt x="498839" y="33583"/>
                </a:cubicBezTo>
                <a:cubicBezTo>
                  <a:pt x="520963" y="-1152"/>
                  <a:pt x="527284" y="36741"/>
                  <a:pt x="549407" y="33583"/>
                </a:cubicBezTo>
                <a:cubicBezTo>
                  <a:pt x="560864" y="31215"/>
                  <a:pt x="597507" y="16413"/>
                  <a:pt x="603334" y="1167"/>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44" name="Google Shape;2144;p82"/>
          <p:cNvSpPr/>
          <p:nvPr/>
        </p:nvSpPr>
        <p:spPr>
          <a:xfrm>
            <a:off x="5980706" y="5403591"/>
            <a:ext cx="3561352" cy="5442210"/>
          </a:xfrm>
          <a:custGeom>
            <a:rect b="b" l="l" r="r" t="t"/>
            <a:pathLst>
              <a:path extrusionOk="0" h="5166" w="3381">
                <a:moveTo>
                  <a:pt x="2571" y="4242"/>
                </a:moveTo>
                <a:lnTo>
                  <a:pt x="2571" y="4242"/>
                </a:lnTo>
                <a:cubicBezTo>
                  <a:pt x="2571" y="4260"/>
                  <a:pt x="2547" y="4254"/>
                  <a:pt x="2535" y="4248"/>
                </a:cubicBezTo>
                <a:cubicBezTo>
                  <a:pt x="2529" y="4248"/>
                  <a:pt x="2517" y="4242"/>
                  <a:pt x="2511" y="4242"/>
                </a:cubicBezTo>
                <a:cubicBezTo>
                  <a:pt x="2505" y="4242"/>
                  <a:pt x="2493" y="4236"/>
                  <a:pt x="2487" y="4236"/>
                </a:cubicBezTo>
                <a:cubicBezTo>
                  <a:pt x="2487" y="4224"/>
                  <a:pt x="2493" y="4218"/>
                  <a:pt x="2493" y="4218"/>
                </a:cubicBezTo>
                <a:cubicBezTo>
                  <a:pt x="2505" y="4200"/>
                  <a:pt x="2499" y="4182"/>
                  <a:pt x="2505" y="4170"/>
                </a:cubicBezTo>
                <a:cubicBezTo>
                  <a:pt x="2511" y="4158"/>
                  <a:pt x="2517" y="4122"/>
                  <a:pt x="2529" y="4116"/>
                </a:cubicBezTo>
                <a:cubicBezTo>
                  <a:pt x="2541" y="4116"/>
                  <a:pt x="2547" y="4122"/>
                  <a:pt x="2559" y="4122"/>
                </a:cubicBezTo>
                <a:cubicBezTo>
                  <a:pt x="2571" y="4122"/>
                  <a:pt x="2577" y="4122"/>
                  <a:pt x="2589" y="4122"/>
                </a:cubicBezTo>
                <a:cubicBezTo>
                  <a:pt x="2589" y="4140"/>
                  <a:pt x="2583" y="4152"/>
                  <a:pt x="2577" y="4170"/>
                </a:cubicBezTo>
                <a:cubicBezTo>
                  <a:pt x="2577" y="4188"/>
                  <a:pt x="2577" y="4206"/>
                  <a:pt x="2571" y="4224"/>
                </a:cubicBezTo>
                <a:cubicBezTo>
                  <a:pt x="2571" y="4242"/>
                  <a:pt x="2571" y="4242"/>
                  <a:pt x="2571" y="4242"/>
                </a:cubicBezTo>
                <a:close/>
                <a:moveTo>
                  <a:pt x="1294" y="383"/>
                </a:moveTo>
                <a:lnTo>
                  <a:pt x="1294" y="383"/>
                </a:lnTo>
                <a:lnTo>
                  <a:pt x="1294" y="383"/>
                </a:lnTo>
                <a:cubicBezTo>
                  <a:pt x="1270" y="389"/>
                  <a:pt x="1235" y="395"/>
                  <a:pt x="1217" y="413"/>
                </a:cubicBezTo>
                <a:cubicBezTo>
                  <a:pt x="1205" y="431"/>
                  <a:pt x="1199" y="455"/>
                  <a:pt x="1175" y="473"/>
                </a:cubicBezTo>
                <a:cubicBezTo>
                  <a:pt x="1163" y="479"/>
                  <a:pt x="1133" y="473"/>
                  <a:pt x="1121" y="473"/>
                </a:cubicBezTo>
                <a:cubicBezTo>
                  <a:pt x="1097" y="473"/>
                  <a:pt x="1067" y="461"/>
                  <a:pt x="1061" y="437"/>
                </a:cubicBezTo>
                <a:cubicBezTo>
                  <a:pt x="1055" y="401"/>
                  <a:pt x="1073" y="389"/>
                  <a:pt x="1019" y="389"/>
                </a:cubicBezTo>
                <a:cubicBezTo>
                  <a:pt x="971" y="401"/>
                  <a:pt x="953" y="431"/>
                  <a:pt x="899" y="413"/>
                </a:cubicBezTo>
                <a:cubicBezTo>
                  <a:pt x="863" y="401"/>
                  <a:pt x="845" y="353"/>
                  <a:pt x="815" y="347"/>
                </a:cubicBezTo>
                <a:cubicBezTo>
                  <a:pt x="773" y="335"/>
                  <a:pt x="761" y="353"/>
                  <a:pt x="719" y="335"/>
                </a:cubicBezTo>
                <a:cubicBezTo>
                  <a:pt x="641" y="293"/>
                  <a:pt x="557" y="503"/>
                  <a:pt x="587" y="563"/>
                </a:cubicBezTo>
                <a:cubicBezTo>
                  <a:pt x="623" y="641"/>
                  <a:pt x="563" y="659"/>
                  <a:pt x="492" y="659"/>
                </a:cubicBezTo>
                <a:cubicBezTo>
                  <a:pt x="444" y="659"/>
                  <a:pt x="444" y="701"/>
                  <a:pt x="402" y="712"/>
                </a:cubicBezTo>
                <a:lnTo>
                  <a:pt x="402" y="712"/>
                </a:lnTo>
                <a:cubicBezTo>
                  <a:pt x="378" y="767"/>
                  <a:pt x="378" y="767"/>
                  <a:pt x="378" y="767"/>
                </a:cubicBezTo>
                <a:cubicBezTo>
                  <a:pt x="348" y="796"/>
                  <a:pt x="306" y="820"/>
                  <a:pt x="288" y="856"/>
                </a:cubicBezTo>
                <a:cubicBezTo>
                  <a:pt x="264" y="898"/>
                  <a:pt x="252" y="898"/>
                  <a:pt x="210" y="904"/>
                </a:cubicBezTo>
                <a:cubicBezTo>
                  <a:pt x="138" y="922"/>
                  <a:pt x="138" y="922"/>
                  <a:pt x="138" y="922"/>
                </a:cubicBezTo>
                <a:cubicBezTo>
                  <a:pt x="120" y="928"/>
                  <a:pt x="66" y="898"/>
                  <a:pt x="54" y="904"/>
                </a:cubicBezTo>
                <a:cubicBezTo>
                  <a:pt x="36" y="916"/>
                  <a:pt x="66" y="976"/>
                  <a:pt x="30" y="1000"/>
                </a:cubicBezTo>
                <a:cubicBezTo>
                  <a:pt x="18" y="1012"/>
                  <a:pt x="36" y="1042"/>
                  <a:pt x="36" y="1060"/>
                </a:cubicBezTo>
                <a:cubicBezTo>
                  <a:pt x="42" y="1084"/>
                  <a:pt x="24" y="1102"/>
                  <a:pt x="12" y="1126"/>
                </a:cubicBezTo>
                <a:cubicBezTo>
                  <a:pt x="0" y="1180"/>
                  <a:pt x="0" y="1180"/>
                  <a:pt x="0" y="1180"/>
                </a:cubicBezTo>
                <a:lnTo>
                  <a:pt x="0" y="1180"/>
                </a:lnTo>
                <a:cubicBezTo>
                  <a:pt x="6" y="1180"/>
                  <a:pt x="18" y="1180"/>
                  <a:pt x="24" y="1180"/>
                </a:cubicBezTo>
                <a:cubicBezTo>
                  <a:pt x="84" y="1180"/>
                  <a:pt x="222" y="1078"/>
                  <a:pt x="264" y="1102"/>
                </a:cubicBezTo>
                <a:cubicBezTo>
                  <a:pt x="282" y="1108"/>
                  <a:pt x="336" y="1174"/>
                  <a:pt x="342" y="1186"/>
                </a:cubicBezTo>
                <a:cubicBezTo>
                  <a:pt x="360" y="1216"/>
                  <a:pt x="354" y="1234"/>
                  <a:pt x="342" y="1264"/>
                </a:cubicBezTo>
                <a:cubicBezTo>
                  <a:pt x="336" y="1282"/>
                  <a:pt x="324" y="1378"/>
                  <a:pt x="336" y="1390"/>
                </a:cubicBezTo>
                <a:cubicBezTo>
                  <a:pt x="354" y="1402"/>
                  <a:pt x="366" y="1420"/>
                  <a:pt x="348" y="1444"/>
                </a:cubicBezTo>
                <a:cubicBezTo>
                  <a:pt x="336" y="1468"/>
                  <a:pt x="360" y="1497"/>
                  <a:pt x="366" y="1516"/>
                </a:cubicBezTo>
                <a:cubicBezTo>
                  <a:pt x="384" y="1551"/>
                  <a:pt x="336" y="1569"/>
                  <a:pt x="360" y="1617"/>
                </a:cubicBezTo>
                <a:cubicBezTo>
                  <a:pt x="372" y="1647"/>
                  <a:pt x="378" y="1677"/>
                  <a:pt x="378" y="1707"/>
                </a:cubicBezTo>
                <a:cubicBezTo>
                  <a:pt x="378" y="1761"/>
                  <a:pt x="336" y="1785"/>
                  <a:pt x="354" y="1833"/>
                </a:cubicBezTo>
                <a:cubicBezTo>
                  <a:pt x="360" y="1857"/>
                  <a:pt x="360" y="1887"/>
                  <a:pt x="360" y="1911"/>
                </a:cubicBezTo>
                <a:cubicBezTo>
                  <a:pt x="354" y="1923"/>
                  <a:pt x="306" y="1989"/>
                  <a:pt x="300" y="1995"/>
                </a:cubicBezTo>
                <a:cubicBezTo>
                  <a:pt x="282" y="2031"/>
                  <a:pt x="258" y="1995"/>
                  <a:pt x="264" y="2061"/>
                </a:cubicBezTo>
                <a:cubicBezTo>
                  <a:pt x="264" y="2091"/>
                  <a:pt x="246" y="2115"/>
                  <a:pt x="222" y="2127"/>
                </a:cubicBezTo>
                <a:cubicBezTo>
                  <a:pt x="144" y="2163"/>
                  <a:pt x="354" y="2312"/>
                  <a:pt x="306" y="2378"/>
                </a:cubicBezTo>
                <a:cubicBezTo>
                  <a:pt x="264" y="2426"/>
                  <a:pt x="246" y="2462"/>
                  <a:pt x="336" y="2468"/>
                </a:cubicBezTo>
                <a:cubicBezTo>
                  <a:pt x="372" y="2468"/>
                  <a:pt x="372" y="2480"/>
                  <a:pt x="366" y="2510"/>
                </a:cubicBezTo>
                <a:cubicBezTo>
                  <a:pt x="360" y="2546"/>
                  <a:pt x="384" y="2552"/>
                  <a:pt x="408" y="2570"/>
                </a:cubicBezTo>
                <a:cubicBezTo>
                  <a:pt x="420" y="2588"/>
                  <a:pt x="485" y="2576"/>
                  <a:pt x="509" y="2582"/>
                </a:cubicBezTo>
                <a:cubicBezTo>
                  <a:pt x="533" y="2594"/>
                  <a:pt x="545" y="2624"/>
                  <a:pt x="563" y="2642"/>
                </a:cubicBezTo>
                <a:cubicBezTo>
                  <a:pt x="593" y="2666"/>
                  <a:pt x="641" y="2588"/>
                  <a:pt x="653" y="2666"/>
                </a:cubicBezTo>
                <a:cubicBezTo>
                  <a:pt x="659" y="2696"/>
                  <a:pt x="677" y="2750"/>
                  <a:pt x="695" y="2768"/>
                </a:cubicBezTo>
                <a:cubicBezTo>
                  <a:pt x="719" y="2780"/>
                  <a:pt x="731" y="2792"/>
                  <a:pt x="749" y="2816"/>
                </a:cubicBezTo>
                <a:cubicBezTo>
                  <a:pt x="755" y="2828"/>
                  <a:pt x="749" y="2846"/>
                  <a:pt x="761" y="2858"/>
                </a:cubicBezTo>
                <a:cubicBezTo>
                  <a:pt x="779" y="2876"/>
                  <a:pt x="809" y="2882"/>
                  <a:pt x="815" y="2912"/>
                </a:cubicBezTo>
                <a:cubicBezTo>
                  <a:pt x="815" y="2936"/>
                  <a:pt x="809" y="2984"/>
                  <a:pt x="839" y="2996"/>
                </a:cubicBezTo>
                <a:cubicBezTo>
                  <a:pt x="881" y="3013"/>
                  <a:pt x="917" y="3032"/>
                  <a:pt x="959" y="3044"/>
                </a:cubicBezTo>
                <a:cubicBezTo>
                  <a:pt x="983" y="3050"/>
                  <a:pt x="923" y="3103"/>
                  <a:pt x="929" y="3121"/>
                </a:cubicBezTo>
                <a:cubicBezTo>
                  <a:pt x="929" y="3139"/>
                  <a:pt x="983" y="3145"/>
                  <a:pt x="983" y="3181"/>
                </a:cubicBezTo>
                <a:cubicBezTo>
                  <a:pt x="1001" y="3325"/>
                  <a:pt x="1043" y="3223"/>
                  <a:pt x="1127" y="3229"/>
                </a:cubicBezTo>
                <a:cubicBezTo>
                  <a:pt x="1169" y="3235"/>
                  <a:pt x="1169" y="3301"/>
                  <a:pt x="1211" y="3307"/>
                </a:cubicBezTo>
                <a:cubicBezTo>
                  <a:pt x="1235" y="3313"/>
                  <a:pt x="1276" y="3295"/>
                  <a:pt x="1300" y="3313"/>
                </a:cubicBezTo>
                <a:cubicBezTo>
                  <a:pt x="1331" y="3343"/>
                  <a:pt x="1331" y="3355"/>
                  <a:pt x="1372" y="3373"/>
                </a:cubicBezTo>
                <a:cubicBezTo>
                  <a:pt x="1384" y="3373"/>
                  <a:pt x="1402" y="3379"/>
                  <a:pt x="1408" y="3385"/>
                </a:cubicBezTo>
                <a:cubicBezTo>
                  <a:pt x="1408" y="3391"/>
                  <a:pt x="1426" y="3403"/>
                  <a:pt x="1426" y="3397"/>
                </a:cubicBezTo>
                <a:cubicBezTo>
                  <a:pt x="1450" y="3385"/>
                  <a:pt x="1546" y="3277"/>
                  <a:pt x="1552" y="3253"/>
                </a:cubicBezTo>
                <a:cubicBezTo>
                  <a:pt x="1558" y="3247"/>
                  <a:pt x="1558" y="3253"/>
                  <a:pt x="1558" y="3253"/>
                </a:cubicBezTo>
                <a:cubicBezTo>
                  <a:pt x="1558" y="3283"/>
                  <a:pt x="1654" y="3385"/>
                  <a:pt x="1684" y="3409"/>
                </a:cubicBezTo>
                <a:cubicBezTo>
                  <a:pt x="1744" y="3457"/>
                  <a:pt x="1768" y="3421"/>
                  <a:pt x="1810" y="3385"/>
                </a:cubicBezTo>
                <a:cubicBezTo>
                  <a:pt x="1846" y="3355"/>
                  <a:pt x="1852" y="3379"/>
                  <a:pt x="1876" y="3403"/>
                </a:cubicBezTo>
                <a:cubicBezTo>
                  <a:pt x="1906" y="3445"/>
                  <a:pt x="1936" y="3487"/>
                  <a:pt x="1984" y="3511"/>
                </a:cubicBezTo>
                <a:cubicBezTo>
                  <a:pt x="2050" y="3547"/>
                  <a:pt x="2043" y="3535"/>
                  <a:pt x="2043" y="3613"/>
                </a:cubicBezTo>
                <a:cubicBezTo>
                  <a:pt x="2038" y="3637"/>
                  <a:pt x="2043" y="3667"/>
                  <a:pt x="2026" y="3691"/>
                </a:cubicBezTo>
                <a:cubicBezTo>
                  <a:pt x="2008" y="3703"/>
                  <a:pt x="2002" y="3709"/>
                  <a:pt x="1978" y="3703"/>
                </a:cubicBezTo>
                <a:cubicBezTo>
                  <a:pt x="1942" y="3685"/>
                  <a:pt x="1936" y="3715"/>
                  <a:pt x="1942" y="3745"/>
                </a:cubicBezTo>
                <a:cubicBezTo>
                  <a:pt x="1948" y="3775"/>
                  <a:pt x="1918" y="3799"/>
                  <a:pt x="1906" y="3822"/>
                </a:cubicBezTo>
                <a:cubicBezTo>
                  <a:pt x="1870" y="3859"/>
                  <a:pt x="1828" y="3864"/>
                  <a:pt x="1792" y="3900"/>
                </a:cubicBezTo>
                <a:cubicBezTo>
                  <a:pt x="1768" y="3936"/>
                  <a:pt x="1786" y="3978"/>
                  <a:pt x="1768" y="4014"/>
                </a:cubicBezTo>
                <a:cubicBezTo>
                  <a:pt x="1756" y="4032"/>
                  <a:pt x="1732" y="4050"/>
                  <a:pt x="1744" y="4068"/>
                </a:cubicBezTo>
                <a:cubicBezTo>
                  <a:pt x="1750" y="4092"/>
                  <a:pt x="1786" y="4080"/>
                  <a:pt x="1804" y="4074"/>
                </a:cubicBezTo>
                <a:cubicBezTo>
                  <a:pt x="1852" y="4056"/>
                  <a:pt x="1852" y="4098"/>
                  <a:pt x="1900" y="4092"/>
                </a:cubicBezTo>
                <a:cubicBezTo>
                  <a:pt x="1918" y="4092"/>
                  <a:pt x="1936" y="4086"/>
                  <a:pt x="1954" y="4092"/>
                </a:cubicBezTo>
                <a:cubicBezTo>
                  <a:pt x="1978" y="4110"/>
                  <a:pt x="1972" y="4122"/>
                  <a:pt x="1984" y="4146"/>
                </a:cubicBezTo>
                <a:cubicBezTo>
                  <a:pt x="1990" y="4158"/>
                  <a:pt x="2002" y="4158"/>
                  <a:pt x="2008" y="4170"/>
                </a:cubicBezTo>
                <a:cubicBezTo>
                  <a:pt x="2043" y="4206"/>
                  <a:pt x="2109" y="4290"/>
                  <a:pt x="2169" y="4278"/>
                </a:cubicBezTo>
                <a:cubicBezTo>
                  <a:pt x="2235" y="4266"/>
                  <a:pt x="2259" y="4302"/>
                  <a:pt x="2229" y="4362"/>
                </a:cubicBezTo>
                <a:cubicBezTo>
                  <a:pt x="2211" y="4404"/>
                  <a:pt x="2223" y="4422"/>
                  <a:pt x="2229" y="4464"/>
                </a:cubicBezTo>
                <a:cubicBezTo>
                  <a:pt x="2241" y="4512"/>
                  <a:pt x="2301" y="4518"/>
                  <a:pt x="2313" y="4566"/>
                </a:cubicBezTo>
                <a:cubicBezTo>
                  <a:pt x="2313" y="4578"/>
                  <a:pt x="2325" y="4595"/>
                  <a:pt x="2331" y="4608"/>
                </a:cubicBezTo>
                <a:cubicBezTo>
                  <a:pt x="2337" y="4619"/>
                  <a:pt x="2331" y="4631"/>
                  <a:pt x="2331" y="4643"/>
                </a:cubicBezTo>
                <a:cubicBezTo>
                  <a:pt x="2319" y="4667"/>
                  <a:pt x="2343" y="4679"/>
                  <a:pt x="2349" y="4703"/>
                </a:cubicBezTo>
                <a:cubicBezTo>
                  <a:pt x="2367" y="4757"/>
                  <a:pt x="2355" y="4841"/>
                  <a:pt x="2421" y="4841"/>
                </a:cubicBezTo>
                <a:cubicBezTo>
                  <a:pt x="2421" y="4847"/>
                  <a:pt x="2337" y="4919"/>
                  <a:pt x="2325" y="4943"/>
                </a:cubicBezTo>
                <a:cubicBezTo>
                  <a:pt x="2307" y="4967"/>
                  <a:pt x="2265" y="5045"/>
                  <a:pt x="2277" y="5075"/>
                </a:cubicBezTo>
                <a:cubicBezTo>
                  <a:pt x="2325" y="5063"/>
                  <a:pt x="2457" y="4967"/>
                  <a:pt x="2493" y="5015"/>
                </a:cubicBezTo>
                <a:cubicBezTo>
                  <a:pt x="2511" y="5039"/>
                  <a:pt x="2529" y="5069"/>
                  <a:pt x="2565" y="5057"/>
                </a:cubicBezTo>
                <a:cubicBezTo>
                  <a:pt x="2595" y="5045"/>
                  <a:pt x="2601" y="5015"/>
                  <a:pt x="2643" y="5039"/>
                </a:cubicBezTo>
                <a:cubicBezTo>
                  <a:pt x="2691" y="5063"/>
                  <a:pt x="2583" y="5147"/>
                  <a:pt x="2691" y="5153"/>
                </a:cubicBezTo>
                <a:cubicBezTo>
                  <a:pt x="2793" y="5165"/>
                  <a:pt x="2811" y="5117"/>
                  <a:pt x="2829" y="5033"/>
                </a:cubicBezTo>
                <a:cubicBezTo>
                  <a:pt x="2835" y="4985"/>
                  <a:pt x="2871" y="4961"/>
                  <a:pt x="2877" y="4919"/>
                </a:cubicBezTo>
                <a:cubicBezTo>
                  <a:pt x="2889" y="4877"/>
                  <a:pt x="2889" y="4841"/>
                  <a:pt x="2919" y="4805"/>
                </a:cubicBezTo>
                <a:cubicBezTo>
                  <a:pt x="2942" y="4781"/>
                  <a:pt x="3014" y="4757"/>
                  <a:pt x="3014" y="4715"/>
                </a:cubicBezTo>
                <a:cubicBezTo>
                  <a:pt x="3014" y="4679"/>
                  <a:pt x="3044" y="4685"/>
                  <a:pt x="3056" y="4655"/>
                </a:cubicBezTo>
                <a:cubicBezTo>
                  <a:pt x="3068" y="4595"/>
                  <a:pt x="2996" y="4661"/>
                  <a:pt x="2990" y="4619"/>
                </a:cubicBezTo>
                <a:cubicBezTo>
                  <a:pt x="2990" y="4608"/>
                  <a:pt x="2996" y="4578"/>
                  <a:pt x="2990" y="4566"/>
                </a:cubicBezTo>
                <a:cubicBezTo>
                  <a:pt x="2978" y="4548"/>
                  <a:pt x="2942" y="4554"/>
                  <a:pt x="2930" y="4530"/>
                </a:cubicBezTo>
                <a:cubicBezTo>
                  <a:pt x="2889" y="4470"/>
                  <a:pt x="2829" y="4470"/>
                  <a:pt x="2763" y="4452"/>
                </a:cubicBezTo>
                <a:cubicBezTo>
                  <a:pt x="2763" y="4440"/>
                  <a:pt x="2763" y="4440"/>
                  <a:pt x="2763" y="4440"/>
                </a:cubicBezTo>
                <a:cubicBezTo>
                  <a:pt x="2775" y="4422"/>
                  <a:pt x="2757" y="4398"/>
                  <a:pt x="2739" y="4386"/>
                </a:cubicBezTo>
                <a:cubicBezTo>
                  <a:pt x="2715" y="4368"/>
                  <a:pt x="2745" y="4350"/>
                  <a:pt x="2745" y="4332"/>
                </a:cubicBezTo>
                <a:cubicBezTo>
                  <a:pt x="2745" y="4320"/>
                  <a:pt x="2745" y="4308"/>
                  <a:pt x="2745" y="4296"/>
                </a:cubicBezTo>
                <a:cubicBezTo>
                  <a:pt x="2745" y="4212"/>
                  <a:pt x="2679" y="4248"/>
                  <a:pt x="2625" y="4212"/>
                </a:cubicBezTo>
                <a:cubicBezTo>
                  <a:pt x="2595" y="4188"/>
                  <a:pt x="2661" y="4188"/>
                  <a:pt x="2661" y="4158"/>
                </a:cubicBezTo>
                <a:cubicBezTo>
                  <a:pt x="2661" y="4146"/>
                  <a:pt x="2643" y="4134"/>
                  <a:pt x="2667" y="4134"/>
                </a:cubicBezTo>
                <a:cubicBezTo>
                  <a:pt x="2685" y="4134"/>
                  <a:pt x="2703" y="4128"/>
                  <a:pt x="2691" y="4110"/>
                </a:cubicBezTo>
                <a:cubicBezTo>
                  <a:pt x="2709" y="4098"/>
                  <a:pt x="2751" y="4074"/>
                  <a:pt x="2763" y="4056"/>
                </a:cubicBezTo>
                <a:cubicBezTo>
                  <a:pt x="2781" y="4026"/>
                  <a:pt x="2769" y="4008"/>
                  <a:pt x="2763" y="3984"/>
                </a:cubicBezTo>
                <a:cubicBezTo>
                  <a:pt x="2751" y="3924"/>
                  <a:pt x="2775" y="3900"/>
                  <a:pt x="2733" y="3859"/>
                </a:cubicBezTo>
                <a:cubicBezTo>
                  <a:pt x="2703" y="3822"/>
                  <a:pt x="2721" y="3787"/>
                  <a:pt x="2727" y="3751"/>
                </a:cubicBezTo>
                <a:cubicBezTo>
                  <a:pt x="2733" y="3733"/>
                  <a:pt x="2757" y="3715"/>
                  <a:pt x="2751" y="3703"/>
                </a:cubicBezTo>
                <a:cubicBezTo>
                  <a:pt x="2781" y="3679"/>
                  <a:pt x="2877" y="3613"/>
                  <a:pt x="2913" y="3619"/>
                </a:cubicBezTo>
                <a:cubicBezTo>
                  <a:pt x="2984" y="3631"/>
                  <a:pt x="3020" y="3643"/>
                  <a:pt x="3020" y="3553"/>
                </a:cubicBezTo>
                <a:cubicBezTo>
                  <a:pt x="3020" y="3523"/>
                  <a:pt x="3026" y="3505"/>
                  <a:pt x="3050" y="3481"/>
                </a:cubicBezTo>
                <a:cubicBezTo>
                  <a:pt x="3068" y="3463"/>
                  <a:pt x="3038" y="3379"/>
                  <a:pt x="3026" y="3355"/>
                </a:cubicBezTo>
                <a:cubicBezTo>
                  <a:pt x="3008" y="3289"/>
                  <a:pt x="2978" y="3271"/>
                  <a:pt x="3044" y="3241"/>
                </a:cubicBezTo>
                <a:cubicBezTo>
                  <a:pt x="3080" y="3223"/>
                  <a:pt x="3140" y="3175"/>
                  <a:pt x="3170" y="3169"/>
                </a:cubicBezTo>
                <a:cubicBezTo>
                  <a:pt x="3212" y="3169"/>
                  <a:pt x="3218" y="3092"/>
                  <a:pt x="3242" y="3068"/>
                </a:cubicBezTo>
                <a:cubicBezTo>
                  <a:pt x="3272" y="3020"/>
                  <a:pt x="3320" y="3013"/>
                  <a:pt x="3362" y="2984"/>
                </a:cubicBezTo>
                <a:cubicBezTo>
                  <a:pt x="3374" y="2972"/>
                  <a:pt x="3374" y="2960"/>
                  <a:pt x="3380" y="2954"/>
                </a:cubicBezTo>
                <a:lnTo>
                  <a:pt x="3380" y="2954"/>
                </a:lnTo>
                <a:cubicBezTo>
                  <a:pt x="3332" y="2930"/>
                  <a:pt x="3236" y="2870"/>
                  <a:pt x="3224" y="2816"/>
                </a:cubicBezTo>
                <a:cubicBezTo>
                  <a:pt x="3212" y="2762"/>
                  <a:pt x="3188" y="2726"/>
                  <a:pt x="3128" y="2702"/>
                </a:cubicBezTo>
                <a:cubicBezTo>
                  <a:pt x="3086" y="2690"/>
                  <a:pt x="3068" y="2678"/>
                  <a:pt x="3038" y="2642"/>
                </a:cubicBezTo>
                <a:cubicBezTo>
                  <a:pt x="3038" y="2624"/>
                  <a:pt x="3032" y="2588"/>
                  <a:pt x="3020" y="2570"/>
                </a:cubicBezTo>
                <a:cubicBezTo>
                  <a:pt x="3008" y="2552"/>
                  <a:pt x="2978" y="2540"/>
                  <a:pt x="2990" y="2504"/>
                </a:cubicBezTo>
                <a:cubicBezTo>
                  <a:pt x="3002" y="2456"/>
                  <a:pt x="3008" y="2426"/>
                  <a:pt x="3008" y="2372"/>
                </a:cubicBezTo>
                <a:cubicBezTo>
                  <a:pt x="3008" y="2325"/>
                  <a:pt x="2972" y="2330"/>
                  <a:pt x="2954" y="2294"/>
                </a:cubicBezTo>
                <a:cubicBezTo>
                  <a:pt x="2948" y="2270"/>
                  <a:pt x="2942" y="2246"/>
                  <a:pt x="2937" y="2229"/>
                </a:cubicBezTo>
                <a:cubicBezTo>
                  <a:pt x="2906" y="2139"/>
                  <a:pt x="2966" y="2139"/>
                  <a:pt x="2984" y="2073"/>
                </a:cubicBezTo>
                <a:cubicBezTo>
                  <a:pt x="2990" y="2049"/>
                  <a:pt x="2996" y="2031"/>
                  <a:pt x="2990" y="2007"/>
                </a:cubicBezTo>
                <a:cubicBezTo>
                  <a:pt x="2990" y="1989"/>
                  <a:pt x="2961" y="1977"/>
                  <a:pt x="2954" y="1959"/>
                </a:cubicBezTo>
                <a:cubicBezTo>
                  <a:pt x="2954" y="1947"/>
                  <a:pt x="2984" y="1857"/>
                  <a:pt x="2990" y="1851"/>
                </a:cubicBezTo>
                <a:cubicBezTo>
                  <a:pt x="3008" y="1833"/>
                  <a:pt x="3044" y="1815"/>
                  <a:pt x="3056" y="1797"/>
                </a:cubicBezTo>
                <a:cubicBezTo>
                  <a:pt x="3080" y="1773"/>
                  <a:pt x="3080" y="1707"/>
                  <a:pt x="3080" y="1677"/>
                </a:cubicBezTo>
                <a:cubicBezTo>
                  <a:pt x="3080" y="1617"/>
                  <a:pt x="3044" y="1563"/>
                  <a:pt x="3086" y="1510"/>
                </a:cubicBezTo>
                <a:cubicBezTo>
                  <a:pt x="3104" y="1486"/>
                  <a:pt x="3050" y="1468"/>
                  <a:pt x="3074" y="1450"/>
                </a:cubicBezTo>
                <a:cubicBezTo>
                  <a:pt x="3098" y="1438"/>
                  <a:pt x="3146" y="1462"/>
                  <a:pt x="3110" y="1408"/>
                </a:cubicBezTo>
                <a:cubicBezTo>
                  <a:pt x="3098" y="1360"/>
                  <a:pt x="3062" y="1324"/>
                  <a:pt x="3056" y="1276"/>
                </a:cubicBezTo>
                <a:cubicBezTo>
                  <a:pt x="3050" y="1228"/>
                  <a:pt x="3080" y="1192"/>
                  <a:pt x="3080" y="1150"/>
                </a:cubicBezTo>
                <a:cubicBezTo>
                  <a:pt x="3080" y="1138"/>
                  <a:pt x="3068" y="1084"/>
                  <a:pt x="3062" y="1072"/>
                </a:cubicBezTo>
                <a:cubicBezTo>
                  <a:pt x="3056" y="1054"/>
                  <a:pt x="3008" y="994"/>
                  <a:pt x="2996" y="994"/>
                </a:cubicBezTo>
                <a:cubicBezTo>
                  <a:pt x="2972" y="994"/>
                  <a:pt x="2948" y="1018"/>
                  <a:pt x="2924" y="1024"/>
                </a:cubicBezTo>
                <a:cubicBezTo>
                  <a:pt x="2900" y="1036"/>
                  <a:pt x="2882" y="994"/>
                  <a:pt x="2877" y="976"/>
                </a:cubicBezTo>
                <a:cubicBezTo>
                  <a:pt x="2841" y="940"/>
                  <a:pt x="2835" y="904"/>
                  <a:pt x="2811" y="868"/>
                </a:cubicBezTo>
                <a:cubicBezTo>
                  <a:pt x="2781" y="820"/>
                  <a:pt x="2775" y="796"/>
                  <a:pt x="2769" y="736"/>
                </a:cubicBezTo>
                <a:cubicBezTo>
                  <a:pt x="2769" y="706"/>
                  <a:pt x="2745" y="695"/>
                  <a:pt x="2757" y="671"/>
                </a:cubicBezTo>
                <a:cubicBezTo>
                  <a:pt x="2775" y="635"/>
                  <a:pt x="2775" y="605"/>
                  <a:pt x="2775" y="569"/>
                </a:cubicBezTo>
                <a:cubicBezTo>
                  <a:pt x="2775" y="515"/>
                  <a:pt x="2799" y="473"/>
                  <a:pt x="2817" y="425"/>
                </a:cubicBezTo>
                <a:cubicBezTo>
                  <a:pt x="2823" y="407"/>
                  <a:pt x="2865" y="341"/>
                  <a:pt x="2858" y="329"/>
                </a:cubicBezTo>
                <a:cubicBezTo>
                  <a:pt x="2847" y="311"/>
                  <a:pt x="2799" y="287"/>
                  <a:pt x="2811" y="263"/>
                </a:cubicBezTo>
                <a:cubicBezTo>
                  <a:pt x="2823" y="239"/>
                  <a:pt x="2799" y="239"/>
                  <a:pt x="2775" y="233"/>
                </a:cubicBezTo>
                <a:cubicBezTo>
                  <a:pt x="2739" y="221"/>
                  <a:pt x="2739" y="203"/>
                  <a:pt x="2709" y="179"/>
                </a:cubicBezTo>
                <a:cubicBezTo>
                  <a:pt x="2637" y="131"/>
                  <a:pt x="2613" y="233"/>
                  <a:pt x="2583" y="227"/>
                </a:cubicBezTo>
                <a:cubicBezTo>
                  <a:pt x="2559" y="227"/>
                  <a:pt x="2547" y="233"/>
                  <a:pt x="2517" y="227"/>
                </a:cubicBezTo>
                <a:cubicBezTo>
                  <a:pt x="2487" y="221"/>
                  <a:pt x="2505" y="83"/>
                  <a:pt x="2493" y="53"/>
                </a:cubicBezTo>
                <a:cubicBezTo>
                  <a:pt x="2463" y="0"/>
                  <a:pt x="2469" y="89"/>
                  <a:pt x="2457" y="101"/>
                </a:cubicBezTo>
                <a:cubicBezTo>
                  <a:pt x="2415" y="155"/>
                  <a:pt x="2385" y="101"/>
                  <a:pt x="2343" y="107"/>
                </a:cubicBezTo>
                <a:cubicBezTo>
                  <a:pt x="2313" y="113"/>
                  <a:pt x="2295" y="143"/>
                  <a:pt x="2265" y="155"/>
                </a:cubicBezTo>
                <a:cubicBezTo>
                  <a:pt x="2253" y="185"/>
                  <a:pt x="2259" y="179"/>
                  <a:pt x="2271" y="209"/>
                </a:cubicBezTo>
                <a:cubicBezTo>
                  <a:pt x="2271" y="221"/>
                  <a:pt x="2289" y="239"/>
                  <a:pt x="2295" y="245"/>
                </a:cubicBezTo>
                <a:cubicBezTo>
                  <a:pt x="2319" y="257"/>
                  <a:pt x="2313" y="287"/>
                  <a:pt x="2295" y="305"/>
                </a:cubicBezTo>
                <a:cubicBezTo>
                  <a:pt x="2265" y="347"/>
                  <a:pt x="2157" y="407"/>
                  <a:pt x="2104" y="413"/>
                </a:cubicBezTo>
                <a:cubicBezTo>
                  <a:pt x="2050" y="425"/>
                  <a:pt x="2020" y="467"/>
                  <a:pt x="1966" y="485"/>
                </a:cubicBezTo>
                <a:cubicBezTo>
                  <a:pt x="1936" y="479"/>
                  <a:pt x="1960" y="425"/>
                  <a:pt x="1918" y="443"/>
                </a:cubicBezTo>
                <a:cubicBezTo>
                  <a:pt x="1888" y="455"/>
                  <a:pt x="1846" y="485"/>
                  <a:pt x="1810" y="473"/>
                </a:cubicBezTo>
                <a:cubicBezTo>
                  <a:pt x="1768" y="455"/>
                  <a:pt x="1660" y="431"/>
                  <a:pt x="1624" y="401"/>
                </a:cubicBezTo>
                <a:cubicBezTo>
                  <a:pt x="1582" y="371"/>
                  <a:pt x="1570" y="443"/>
                  <a:pt x="1528" y="413"/>
                </a:cubicBezTo>
                <a:cubicBezTo>
                  <a:pt x="1516" y="407"/>
                  <a:pt x="1492" y="389"/>
                  <a:pt x="1480" y="413"/>
                </a:cubicBezTo>
                <a:cubicBezTo>
                  <a:pt x="1444" y="473"/>
                  <a:pt x="1396" y="383"/>
                  <a:pt x="1378" y="371"/>
                </a:cubicBezTo>
                <a:cubicBezTo>
                  <a:pt x="1354" y="359"/>
                  <a:pt x="1318" y="383"/>
                  <a:pt x="1294" y="383"/>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45" name="Google Shape;2145;p82"/>
          <p:cNvSpPr/>
          <p:nvPr/>
        </p:nvSpPr>
        <p:spPr>
          <a:xfrm>
            <a:off x="6008567" y="1507677"/>
            <a:ext cx="2809146" cy="2298546"/>
          </a:xfrm>
          <a:custGeom>
            <a:rect b="b" l="l" r="r" t="t"/>
            <a:pathLst>
              <a:path extrusionOk="0" h="2182" w="2668">
                <a:moveTo>
                  <a:pt x="330" y="1480"/>
                </a:moveTo>
                <a:lnTo>
                  <a:pt x="330" y="1480"/>
                </a:lnTo>
                <a:cubicBezTo>
                  <a:pt x="336" y="1522"/>
                  <a:pt x="336" y="1522"/>
                  <a:pt x="336" y="1522"/>
                </a:cubicBezTo>
                <a:cubicBezTo>
                  <a:pt x="492" y="1576"/>
                  <a:pt x="492" y="1576"/>
                  <a:pt x="492" y="1576"/>
                </a:cubicBezTo>
                <a:cubicBezTo>
                  <a:pt x="683" y="1546"/>
                  <a:pt x="683" y="1546"/>
                  <a:pt x="683" y="1546"/>
                </a:cubicBezTo>
                <a:cubicBezTo>
                  <a:pt x="707" y="1534"/>
                  <a:pt x="719" y="1498"/>
                  <a:pt x="755" y="1486"/>
                </a:cubicBezTo>
                <a:cubicBezTo>
                  <a:pt x="767" y="1480"/>
                  <a:pt x="779" y="1480"/>
                  <a:pt x="797" y="1474"/>
                </a:cubicBezTo>
                <a:lnTo>
                  <a:pt x="797" y="1474"/>
                </a:lnTo>
                <a:cubicBezTo>
                  <a:pt x="881" y="1444"/>
                  <a:pt x="923" y="1486"/>
                  <a:pt x="941" y="1570"/>
                </a:cubicBezTo>
                <a:cubicBezTo>
                  <a:pt x="953" y="1612"/>
                  <a:pt x="917" y="1678"/>
                  <a:pt x="929" y="1720"/>
                </a:cubicBezTo>
                <a:cubicBezTo>
                  <a:pt x="935" y="1726"/>
                  <a:pt x="1067" y="1738"/>
                  <a:pt x="1091" y="1750"/>
                </a:cubicBezTo>
                <a:cubicBezTo>
                  <a:pt x="1127" y="1762"/>
                  <a:pt x="1163" y="1780"/>
                  <a:pt x="1205" y="1774"/>
                </a:cubicBezTo>
                <a:cubicBezTo>
                  <a:pt x="1276" y="1762"/>
                  <a:pt x="1312" y="1732"/>
                  <a:pt x="1354" y="1798"/>
                </a:cubicBezTo>
                <a:cubicBezTo>
                  <a:pt x="1384" y="1840"/>
                  <a:pt x="1330" y="1876"/>
                  <a:pt x="1354" y="1924"/>
                </a:cubicBezTo>
                <a:cubicBezTo>
                  <a:pt x="1402" y="1936"/>
                  <a:pt x="1426" y="1978"/>
                  <a:pt x="1456" y="1912"/>
                </a:cubicBezTo>
                <a:cubicBezTo>
                  <a:pt x="1474" y="1882"/>
                  <a:pt x="1636" y="1786"/>
                  <a:pt x="1660" y="1786"/>
                </a:cubicBezTo>
                <a:cubicBezTo>
                  <a:pt x="1690" y="1798"/>
                  <a:pt x="1696" y="1882"/>
                  <a:pt x="1756" y="1858"/>
                </a:cubicBezTo>
                <a:cubicBezTo>
                  <a:pt x="1774" y="1852"/>
                  <a:pt x="1804" y="1786"/>
                  <a:pt x="1828" y="1804"/>
                </a:cubicBezTo>
                <a:cubicBezTo>
                  <a:pt x="1882" y="1852"/>
                  <a:pt x="1912" y="1810"/>
                  <a:pt x="1912" y="1900"/>
                </a:cubicBezTo>
                <a:cubicBezTo>
                  <a:pt x="1912" y="1960"/>
                  <a:pt x="1912" y="2044"/>
                  <a:pt x="1984" y="1972"/>
                </a:cubicBezTo>
                <a:lnTo>
                  <a:pt x="1984" y="1972"/>
                </a:lnTo>
                <a:cubicBezTo>
                  <a:pt x="2014" y="2014"/>
                  <a:pt x="1984" y="2085"/>
                  <a:pt x="1996" y="2127"/>
                </a:cubicBezTo>
                <a:cubicBezTo>
                  <a:pt x="2014" y="2181"/>
                  <a:pt x="2133" y="2062"/>
                  <a:pt x="2157" y="2050"/>
                </a:cubicBezTo>
                <a:cubicBezTo>
                  <a:pt x="2355" y="1942"/>
                  <a:pt x="2355" y="1942"/>
                  <a:pt x="2355" y="1942"/>
                </a:cubicBezTo>
                <a:lnTo>
                  <a:pt x="2355" y="1942"/>
                </a:lnTo>
                <a:cubicBezTo>
                  <a:pt x="2385" y="1930"/>
                  <a:pt x="2415" y="1918"/>
                  <a:pt x="2439" y="1900"/>
                </a:cubicBezTo>
                <a:cubicBezTo>
                  <a:pt x="2451" y="1894"/>
                  <a:pt x="2499" y="1888"/>
                  <a:pt x="2487" y="1870"/>
                </a:cubicBezTo>
                <a:cubicBezTo>
                  <a:pt x="2475" y="1846"/>
                  <a:pt x="2463" y="1834"/>
                  <a:pt x="2463" y="1804"/>
                </a:cubicBezTo>
                <a:cubicBezTo>
                  <a:pt x="2475" y="1780"/>
                  <a:pt x="2511" y="1696"/>
                  <a:pt x="2499" y="1672"/>
                </a:cubicBezTo>
                <a:cubicBezTo>
                  <a:pt x="2487" y="1636"/>
                  <a:pt x="2421" y="1648"/>
                  <a:pt x="2403" y="1612"/>
                </a:cubicBezTo>
                <a:cubicBezTo>
                  <a:pt x="2397" y="1594"/>
                  <a:pt x="2367" y="1558"/>
                  <a:pt x="2367" y="1540"/>
                </a:cubicBezTo>
                <a:cubicBezTo>
                  <a:pt x="2367" y="1522"/>
                  <a:pt x="2391" y="1522"/>
                  <a:pt x="2391" y="1510"/>
                </a:cubicBezTo>
                <a:cubicBezTo>
                  <a:pt x="2391" y="1492"/>
                  <a:pt x="2379" y="1486"/>
                  <a:pt x="2367" y="1480"/>
                </a:cubicBezTo>
                <a:cubicBezTo>
                  <a:pt x="2331" y="1462"/>
                  <a:pt x="2289" y="1408"/>
                  <a:pt x="2271" y="1379"/>
                </a:cubicBezTo>
                <a:cubicBezTo>
                  <a:pt x="2259" y="1355"/>
                  <a:pt x="2271" y="1324"/>
                  <a:pt x="2247" y="1307"/>
                </a:cubicBezTo>
                <a:cubicBezTo>
                  <a:pt x="2229" y="1295"/>
                  <a:pt x="2175" y="1283"/>
                  <a:pt x="2199" y="1265"/>
                </a:cubicBezTo>
                <a:cubicBezTo>
                  <a:pt x="2235" y="1229"/>
                  <a:pt x="2217" y="1223"/>
                  <a:pt x="2241" y="1187"/>
                </a:cubicBezTo>
                <a:cubicBezTo>
                  <a:pt x="2289" y="1163"/>
                  <a:pt x="2343" y="1181"/>
                  <a:pt x="2391" y="1145"/>
                </a:cubicBezTo>
                <a:cubicBezTo>
                  <a:pt x="2445" y="1103"/>
                  <a:pt x="2421" y="1079"/>
                  <a:pt x="2439" y="1025"/>
                </a:cubicBezTo>
                <a:cubicBezTo>
                  <a:pt x="2451" y="1001"/>
                  <a:pt x="2469" y="977"/>
                  <a:pt x="2481" y="953"/>
                </a:cubicBezTo>
                <a:cubicBezTo>
                  <a:pt x="2505" y="917"/>
                  <a:pt x="2511" y="917"/>
                  <a:pt x="2547" y="893"/>
                </a:cubicBezTo>
                <a:cubicBezTo>
                  <a:pt x="2589" y="863"/>
                  <a:pt x="2457" y="869"/>
                  <a:pt x="2457" y="833"/>
                </a:cubicBezTo>
                <a:cubicBezTo>
                  <a:pt x="2457" y="809"/>
                  <a:pt x="2481" y="785"/>
                  <a:pt x="2493" y="773"/>
                </a:cubicBezTo>
                <a:cubicBezTo>
                  <a:pt x="2517" y="749"/>
                  <a:pt x="2523" y="731"/>
                  <a:pt x="2523" y="695"/>
                </a:cubicBezTo>
                <a:cubicBezTo>
                  <a:pt x="2523" y="647"/>
                  <a:pt x="2481" y="671"/>
                  <a:pt x="2505" y="611"/>
                </a:cubicBezTo>
                <a:cubicBezTo>
                  <a:pt x="2511" y="588"/>
                  <a:pt x="2511" y="557"/>
                  <a:pt x="2523" y="533"/>
                </a:cubicBezTo>
                <a:cubicBezTo>
                  <a:pt x="2535" y="516"/>
                  <a:pt x="2559" y="504"/>
                  <a:pt x="2565" y="480"/>
                </a:cubicBezTo>
                <a:cubicBezTo>
                  <a:pt x="2595" y="426"/>
                  <a:pt x="2625" y="378"/>
                  <a:pt x="2667" y="330"/>
                </a:cubicBezTo>
                <a:lnTo>
                  <a:pt x="2667" y="330"/>
                </a:lnTo>
                <a:cubicBezTo>
                  <a:pt x="2625" y="282"/>
                  <a:pt x="2625" y="282"/>
                  <a:pt x="2625" y="282"/>
                </a:cubicBezTo>
                <a:cubicBezTo>
                  <a:pt x="2493" y="270"/>
                  <a:pt x="2493" y="270"/>
                  <a:pt x="2493" y="270"/>
                </a:cubicBezTo>
                <a:cubicBezTo>
                  <a:pt x="2469" y="180"/>
                  <a:pt x="2487" y="156"/>
                  <a:pt x="2535" y="84"/>
                </a:cubicBezTo>
                <a:cubicBezTo>
                  <a:pt x="2577" y="24"/>
                  <a:pt x="2397" y="42"/>
                  <a:pt x="2373" y="42"/>
                </a:cubicBezTo>
                <a:cubicBezTo>
                  <a:pt x="2193" y="42"/>
                  <a:pt x="1924" y="198"/>
                  <a:pt x="1804" y="0"/>
                </a:cubicBezTo>
                <a:lnTo>
                  <a:pt x="1804" y="0"/>
                </a:lnTo>
                <a:cubicBezTo>
                  <a:pt x="1696" y="30"/>
                  <a:pt x="1588" y="54"/>
                  <a:pt x="1480" y="102"/>
                </a:cubicBezTo>
                <a:cubicBezTo>
                  <a:pt x="1420" y="132"/>
                  <a:pt x="1276" y="180"/>
                  <a:pt x="1276" y="264"/>
                </a:cubicBezTo>
                <a:cubicBezTo>
                  <a:pt x="1276" y="306"/>
                  <a:pt x="1312" y="354"/>
                  <a:pt x="1330" y="390"/>
                </a:cubicBezTo>
                <a:lnTo>
                  <a:pt x="1330" y="390"/>
                </a:lnTo>
                <a:cubicBezTo>
                  <a:pt x="1342" y="420"/>
                  <a:pt x="1342" y="420"/>
                  <a:pt x="1342" y="420"/>
                </a:cubicBezTo>
                <a:cubicBezTo>
                  <a:pt x="1342" y="432"/>
                  <a:pt x="1348" y="462"/>
                  <a:pt x="1342" y="468"/>
                </a:cubicBezTo>
                <a:cubicBezTo>
                  <a:pt x="1342" y="474"/>
                  <a:pt x="1336" y="474"/>
                  <a:pt x="1330" y="480"/>
                </a:cubicBezTo>
                <a:cubicBezTo>
                  <a:pt x="1324" y="480"/>
                  <a:pt x="1318" y="486"/>
                  <a:pt x="1307" y="498"/>
                </a:cubicBezTo>
                <a:cubicBezTo>
                  <a:pt x="1259" y="564"/>
                  <a:pt x="1312" y="593"/>
                  <a:pt x="1241" y="647"/>
                </a:cubicBezTo>
                <a:cubicBezTo>
                  <a:pt x="1187" y="683"/>
                  <a:pt x="1163" y="761"/>
                  <a:pt x="1121" y="809"/>
                </a:cubicBezTo>
                <a:cubicBezTo>
                  <a:pt x="1073" y="851"/>
                  <a:pt x="1055" y="821"/>
                  <a:pt x="1013" y="809"/>
                </a:cubicBezTo>
                <a:cubicBezTo>
                  <a:pt x="977" y="803"/>
                  <a:pt x="965" y="815"/>
                  <a:pt x="935" y="833"/>
                </a:cubicBezTo>
                <a:cubicBezTo>
                  <a:pt x="887" y="857"/>
                  <a:pt x="821" y="929"/>
                  <a:pt x="761" y="905"/>
                </a:cubicBezTo>
                <a:cubicBezTo>
                  <a:pt x="755" y="881"/>
                  <a:pt x="761" y="833"/>
                  <a:pt x="749" y="815"/>
                </a:cubicBezTo>
                <a:cubicBezTo>
                  <a:pt x="695" y="815"/>
                  <a:pt x="635" y="839"/>
                  <a:pt x="587" y="851"/>
                </a:cubicBezTo>
                <a:cubicBezTo>
                  <a:pt x="455" y="785"/>
                  <a:pt x="455" y="785"/>
                  <a:pt x="455" y="785"/>
                </a:cubicBezTo>
                <a:lnTo>
                  <a:pt x="455" y="785"/>
                </a:lnTo>
                <a:cubicBezTo>
                  <a:pt x="384" y="713"/>
                  <a:pt x="384" y="713"/>
                  <a:pt x="384" y="713"/>
                </a:cubicBezTo>
                <a:cubicBezTo>
                  <a:pt x="384" y="713"/>
                  <a:pt x="384" y="707"/>
                  <a:pt x="378" y="707"/>
                </a:cubicBezTo>
                <a:cubicBezTo>
                  <a:pt x="300" y="701"/>
                  <a:pt x="300" y="701"/>
                  <a:pt x="300" y="701"/>
                </a:cubicBezTo>
                <a:lnTo>
                  <a:pt x="300" y="701"/>
                </a:lnTo>
                <a:cubicBezTo>
                  <a:pt x="258" y="725"/>
                  <a:pt x="258" y="725"/>
                  <a:pt x="258" y="725"/>
                </a:cubicBezTo>
                <a:cubicBezTo>
                  <a:pt x="120" y="809"/>
                  <a:pt x="120" y="809"/>
                  <a:pt x="120" y="809"/>
                </a:cubicBezTo>
                <a:cubicBezTo>
                  <a:pt x="90" y="827"/>
                  <a:pt x="84" y="905"/>
                  <a:pt x="66" y="935"/>
                </a:cubicBezTo>
                <a:cubicBezTo>
                  <a:pt x="54" y="959"/>
                  <a:pt x="18" y="947"/>
                  <a:pt x="6" y="977"/>
                </a:cubicBezTo>
                <a:cubicBezTo>
                  <a:pt x="0" y="995"/>
                  <a:pt x="0" y="1007"/>
                  <a:pt x="12" y="1025"/>
                </a:cubicBezTo>
                <a:cubicBezTo>
                  <a:pt x="42" y="1055"/>
                  <a:pt x="102" y="1031"/>
                  <a:pt x="138" y="1025"/>
                </a:cubicBezTo>
                <a:cubicBezTo>
                  <a:pt x="210" y="1013"/>
                  <a:pt x="228" y="1013"/>
                  <a:pt x="282" y="1061"/>
                </a:cubicBezTo>
                <a:cubicBezTo>
                  <a:pt x="348" y="1109"/>
                  <a:pt x="390" y="1169"/>
                  <a:pt x="444" y="1223"/>
                </a:cubicBezTo>
                <a:cubicBezTo>
                  <a:pt x="473" y="1259"/>
                  <a:pt x="551" y="1259"/>
                  <a:pt x="551" y="1313"/>
                </a:cubicBezTo>
                <a:cubicBezTo>
                  <a:pt x="551" y="1331"/>
                  <a:pt x="533" y="1372"/>
                  <a:pt x="521" y="1390"/>
                </a:cubicBezTo>
                <a:cubicBezTo>
                  <a:pt x="492" y="1426"/>
                  <a:pt x="450" y="1438"/>
                  <a:pt x="402" y="1450"/>
                </a:cubicBezTo>
                <a:cubicBezTo>
                  <a:pt x="378" y="1462"/>
                  <a:pt x="354" y="1486"/>
                  <a:pt x="330" y="148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46" name="Google Shape;2146;p82"/>
          <p:cNvSpPr/>
          <p:nvPr/>
        </p:nvSpPr>
        <p:spPr>
          <a:xfrm>
            <a:off x="6050358" y="3026108"/>
            <a:ext cx="2576988" cy="3129736"/>
          </a:xfrm>
          <a:custGeom>
            <a:rect b="b" l="l" r="r" t="t"/>
            <a:pathLst>
              <a:path extrusionOk="0" h="2972" w="2446">
                <a:moveTo>
                  <a:pt x="755" y="30"/>
                </a:moveTo>
                <a:lnTo>
                  <a:pt x="755" y="30"/>
                </a:lnTo>
                <a:cubicBezTo>
                  <a:pt x="839" y="0"/>
                  <a:pt x="881" y="42"/>
                  <a:pt x="899" y="126"/>
                </a:cubicBezTo>
                <a:cubicBezTo>
                  <a:pt x="911" y="168"/>
                  <a:pt x="875" y="234"/>
                  <a:pt x="887" y="276"/>
                </a:cubicBezTo>
                <a:cubicBezTo>
                  <a:pt x="893" y="282"/>
                  <a:pt x="1025" y="294"/>
                  <a:pt x="1049" y="306"/>
                </a:cubicBezTo>
                <a:cubicBezTo>
                  <a:pt x="1085" y="318"/>
                  <a:pt x="1121" y="336"/>
                  <a:pt x="1163" y="330"/>
                </a:cubicBezTo>
                <a:cubicBezTo>
                  <a:pt x="1234" y="318"/>
                  <a:pt x="1270" y="288"/>
                  <a:pt x="1312" y="354"/>
                </a:cubicBezTo>
                <a:cubicBezTo>
                  <a:pt x="1342" y="396"/>
                  <a:pt x="1288" y="432"/>
                  <a:pt x="1312" y="480"/>
                </a:cubicBezTo>
                <a:cubicBezTo>
                  <a:pt x="1360" y="492"/>
                  <a:pt x="1384" y="534"/>
                  <a:pt x="1414" y="468"/>
                </a:cubicBezTo>
                <a:cubicBezTo>
                  <a:pt x="1432" y="438"/>
                  <a:pt x="1594" y="342"/>
                  <a:pt x="1618" y="342"/>
                </a:cubicBezTo>
                <a:cubicBezTo>
                  <a:pt x="1648" y="354"/>
                  <a:pt x="1654" y="438"/>
                  <a:pt x="1714" y="414"/>
                </a:cubicBezTo>
                <a:cubicBezTo>
                  <a:pt x="1732" y="408"/>
                  <a:pt x="1762" y="342"/>
                  <a:pt x="1786" y="360"/>
                </a:cubicBezTo>
                <a:cubicBezTo>
                  <a:pt x="1840" y="408"/>
                  <a:pt x="1870" y="366"/>
                  <a:pt x="1870" y="456"/>
                </a:cubicBezTo>
                <a:cubicBezTo>
                  <a:pt x="1870" y="516"/>
                  <a:pt x="1870" y="600"/>
                  <a:pt x="1942" y="528"/>
                </a:cubicBezTo>
                <a:lnTo>
                  <a:pt x="1942" y="528"/>
                </a:lnTo>
                <a:cubicBezTo>
                  <a:pt x="1972" y="570"/>
                  <a:pt x="1942" y="641"/>
                  <a:pt x="1954" y="683"/>
                </a:cubicBezTo>
                <a:cubicBezTo>
                  <a:pt x="1972" y="737"/>
                  <a:pt x="2091" y="618"/>
                  <a:pt x="2115" y="606"/>
                </a:cubicBezTo>
                <a:cubicBezTo>
                  <a:pt x="2313" y="498"/>
                  <a:pt x="2313" y="498"/>
                  <a:pt x="2313" y="498"/>
                </a:cubicBezTo>
                <a:lnTo>
                  <a:pt x="2313" y="498"/>
                </a:lnTo>
                <a:cubicBezTo>
                  <a:pt x="2325" y="528"/>
                  <a:pt x="2373" y="540"/>
                  <a:pt x="2385" y="576"/>
                </a:cubicBezTo>
                <a:cubicBezTo>
                  <a:pt x="2397" y="594"/>
                  <a:pt x="2445" y="737"/>
                  <a:pt x="2439" y="743"/>
                </a:cubicBezTo>
                <a:cubicBezTo>
                  <a:pt x="2427" y="767"/>
                  <a:pt x="2403" y="779"/>
                  <a:pt x="2379" y="785"/>
                </a:cubicBezTo>
                <a:cubicBezTo>
                  <a:pt x="2319" y="803"/>
                  <a:pt x="2325" y="851"/>
                  <a:pt x="2253" y="845"/>
                </a:cubicBezTo>
                <a:cubicBezTo>
                  <a:pt x="2223" y="839"/>
                  <a:pt x="2211" y="881"/>
                  <a:pt x="2193" y="899"/>
                </a:cubicBezTo>
                <a:cubicBezTo>
                  <a:pt x="2169" y="923"/>
                  <a:pt x="2121" y="953"/>
                  <a:pt x="2085" y="959"/>
                </a:cubicBezTo>
                <a:cubicBezTo>
                  <a:pt x="2025" y="965"/>
                  <a:pt x="2067" y="1013"/>
                  <a:pt x="2097" y="1043"/>
                </a:cubicBezTo>
                <a:cubicBezTo>
                  <a:pt x="2080" y="1150"/>
                  <a:pt x="2080" y="1150"/>
                  <a:pt x="2080" y="1150"/>
                </a:cubicBezTo>
                <a:lnTo>
                  <a:pt x="2080" y="1150"/>
                </a:lnTo>
                <a:cubicBezTo>
                  <a:pt x="2061" y="1168"/>
                  <a:pt x="2056" y="1192"/>
                  <a:pt x="2025" y="1210"/>
                </a:cubicBezTo>
                <a:cubicBezTo>
                  <a:pt x="2008" y="1222"/>
                  <a:pt x="1984" y="1228"/>
                  <a:pt x="1972" y="1240"/>
                </a:cubicBezTo>
                <a:cubicBezTo>
                  <a:pt x="1966" y="1252"/>
                  <a:pt x="1960" y="1264"/>
                  <a:pt x="1954" y="1276"/>
                </a:cubicBezTo>
                <a:cubicBezTo>
                  <a:pt x="1936" y="1294"/>
                  <a:pt x="1930" y="1288"/>
                  <a:pt x="1906" y="1288"/>
                </a:cubicBezTo>
                <a:cubicBezTo>
                  <a:pt x="1870" y="1288"/>
                  <a:pt x="1876" y="1312"/>
                  <a:pt x="1876" y="1342"/>
                </a:cubicBezTo>
                <a:cubicBezTo>
                  <a:pt x="1882" y="1372"/>
                  <a:pt x="1870" y="1402"/>
                  <a:pt x="1882" y="1431"/>
                </a:cubicBezTo>
                <a:cubicBezTo>
                  <a:pt x="1894" y="1468"/>
                  <a:pt x="1900" y="1455"/>
                  <a:pt x="1864" y="1468"/>
                </a:cubicBezTo>
                <a:cubicBezTo>
                  <a:pt x="1780" y="1509"/>
                  <a:pt x="1810" y="1551"/>
                  <a:pt x="1804" y="1623"/>
                </a:cubicBezTo>
                <a:cubicBezTo>
                  <a:pt x="1804" y="1653"/>
                  <a:pt x="1696" y="1707"/>
                  <a:pt x="1672" y="1695"/>
                </a:cubicBezTo>
                <a:cubicBezTo>
                  <a:pt x="1642" y="1677"/>
                  <a:pt x="1630" y="1617"/>
                  <a:pt x="1606" y="1599"/>
                </a:cubicBezTo>
                <a:cubicBezTo>
                  <a:pt x="1582" y="1581"/>
                  <a:pt x="1516" y="1677"/>
                  <a:pt x="1510" y="1701"/>
                </a:cubicBezTo>
                <a:cubicBezTo>
                  <a:pt x="1504" y="1719"/>
                  <a:pt x="1534" y="1743"/>
                  <a:pt x="1516" y="1767"/>
                </a:cubicBezTo>
                <a:cubicBezTo>
                  <a:pt x="1498" y="1785"/>
                  <a:pt x="1438" y="1821"/>
                  <a:pt x="1408" y="1833"/>
                </a:cubicBezTo>
                <a:cubicBezTo>
                  <a:pt x="1366" y="1851"/>
                  <a:pt x="1378" y="1887"/>
                  <a:pt x="1318" y="1869"/>
                </a:cubicBezTo>
                <a:cubicBezTo>
                  <a:pt x="1241" y="1839"/>
                  <a:pt x="1276" y="1905"/>
                  <a:pt x="1241" y="1923"/>
                </a:cubicBezTo>
                <a:cubicBezTo>
                  <a:pt x="1228" y="1929"/>
                  <a:pt x="1193" y="1923"/>
                  <a:pt x="1193" y="1935"/>
                </a:cubicBezTo>
                <a:cubicBezTo>
                  <a:pt x="1193" y="1983"/>
                  <a:pt x="1186" y="2025"/>
                  <a:pt x="1217" y="2055"/>
                </a:cubicBezTo>
                <a:cubicBezTo>
                  <a:pt x="1228" y="2097"/>
                  <a:pt x="1217" y="2133"/>
                  <a:pt x="1175" y="2151"/>
                </a:cubicBezTo>
                <a:cubicBezTo>
                  <a:pt x="1127" y="2163"/>
                  <a:pt x="1133" y="2163"/>
                  <a:pt x="1133" y="2204"/>
                </a:cubicBezTo>
                <a:cubicBezTo>
                  <a:pt x="1133" y="2228"/>
                  <a:pt x="1115" y="2246"/>
                  <a:pt x="1103" y="2264"/>
                </a:cubicBezTo>
                <a:cubicBezTo>
                  <a:pt x="1097" y="2276"/>
                  <a:pt x="1121" y="2312"/>
                  <a:pt x="1127" y="2324"/>
                </a:cubicBezTo>
                <a:cubicBezTo>
                  <a:pt x="1145" y="2360"/>
                  <a:pt x="1151" y="2378"/>
                  <a:pt x="1193" y="2378"/>
                </a:cubicBezTo>
                <a:cubicBezTo>
                  <a:pt x="1241" y="2378"/>
                  <a:pt x="1223" y="2468"/>
                  <a:pt x="1210" y="2498"/>
                </a:cubicBezTo>
                <a:cubicBezTo>
                  <a:pt x="1199" y="2516"/>
                  <a:pt x="1223" y="2534"/>
                  <a:pt x="1223" y="2552"/>
                </a:cubicBezTo>
                <a:cubicBezTo>
                  <a:pt x="1228" y="2576"/>
                  <a:pt x="1228" y="2618"/>
                  <a:pt x="1228" y="2642"/>
                </a:cubicBezTo>
                <a:lnTo>
                  <a:pt x="1228" y="2642"/>
                </a:lnTo>
                <a:cubicBezTo>
                  <a:pt x="1204" y="2648"/>
                  <a:pt x="1169" y="2654"/>
                  <a:pt x="1151" y="2672"/>
                </a:cubicBezTo>
                <a:cubicBezTo>
                  <a:pt x="1139" y="2690"/>
                  <a:pt x="1133" y="2714"/>
                  <a:pt x="1109" y="2732"/>
                </a:cubicBezTo>
                <a:cubicBezTo>
                  <a:pt x="1097" y="2738"/>
                  <a:pt x="1067" y="2732"/>
                  <a:pt x="1055" y="2732"/>
                </a:cubicBezTo>
                <a:cubicBezTo>
                  <a:pt x="1031" y="2732"/>
                  <a:pt x="1001" y="2720"/>
                  <a:pt x="995" y="2696"/>
                </a:cubicBezTo>
                <a:cubicBezTo>
                  <a:pt x="989" y="2660"/>
                  <a:pt x="1007" y="2648"/>
                  <a:pt x="953" y="2648"/>
                </a:cubicBezTo>
                <a:cubicBezTo>
                  <a:pt x="905" y="2660"/>
                  <a:pt x="887" y="2690"/>
                  <a:pt x="833" y="2672"/>
                </a:cubicBezTo>
                <a:cubicBezTo>
                  <a:pt x="797" y="2660"/>
                  <a:pt x="779" y="2612"/>
                  <a:pt x="749" y="2606"/>
                </a:cubicBezTo>
                <a:cubicBezTo>
                  <a:pt x="707" y="2594"/>
                  <a:pt x="695" y="2612"/>
                  <a:pt x="653" y="2594"/>
                </a:cubicBezTo>
                <a:cubicBezTo>
                  <a:pt x="575" y="2552"/>
                  <a:pt x="491" y="2762"/>
                  <a:pt x="521" y="2822"/>
                </a:cubicBezTo>
                <a:cubicBezTo>
                  <a:pt x="557" y="2900"/>
                  <a:pt x="497" y="2918"/>
                  <a:pt x="426" y="2918"/>
                </a:cubicBezTo>
                <a:cubicBezTo>
                  <a:pt x="378" y="2918"/>
                  <a:pt x="378" y="2960"/>
                  <a:pt x="336" y="2971"/>
                </a:cubicBezTo>
                <a:lnTo>
                  <a:pt x="336" y="2971"/>
                </a:lnTo>
                <a:cubicBezTo>
                  <a:pt x="300" y="2930"/>
                  <a:pt x="288" y="2924"/>
                  <a:pt x="228" y="2912"/>
                </a:cubicBezTo>
                <a:cubicBezTo>
                  <a:pt x="204" y="2912"/>
                  <a:pt x="198" y="2900"/>
                  <a:pt x="186" y="2888"/>
                </a:cubicBezTo>
                <a:cubicBezTo>
                  <a:pt x="102" y="2846"/>
                  <a:pt x="120" y="2786"/>
                  <a:pt x="90" y="2714"/>
                </a:cubicBezTo>
                <a:cubicBezTo>
                  <a:pt x="72" y="2666"/>
                  <a:pt x="36" y="2624"/>
                  <a:pt x="42" y="2570"/>
                </a:cubicBezTo>
                <a:cubicBezTo>
                  <a:pt x="48" y="2528"/>
                  <a:pt x="54" y="2498"/>
                  <a:pt x="66" y="2462"/>
                </a:cubicBezTo>
                <a:cubicBezTo>
                  <a:pt x="72" y="2432"/>
                  <a:pt x="96" y="2414"/>
                  <a:pt x="102" y="2390"/>
                </a:cubicBezTo>
                <a:cubicBezTo>
                  <a:pt x="102" y="2378"/>
                  <a:pt x="108" y="2348"/>
                  <a:pt x="102" y="2336"/>
                </a:cubicBezTo>
                <a:cubicBezTo>
                  <a:pt x="102" y="2312"/>
                  <a:pt x="84" y="2300"/>
                  <a:pt x="90" y="2270"/>
                </a:cubicBezTo>
                <a:cubicBezTo>
                  <a:pt x="96" y="2246"/>
                  <a:pt x="108" y="2228"/>
                  <a:pt x="108" y="2198"/>
                </a:cubicBezTo>
                <a:cubicBezTo>
                  <a:pt x="108" y="2187"/>
                  <a:pt x="84" y="2180"/>
                  <a:pt x="78" y="2175"/>
                </a:cubicBezTo>
                <a:cubicBezTo>
                  <a:pt x="66" y="2169"/>
                  <a:pt x="66" y="2163"/>
                  <a:pt x="54" y="2156"/>
                </a:cubicBezTo>
                <a:lnTo>
                  <a:pt x="54" y="2156"/>
                </a:lnTo>
                <a:cubicBezTo>
                  <a:pt x="48" y="2103"/>
                  <a:pt x="48" y="2103"/>
                  <a:pt x="48" y="2103"/>
                </a:cubicBezTo>
                <a:cubicBezTo>
                  <a:pt x="30" y="2073"/>
                  <a:pt x="0" y="2049"/>
                  <a:pt x="6" y="2013"/>
                </a:cubicBezTo>
                <a:cubicBezTo>
                  <a:pt x="12" y="1983"/>
                  <a:pt x="12" y="1947"/>
                  <a:pt x="12" y="1917"/>
                </a:cubicBezTo>
                <a:cubicBezTo>
                  <a:pt x="36" y="1917"/>
                  <a:pt x="42" y="1929"/>
                  <a:pt x="60" y="1935"/>
                </a:cubicBezTo>
                <a:cubicBezTo>
                  <a:pt x="96" y="1941"/>
                  <a:pt x="120" y="1953"/>
                  <a:pt x="156" y="1965"/>
                </a:cubicBezTo>
                <a:cubicBezTo>
                  <a:pt x="186" y="1971"/>
                  <a:pt x="210" y="1965"/>
                  <a:pt x="240" y="1947"/>
                </a:cubicBezTo>
                <a:cubicBezTo>
                  <a:pt x="264" y="1935"/>
                  <a:pt x="240" y="1875"/>
                  <a:pt x="252" y="1845"/>
                </a:cubicBezTo>
                <a:cubicBezTo>
                  <a:pt x="258" y="1827"/>
                  <a:pt x="258" y="1815"/>
                  <a:pt x="240" y="1803"/>
                </a:cubicBezTo>
                <a:cubicBezTo>
                  <a:pt x="234" y="1797"/>
                  <a:pt x="228" y="1791"/>
                  <a:pt x="216" y="1785"/>
                </a:cubicBezTo>
                <a:cubicBezTo>
                  <a:pt x="198" y="1773"/>
                  <a:pt x="216" y="1755"/>
                  <a:pt x="222" y="1737"/>
                </a:cubicBezTo>
                <a:cubicBezTo>
                  <a:pt x="222" y="1707"/>
                  <a:pt x="222" y="1689"/>
                  <a:pt x="204" y="1665"/>
                </a:cubicBezTo>
                <a:cubicBezTo>
                  <a:pt x="192" y="1653"/>
                  <a:pt x="186" y="1581"/>
                  <a:pt x="198" y="1563"/>
                </a:cubicBezTo>
                <a:cubicBezTo>
                  <a:pt x="210" y="1545"/>
                  <a:pt x="198" y="1539"/>
                  <a:pt x="204" y="1521"/>
                </a:cubicBezTo>
                <a:cubicBezTo>
                  <a:pt x="204" y="1509"/>
                  <a:pt x="210" y="1503"/>
                  <a:pt x="216" y="1491"/>
                </a:cubicBezTo>
                <a:cubicBezTo>
                  <a:pt x="222" y="1485"/>
                  <a:pt x="222" y="1473"/>
                  <a:pt x="228" y="1461"/>
                </a:cubicBezTo>
                <a:lnTo>
                  <a:pt x="228" y="1461"/>
                </a:lnTo>
                <a:cubicBezTo>
                  <a:pt x="258" y="1468"/>
                  <a:pt x="258" y="1444"/>
                  <a:pt x="288" y="1444"/>
                </a:cubicBezTo>
                <a:cubicBezTo>
                  <a:pt x="324" y="1444"/>
                  <a:pt x="390" y="1449"/>
                  <a:pt x="408" y="1402"/>
                </a:cubicBezTo>
                <a:cubicBezTo>
                  <a:pt x="419" y="1378"/>
                  <a:pt x="360" y="1348"/>
                  <a:pt x="360" y="1312"/>
                </a:cubicBezTo>
                <a:cubicBezTo>
                  <a:pt x="360" y="1306"/>
                  <a:pt x="390" y="1252"/>
                  <a:pt x="360" y="1270"/>
                </a:cubicBezTo>
                <a:cubicBezTo>
                  <a:pt x="348" y="1276"/>
                  <a:pt x="324" y="1276"/>
                  <a:pt x="312" y="1264"/>
                </a:cubicBezTo>
                <a:cubicBezTo>
                  <a:pt x="282" y="1240"/>
                  <a:pt x="348" y="1240"/>
                  <a:pt x="366" y="1234"/>
                </a:cubicBezTo>
                <a:cubicBezTo>
                  <a:pt x="378" y="1222"/>
                  <a:pt x="378" y="1210"/>
                  <a:pt x="371" y="1198"/>
                </a:cubicBezTo>
                <a:cubicBezTo>
                  <a:pt x="371" y="1192"/>
                  <a:pt x="360" y="1186"/>
                  <a:pt x="360" y="1180"/>
                </a:cubicBezTo>
                <a:cubicBezTo>
                  <a:pt x="354" y="1168"/>
                  <a:pt x="360" y="1156"/>
                  <a:pt x="360" y="1144"/>
                </a:cubicBezTo>
                <a:cubicBezTo>
                  <a:pt x="371" y="1120"/>
                  <a:pt x="371" y="1097"/>
                  <a:pt x="378" y="1073"/>
                </a:cubicBezTo>
                <a:cubicBezTo>
                  <a:pt x="390" y="1019"/>
                  <a:pt x="426" y="1037"/>
                  <a:pt x="450" y="1007"/>
                </a:cubicBezTo>
                <a:cubicBezTo>
                  <a:pt x="467" y="983"/>
                  <a:pt x="467" y="971"/>
                  <a:pt x="455" y="947"/>
                </a:cubicBezTo>
                <a:cubicBezTo>
                  <a:pt x="450" y="935"/>
                  <a:pt x="450" y="917"/>
                  <a:pt x="443" y="911"/>
                </a:cubicBezTo>
                <a:cubicBezTo>
                  <a:pt x="431" y="905"/>
                  <a:pt x="413" y="917"/>
                  <a:pt x="408" y="911"/>
                </a:cubicBezTo>
                <a:cubicBezTo>
                  <a:pt x="384" y="905"/>
                  <a:pt x="390" y="887"/>
                  <a:pt x="366" y="893"/>
                </a:cubicBezTo>
                <a:cubicBezTo>
                  <a:pt x="342" y="893"/>
                  <a:pt x="312" y="911"/>
                  <a:pt x="294" y="899"/>
                </a:cubicBezTo>
                <a:lnTo>
                  <a:pt x="294" y="899"/>
                </a:lnTo>
                <a:cubicBezTo>
                  <a:pt x="312" y="857"/>
                  <a:pt x="300" y="791"/>
                  <a:pt x="306" y="773"/>
                </a:cubicBezTo>
                <a:cubicBezTo>
                  <a:pt x="324" y="737"/>
                  <a:pt x="360" y="749"/>
                  <a:pt x="348" y="707"/>
                </a:cubicBezTo>
                <a:cubicBezTo>
                  <a:pt x="336" y="647"/>
                  <a:pt x="228" y="618"/>
                  <a:pt x="324" y="582"/>
                </a:cubicBezTo>
                <a:cubicBezTo>
                  <a:pt x="378" y="558"/>
                  <a:pt x="371" y="486"/>
                  <a:pt x="426" y="492"/>
                </a:cubicBezTo>
                <a:cubicBezTo>
                  <a:pt x="443" y="498"/>
                  <a:pt x="450" y="516"/>
                  <a:pt x="467" y="516"/>
                </a:cubicBezTo>
                <a:cubicBezTo>
                  <a:pt x="485" y="516"/>
                  <a:pt x="647" y="438"/>
                  <a:pt x="653" y="426"/>
                </a:cubicBezTo>
                <a:cubicBezTo>
                  <a:pt x="659" y="414"/>
                  <a:pt x="641" y="402"/>
                  <a:pt x="653" y="390"/>
                </a:cubicBezTo>
                <a:cubicBezTo>
                  <a:pt x="701" y="330"/>
                  <a:pt x="683" y="336"/>
                  <a:pt x="683" y="258"/>
                </a:cubicBezTo>
                <a:cubicBezTo>
                  <a:pt x="689" y="234"/>
                  <a:pt x="683" y="216"/>
                  <a:pt x="695" y="198"/>
                </a:cubicBezTo>
                <a:cubicBezTo>
                  <a:pt x="707" y="168"/>
                  <a:pt x="743" y="150"/>
                  <a:pt x="755" y="120"/>
                </a:cubicBezTo>
                <a:cubicBezTo>
                  <a:pt x="761" y="108"/>
                  <a:pt x="767" y="90"/>
                  <a:pt x="767" y="78"/>
                </a:cubicBezTo>
                <a:cubicBezTo>
                  <a:pt x="767" y="72"/>
                  <a:pt x="761" y="42"/>
                  <a:pt x="755" y="3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47" name="Google Shape;2147;p82"/>
          <p:cNvSpPr/>
          <p:nvPr/>
        </p:nvSpPr>
        <p:spPr>
          <a:xfrm>
            <a:off x="8186241" y="1851296"/>
            <a:ext cx="1769066" cy="2516792"/>
          </a:xfrm>
          <a:custGeom>
            <a:rect b="b" l="l" r="r" t="t"/>
            <a:pathLst>
              <a:path extrusionOk="0" h="2391" w="1679">
                <a:moveTo>
                  <a:pt x="600" y="0"/>
                </a:moveTo>
                <a:lnTo>
                  <a:pt x="600" y="0"/>
                </a:lnTo>
                <a:cubicBezTo>
                  <a:pt x="558" y="48"/>
                  <a:pt x="528" y="96"/>
                  <a:pt x="498" y="150"/>
                </a:cubicBezTo>
                <a:cubicBezTo>
                  <a:pt x="492" y="174"/>
                  <a:pt x="468" y="186"/>
                  <a:pt x="456" y="203"/>
                </a:cubicBezTo>
                <a:cubicBezTo>
                  <a:pt x="444" y="227"/>
                  <a:pt x="444" y="258"/>
                  <a:pt x="438" y="281"/>
                </a:cubicBezTo>
                <a:cubicBezTo>
                  <a:pt x="414" y="341"/>
                  <a:pt x="456" y="317"/>
                  <a:pt x="456" y="365"/>
                </a:cubicBezTo>
                <a:cubicBezTo>
                  <a:pt x="456" y="401"/>
                  <a:pt x="450" y="419"/>
                  <a:pt x="426" y="443"/>
                </a:cubicBezTo>
                <a:cubicBezTo>
                  <a:pt x="414" y="455"/>
                  <a:pt x="390" y="479"/>
                  <a:pt x="390" y="503"/>
                </a:cubicBezTo>
                <a:cubicBezTo>
                  <a:pt x="390" y="539"/>
                  <a:pt x="522" y="533"/>
                  <a:pt x="480" y="563"/>
                </a:cubicBezTo>
                <a:cubicBezTo>
                  <a:pt x="444" y="587"/>
                  <a:pt x="438" y="587"/>
                  <a:pt x="414" y="623"/>
                </a:cubicBezTo>
                <a:cubicBezTo>
                  <a:pt x="402" y="647"/>
                  <a:pt x="384" y="671"/>
                  <a:pt x="372" y="695"/>
                </a:cubicBezTo>
                <a:cubicBezTo>
                  <a:pt x="354" y="749"/>
                  <a:pt x="378" y="773"/>
                  <a:pt x="324" y="815"/>
                </a:cubicBezTo>
                <a:cubicBezTo>
                  <a:pt x="276" y="851"/>
                  <a:pt x="222" y="833"/>
                  <a:pt x="174" y="857"/>
                </a:cubicBezTo>
                <a:cubicBezTo>
                  <a:pt x="150" y="893"/>
                  <a:pt x="168" y="899"/>
                  <a:pt x="132" y="935"/>
                </a:cubicBezTo>
                <a:cubicBezTo>
                  <a:pt x="108" y="953"/>
                  <a:pt x="162" y="965"/>
                  <a:pt x="180" y="977"/>
                </a:cubicBezTo>
                <a:cubicBezTo>
                  <a:pt x="204" y="994"/>
                  <a:pt x="192" y="1025"/>
                  <a:pt x="204" y="1049"/>
                </a:cubicBezTo>
                <a:cubicBezTo>
                  <a:pt x="222" y="1078"/>
                  <a:pt x="264" y="1132"/>
                  <a:pt x="300" y="1150"/>
                </a:cubicBezTo>
                <a:cubicBezTo>
                  <a:pt x="312" y="1156"/>
                  <a:pt x="324" y="1162"/>
                  <a:pt x="324" y="1180"/>
                </a:cubicBezTo>
                <a:cubicBezTo>
                  <a:pt x="324" y="1192"/>
                  <a:pt x="300" y="1192"/>
                  <a:pt x="300" y="1210"/>
                </a:cubicBezTo>
                <a:cubicBezTo>
                  <a:pt x="300" y="1228"/>
                  <a:pt x="330" y="1264"/>
                  <a:pt x="336" y="1282"/>
                </a:cubicBezTo>
                <a:cubicBezTo>
                  <a:pt x="354" y="1318"/>
                  <a:pt x="420" y="1306"/>
                  <a:pt x="432" y="1342"/>
                </a:cubicBezTo>
                <a:cubicBezTo>
                  <a:pt x="444" y="1366"/>
                  <a:pt x="408" y="1450"/>
                  <a:pt x="396" y="1474"/>
                </a:cubicBezTo>
                <a:cubicBezTo>
                  <a:pt x="396" y="1504"/>
                  <a:pt x="408" y="1516"/>
                  <a:pt x="420" y="1540"/>
                </a:cubicBezTo>
                <a:cubicBezTo>
                  <a:pt x="432" y="1558"/>
                  <a:pt x="384" y="1564"/>
                  <a:pt x="372" y="1570"/>
                </a:cubicBezTo>
                <a:cubicBezTo>
                  <a:pt x="348" y="1588"/>
                  <a:pt x="318" y="1600"/>
                  <a:pt x="288" y="1612"/>
                </a:cubicBezTo>
                <a:lnTo>
                  <a:pt x="288" y="1612"/>
                </a:lnTo>
                <a:cubicBezTo>
                  <a:pt x="300" y="1642"/>
                  <a:pt x="348" y="1654"/>
                  <a:pt x="360" y="1690"/>
                </a:cubicBezTo>
                <a:cubicBezTo>
                  <a:pt x="372" y="1708"/>
                  <a:pt x="420" y="1851"/>
                  <a:pt x="414" y="1857"/>
                </a:cubicBezTo>
                <a:cubicBezTo>
                  <a:pt x="402" y="1881"/>
                  <a:pt x="378" y="1893"/>
                  <a:pt x="354" y="1899"/>
                </a:cubicBezTo>
                <a:cubicBezTo>
                  <a:pt x="294" y="1917"/>
                  <a:pt x="300" y="1965"/>
                  <a:pt x="228" y="1959"/>
                </a:cubicBezTo>
                <a:cubicBezTo>
                  <a:pt x="198" y="1953"/>
                  <a:pt x="186" y="1995"/>
                  <a:pt x="168" y="2013"/>
                </a:cubicBezTo>
                <a:cubicBezTo>
                  <a:pt x="144" y="2037"/>
                  <a:pt x="96" y="2067"/>
                  <a:pt x="60" y="2073"/>
                </a:cubicBezTo>
                <a:cubicBezTo>
                  <a:pt x="0" y="2079"/>
                  <a:pt x="42" y="2127"/>
                  <a:pt x="72" y="2157"/>
                </a:cubicBezTo>
                <a:cubicBezTo>
                  <a:pt x="55" y="2264"/>
                  <a:pt x="55" y="2264"/>
                  <a:pt x="55" y="2264"/>
                </a:cubicBezTo>
                <a:lnTo>
                  <a:pt x="55" y="2264"/>
                </a:lnTo>
                <a:cubicBezTo>
                  <a:pt x="108" y="2264"/>
                  <a:pt x="156" y="2282"/>
                  <a:pt x="204" y="2282"/>
                </a:cubicBezTo>
                <a:lnTo>
                  <a:pt x="204" y="2282"/>
                </a:lnTo>
                <a:cubicBezTo>
                  <a:pt x="204" y="2288"/>
                  <a:pt x="204" y="2288"/>
                  <a:pt x="204" y="2288"/>
                </a:cubicBezTo>
                <a:lnTo>
                  <a:pt x="204" y="2288"/>
                </a:lnTo>
                <a:lnTo>
                  <a:pt x="204" y="2288"/>
                </a:lnTo>
                <a:cubicBezTo>
                  <a:pt x="222" y="2306"/>
                  <a:pt x="210" y="2354"/>
                  <a:pt x="246" y="2372"/>
                </a:cubicBezTo>
                <a:cubicBezTo>
                  <a:pt x="276" y="2390"/>
                  <a:pt x="318" y="2366"/>
                  <a:pt x="342" y="2348"/>
                </a:cubicBezTo>
                <a:cubicBezTo>
                  <a:pt x="444" y="2282"/>
                  <a:pt x="672" y="2342"/>
                  <a:pt x="696" y="2199"/>
                </a:cubicBezTo>
                <a:cubicBezTo>
                  <a:pt x="702" y="2169"/>
                  <a:pt x="750" y="2085"/>
                  <a:pt x="767" y="2061"/>
                </a:cubicBezTo>
                <a:cubicBezTo>
                  <a:pt x="804" y="2013"/>
                  <a:pt x="756" y="1989"/>
                  <a:pt x="815" y="1929"/>
                </a:cubicBezTo>
                <a:cubicBezTo>
                  <a:pt x="875" y="1899"/>
                  <a:pt x="851" y="1863"/>
                  <a:pt x="929" y="1893"/>
                </a:cubicBezTo>
                <a:cubicBezTo>
                  <a:pt x="971" y="1905"/>
                  <a:pt x="983" y="1887"/>
                  <a:pt x="1001" y="1935"/>
                </a:cubicBezTo>
                <a:cubicBezTo>
                  <a:pt x="1013" y="1965"/>
                  <a:pt x="1037" y="1959"/>
                  <a:pt x="1037" y="2001"/>
                </a:cubicBezTo>
                <a:cubicBezTo>
                  <a:pt x="1043" y="2085"/>
                  <a:pt x="1145" y="1983"/>
                  <a:pt x="1169" y="1971"/>
                </a:cubicBezTo>
                <a:cubicBezTo>
                  <a:pt x="1193" y="1959"/>
                  <a:pt x="1253" y="1911"/>
                  <a:pt x="1259" y="1887"/>
                </a:cubicBezTo>
                <a:cubicBezTo>
                  <a:pt x="1277" y="1857"/>
                  <a:pt x="1253" y="1857"/>
                  <a:pt x="1307" y="1857"/>
                </a:cubicBezTo>
                <a:cubicBezTo>
                  <a:pt x="1343" y="1857"/>
                  <a:pt x="1415" y="1875"/>
                  <a:pt x="1439" y="1851"/>
                </a:cubicBezTo>
                <a:cubicBezTo>
                  <a:pt x="1559" y="1720"/>
                  <a:pt x="1559" y="1720"/>
                  <a:pt x="1559" y="1720"/>
                </a:cubicBezTo>
                <a:cubicBezTo>
                  <a:pt x="1565" y="1702"/>
                  <a:pt x="1571" y="1690"/>
                  <a:pt x="1582" y="1678"/>
                </a:cubicBezTo>
                <a:cubicBezTo>
                  <a:pt x="1589" y="1672"/>
                  <a:pt x="1595" y="1666"/>
                  <a:pt x="1606" y="1666"/>
                </a:cubicBezTo>
                <a:cubicBezTo>
                  <a:pt x="1637" y="1666"/>
                  <a:pt x="1648" y="1630"/>
                  <a:pt x="1678" y="1618"/>
                </a:cubicBezTo>
                <a:lnTo>
                  <a:pt x="1678" y="1618"/>
                </a:lnTo>
                <a:cubicBezTo>
                  <a:pt x="1666" y="1540"/>
                  <a:pt x="1666" y="1540"/>
                  <a:pt x="1666" y="1540"/>
                </a:cubicBezTo>
                <a:cubicBezTo>
                  <a:pt x="1661" y="1474"/>
                  <a:pt x="1606" y="1492"/>
                  <a:pt x="1601" y="1432"/>
                </a:cubicBezTo>
                <a:cubicBezTo>
                  <a:pt x="1589" y="1378"/>
                  <a:pt x="1630" y="1360"/>
                  <a:pt x="1643" y="1312"/>
                </a:cubicBezTo>
                <a:cubicBezTo>
                  <a:pt x="1643" y="1276"/>
                  <a:pt x="1643" y="1240"/>
                  <a:pt x="1643" y="1204"/>
                </a:cubicBezTo>
                <a:cubicBezTo>
                  <a:pt x="1637" y="1162"/>
                  <a:pt x="1672" y="1138"/>
                  <a:pt x="1661" y="1090"/>
                </a:cubicBezTo>
                <a:cubicBezTo>
                  <a:pt x="1643" y="1042"/>
                  <a:pt x="1630" y="959"/>
                  <a:pt x="1582" y="929"/>
                </a:cubicBezTo>
                <a:cubicBezTo>
                  <a:pt x="1547" y="893"/>
                  <a:pt x="1499" y="869"/>
                  <a:pt x="1445" y="881"/>
                </a:cubicBezTo>
                <a:cubicBezTo>
                  <a:pt x="1397" y="887"/>
                  <a:pt x="1349" y="965"/>
                  <a:pt x="1295" y="911"/>
                </a:cubicBezTo>
                <a:cubicBezTo>
                  <a:pt x="1265" y="881"/>
                  <a:pt x="1217" y="875"/>
                  <a:pt x="1187" y="845"/>
                </a:cubicBezTo>
                <a:cubicBezTo>
                  <a:pt x="1187" y="839"/>
                  <a:pt x="1235" y="815"/>
                  <a:pt x="1247" y="809"/>
                </a:cubicBezTo>
                <a:cubicBezTo>
                  <a:pt x="1277" y="797"/>
                  <a:pt x="1301" y="779"/>
                  <a:pt x="1325" y="761"/>
                </a:cubicBezTo>
                <a:cubicBezTo>
                  <a:pt x="1385" y="719"/>
                  <a:pt x="1415" y="653"/>
                  <a:pt x="1415" y="587"/>
                </a:cubicBezTo>
                <a:cubicBezTo>
                  <a:pt x="1415" y="539"/>
                  <a:pt x="1391" y="503"/>
                  <a:pt x="1385" y="461"/>
                </a:cubicBezTo>
                <a:cubicBezTo>
                  <a:pt x="1373" y="395"/>
                  <a:pt x="1415" y="359"/>
                  <a:pt x="1415" y="305"/>
                </a:cubicBezTo>
                <a:lnTo>
                  <a:pt x="1415" y="305"/>
                </a:lnTo>
                <a:cubicBezTo>
                  <a:pt x="1409" y="293"/>
                  <a:pt x="1349" y="293"/>
                  <a:pt x="1331" y="293"/>
                </a:cubicBezTo>
                <a:cubicBezTo>
                  <a:pt x="1253" y="281"/>
                  <a:pt x="1187" y="245"/>
                  <a:pt x="1103" y="258"/>
                </a:cubicBezTo>
                <a:cubicBezTo>
                  <a:pt x="1043" y="269"/>
                  <a:pt x="941" y="299"/>
                  <a:pt x="887" y="275"/>
                </a:cubicBezTo>
                <a:cubicBezTo>
                  <a:pt x="780" y="221"/>
                  <a:pt x="720" y="54"/>
                  <a:pt x="600" y="0"/>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48" name="Google Shape;2148;p82"/>
          <p:cNvSpPr/>
          <p:nvPr/>
        </p:nvSpPr>
        <p:spPr>
          <a:xfrm>
            <a:off x="5247079" y="2868225"/>
            <a:ext cx="1615838" cy="1708818"/>
          </a:xfrm>
          <a:custGeom>
            <a:rect b="b" l="l" r="r" t="t"/>
            <a:pathLst>
              <a:path extrusionOk="0" h="1623" w="1534">
                <a:moveTo>
                  <a:pt x="1054" y="185"/>
                </a:moveTo>
                <a:lnTo>
                  <a:pt x="1054" y="185"/>
                </a:lnTo>
                <a:cubicBezTo>
                  <a:pt x="1060" y="227"/>
                  <a:pt x="1060" y="227"/>
                  <a:pt x="1060" y="227"/>
                </a:cubicBezTo>
                <a:cubicBezTo>
                  <a:pt x="1216" y="281"/>
                  <a:pt x="1216" y="281"/>
                  <a:pt x="1216" y="281"/>
                </a:cubicBezTo>
                <a:cubicBezTo>
                  <a:pt x="1407" y="251"/>
                  <a:pt x="1407" y="251"/>
                  <a:pt x="1407" y="251"/>
                </a:cubicBezTo>
                <a:cubicBezTo>
                  <a:pt x="1431" y="239"/>
                  <a:pt x="1443" y="203"/>
                  <a:pt x="1479" y="191"/>
                </a:cubicBezTo>
                <a:cubicBezTo>
                  <a:pt x="1491" y="185"/>
                  <a:pt x="1503" y="185"/>
                  <a:pt x="1521" y="179"/>
                </a:cubicBezTo>
                <a:lnTo>
                  <a:pt x="1521" y="179"/>
                </a:lnTo>
                <a:cubicBezTo>
                  <a:pt x="1527" y="191"/>
                  <a:pt x="1533" y="221"/>
                  <a:pt x="1533" y="227"/>
                </a:cubicBezTo>
                <a:cubicBezTo>
                  <a:pt x="1533" y="239"/>
                  <a:pt x="1527" y="257"/>
                  <a:pt x="1521" y="269"/>
                </a:cubicBezTo>
                <a:cubicBezTo>
                  <a:pt x="1509" y="299"/>
                  <a:pt x="1473" y="317"/>
                  <a:pt x="1461" y="347"/>
                </a:cubicBezTo>
                <a:cubicBezTo>
                  <a:pt x="1449" y="365"/>
                  <a:pt x="1455" y="383"/>
                  <a:pt x="1449" y="407"/>
                </a:cubicBezTo>
                <a:cubicBezTo>
                  <a:pt x="1449" y="485"/>
                  <a:pt x="1467" y="479"/>
                  <a:pt x="1419" y="539"/>
                </a:cubicBezTo>
                <a:cubicBezTo>
                  <a:pt x="1407" y="551"/>
                  <a:pt x="1425" y="563"/>
                  <a:pt x="1419" y="575"/>
                </a:cubicBezTo>
                <a:cubicBezTo>
                  <a:pt x="1413" y="587"/>
                  <a:pt x="1251" y="665"/>
                  <a:pt x="1233" y="665"/>
                </a:cubicBezTo>
                <a:cubicBezTo>
                  <a:pt x="1216" y="665"/>
                  <a:pt x="1209" y="647"/>
                  <a:pt x="1192" y="641"/>
                </a:cubicBezTo>
                <a:cubicBezTo>
                  <a:pt x="1137" y="635"/>
                  <a:pt x="1144" y="707"/>
                  <a:pt x="1090" y="731"/>
                </a:cubicBezTo>
                <a:cubicBezTo>
                  <a:pt x="994" y="767"/>
                  <a:pt x="1102" y="796"/>
                  <a:pt x="1114" y="856"/>
                </a:cubicBezTo>
                <a:cubicBezTo>
                  <a:pt x="1126" y="898"/>
                  <a:pt x="1090" y="886"/>
                  <a:pt x="1072" y="922"/>
                </a:cubicBezTo>
                <a:cubicBezTo>
                  <a:pt x="1066" y="940"/>
                  <a:pt x="1078" y="1006"/>
                  <a:pt x="1060" y="1048"/>
                </a:cubicBezTo>
                <a:lnTo>
                  <a:pt x="1060" y="1048"/>
                </a:lnTo>
                <a:cubicBezTo>
                  <a:pt x="1018" y="1060"/>
                  <a:pt x="1018" y="1060"/>
                  <a:pt x="1018" y="1060"/>
                </a:cubicBezTo>
                <a:cubicBezTo>
                  <a:pt x="976" y="1072"/>
                  <a:pt x="880" y="1114"/>
                  <a:pt x="862" y="1048"/>
                </a:cubicBezTo>
                <a:cubicBezTo>
                  <a:pt x="850" y="976"/>
                  <a:pt x="850" y="946"/>
                  <a:pt x="772" y="994"/>
                </a:cubicBezTo>
                <a:cubicBezTo>
                  <a:pt x="766" y="1000"/>
                  <a:pt x="682" y="1072"/>
                  <a:pt x="682" y="1036"/>
                </a:cubicBezTo>
                <a:cubicBezTo>
                  <a:pt x="682" y="1012"/>
                  <a:pt x="724" y="904"/>
                  <a:pt x="676" y="922"/>
                </a:cubicBezTo>
                <a:cubicBezTo>
                  <a:pt x="658" y="928"/>
                  <a:pt x="646" y="958"/>
                  <a:pt x="634" y="970"/>
                </a:cubicBezTo>
                <a:cubicBezTo>
                  <a:pt x="616" y="994"/>
                  <a:pt x="616" y="1012"/>
                  <a:pt x="628" y="1042"/>
                </a:cubicBezTo>
                <a:cubicBezTo>
                  <a:pt x="640" y="1066"/>
                  <a:pt x="652" y="1090"/>
                  <a:pt x="652" y="1120"/>
                </a:cubicBezTo>
                <a:cubicBezTo>
                  <a:pt x="652" y="1162"/>
                  <a:pt x="658" y="1192"/>
                  <a:pt x="646" y="1240"/>
                </a:cubicBezTo>
                <a:cubicBezTo>
                  <a:pt x="646" y="1258"/>
                  <a:pt x="664" y="1275"/>
                  <a:pt x="670" y="1293"/>
                </a:cubicBezTo>
                <a:cubicBezTo>
                  <a:pt x="682" y="1311"/>
                  <a:pt x="694" y="1305"/>
                  <a:pt x="712" y="1311"/>
                </a:cubicBezTo>
                <a:cubicBezTo>
                  <a:pt x="748" y="1323"/>
                  <a:pt x="730" y="1341"/>
                  <a:pt x="730" y="1365"/>
                </a:cubicBezTo>
                <a:cubicBezTo>
                  <a:pt x="730" y="1395"/>
                  <a:pt x="808" y="1443"/>
                  <a:pt x="832" y="1449"/>
                </a:cubicBezTo>
                <a:cubicBezTo>
                  <a:pt x="862" y="1455"/>
                  <a:pt x="886" y="1455"/>
                  <a:pt x="892" y="1497"/>
                </a:cubicBezTo>
                <a:cubicBezTo>
                  <a:pt x="898" y="1509"/>
                  <a:pt x="898" y="1545"/>
                  <a:pt x="904" y="1551"/>
                </a:cubicBezTo>
                <a:lnTo>
                  <a:pt x="904" y="1551"/>
                </a:lnTo>
                <a:cubicBezTo>
                  <a:pt x="862" y="1557"/>
                  <a:pt x="862" y="1557"/>
                  <a:pt x="862" y="1557"/>
                </a:cubicBezTo>
                <a:cubicBezTo>
                  <a:pt x="838" y="1569"/>
                  <a:pt x="832" y="1580"/>
                  <a:pt x="820" y="1598"/>
                </a:cubicBezTo>
                <a:cubicBezTo>
                  <a:pt x="808" y="1610"/>
                  <a:pt x="802" y="1622"/>
                  <a:pt x="784" y="1622"/>
                </a:cubicBezTo>
                <a:cubicBezTo>
                  <a:pt x="754" y="1622"/>
                  <a:pt x="760" y="1569"/>
                  <a:pt x="754" y="1551"/>
                </a:cubicBezTo>
                <a:cubicBezTo>
                  <a:pt x="748" y="1527"/>
                  <a:pt x="736" y="1515"/>
                  <a:pt x="712" y="1503"/>
                </a:cubicBezTo>
                <a:cubicBezTo>
                  <a:pt x="700" y="1497"/>
                  <a:pt x="682" y="1491"/>
                  <a:pt x="670" y="1485"/>
                </a:cubicBezTo>
                <a:lnTo>
                  <a:pt x="670" y="1485"/>
                </a:lnTo>
                <a:cubicBezTo>
                  <a:pt x="652" y="1467"/>
                  <a:pt x="652" y="1467"/>
                  <a:pt x="652" y="1467"/>
                </a:cubicBezTo>
                <a:cubicBezTo>
                  <a:pt x="628" y="1455"/>
                  <a:pt x="604" y="1443"/>
                  <a:pt x="586" y="1431"/>
                </a:cubicBezTo>
                <a:cubicBezTo>
                  <a:pt x="562" y="1413"/>
                  <a:pt x="544" y="1389"/>
                  <a:pt x="526" y="1365"/>
                </a:cubicBezTo>
                <a:cubicBezTo>
                  <a:pt x="496" y="1329"/>
                  <a:pt x="401" y="1275"/>
                  <a:pt x="466" y="1222"/>
                </a:cubicBezTo>
                <a:cubicBezTo>
                  <a:pt x="508" y="1192"/>
                  <a:pt x="472" y="1144"/>
                  <a:pt x="472" y="1096"/>
                </a:cubicBezTo>
                <a:cubicBezTo>
                  <a:pt x="472" y="1066"/>
                  <a:pt x="490" y="1036"/>
                  <a:pt x="490" y="1006"/>
                </a:cubicBezTo>
                <a:cubicBezTo>
                  <a:pt x="490" y="946"/>
                  <a:pt x="454" y="922"/>
                  <a:pt x="484" y="862"/>
                </a:cubicBezTo>
                <a:cubicBezTo>
                  <a:pt x="508" y="832"/>
                  <a:pt x="520" y="809"/>
                  <a:pt x="508" y="767"/>
                </a:cubicBezTo>
                <a:cubicBezTo>
                  <a:pt x="490" y="725"/>
                  <a:pt x="514" y="731"/>
                  <a:pt x="520" y="695"/>
                </a:cubicBezTo>
                <a:cubicBezTo>
                  <a:pt x="526" y="677"/>
                  <a:pt x="520" y="659"/>
                  <a:pt x="514" y="641"/>
                </a:cubicBezTo>
                <a:cubicBezTo>
                  <a:pt x="514" y="629"/>
                  <a:pt x="526" y="575"/>
                  <a:pt x="526" y="569"/>
                </a:cubicBezTo>
                <a:cubicBezTo>
                  <a:pt x="484" y="569"/>
                  <a:pt x="448" y="611"/>
                  <a:pt x="406" y="605"/>
                </a:cubicBezTo>
                <a:cubicBezTo>
                  <a:pt x="388" y="605"/>
                  <a:pt x="311" y="563"/>
                  <a:pt x="305" y="551"/>
                </a:cubicBezTo>
                <a:cubicBezTo>
                  <a:pt x="305" y="515"/>
                  <a:pt x="359" y="467"/>
                  <a:pt x="377" y="431"/>
                </a:cubicBezTo>
                <a:cubicBezTo>
                  <a:pt x="388" y="389"/>
                  <a:pt x="406" y="299"/>
                  <a:pt x="377" y="263"/>
                </a:cubicBezTo>
                <a:lnTo>
                  <a:pt x="377" y="263"/>
                </a:lnTo>
                <a:cubicBezTo>
                  <a:pt x="359" y="251"/>
                  <a:pt x="317" y="263"/>
                  <a:pt x="299" y="263"/>
                </a:cubicBezTo>
                <a:cubicBezTo>
                  <a:pt x="263" y="263"/>
                  <a:pt x="227" y="269"/>
                  <a:pt x="197" y="251"/>
                </a:cubicBezTo>
                <a:cubicBezTo>
                  <a:pt x="179" y="245"/>
                  <a:pt x="155" y="251"/>
                  <a:pt x="137" y="263"/>
                </a:cubicBezTo>
                <a:cubicBezTo>
                  <a:pt x="107" y="293"/>
                  <a:pt x="83" y="287"/>
                  <a:pt x="47" y="299"/>
                </a:cubicBezTo>
                <a:lnTo>
                  <a:pt x="47" y="299"/>
                </a:lnTo>
                <a:cubicBezTo>
                  <a:pt x="0" y="251"/>
                  <a:pt x="0" y="251"/>
                  <a:pt x="0" y="251"/>
                </a:cubicBezTo>
                <a:cubicBezTo>
                  <a:pt x="0" y="215"/>
                  <a:pt x="12" y="167"/>
                  <a:pt x="59" y="167"/>
                </a:cubicBezTo>
                <a:cubicBezTo>
                  <a:pt x="83" y="167"/>
                  <a:pt x="95" y="221"/>
                  <a:pt x="125" y="209"/>
                </a:cubicBezTo>
                <a:cubicBezTo>
                  <a:pt x="155" y="197"/>
                  <a:pt x="155" y="161"/>
                  <a:pt x="185" y="143"/>
                </a:cubicBezTo>
                <a:cubicBezTo>
                  <a:pt x="221" y="119"/>
                  <a:pt x="251" y="149"/>
                  <a:pt x="293" y="161"/>
                </a:cubicBezTo>
                <a:cubicBezTo>
                  <a:pt x="311" y="161"/>
                  <a:pt x="412" y="137"/>
                  <a:pt x="424" y="125"/>
                </a:cubicBezTo>
                <a:cubicBezTo>
                  <a:pt x="502" y="197"/>
                  <a:pt x="502" y="197"/>
                  <a:pt x="502" y="197"/>
                </a:cubicBezTo>
                <a:cubicBezTo>
                  <a:pt x="646" y="0"/>
                  <a:pt x="646" y="0"/>
                  <a:pt x="646" y="0"/>
                </a:cubicBezTo>
                <a:cubicBezTo>
                  <a:pt x="700" y="0"/>
                  <a:pt x="718" y="0"/>
                  <a:pt x="718" y="53"/>
                </a:cubicBezTo>
                <a:cubicBezTo>
                  <a:pt x="718" y="77"/>
                  <a:pt x="706" y="131"/>
                  <a:pt x="724" y="149"/>
                </a:cubicBezTo>
                <a:cubicBezTo>
                  <a:pt x="736" y="161"/>
                  <a:pt x="790" y="125"/>
                  <a:pt x="808" y="125"/>
                </a:cubicBezTo>
                <a:cubicBezTo>
                  <a:pt x="838" y="125"/>
                  <a:pt x="880" y="173"/>
                  <a:pt x="886" y="119"/>
                </a:cubicBezTo>
                <a:cubicBezTo>
                  <a:pt x="886" y="107"/>
                  <a:pt x="886" y="84"/>
                  <a:pt x="886" y="65"/>
                </a:cubicBezTo>
                <a:cubicBezTo>
                  <a:pt x="880" y="47"/>
                  <a:pt x="892" y="36"/>
                  <a:pt x="892" y="18"/>
                </a:cubicBezTo>
                <a:cubicBezTo>
                  <a:pt x="910" y="12"/>
                  <a:pt x="976" y="42"/>
                  <a:pt x="994" y="47"/>
                </a:cubicBezTo>
                <a:cubicBezTo>
                  <a:pt x="1018" y="53"/>
                  <a:pt x="1066" y="60"/>
                  <a:pt x="1084" y="71"/>
                </a:cubicBezTo>
                <a:cubicBezTo>
                  <a:pt x="1084" y="101"/>
                  <a:pt x="1060" y="137"/>
                  <a:pt x="1060" y="167"/>
                </a:cubicBezTo>
                <a:cubicBezTo>
                  <a:pt x="1054" y="185"/>
                  <a:pt x="1054" y="185"/>
                  <a:pt x="1054" y="185"/>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49" name="Google Shape;2149;p82"/>
          <p:cNvSpPr/>
          <p:nvPr/>
        </p:nvSpPr>
        <p:spPr>
          <a:xfrm>
            <a:off x="4420587" y="3128265"/>
            <a:ext cx="2126598" cy="1578798"/>
          </a:xfrm>
          <a:custGeom>
            <a:rect b="b" l="l" r="r" t="t"/>
            <a:pathLst>
              <a:path extrusionOk="0" h="1498" w="2019">
                <a:moveTo>
                  <a:pt x="832" y="54"/>
                </a:moveTo>
                <a:lnTo>
                  <a:pt x="832" y="54"/>
                </a:lnTo>
                <a:cubicBezTo>
                  <a:pt x="868" y="42"/>
                  <a:pt x="892" y="48"/>
                  <a:pt x="922" y="18"/>
                </a:cubicBezTo>
                <a:cubicBezTo>
                  <a:pt x="940" y="6"/>
                  <a:pt x="964" y="0"/>
                  <a:pt x="982" y="6"/>
                </a:cubicBezTo>
                <a:cubicBezTo>
                  <a:pt x="1012" y="24"/>
                  <a:pt x="1048" y="18"/>
                  <a:pt x="1084" y="18"/>
                </a:cubicBezTo>
                <a:cubicBezTo>
                  <a:pt x="1102" y="18"/>
                  <a:pt x="1144" y="6"/>
                  <a:pt x="1162" y="18"/>
                </a:cubicBezTo>
                <a:lnTo>
                  <a:pt x="1162" y="18"/>
                </a:lnTo>
                <a:cubicBezTo>
                  <a:pt x="1191" y="54"/>
                  <a:pt x="1173" y="144"/>
                  <a:pt x="1162" y="186"/>
                </a:cubicBezTo>
                <a:cubicBezTo>
                  <a:pt x="1144" y="222"/>
                  <a:pt x="1090" y="270"/>
                  <a:pt x="1090" y="306"/>
                </a:cubicBezTo>
                <a:cubicBezTo>
                  <a:pt x="1096" y="318"/>
                  <a:pt x="1173" y="360"/>
                  <a:pt x="1191" y="360"/>
                </a:cubicBezTo>
                <a:cubicBezTo>
                  <a:pt x="1233" y="366"/>
                  <a:pt x="1269" y="324"/>
                  <a:pt x="1311" y="324"/>
                </a:cubicBezTo>
                <a:cubicBezTo>
                  <a:pt x="1311" y="330"/>
                  <a:pt x="1299" y="384"/>
                  <a:pt x="1299" y="396"/>
                </a:cubicBezTo>
                <a:cubicBezTo>
                  <a:pt x="1305" y="414"/>
                  <a:pt x="1311" y="432"/>
                  <a:pt x="1305" y="450"/>
                </a:cubicBezTo>
                <a:cubicBezTo>
                  <a:pt x="1299" y="486"/>
                  <a:pt x="1275" y="480"/>
                  <a:pt x="1293" y="522"/>
                </a:cubicBezTo>
                <a:cubicBezTo>
                  <a:pt x="1305" y="564"/>
                  <a:pt x="1293" y="587"/>
                  <a:pt x="1269" y="617"/>
                </a:cubicBezTo>
                <a:cubicBezTo>
                  <a:pt x="1239" y="677"/>
                  <a:pt x="1275" y="701"/>
                  <a:pt x="1275" y="761"/>
                </a:cubicBezTo>
                <a:cubicBezTo>
                  <a:pt x="1275" y="791"/>
                  <a:pt x="1257" y="821"/>
                  <a:pt x="1257" y="851"/>
                </a:cubicBezTo>
                <a:cubicBezTo>
                  <a:pt x="1257" y="899"/>
                  <a:pt x="1293" y="947"/>
                  <a:pt x="1251" y="977"/>
                </a:cubicBezTo>
                <a:cubicBezTo>
                  <a:pt x="1186" y="1030"/>
                  <a:pt x="1281" y="1084"/>
                  <a:pt x="1311" y="1120"/>
                </a:cubicBezTo>
                <a:cubicBezTo>
                  <a:pt x="1329" y="1144"/>
                  <a:pt x="1347" y="1168"/>
                  <a:pt x="1371" y="1186"/>
                </a:cubicBezTo>
                <a:cubicBezTo>
                  <a:pt x="1389" y="1198"/>
                  <a:pt x="1413" y="1210"/>
                  <a:pt x="1437" y="1222"/>
                </a:cubicBezTo>
                <a:cubicBezTo>
                  <a:pt x="1455" y="1240"/>
                  <a:pt x="1455" y="1240"/>
                  <a:pt x="1455" y="1240"/>
                </a:cubicBezTo>
                <a:lnTo>
                  <a:pt x="1455" y="1240"/>
                </a:lnTo>
                <a:cubicBezTo>
                  <a:pt x="1389" y="1264"/>
                  <a:pt x="1389" y="1264"/>
                  <a:pt x="1389" y="1264"/>
                </a:cubicBezTo>
                <a:cubicBezTo>
                  <a:pt x="1317" y="1270"/>
                  <a:pt x="1239" y="1288"/>
                  <a:pt x="1179" y="1341"/>
                </a:cubicBezTo>
                <a:cubicBezTo>
                  <a:pt x="1120" y="1395"/>
                  <a:pt x="1054" y="1497"/>
                  <a:pt x="988" y="1395"/>
                </a:cubicBezTo>
                <a:cubicBezTo>
                  <a:pt x="976" y="1377"/>
                  <a:pt x="880" y="1330"/>
                  <a:pt x="868" y="1348"/>
                </a:cubicBezTo>
                <a:cubicBezTo>
                  <a:pt x="850" y="1365"/>
                  <a:pt x="862" y="1407"/>
                  <a:pt x="826" y="1395"/>
                </a:cubicBezTo>
                <a:cubicBezTo>
                  <a:pt x="791" y="1383"/>
                  <a:pt x="761" y="1353"/>
                  <a:pt x="725" y="1335"/>
                </a:cubicBezTo>
                <a:cubicBezTo>
                  <a:pt x="635" y="1335"/>
                  <a:pt x="605" y="1365"/>
                  <a:pt x="527" y="1395"/>
                </a:cubicBezTo>
                <a:cubicBezTo>
                  <a:pt x="461" y="1425"/>
                  <a:pt x="443" y="1437"/>
                  <a:pt x="407" y="1365"/>
                </a:cubicBezTo>
                <a:cubicBezTo>
                  <a:pt x="389" y="1330"/>
                  <a:pt x="354" y="1317"/>
                  <a:pt x="317" y="1312"/>
                </a:cubicBezTo>
                <a:cubicBezTo>
                  <a:pt x="264" y="1306"/>
                  <a:pt x="240" y="1288"/>
                  <a:pt x="222" y="1234"/>
                </a:cubicBezTo>
                <a:cubicBezTo>
                  <a:pt x="222" y="1222"/>
                  <a:pt x="96" y="1240"/>
                  <a:pt x="60" y="1222"/>
                </a:cubicBezTo>
                <a:lnTo>
                  <a:pt x="60" y="1222"/>
                </a:lnTo>
                <a:cubicBezTo>
                  <a:pt x="78" y="1198"/>
                  <a:pt x="66" y="1162"/>
                  <a:pt x="96" y="1138"/>
                </a:cubicBezTo>
                <a:cubicBezTo>
                  <a:pt x="150" y="1096"/>
                  <a:pt x="0" y="953"/>
                  <a:pt x="30" y="887"/>
                </a:cubicBezTo>
                <a:cubicBezTo>
                  <a:pt x="36" y="851"/>
                  <a:pt x="72" y="857"/>
                  <a:pt x="78" y="833"/>
                </a:cubicBezTo>
                <a:cubicBezTo>
                  <a:pt x="90" y="791"/>
                  <a:pt x="126" y="779"/>
                  <a:pt x="138" y="731"/>
                </a:cubicBezTo>
                <a:cubicBezTo>
                  <a:pt x="144" y="683"/>
                  <a:pt x="120" y="635"/>
                  <a:pt x="126" y="593"/>
                </a:cubicBezTo>
                <a:cubicBezTo>
                  <a:pt x="144" y="564"/>
                  <a:pt x="114" y="534"/>
                  <a:pt x="162" y="534"/>
                </a:cubicBezTo>
                <a:cubicBezTo>
                  <a:pt x="216" y="534"/>
                  <a:pt x="192" y="450"/>
                  <a:pt x="234" y="450"/>
                </a:cubicBezTo>
                <a:cubicBezTo>
                  <a:pt x="270" y="450"/>
                  <a:pt x="317" y="456"/>
                  <a:pt x="300" y="504"/>
                </a:cubicBezTo>
                <a:cubicBezTo>
                  <a:pt x="293" y="516"/>
                  <a:pt x="288" y="582"/>
                  <a:pt x="312" y="551"/>
                </a:cubicBezTo>
                <a:cubicBezTo>
                  <a:pt x="365" y="504"/>
                  <a:pt x="377" y="408"/>
                  <a:pt x="443" y="354"/>
                </a:cubicBezTo>
                <a:cubicBezTo>
                  <a:pt x="461" y="342"/>
                  <a:pt x="569" y="276"/>
                  <a:pt x="551" y="252"/>
                </a:cubicBezTo>
                <a:cubicBezTo>
                  <a:pt x="461" y="126"/>
                  <a:pt x="527" y="156"/>
                  <a:pt x="605" y="78"/>
                </a:cubicBezTo>
                <a:cubicBezTo>
                  <a:pt x="659" y="30"/>
                  <a:pt x="653" y="78"/>
                  <a:pt x="695" y="90"/>
                </a:cubicBezTo>
                <a:cubicBezTo>
                  <a:pt x="719" y="102"/>
                  <a:pt x="785" y="84"/>
                  <a:pt x="809" y="78"/>
                </a:cubicBezTo>
                <a:cubicBezTo>
                  <a:pt x="832" y="54"/>
                  <a:pt x="832" y="54"/>
                  <a:pt x="832" y="54"/>
                </a:cubicBezTo>
                <a:close/>
                <a:moveTo>
                  <a:pt x="1689" y="1306"/>
                </a:moveTo>
                <a:lnTo>
                  <a:pt x="1689" y="1306"/>
                </a:lnTo>
                <a:cubicBezTo>
                  <a:pt x="1779" y="1365"/>
                  <a:pt x="1779" y="1365"/>
                  <a:pt x="1779" y="1365"/>
                </a:cubicBezTo>
                <a:lnTo>
                  <a:pt x="1779" y="1365"/>
                </a:lnTo>
                <a:cubicBezTo>
                  <a:pt x="1809" y="1372"/>
                  <a:pt x="1809" y="1348"/>
                  <a:pt x="1839" y="1348"/>
                </a:cubicBezTo>
                <a:cubicBezTo>
                  <a:pt x="1875" y="1348"/>
                  <a:pt x="1941" y="1353"/>
                  <a:pt x="1959" y="1306"/>
                </a:cubicBezTo>
                <a:cubicBezTo>
                  <a:pt x="1970" y="1282"/>
                  <a:pt x="1911" y="1252"/>
                  <a:pt x="1911" y="1216"/>
                </a:cubicBezTo>
                <a:cubicBezTo>
                  <a:pt x="1911" y="1210"/>
                  <a:pt x="1941" y="1156"/>
                  <a:pt x="1911" y="1174"/>
                </a:cubicBezTo>
                <a:cubicBezTo>
                  <a:pt x="1899" y="1180"/>
                  <a:pt x="1875" y="1180"/>
                  <a:pt x="1863" y="1168"/>
                </a:cubicBezTo>
                <a:cubicBezTo>
                  <a:pt x="1833" y="1144"/>
                  <a:pt x="1899" y="1144"/>
                  <a:pt x="1917" y="1138"/>
                </a:cubicBezTo>
                <a:cubicBezTo>
                  <a:pt x="1929" y="1126"/>
                  <a:pt x="1929" y="1114"/>
                  <a:pt x="1922" y="1102"/>
                </a:cubicBezTo>
                <a:cubicBezTo>
                  <a:pt x="1922" y="1096"/>
                  <a:pt x="1911" y="1090"/>
                  <a:pt x="1911" y="1084"/>
                </a:cubicBezTo>
                <a:cubicBezTo>
                  <a:pt x="1905" y="1072"/>
                  <a:pt x="1911" y="1060"/>
                  <a:pt x="1911" y="1048"/>
                </a:cubicBezTo>
                <a:cubicBezTo>
                  <a:pt x="1922" y="1024"/>
                  <a:pt x="1922" y="1001"/>
                  <a:pt x="1929" y="977"/>
                </a:cubicBezTo>
                <a:cubicBezTo>
                  <a:pt x="1941" y="923"/>
                  <a:pt x="1977" y="941"/>
                  <a:pt x="2001" y="911"/>
                </a:cubicBezTo>
                <a:cubicBezTo>
                  <a:pt x="2018" y="887"/>
                  <a:pt x="2018" y="875"/>
                  <a:pt x="2006" y="851"/>
                </a:cubicBezTo>
                <a:cubicBezTo>
                  <a:pt x="2001" y="839"/>
                  <a:pt x="2001" y="821"/>
                  <a:pt x="1994" y="815"/>
                </a:cubicBezTo>
                <a:cubicBezTo>
                  <a:pt x="1982" y="809"/>
                  <a:pt x="1964" y="821"/>
                  <a:pt x="1959" y="815"/>
                </a:cubicBezTo>
                <a:cubicBezTo>
                  <a:pt x="1935" y="809"/>
                  <a:pt x="1941" y="791"/>
                  <a:pt x="1917" y="797"/>
                </a:cubicBezTo>
                <a:cubicBezTo>
                  <a:pt x="1893" y="797"/>
                  <a:pt x="1863" y="815"/>
                  <a:pt x="1845" y="803"/>
                </a:cubicBezTo>
                <a:lnTo>
                  <a:pt x="1845" y="803"/>
                </a:lnTo>
                <a:cubicBezTo>
                  <a:pt x="1803" y="815"/>
                  <a:pt x="1803" y="815"/>
                  <a:pt x="1803" y="815"/>
                </a:cubicBezTo>
                <a:cubicBezTo>
                  <a:pt x="1761" y="827"/>
                  <a:pt x="1665" y="869"/>
                  <a:pt x="1647" y="803"/>
                </a:cubicBezTo>
                <a:cubicBezTo>
                  <a:pt x="1635" y="731"/>
                  <a:pt x="1635" y="701"/>
                  <a:pt x="1557" y="749"/>
                </a:cubicBezTo>
                <a:cubicBezTo>
                  <a:pt x="1551" y="755"/>
                  <a:pt x="1467" y="827"/>
                  <a:pt x="1467" y="791"/>
                </a:cubicBezTo>
                <a:cubicBezTo>
                  <a:pt x="1467" y="767"/>
                  <a:pt x="1509" y="659"/>
                  <a:pt x="1461" y="677"/>
                </a:cubicBezTo>
                <a:cubicBezTo>
                  <a:pt x="1443" y="683"/>
                  <a:pt x="1431" y="713"/>
                  <a:pt x="1419" y="725"/>
                </a:cubicBezTo>
                <a:cubicBezTo>
                  <a:pt x="1401" y="749"/>
                  <a:pt x="1401" y="767"/>
                  <a:pt x="1413" y="797"/>
                </a:cubicBezTo>
                <a:cubicBezTo>
                  <a:pt x="1425" y="821"/>
                  <a:pt x="1437" y="845"/>
                  <a:pt x="1437" y="875"/>
                </a:cubicBezTo>
                <a:cubicBezTo>
                  <a:pt x="1437" y="917"/>
                  <a:pt x="1443" y="947"/>
                  <a:pt x="1431" y="995"/>
                </a:cubicBezTo>
                <a:cubicBezTo>
                  <a:pt x="1431" y="1013"/>
                  <a:pt x="1449" y="1030"/>
                  <a:pt x="1455" y="1048"/>
                </a:cubicBezTo>
                <a:cubicBezTo>
                  <a:pt x="1467" y="1066"/>
                  <a:pt x="1479" y="1060"/>
                  <a:pt x="1497" y="1066"/>
                </a:cubicBezTo>
                <a:cubicBezTo>
                  <a:pt x="1533" y="1078"/>
                  <a:pt x="1515" y="1096"/>
                  <a:pt x="1515" y="1120"/>
                </a:cubicBezTo>
                <a:cubicBezTo>
                  <a:pt x="1515" y="1150"/>
                  <a:pt x="1593" y="1198"/>
                  <a:pt x="1617" y="1204"/>
                </a:cubicBezTo>
                <a:cubicBezTo>
                  <a:pt x="1647" y="1210"/>
                  <a:pt x="1671" y="1210"/>
                  <a:pt x="1677" y="1252"/>
                </a:cubicBezTo>
                <a:cubicBezTo>
                  <a:pt x="1683" y="1264"/>
                  <a:pt x="1683" y="1300"/>
                  <a:pt x="1689" y="1306"/>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0" name="Google Shape;2150;p82"/>
          <p:cNvSpPr/>
          <p:nvPr/>
        </p:nvSpPr>
        <p:spPr>
          <a:xfrm>
            <a:off x="6031785" y="1354441"/>
            <a:ext cx="1392966" cy="1133018"/>
          </a:xfrm>
          <a:custGeom>
            <a:rect b="b" l="l" r="r" t="t"/>
            <a:pathLst>
              <a:path extrusionOk="0" h="1074" w="1325">
                <a:moveTo>
                  <a:pt x="276" y="845"/>
                </a:moveTo>
                <a:lnTo>
                  <a:pt x="276" y="845"/>
                </a:lnTo>
                <a:cubicBezTo>
                  <a:pt x="378" y="773"/>
                  <a:pt x="378" y="773"/>
                  <a:pt x="378" y="773"/>
                </a:cubicBezTo>
                <a:cubicBezTo>
                  <a:pt x="431" y="845"/>
                  <a:pt x="431" y="845"/>
                  <a:pt x="431" y="845"/>
                </a:cubicBezTo>
                <a:cubicBezTo>
                  <a:pt x="431" y="929"/>
                  <a:pt x="431" y="929"/>
                  <a:pt x="431" y="929"/>
                </a:cubicBezTo>
                <a:lnTo>
                  <a:pt x="431" y="929"/>
                </a:lnTo>
                <a:cubicBezTo>
                  <a:pt x="563" y="995"/>
                  <a:pt x="563" y="995"/>
                  <a:pt x="563" y="995"/>
                </a:cubicBezTo>
                <a:cubicBezTo>
                  <a:pt x="611" y="983"/>
                  <a:pt x="671" y="959"/>
                  <a:pt x="725" y="959"/>
                </a:cubicBezTo>
                <a:cubicBezTo>
                  <a:pt x="737" y="977"/>
                  <a:pt x="731" y="1025"/>
                  <a:pt x="737" y="1049"/>
                </a:cubicBezTo>
                <a:cubicBezTo>
                  <a:pt x="797" y="1073"/>
                  <a:pt x="863" y="1001"/>
                  <a:pt x="911" y="977"/>
                </a:cubicBezTo>
                <a:cubicBezTo>
                  <a:pt x="941" y="959"/>
                  <a:pt x="953" y="947"/>
                  <a:pt x="989" y="953"/>
                </a:cubicBezTo>
                <a:cubicBezTo>
                  <a:pt x="1031" y="965"/>
                  <a:pt x="1049" y="995"/>
                  <a:pt x="1097" y="953"/>
                </a:cubicBezTo>
                <a:cubicBezTo>
                  <a:pt x="1139" y="905"/>
                  <a:pt x="1163" y="827"/>
                  <a:pt x="1217" y="791"/>
                </a:cubicBezTo>
                <a:cubicBezTo>
                  <a:pt x="1288" y="737"/>
                  <a:pt x="1235" y="708"/>
                  <a:pt x="1283" y="642"/>
                </a:cubicBezTo>
                <a:cubicBezTo>
                  <a:pt x="1294" y="630"/>
                  <a:pt x="1300" y="624"/>
                  <a:pt x="1306" y="624"/>
                </a:cubicBezTo>
                <a:cubicBezTo>
                  <a:pt x="1312" y="618"/>
                  <a:pt x="1318" y="618"/>
                  <a:pt x="1318" y="612"/>
                </a:cubicBezTo>
                <a:cubicBezTo>
                  <a:pt x="1324" y="606"/>
                  <a:pt x="1318" y="576"/>
                  <a:pt x="1318" y="564"/>
                </a:cubicBezTo>
                <a:cubicBezTo>
                  <a:pt x="1306" y="534"/>
                  <a:pt x="1306" y="534"/>
                  <a:pt x="1306" y="534"/>
                </a:cubicBezTo>
                <a:lnTo>
                  <a:pt x="1306" y="534"/>
                </a:lnTo>
                <a:cubicBezTo>
                  <a:pt x="1276" y="552"/>
                  <a:pt x="1204" y="552"/>
                  <a:pt x="1169" y="534"/>
                </a:cubicBezTo>
                <a:cubicBezTo>
                  <a:pt x="1133" y="516"/>
                  <a:pt x="1193" y="480"/>
                  <a:pt x="1115" y="480"/>
                </a:cubicBezTo>
                <a:cubicBezTo>
                  <a:pt x="1091" y="480"/>
                  <a:pt x="1043" y="486"/>
                  <a:pt x="1025" y="480"/>
                </a:cubicBezTo>
                <a:cubicBezTo>
                  <a:pt x="1007" y="474"/>
                  <a:pt x="983" y="384"/>
                  <a:pt x="989" y="366"/>
                </a:cubicBezTo>
                <a:cubicBezTo>
                  <a:pt x="989" y="312"/>
                  <a:pt x="965" y="264"/>
                  <a:pt x="905" y="282"/>
                </a:cubicBezTo>
                <a:cubicBezTo>
                  <a:pt x="851" y="300"/>
                  <a:pt x="845" y="210"/>
                  <a:pt x="809" y="192"/>
                </a:cubicBezTo>
                <a:cubicBezTo>
                  <a:pt x="677" y="114"/>
                  <a:pt x="581" y="198"/>
                  <a:pt x="461" y="240"/>
                </a:cubicBezTo>
                <a:cubicBezTo>
                  <a:pt x="360" y="282"/>
                  <a:pt x="336" y="222"/>
                  <a:pt x="258" y="174"/>
                </a:cubicBezTo>
                <a:cubicBezTo>
                  <a:pt x="216" y="144"/>
                  <a:pt x="174" y="150"/>
                  <a:pt x="126" y="144"/>
                </a:cubicBezTo>
                <a:cubicBezTo>
                  <a:pt x="102" y="150"/>
                  <a:pt x="102" y="102"/>
                  <a:pt x="102" y="90"/>
                </a:cubicBezTo>
                <a:cubicBezTo>
                  <a:pt x="102" y="66"/>
                  <a:pt x="96" y="48"/>
                  <a:pt x="96" y="24"/>
                </a:cubicBezTo>
                <a:cubicBezTo>
                  <a:pt x="90" y="18"/>
                  <a:pt x="78" y="6"/>
                  <a:pt x="78" y="0"/>
                </a:cubicBezTo>
                <a:lnTo>
                  <a:pt x="78" y="0"/>
                </a:lnTo>
                <a:cubicBezTo>
                  <a:pt x="60" y="12"/>
                  <a:pt x="54" y="42"/>
                  <a:pt x="42" y="60"/>
                </a:cubicBezTo>
                <a:cubicBezTo>
                  <a:pt x="30" y="72"/>
                  <a:pt x="30" y="90"/>
                  <a:pt x="18" y="108"/>
                </a:cubicBezTo>
                <a:cubicBezTo>
                  <a:pt x="0" y="144"/>
                  <a:pt x="24" y="180"/>
                  <a:pt x="24" y="216"/>
                </a:cubicBezTo>
                <a:cubicBezTo>
                  <a:pt x="54" y="276"/>
                  <a:pt x="24" y="324"/>
                  <a:pt x="24" y="384"/>
                </a:cubicBezTo>
                <a:cubicBezTo>
                  <a:pt x="24" y="450"/>
                  <a:pt x="48" y="438"/>
                  <a:pt x="84" y="474"/>
                </a:cubicBezTo>
                <a:cubicBezTo>
                  <a:pt x="138" y="534"/>
                  <a:pt x="66" y="630"/>
                  <a:pt x="48" y="690"/>
                </a:cubicBezTo>
                <a:lnTo>
                  <a:pt x="48" y="690"/>
                </a:lnTo>
                <a:cubicBezTo>
                  <a:pt x="60" y="713"/>
                  <a:pt x="72" y="737"/>
                  <a:pt x="90" y="755"/>
                </a:cubicBezTo>
                <a:cubicBezTo>
                  <a:pt x="144" y="797"/>
                  <a:pt x="180" y="755"/>
                  <a:pt x="228" y="732"/>
                </a:cubicBezTo>
                <a:cubicBezTo>
                  <a:pt x="276" y="713"/>
                  <a:pt x="264" y="803"/>
                  <a:pt x="264" y="821"/>
                </a:cubicBezTo>
                <a:cubicBezTo>
                  <a:pt x="276" y="845"/>
                  <a:pt x="276" y="845"/>
                  <a:pt x="276" y="845"/>
                </a:cubicBez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1" name="Google Shape;2151;p82"/>
          <p:cNvSpPr/>
          <p:nvPr/>
        </p:nvSpPr>
        <p:spPr>
          <a:xfrm>
            <a:off x="9664638" y="-31298"/>
            <a:ext cx="1989032" cy="1374664"/>
          </a:xfrm>
          <a:custGeom>
            <a:rect b="b" l="l" r="r" t="t"/>
            <a:pathLst>
              <a:path extrusionOk="0" h="687332" w="994516">
                <a:moveTo>
                  <a:pt x="762831" y="0"/>
                </a:moveTo>
                <a:lnTo>
                  <a:pt x="961675" y="0"/>
                </a:lnTo>
                <a:lnTo>
                  <a:pt x="974784" y="5507"/>
                </a:lnTo>
                <a:cubicBezTo>
                  <a:pt x="983466" y="9461"/>
                  <a:pt x="991359" y="14205"/>
                  <a:pt x="994516" y="20531"/>
                </a:cubicBezTo>
                <a:cubicBezTo>
                  <a:pt x="994516" y="26857"/>
                  <a:pt x="988202" y="33183"/>
                  <a:pt x="985044" y="39509"/>
                </a:cubicBezTo>
                <a:cubicBezTo>
                  <a:pt x="982413" y="39509"/>
                  <a:pt x="982413" y="42672"/>
                  <a:pt x="979256" y="45835"/>
                </a:cubicBezTo>
                <a:lnTo>
                  <a:pt x="966627" y="55324"/>
                </a:lnTo>
                <a:cubicBezTo>
                  <a:pt x="966627" y="55324"/>
                  <a:pt x="966627" y="55324"/>
                  <a:pt x="944527" y="55324"/>
                </a:cubicBezTo>
                <a:cubicBezTo>
                  <a:pt x="938213" y="48998"/>
                  <a:pt x="903484" y="48998"/>
                  <a:pt x="894012" y="45835"/>
                </a:cubicBezTo>
                <a:cubicBezTo>
                  <a:pt x="881383" y="45835"/>
                  <a:pt x="856126" y="36346"/>
                  <a:pt x="856126" y="55324"/>
                </a:cubicBezTo>
                <a:cubicBezTo>
                  <a:pt x="856126" y="64812"/>
                  <a:pt x="862440" y="74301"/>
                  <a:pt x="865597" y="80627"/>
                </a:cubicBezTo>
                <a:cubicBezTo>
                  <a:pt x="865597" y="90116"/>
                  <a:pt x="865597" y="99605"/>
                  <a:pt x="871912" y="105930"/>
                </a:cubicBezTo>
                <a:cubicBezTo>
                  <a:pt x="878226" y="109093"/>
                  <a:pt x="881383" y="105930"/>
                  <a:pt x="887698" y="112256"/>
                </a:cubicBezTo>
                <a:cubicBezTo>
                  <a:pt x="894012" y="118582"/>
                  <a:pt x="890855" y="143886"/>
                  <a:pt x="887698" y="150212"/>
                </a:cubicBezTo>
                <a:cubicBezTo>
                  <a:pt x="887698" y="150212"/>
                  <a:pt x="887698" y="150212"/>
                  <a:pt x="834025" y="191330"/>
                </a:cubicBezTo>
                <a:cubicBezTo>
                  <a:pt x="834025" y="191330"/>
                  <a:pt x="834025" y="191330"/>
                  <a:pt x="827711" y="172352"/>
                </a:cubicBezTo>
                <a:cubicBezTo>
                  <a:pt x="821397" y="166026"/>
                  <a:pt x="802453" y="140723"/>
                  <a:pt x="827711" y="140723"/>
                </a:cubicBezTo>
                <a:cubicBezTo>
                  <a:pt x="834025" y="143886"/>
                  <a:pt x="881383" y="153374"/>
                  <a:pt x="868754" y="134397"/>
                </a:cubicBezTo>
                <a:cubicBezTo>
                  <a:pt x="862440" y="121745"/>
                  <a:pt x="808768" y="67975"/>
                  <a:pt x="796139" y="77464"/>
                </a:cubicBezTo>
                <a:cubicBezTo>
                  <a:pt x="789825" y="83790"/>
                  <a:pt x="789825" y="93279"/>
                  <a:pt x="783510" y="99605"/>
                </a:cubicBezTo>
                <a:cubicBezTo>
                  <a:pt x="777196" y="105930"/>
                  <a:pt x="761410" y="102768"/>
                  <a:pt x="758253" y="109093"/>
                </a:cubicBezTo>
                <a:cubicBezTo>
                  <a:pt x="751938" y="118582"/>
                  <a:pt x="764567" y="131234"/>
                  <a:pt x="767724" y="137560"/>
                </a:cubicBezTo>
                <a:cubicBezTo>
                  <a:pt x="767724" y="150212"/>
                  <a:pt x="755096" y="150212"/>
                  <a:pt x="745624" y="153374"/>
                </a:cubicBezTo>
                <a:cubicBezTo>
                  <a:pt x="723524" y="162863"/>
                  <a:pt x="723524" y="166026"/>
                  <a:pt x="723524" y="191330"/>
                </a:cubicBezTo>
                <a:cubicBezTo>
                  <a:pt x="717209" y="197656"/>
                  <a:pt x="714052" y="216106"/>
                  <a:pt x="714052" y="228758"/>
                </a:cubicBezTo>
                <a:cubicBezTo>
                  <a:pt x="714052" y="241409"/>
                  <a:pt x="720366" y="254061"/>
                  <a:pt x="714052" y="266713"/>
                </a:cubicBezTo>
                <a:cubicBezTo>
                  <a:pt x="710895" y="276202"/>
                  <a:pt x="704580" y="282528"/>
                  <a:pt x="704580" y="292016"/>
                </a:cubicBezTo>
                <a:cubicBezTo>
                  <a:pt x="704580" y="292016"/>
                  <a:pt x="704580" y="292016"/>
                  <a:pt x="710895" y="342623"/>
                </a:cubicBezTo>
                <a:cubicBezTo>
                  <a:pt x="685637" y="342623"/>
                  <a:pt x="641437" y="355275"/>
                  <a:pt x="616179" y="345786"/>
                </a:cubicBezTo>
                <a:cubicBezTo>
                  <a:pt x="597236" y="339460"/>
                  <a:pt x="568821" y="310994"/>
                  <a:pt x="556192" y="295179"/>
                </a:cubicBezTo>
                <a:cubicBezTo>
                  <a:pt x="546721" y="282528"/>
                  <a:pt x="550404" y="260387"/>
                  <a:pt x="528304" y="266713"/>
                </a:cubicBezTo>
                <a:cubicBezTo>
                  <a:pt x="496732" y="273039"/>
                  <a:pt x="480946" y="238247"/>
                  <a:pt x="468317" y="241409"/>
                </a:cubicBezTo>
                <a:cubicBezTo>
                  <a:pt x="452531" y="245100"/>
                  <a:pt x="446217" y="250898"/>
                  <a:pt x="430431" y="245100"/>
                </a:cubicBezTo>
                <a:cubicBezTo>
                  <a:pt x="414645" y="238247"/>
                  <a:pt x="405173" y="226122"/>
                  <a:pt x="386230" y="222959"/>
                </a:cubicBezTo>
                <a:cubicBezTo>
                  <a:pt x="360973" y="216106"/>
                  <a:pt x="373601" y="250898"/>
                  <a:pt x="383073" y="260387"/>
                </a:cubicBezTo>
                <a:cubicBezTo>
                  <a:pt x="402016" y="279365"/>
                  <a:pt x="405173" y="295179"/>
                  <a:pt x="389387" y="314157"/>
                </a:cubicBezTo>
                <a:cubicBezTo>
                  <a:pt x="379916" y="326809"/>
                  <a:pt x="351501" y="361601"/>
                  <a:pt x="338872" y="367927"/>
                </a:cubicBezTo>
                <a:cubicBezTo>
                  <a:pt x="329401" y="380579"/>
                  <a:pt x="326244" y="402719"/>
                  <a:pt x="316772" y="415371"/>
                </a:cubicBezTo>
                <a:cubicBezTo>
                  <a:pt x="307300" y="424860"/>
                  <a:pt x="291514" y="415371"/>
                  <a:pt x="288357" y="431185"/>
                </a:cubicBezTo>
                <a:cubicBezTo>
                  <a:pt x="282043" y="456489"/>
                  <a:pt x="300986" y="484955"/>
                  <a:pt x="291514" y="510259"/>
                </a:cubicBezTo>
                <a:cubicBezTo>
                  <a:pt x="282043" y="532399"/>
                  <a:pt x="278886" y="538725"/>
                  <a:pt x="291514" y="557703"/>
                </a:cubicBezTo>
                <a:cubicBezTo>
                  <a:pt x="304143" y="576680"/>
                  <a:pt x="329401" y="592495"/>
                  <a:pt x="329401" y="617799"/>
                </a:cubicBezTo>
                <a:cubicBezTo>
                  <a:pt x="329401" y="617799"/>
                  <a:pt x="329401" y="617799"/>
                  <a:pt x="345187" y="683693"/>
                </a:cubicBezTo>
                <a:cubicBezTo>
                  <a:pt x="323086" y="690019"/>
                  <a:pt x="291514" y="690019"/>
                  <a:pt x="278886" y="667878"/>
                </a:cubicBezTo>
                <a:cubicBezTo>
                  <a:pt x="266257" y="645738"/>
                  <a:pt x="269414" y="642575"/>
                  <a:pt x="237842" y="645738"/>
                </a:cubicBezTo>
                <a:cubicBezTo>
                  <a:pt x="225213" y="649428"/>
                  <a:pt x="212585" y="630450"/>
                  <a:pt x="203113" y="627287"/>
                </a:cubicBezTo>
                <a:cubicBezTo>
                  <a:pt x="184170" y="620434"/>
                  <a:pt x="174698" y="611473"/>
                  <a:pt x="162069" y="633086"/>
                </a:cubicBezTo>
                <a:cubicBezTo>
                  <a:pt x="155755" y="639939"/>
                  <a:pt x="139969" y="627287"/>
                  <a:pt x="130498" y="627287"/>
                </a:cubicBezTo>
                <a:cubicBezTo>
                  <a:pt x="112081" y="627287"/>
                  <a:pt x="117869" y="636776"/>
                  <a:pt x="96295" y="627287"/>
                </a:cubicBezTo>
                <a:cubicBezTo>
                  <a:pt x="80509" y="617799"/>
                  <a:pt x="67880" y="608310"/>
                  <a:pt x="55251" y="601984"/>
                </a:cubicBezTo>
                <a:cubicBezTo>
                  <a:pt x="29994" y="589332"/>
                  <a:pt x="52094" y="576680"/>
                  <a:pt x="58408" y="564029"/>
                </a:cubicBezTo>
                <a:cubicBezTo>
                  <a:pt x="67880" y="554540"/>
                  <a:pt x="80509" y="538725"/>
                  <a:pt x="74194" y="522911"/>
                </a:cubicBezTo>
                <a:cubicBezTo>
                  <a:pt x="67880" y="513422"/>
                  <a:pt x="52094" y="500770"/>
                  <a:pt x="61565" y="488118"/>
                </a:cubicBezTo>
                <a:cubicBezTo>
                  <a:pt x="83666" y="465978"/>
                  <a:pt x="17365" y="440674"/>
                  <a:pt x="61565" y="424860"/>
                </a:cubicBezTo>
                <a:cubicBezTo>
                  <a:pt x="83666" y="418534"/>
                  <a:pt x="86823" y="402719"/>
                  <a:pt x="86823" y="383741"/>
                </a:cubicBezTo>
                <a:cubicBezTo>
                  <a:pt x="89980" y="348949"/>
                  <a:pt x="42622" y="380579"/>
                  <a:pt x="26836" y="367927"/>
                </a:cubicBezTo>
                <a:cubicBezTo>
                  <a:pt x="17365" y="361601"/>
                  <a:pt x="17365" y="336298"/>
                  <a:pt x="11050" y="323646"/>
                </a:cubicBezTo>
                <a:cubicBezTo>
                  <a:pt x="-1578" y="307831"/>
                  <a:pt x="-7893" y="298342"/>
                  <a:pt x="17365" y="301505"/>
                </a:cubicBezTo>
                <a:cubicBezTo>
                  <a:pt x="26836" y="304668"/>
                  <a:pt x="36308" y="301505"/>
                  <a:pt x="39465" y="301505"/>
                </a:cubicBezTo>
                <a:cubicBezTo>
                  <a:pt x="52094" y="301505"/>
                  <a:pt x="71037" y="260387"/>
                  <a:pt x="71037" y="250898"/>
                </a:cubicBezTo>
                <a:cubicBezTo>
                  <a:pt x="71037" y="216106"/>
                  <a:pt x="67880" y="222959"/>
                  <a:pt x="96295" y="219796"/>
                </a:cubicBezTo>
                <a:cubicBezTo>
                  <a:pt x="114712" y="216106"/>
                  <a:pt x="108923" y="188167"/>
                  <a:pt x="127340" y="178678"/>
                </a:cubicBezTo>
                <a:cubicBezTo>
                  <a:pt x="152598" y="169189"/>
                  <a:pt x="193641" y="175515"/>
                  <a:pt x="218899" y="181841"/>
                </a:cubicBezTo>
                <a:cubicBezTo>
                  <a:pt x="253628" y="191330"/>
                  <a:pt x="266257" y="191330"/>
                  <a:pt x="294672" y="178678"/>
                </a:cubicBezTo>
                <a:cubicBezTo>
                  <a:pt x="316772" y="169189"/>
                  <a:pt x="329401" y="181841"/>
                  <a:pt x="348344" y="178678"/>
                </a:cubicBezTo>
                <a:cubicBezTo>
                  <a:pt x="376759" y="172352"/>
                  <a:pt x="414645" y="134397"/>
                  <a:pt x="443060" y="153374"/>
                </a:cubicBezTo>
                <a:cubicBezTo>
                  <a:pt x="455688" y="159700"/>
                  <a:pt x="452531" y="169189"/>
                  <a:pt x="468317" y="175515"/>
                </a:cubicBezTo>
                <a:cubicBezTo>
                  <a:pt x="477789" y="178678"/>
                  <a:pt x="512518" y="162863"/>
                  <a:pt x="518832" y="156537"/>
                </a:cubicBezTo>
                <a:cubicBezTo>
                  <a:pt x="553561" y="143886"/>
                  <a:pt x="546721" y="115419"/>
                  <a:pt x="563033" y="86953"/>
                </a:cubicBezTo>
                <a:cubicBezTo>
                  <a:pt x="575662" y="58486"/>
                  <a:pt x="590922" y="71138"/>
                  <a:pt x="616179" y="61649"/>
                </a:cubicBezTo>
                <a:cubicBezTo>
                  <a:pt x="650908" y="48998"/>
                  <a:pt x="685637" y="39509"/>
                  <a:pt x="714052" y="17368"/>
                </a:cubicBezTo>
                <a:cubicBezTo>
                  <a:pt x="729838" y="7880"/>
                  <a:pt x="745624" y="7880"/>
                  <a:pt x="761410" y="1554"/>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2" name="Google Shape;2152;p82"/>
          <p:cNvSpPr/>
          <p:nvPr/>
        </p:nvSpPr>
        <p:spPr>
          <a:xfrm>
            <a:off x="10224610" y="40320"/>
            <a:ext cx="1379036" cy="1406988"/>
          </a:xfrm>
          <a:custGeom>
            <a:rect b="b" l="l" r="r" t="t"/>
            <a:pathLst>
              <a:path extrusionOk="0" h="1337" w="1308">
                <a:moveTo>
                  <a:pt x="1157" y="216"/>
                </a:moveTo>
                <a:lnTo>
                  <a:pt x="1157" y="216"/>
                </a:lnTo>
                <a:cubicBezTo>
                  <a:pt x="1175" y="222"/>
                  <a:pt x="1205" y="198"/>
                  <a:pt x="1223" y="192"/>
                </a:cubicBezTo>
                <a:cubicBezTo>
                  <a:pt x="1235" y="192"/>
                  <a:pt x="1253" y="180"/>
                  <a:pt x="1253" y="168"/>
                </a:cubicBezTo>
                <a:cubicBezTo>
                  <a:pt x="1253" y="156"/>
                  <a:pt x="1223" y="150"/>
                  <a:pt x="1223" y="144"/>
                </a:cubicBezTo>
                <a:cubicBezTo>
                  <a:pt x="1205" y="120"/>
                  <a:pt x="1205" y="108"/>
                  <a:pt x="1223" y="96"/>
                </a:cubicBezTo>
                <a:cubicBezTo>
                  <a:pt x="1241" y="84"/>
                  <a:pt x="1283" y="78"/>
                  <a:pt x="1289" y="66"/>
                </a:cubicBezTo>
                <a:cubicBezTo>
                  <a:pt x="1307" y="36"/>
                  <a:pt x="1307" y="36"/>
                  <a:pt x="1307" y="36"/>
                </a:cubicBezTo>
                <a:lnTo>
                  <a:pt x="1307" y="36"/>
                </a:lnTo>
                <a:cubicBezTo>
                  <a:pt x="1265" y="36"/>
                  <a:pt x="1265" y="36"/>
                  <a:pt x="1265" y="36"/>
                </a:cubicBezTo>
                <a:cubicBezTo>
                  <a:pt x="1253" y="24"/>
                  <a:pt x="1187" y="24"/>
                  <a:pt x="1169" y="18"/>
                </a:cubicBezTo>
                <a:cubicBezTo>
                  <a:pt x="1145" y="18"/>
                  <a:pt x="1097" y="0"/>
                  <a:pt x="1097" y="36"/>
                </a:cubicBezTo>
                <a:cubicBezTo>
                  <a:pt x="1097" y="54"/>
                  <a:pt x="1109" y="72"/>
                  <a:pt x="1115" y="84"/>
                </a:cubicBezTo>
                <a:cubicBezTo>
                  <a:pt x="1115" y="102"/>
                  <a:pt x="1115" y="120"/>
                  <a:pt x="1127" y="132"/>
                </a:cubicBezTo>
                <a:cubicBezTo>
                  <a:pt x="1139" y="138"/>
                  <a:pt x="1145" y="132"/>
                  <a:pt x="1157" y="144"/>
                </a:cubicBezTo>
                <a:cubicBezTo>
                  <a:pt x="1169" y="156"/>
                  <a:pt x="1163" y="204"/>
                  <a:pt x="1157" y="216"/>
                </a:cubicBezTo>
                <a:close/>
                <a:moveTo>
                  <a:pt x="845" y="294"/>
                </a:moveTo>
                <a:lnTo>
                  <a:pt x="845" y="294"/>
                </a:lnTo>
                <a:lnTo>
                  <a:pt x="845" y="294"/>
                </a:lnTo>
                <a:cubicBezTo>
                  <a:pt x="845" y="246"/>
                  <a:pt x="845" y="240"/>
                  <a:pt x="887" y="222"/>
                </a:cubicBezTo>
                <a:cubicBezTo>
                  <a:pt x="905" y="216"/>
                  <a:pt x="929" y="216"/>
                  <a:pt x="929" y="192"/>
                </a:cubicBezTo>
                <a:cubicBezTo>
                  <a:pt x="923" y="180"/>
                  <a:pt x="899" y="156"/>
                  <a:pt x="911" y="138"/>
                </a:cubicBezTo>
                <a:cubicBezTo>
                  <a:pt x="917" y="126"/>
                  <a:pt x="947" y="132"/>
                  <a:pt x="959" y="120"/>
                </a:cubicBezTo>
                <a:cubicBezTo>
                  <a:pt x="971" y="108"/>
                  <a:pt x="971" y="90"/>
                  <a:pt x="983" y="78"/>
                </a:cubicBezTo>
                <a:cubicBezTo>
                  <a:pt x="1007" y="60"/>
                  <a:pt x="1109" y="162"/>
                  <a:pt x="1121" y="186"/>
                </a:cubicBezTo>
                <a:cubicBezTo>
                  <a:pt x="1145" y="222"/>
                  <a:pt x="1055" y="204"/>
                  <a:pt x="1043" y="198"/>
                </a:cubicBezTo>
                <a:cubicBezTo>
                  <a:pt x="995" y="198"/>
                  <a:pt x="1031" y="246"/>
                  <a:pt x="1043" y="258"/>
                </a:cubicBezTo>
                <a:cubicBezTo>
                  <a:pt x="1055" y="294"/>
                  <a:pt x="1055" y="294"/>
                  <a:pt x="1055" y="294"/>
                </a:cubicBezTo>
                <a:lnTo>
                  <a:pt x="1055" y="294"/>
                </a:lnTo>
                <a:cubicBezTo>
                  <a:pt x="1061" y="300"/>
                  <a:pt x="1031" y="306"/>
                  <a:pt x="1019" y="306"/>
                </a:cubicBezTo>
                <a:cubicBezTo>
                  <a:pt x="1013" y="306"/>
                  <a:pt x="1007" y="306"/>
                  <a:pt x="1001" y="300"/>
                </a:cubicBezTo>
                <a:cubicBezTo>
                  <a:pt x="989" y="288"/>
                  <a:pt x="995" y="270"/>
                  <a:pt x="971" y="270"/>
                </a:cubicBezTo>
                <a:cubicBezTo>
                  <a:pt x="929" y="276"/>
                  <a:pt x="893" y="312"/>
                  <a:pt x="845" y="294"/>
                </a:cubicBezTo>
                <a:close/>
                <a:moveTo>
                  <a:pt x="126" y="1228"/>
                </a:moveTo>
                <a:lnTo>
                  <a:pt x="126" y="1228"/>
                </a:lnTo>
                <a:cubicBezTo>
                  <a:pt x="132" y="1234"/>
                  <a:pt x="162" y="1246"/>
                  <a:pt x="162" y="1252"/>
                </a:cubicBezTo>
                <a:cubicBezTo>
                  <a:pt x="234" y="1252"/>
                  <a:pt x="246" y="1300"/>
                  <a:pt x="306" y="1318"/>
                </a:cubicBezTo>
                <a:cubicBezTo>
                  <a:pt x="384" y="1336"/>
                  <a:pt x="396" y="1282"/>
                  <a:pt x="450" y="1252"/>
                </a:cubicBezTo>
                <a:cubicBezTo>
                  <a:pt x="492" y="1228"/>
                  <a:pt x="527" y="1240"/>
                  <a:pt x="557" y="1211"/>
                </a:cubicBezTo>
                <a:cubicBezTo>
                  <a:pt x="605" y="1163"/>
                  <a:pt x="689" y="1103"/>
                  <a:pt x="725" y="1055"/>
                </a:cubicBezTo>
                <a:cubicBezTo>
                  <a:pt x="737" y="1031"/>
                  <a:pt x="761" y="995"/>
                  <a:pt x="767" y="971"/>
                </a:cubicBezTo>
                <a:cubicBezTo>
                  <a:pt x="773" y="935"/>
                  <a:pt x="761" y="899"/>
                  <a:pt x="791" y="869"/>
                </a:cubicBezTo>
                <a:cubicBezTo>
                  <a:pt x="791" y="851"/>
                  <a:pt x="779" y="845"/>
                  <a:pt x="785" y="827"/>
                </a:cubicBezTo>
                <a:cubicBezTo>
                  <a:pt x="785" y="821"/>
                  <a:pt x="791" y="821"/>
                  <a:pt x="791" y="815"/>
                </a:cubicBezTo>
                <a:cubicBezTo>
                  <a:pt x="803" y="803"/>
                  <a:pt x="821" y="761"/>
                  <a:pt x="821" y="743"/>
                </a:cubicBezTo>
                <a:cubicBezTo>
                  <a:pt x="821" y="653"/>
                  <a:pt x="821" y="653"/>
                  <a:pt x="821" y="653"/>
                </a:cubicBezTo>
                <a:cubicBezTo>
                  <a:pt x="821" y="581"/>
                  <a:pt x="821" y="581"/>
                  <a:pt x="821" y="581"/>
                </a:cubicBezTo>
                <a:lnTo>
                  <a:pt x="821" y="581"/>
                </a:lnTo>
                <a:cubicBezTo>
                  <a:pt x="773" y="581"/>
                  <a:pt x="689" y="605"/>
                  <a:pt x="641" y="587"/>
                </a:cubicBezTo>
                <a:cubicBezTo>
                  <a:pt x="605" y="575"/>
                  <a:pt x="551" y="521"/>
                  <a:pt x="527" y="491"/>
                </a:cubicBezTo>
                <a:cubicBezTo>
                  <a:pt x="509" y="467"/>
                  <a:pt x="516" y="425"/>
                  <a:pt x="474" y="437"/>
                </a:cubicBezTo>
                <a:cubicBezTo>
                  <a:pt x="414" y="449"/>
                  <a:pt x="384" y="383"/>
                  <a:pt x="360" y="389"/>
                </a:cubicBezTo>
                <a:cubicBezTo>
                  <a:pt x="330" y="396"/>
                  <a:pt x="318" y="407"/>
                  <a:pt x="288" y="396"/>
                </a:cubicBezTo>
                <a:cubicBezTo>
                  <a:pt x="258" y="383"/>
                  <a:pt x="240" y="360"/>
                  <a:pt x="204" y="354"/>
                </a:cubicBezTo>
                <a:cubicBezTo>
                  <a:pt x="156" y="341"/>
                  <a:pt x="180" y="407"/>
                  <a:pt x="198" y="425"/>
                </a:cubicBezTo>
                <a:cubicBezTo>
                  <a:pt x="234" y="461"/>
                  <a:pt x="240" y="491"/>
                  <a:pt x="210" y="527"/>
                </a:cubicBezTo>
                <a:cubicBezTo>
                  <a:pt x="192" y="551"/>
                  <a:pt x="138" y="617"/>
                  <a:pt x="114" y="629"/>
                </a:cubicBezTo>
                <a:cubicBezTo>
                  <a:pt x="96" y="653"/>
                  <a:pt x="90" y="695"/>
                  <a:pt x="72" y="719"/>
                </a:cubicBezTo>
                <a:cubicBezTo>
                  <a:pt x="54" y="737"/>
                  <a:pt x="24" y="719"/>
                  <a:pt x="18" y="749"/>
                </a:cubicBezTo>
                <a:cubicBezTo>
                  <a:pt x="6" y="797"/>
                  <a:pt x="42" y="851"/>
                  <a:pt x="24" y="899"/>
                </a:cubicBezTo>
                <a:cubicBezTo>
                  <a:pt x="6" y="941"/>
                  <a:pt x="0" y="953"/>
                  <a:pt x="24" y="989"/>
                </a:cubicBezTo>
                <a:cubicBezTo>
                  <a:pt x="48" y="1025"/>
                  <a:pt x="96" y="1055"/>
                  <a:pt x="96" y="1103"/>
                </a:cubicBezTo>
                <a:cubicBezTo>
                  <a:pt x="126" y="1228"/>
                  <a:pt x="126" y="1228"/>
                  <a:pt x="126" y="1228"/>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3" name="Google Shape;2153;p82"/>
          <p:cNvSpPr/>
          <p:nvPr/>
        </p:nvSpPr>
        <p:spPr>
          <a:xfrm>
            <a:off x="8352662" y="0"/>
            <a:ext cx="715220" cy="466472"/>
          </a:xfrm>
          <a:custGeom>
            <a:rect b="b" l="l" r="r" t="t"/>
            <a:pathLst>
              <a:path extrusionOk="0" h="233236" w="357610">
                <a:moveTo>
                  <a:pt x="0" y="0"/>
                </a:moveTo>
                <a:lnTo>
                  <a:pt x="356826" y="0"/>
                </a:lnTo>
                <a:lnTo>
                  <a:pt x="357610" y="1800"/>
                </a:lnTo>
                <a:cubicBezTo>
                  <a:pt x="351785" y="17051"/>
                  <a:pt x="315152" y="31858"/>
                  <a:pt x="303698" y="34228"/>
                </a:cubicBezTo>
                <a:cubicBezTo>
                  <a:pt x="281580" y="37387"/>
                  <a:pt x="275260" y="-520"/>
                  <a:pt x="253142" y="34228"/>
                </a:cubicBezTo>
                <a:cubicBezTo>
                  <a:pt x="227865" y="65816"/>
                  <a:pt x="186788" y="40545"/>
                  <a:pt x="202587" y="94246"/>
                </a:cubicBezTo>
                <a:cubicBezTo>
                  <a:pt x="205747" y="110041"/>
                  <a:pt x="208906" y="128994"/>
                  <a:pt x="186788" y="128994"/>
                </a:cubicBezTo>
                <a:cubicBezTo>
                  <a:pt x="152032" y="128994"/>
                  <a:pt x="161511" y="141629"/>
                  <a:pt x="161511" y="170059"/>
                </a:cubicBezTo>
                <a:cubicBezTo>
                  <a:pt x="161511" y="192171"/>
                  <a:pt x="148872" y="204807"/>
                  <a:pt x="126754" y="211124"/>
                </a:cubicBezTo>
                <a:cubicBezTo>
                  <a:pt x="117275" y="213757"/>
                  <a:pt x="114115" y="223233"/>
                  <a:pt x="107796" y="233236"/>
                </a:cubicBezTo>
                <a:cubicBezTo>
                  <a:pt x="101476" y="223233"/>
                  <a:pt x="73039" y="192171"/>
                  <a:pt x="69879" y="185853"/>
                </a:cubicBezTo>
                <a:cubicBezTo>
                  <a:pt x="57240" y="163741"/>
                  <a:pt x="3525" y="163741"/>
                  <a:pt x="6685" y="141629"/>
                </a:cubicBezTo>
                <a:cubicBezTo>
                  <a:pt x="6685" y="132153"/>
                  <a:pt x="19324" y="113199"/>
                  <a:pt x="22483" y="103723"/>
                </a:cubicBezTo>
                <a:cubicBezTo>
                  <a:pt x="31962" y="81611"/>
                  <a:pt x="19324" y="65816"/>
                  <a:pt x="19324" y="46863"/>
                </a:cubicBezTo>
                <a:cubicBezTo>
                  <a:pt x="28803" y="46863"/>
                  <a:pt x="38282" y="50022"/>
                  <a:pt x="47761" y="50022"/>
                </a:cubicBezTo>
                <a:cubicBezTo>
                  <a:pt x="54080" y="50022"/>
                  <a:pt x="73039" y="46863"/>
                  <a:pt x="63560" y="37387"/>
                </a:cubicBezTo>
                <a:cubicBezTo>
                  <a:pt x="57240" y="31069"/>
                  <a:pt x="44601" y="34228"/>
                  <a:pt x="35122" y="34228"/>
                </a:cubicBezTo>
                <a:cubicBezTo>
                  <a:pt x="16164" y="31069"/>
                  <a:pt x="7475" y="23961"/>
                  <a:pt x="2735" y="13300"/>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4" name="Google Shape;2154;p82"/>
          <p:cNvSpPr/>
          <p:nvPr/>
        </p:nvSpPr>
        <p:spPr>
          <a:xfrm>
            <a:off x="5904146" y="-37948"/>
            <a:ext cx="2815012" cy="1971680"/>
          </a:xfrm>
          <a:custGeom>
            <a:rect b="b" l="l" r="r" t="t"/>
            <a:pathLst>
              <a:path extrusionOk="0" h="985840" w="1407506">
                <a:moveTo>
                  <a:pt x="42872" y="0"/>
                </a:moveTo>
                <a:lnTo>
                  <a:pt x="1219964" y="0"/>
                </a:lnTo>
                <a:lnTo>
                  <a:pt x="1226765" y="33104"/>
                </a:lnTo>
                <a:cubicBezTo>
                  <a:pt x="1231500" y="43767"/>
                  <a:pt x="1240182" y="50876"/>
                  <a:pt x="1259125" y="54036"/>
                </a:cubicBezTo>
                <a:cubicBezTo>
                  <a:pt x="1268596" y="54036"/>
                  <a:pt x="1281224" y="50876"/>
                  <a:pt x="1287538" y="57195"/>
                </a:cubicBezTo>
                <a:cubicBezTo>
                  <a:pt x="1297009" y="66674"/>
                  <a:pt x="1278067" y="69833"/>
                  <a:pt x="1271753" y="69833"/>
                </a:cubicBezTo>
                <a:cubicBezTo>
                  <a:pt x="1262282" y="69833"/>
                  <a:pt x="1252811" y="66674"/>
                  <a:pt x="1243339" y="66674"/>
                </a:cubicBezTo>
                <a:cubicBezTo>
                  <a:pt x="1243339" y="85631"/>
                  <a:pt x="1255968" y="101429"/>
                  <a:pt x="1246496" y="123546"/>
                </a:cubicBezTo>
                <a:cubicBezTo>
                  <a:pt x="1243339" y="133024"/>
                  <a:pt x="1230711" y="151982"/>
                  <a:pt x="1230711" y="161460"/>
                </a:cubicBezTo>
                <a:cubicBezTo>
                  <a:pt x="1227554" y="183577"/>
                  <a:pt x="1281224" y="183577"/>
                  <a:pt x="1293852" y="205694"/>
                </a:cubicBezTo>
                <a:cubicBezTo>
                  <a:pt x="1297009" y="212013"/>
                  <a:pt x="1325423" y="243082"/>
                  <a:pt x="1331737" y="253088"/>
                </a:cubicBezTo>
                <a:cubicBezTo>
                  <a:pt x="1331737" y="262566"/>
                  <a:pt x="1338051" y="277837"/>
                  <a:pt x="1338051" y="287316"/>
                </a:cubicBezTo>
                <a:lnTo>
                  <a:pt x="1338051" y="290476"/>
                </a:lnTo>
                <a:cubicBezTo>
                  <a:pt x="1347522" y="315752"/>
                  <a:pt x="1375936" y="328390"/>
                  <a:pt x="1385407" y="353667"/>
                </a:cubicBezTo>
                <a:cubicBezTo>
                  <a:pt x="1388564" y="372624"/>
                  <a:pt x="1388564" y="388422"/>
                  <a:pt x="1388564" y="410539"/>
                </a:cubicBezTo>
                <a:cubicBezTo>
                  <a:pt x="1388564" y="420017"/>
                  <a:pt x="1394878" y="448453"/>
                  <a:pt x="1407506" y="448453"/>
                </a:cubicBezTo>
                <a:cubicBezTo>
                  <a:pt x="1407506" y="464251"/>
                  <a:pt x="1401192" y="470570"/>
                  <a:pt x="1394878" y="483208"/>
                </a:cubicBezTo>
                <a:cubicBezTo>
                  <a:pt x="1385407" y="499006"/>
                  <a:pt x="1375936" y="495847"/>
                  <a:pt x="1363307" y="499006"/>
                </a:cubicBezTo>
                <a:cubicBezTo>
                  <a:pt x="1334894" y="502166"/>
                  <a:pt x="1344365" y="527442"/>
                  <a:pt x="1325423" y="543240"/>
                </a:cubicBezTo>
                <a:cubicBezTo>
                  <a:pt x="1315952" y="555878"/>
                  <a:pt x="1309637" y="546400"/>
                  <a:pt x="1297009" y="546400"/>
                </a:cubicBezTo>
                <a:cubicBezTo>
                  <a:pt x="1297009" y="552719"/>
                  <a:pt x="1303323" y="562197"/>
                  <a:pt x="1303323" y="562197"/>
                </a:cubicBezTo>
                <a:cubicBezTo>
                  <a:pt x="1312794" y="577995"/>
                  <a:pt x="1341208" y="574835"/>
                  <a:pt x="1325423" y="596952"/>
                </a:cubicBezTo>
                <a:cubicBezTo>
                  <a:pt x="1315952" y="609591"/>
                  <a:pt x="1325423" y="615910"/>
                  <a:pt x="1315952" y="628548"/>
                </a:cubicBezTo>
                <a:cubicBezTo>
                  <a:pt x="1297009" y="646979"/>
                  <a:pt x="1255968" y="672255"/>
                  <a:pt x="1233868" y="662776"/>
                </a:cubicBezTo>
                <a:cubicBezTo>
                  <a:pt x="1221240" y="656984"/>
                  <a:pt x="1183355" y="672255"/>
                  <a:pt x="1170727" y="681734"/>
                </a:cubicBezTo>
                <a:cubicBezTo>
                  <a:pt x="1161256" y="691212"/>
                  <a:pt x="1161256" y="710170"/>
                  <a:pt x="1142840" y="707010"/>
                </a:cubicBezTo>
                <a:cubicBezTo>
                  <a:pt x="1126528" y="707010"/>
                  <a:pt x="1120741" y="694372"/>
                  <a:pt x="1104955" y="694372"/>
                </a:cubicBezTo>
                <a:cubicBezTo>
                  <a:pt x="1086013" y="694372"/>
                  <a:pt x="1076542" y="700691"/>
                  <a:pt x="1060757" y="691212"/>
                </a:cubicBezTo>
                <a:cubicBezTo>
                  <a:pt x="1044971" y="684893"/>
                  <a:pt x="1035500" y="679101"/>
                  <a:pt x="1016558" y="688053"/>
                </a:cubicBezTo>
                <a:cubicBezTo>
                  <a:pt x="1007087" y="691212"/>
                  <a:pt x="978673" y="707010"/>
                  <a:pt x="978673" y="719648"/>
                </a:cubicBezTo>
                <a:cubicBezTo>
                  <a:pt x="981830" y="738606"/>
                  <a:pt x="994458" y="754403"/>
                  <a:pt x="1003930" y="773361"/>
                </a:cubicBezTo>
                <a:cubicBezTo>
                  <a:pt x="1003930" y="773361"/>
                  <a:pt x="1003930" y="773361"/>
                  <a:pt x="1000773" y="773361"/>
                </a:cubicBezTo>
                <a:cubicBezTo>
                  <a:pt x="943946" y="789159"/>
                  <a:pt x="887119" y="801797"/>
                  <a:pt x="830292" y="827073"/>
                </a:cubicBezTo>
                <a:cubicBezTo>
                  <a:pt x="798721" y="842871"/>
                  <a:pt x="722952" y="868147"/>
                  <a:pt x="722952" y="912381"/>
                </a:cubicBezTo>
                <a:cubicBezTo>
                  <a:pt x="722952" y="934498"/>
                  <a:pt x="741894" y="959774"/>
                  <a:pt x="751366" y="978732"/>
                </a:cubicBezTo>
                <a:cubicBezTo>
                  <a:pt x="735580" y="988210"/>
                  <a:pt x="697696" y="988210"/>
                  <a:pt x="679280" y="978732"/>
                </a:cubicBezTo>
                <a:cubicBezTo>
                  <a:pt x="660337" y="969253"/>
                  <a:pt x="691908" y="950296"/>
                  <a:pt x="650866" y="950296"/>
                </a:cubicBezTo>
                <a:cubicBezTo>
                  <a:pt x="638238" y="950296"/>
                  <a:pt x="612981" y="953455"/>
                  <a:pt x="603510" y="950296"/>
                </a:cubicBezTo>
                <a:cubicBezTo>
                  <a:pt x="594039" y="947136"/>
                  <a:pt x="581411" y="899743"/>
                  <a:pt x="584568" y="890264"/>
                </a:cubicBezTo>
                <a:cubicBezTo>
                  <a:pt x="584568" y="861828"/>
                  <a:pt x="571940" y="836552"/>
                  <a:pt x="540369" y="846031"/>
                </a:cubicBezTo>
                <a:cubicBezTo>
                  <a:pt x="511956" y="855509"/>
                  <a:pt x="508799" y="808116"/>
                  <a:pt x="489856" y="798637"/>
                </a:cubicBezTo>
                <a:cubicBezTo>
                  <a:pt x="420401" y="757563"/>
                  <a:pt x="369889" y="801797"/>
                  <a:pt x="306747" y="823914"/>
                </a:cubicBezTo>
                <a:cubicBezTo>
                  <a:pt x="253604" y="846031"/>
                  <a:pt x="240976" y="814435"/>
                  <a:pt x="199934" y="789159"/>
                </a:cubicBezTo>
                <a:cubicBezTo>
                  <a:pt x="177835" y="773361"/>
                  <a:pt x="155735" y="776520"/>
                  <a:pt x="130479" y="773361"/>
                </a:cubicBezTo>
                <a:cubicBezTo>
                  <a:pt x="117851" y="776520"/>
                  <a:pt x="117851" y="751244"/>
                  <a:pt x="117851" y="744925"/>
                </a:cubicBezTo>
                <a:cubicBezTo>
                  <a:pt x="117851" y="732287"/>
                  <a:pt x="114694" y="722808"/>
                  <a:pt x="114694" y="710170"/>
                </a:cubicBezTo>
                <a:cubicBezTo>
                  <a:pt x="111536" y="707010"/>
                  <a:pt x="105222" y="700691"/>
                  <a:pt x="105222" y="697532"/>
                </a:cubicBezTo>
                <a:cubicBezTo>
                  <a:pt x="105222" y="697532"/>
                  <a:pt x="105222" y="697532"/>
                  <a:pt x="92594" y="679101"/>
                </a:cubicBezTo>
                <a:cubicBezTo>
                  <a:pt x="95751" y="666463"/>
                  <a:pt x="89437" y="656984"/>
                  <a:pt x="86280" y="644346"/>
                </a:cubicBezTo>
                <a:cubicBezTo>
                  <a:pt x="83123" y="637500"/>
                  <a:pt x="83123" y="628548"/>
                  <a:pt x="83123" y="619069"/>
                </a:cubicBezTo>
                <a:cubicBezTo>
                  <a:pt x="83123" y="596952"/>
                  <a:pt x="79966" y="590633"/>
                  <a:pt x="67338" y="574835"/>
                </a:cubicBezTo>
                <a:cubicBezTo>
                  <a:pt x="61024" y="565357"/>
                  <a:pt x="51553" y="552719"/>
                  <a:pt x="64181" y="549559"/>
                </a:cubicBezTo>
                <a:cubicBezTo>
                  <a:pt x="73652" y="546400"/>
                  <a:pt x="89437" y="552719"/>
                  <a:pt x="98908" y="549559"/>
                </a:cubicBezTo>
                <a:cubicBezTo>
                  <a:pt x="108379" y="543240"/>
                  <a:pt x="108379" y="543240"/>
                  <a:pt x="117851" y="536921"/>
                </a:cubicBezTo>
                <a:cubicBezTo>
                  <a:pt x="121008" y="533761"/>
                  <a:pt x="127322" y="533761"/>
                  <a:pt x="130479" y="533761"/>
                </a:cubicBezTo>
                <a:cubicBezTo>
                  <a:pt x="162049" y="511644"/>
                  <a:pt x="152578" y="502166"/>
                  <a:pt x="155735" y="476889"/>
                </a:cubicBezTo>
                <a:cubicBezTo>
                  <a:pt x="158892" y="457932"/>
                  <a:pt x="184149" y="445294"/>
                  <a:pt x="193620" y="432656"/>
                </a:cubicBezTo>
                <a:cubicBezTo>
                  <a:pt x="228347" y="375784"/>
                  <a:pt x="155735" y="426336"/>
                  <a:pt x="136793" y="426336"/>
                </a:cubicBezTo>
                <a:cubicBezTo>
                  <a:pt x="114694" y="426336"/>
                  <a:pt x="114694" y="382103"/>
                  <a:pt x="98908" y="366305"/>
                </a:cubicBezTo>
                <a:cubicBezTo>
                  <a:pt x="79966" y="347348"/>
                  <a:pt x="114694" y="284157"/>
                  <a:pt x="102065" y="274678"/>
                </a:cubicBezTo>
                <a:cubicBezTo>
                  <a:pt x="83123" y="258880"/>
                  <a:pt x="67338" y="249928"/>
                  <a:pt x="61024" y="220965"/>
                </a:cubicBezTo>
                <a:cubicBezTo>
                  <a:pt x="76809" y="196216"/>
                  <a:pt x="-33688" y="186737"/>
                  <a:pt x="10511" y="164620"/>
                </a:cubicBezTo>
                <a:cubicBezTo>
                  <a:pt x="23139" y="161460"/>
                  <a:pt x="29453" y="158301"/>
                  <a:pt x="38924" y="151982"/>
                </a:cubicBezTo>
                <a:cubicBezTo>
                  <a:pt x="51553" y="142503"/>
                  <a:pt x="45238" y="133024"/>
                  <a:pt x="51553" y="120386"/>
                </a:cubicBezTo>
                <a:cubicBezTo>
                  <a:pt x="57867" y="101429"/>
                  <a:pt x="64181" y="91950"/>
                  <a:pt x="45238" y="76152"/>
                </a:cubicBezTo>
                <a:cubicBezTo>
                  <a:pt x="19982" y="50876"/>
                  <a:pt x="26296" y="35078"/>
                  <a:pt x="42081" y="6642"/>
                </a:cubicBezTo>
                <a:close/>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5" name="Google Shape;2155;p82"/>
          <p:cNvSpPr/>
          <p:nvPr/>
        </p:nvSpPr>
        <p:spPr>
          <a:xfrm>
            <a:off x="3453234" y="-37948"/>
            <a:ext cx="2856248" cy="2120368"/>
          </a:xfrm>
          <a:custGeom>
            <a:rect b="b" l="l" r="r" t="t"/>
            <a:pathLst>
              <a:path extrusionOk="0" h="1060184" w="1428124">
                <a:moveTo>
                  <a:pt x="333958" y="0"/>
                </a:moveTo>
                <a:lnTo>
                  <a:pt x="1267956" y="0"/>
                </a:lnTo>
                <a:lnTo>
                  <a:pt x="1267280" y="5684"/>
                </a:lnTo>
                <a:cubicBezTo>
                  <a:pt x="1251492" y="34127"/>
                  <a:pt x="1245176" y="49928"/>
                  <a:pt x="1270438" y="75211"/>
                </a:cubicBezTo>
                <a:cubicBezTo>
                  <a:pt x="1289384" y="91013"/>
                  <a:pt x="1283068" y="100494"/>
                  <a:pt x="1276753" y="119456"/>
                </a:cubicBezTo>
                <a:cubicBezTo>
                  <a:pt x="1270438" y="132097"/>
                  <a:pt x="1276753" y="141578"/>
                  <a:pt x="1264122" y="151059"/>
                </a:cubicBezTo>
                <a:cubicBezTo>
                  <a:pt x="1254649" y="157380"/>
                  <a:pt x="1248334" y="160540"/>
                  <a:pt x="1235703" y="163701"/>
                </a:cubicBezTo>
                <a:cubicBezTo>
                  <a:pt x="1191496" y="185823"/>
                  <a:pt x="1302015" y="195304"/>
                  <a:pt x="1286226" y="220060"/>
                </a:cubicBezTo>
                <a:cubicBezTo>
                  <a:pt x="1292541" y="249030"/>
                  <a:pt x="1308330" y="257984"/>
                  <a:pt x="1327276" y="273786"/>
                </a:cubicBezTo>
                <a:cubicBezTo>
                  <a:pt x="1339907" y="283267"/>
                  <a:pt x="1305172" y="346474"/>
                  <a:pt x="1324118" y="365436"/>
                </a:cubicBezTo>
                <a:cubicBezTo>
                  <a:pt x="1339907" y="381238"/>
                  <a:pt x="1339907" y="425482"/>
                  <a:pt x="1362010" y="425482"/>
                </a:cubicBezTo>
                <a:cubicBezTo>
                  <a:pt x="1380956" y="425482"/>
                  <a:pt x="1453583" y="374917"/>
                  <a:pt x="1418848" y="431803"/>
                </a:cubicBezTo>
                <a:cubicBezTo>
                  <a:pt x="1409375" y="444444"/>
                  <a:pt x="1384114" y="457086"/>
                  <a:pt x="1380956" y="476048"/>
                </a:cubicBezTo>
                <a:cubicBezTo>
                  <a:pt x="1377799" y="501331"/>
                  <a:pt x="1387272" y="510812"/>
                  <a:pt x="1355695" y="532934"/>
                </a:cubicBezTo>
                <a:cubicBezTo>
                  <a:pt x="1352537" y="532934"/>
                  <a:pt x="1346222" y="532934"/>
                  <a:pt x="1343064" y="536094"/>
                </a:cubicBezTo>
                <a:cubicBezTo>
                  <a:pt x="1333591" y="542415"/>
                  <a:pt x="1333591" y="542415"/>
                  <a:pt x="1324118" y="548736"/>
                </a:cubicBezTo>
                <a:cubicBezTo>
                  <a:pt x="1314645" y="551896"/>
                  <a:pt x="1298857" y="545575"/>
                  <a:pt x="1289384" y="548736"/>
                </a:cubicBezTo>
                <a:cubicBezTo>
                  <a:pt x="1276753" y="551896"/>
                  <a:pt x="1286226" y="564537"/>
                  <a:pt x="1292541" y="574018"/>
                </a:cubicBezTo>
                <a:cubicBezTo>
                  <a:pt x="1305172" y="589820"/>
                  <a:pt x="1308330" y="596141"/>
                  <a:pt x="1308330" y="618263"/>
                </a:cubicBezTo>
                <a:cubicBezTo>
                  <a:pt x="1308330" y="627744"/>
                  <a:pt x="1308330" y="636699"/>
                  <a:pt x="1311488" y="643546"/>
                </a:cubicBezTo>
                <a:cubicBezTo>
                  <a:pt x="1314645" y="656187"/>
                  <a:pt x="1320961" y="665668"/>
                  <a:pt x="1317803" y="678310"/>
                </a:cubicBezTo>
                <a:cubicBezTo>
                  <a:pt x="1317803" y="678310"/>
                  <a:pt x="1317803" y="678310"/>
                  <a:pt x="1330434" y="696745"/>
                </a:cubicBezTo>
                <a:cubicBezTo>
                  <a:pt x="1320961" y="703066"/>
                  <a:pt x="1317803" y="718867"/>
                  <a:pt x="1311488" y="728348"/>
                </a:cubicBezTo>
                <a:cubicBezTo>
                  <a:pt x="1305172" y="734669"/>
                  <a:pt x="1305172" y="744150"/>
                  <a:pt x="1298857" y="753631"/>
                </a:cubicBezTo>
                <a:cubicBezTo>
                  <a:pt x="1289384" y="772593"/>
                  <a:pt x="1302015" y="791555"/>
                  <a:pt x="1302015" y="810517"/>
                </a:cubicBezTo>
                <a:cubicBezTo>
                  <a:pt x="1317803" y="842121"/>
                  <a:pt x="1302015" y="867403"/>
                  <a:pt x="1302015" y="899007"/>
                </a:cubicBezTo>
                <a:cubicBezTo>
                  <a:pt x="1302015" y="933771"/>
                  <a:pt x="1314645" y="927450"/>
                  <a:pt x="1333591" y="946412"/>
                </a:cubicBezTo>
                <a:cubicBezTo>
                  <a:pt x="1362010" y="978015"/>
                  <a:pt x="1324118" y="1028581"/>
                  <a:pt x="1314645" y="1060184"/>
                </a:cubicBezTo>
                <a:cubicBezTo>
                  <a:pt x="1314645" y="1060184"/>
                  <a:pt x="1314645" y="1060184"/>
                  <a:pt x="1257807" y="1060184"/>
                </a:cubicBezTo>
                <a:cubicBezTo>
                  <a:pt x="1248334" y="1053337"/>
                  <a:pt x="1248334" y="1044383"/>
                  <a:pt x="1232546" y="1040696"/>
                </a:cubicBezTo>
                <a:cubicBezTo>
                  <a:pt x="1219915" y="1038062"/>
                  <a:pt x="1216757" y="1022260"/>
                  <a:pt x="1213600" y="1012779"/>
                </a:cubicBezTo>
                <a:cubicBezTo>
                  <a:pt x="1213600" y="1012779"/>
                  <a:pt x="1213600" y="1012779"/>
                  <a:pt x="1178865" y="946412"/>
                </a:cubicBezTo>
                <a:cubicBezTo>
                  <a:pt x="1169392" y="927450"/>
                  <a:pt x="1172550" y="917969"/>
                  <a:pt x="1166234" y="899007"/>
                </a:cubicBezTo>
                <a:cubicBezTo>
                  <a:pt x="1166234" y="892686"/>
                  <a:pt x="1156761" y="880045"/>
                  <a:pt x="1153604" y="873724"/>
                </a:cubicBezTo>
                <a:cubicBezTo>
                  <a:pt x="1144131" y="864243"/>
                  <a:pt x="1144131" y="848441"/>
                  <a:pt x="1147288" y="835800"/>
                </a:cubicBezTo>
                <a:cubicBezTo>
                  <a:pt x="1128342" y="794716"/>
                  <a:pt x="1118869" y="772593"/>
                  <a:pt x="1118869" y="728348"/>
                </a:cubicBezTo>
                <a:cubicBezTo>
                  <a:pt x="1115712" y="693585"/>
                  <a:pt x="1072031" y="674623"/>
                  <a:pt x="1068873" y="643546"/>
                </a:cubicBezTo>
                <a:cubicBezTo>
                  <a:pt x="1068873" y="621424"/>
                  <a:pt x="1090450" y="611943"/>
                  <a:pt x="1065189" y="596141"/>
                </a:cubicBezTo>
                <a:cubicBezTo>
                  <a:pt x="1049927" y="586660"/>
                  <a:pt x="993089" y="574018"/>
                  <a:pt x="989931" y="564537"/>
                </a:cubicBezTo>
                <a:cubicBezTo>
                  <a:pt x="977300" y="545575"/>
                  <a:pt x="967827" y="570858"/>
                  <a:pt x="958354" y="580339"/>
                </a:cubicBezTo>
                <a:cubicBezTo>
                  <a:pt x="948881" y="586660"/>
                  <a:pt x="945724" y="618263"/>
                  <a:pt x="936251" y="615103"/>
                </a:cubicBezTo>
                <a:cubicBezTo>
                  <a:pt x="902042" y="608782"/>
                  <a:pt x="911515" y="615103"/>
                  <a:pt x="902042" y="646180"/>
                </a:cubicBezTo>
                <a:cubicBezTo>
                  <a:pt x="895727" y="671462"/>
                  <a:pt x="867308" y="690424"/>
                  <a:pt x="867308" y="706226"/>
                </a:cubicBezTo>
                <a:cubicBezTo>
                  <a:pt x="864150" y="728348"/>
                  <a:pt x="857835" y="734669"/>
                  <a:pt x="864150" y="756792"/>
                </a:cubicBezTo>
                <a:cubicBezTo>
                  <a:pt x="867308" y="759952"/>
                  <a:pt x="800997" y="788395"/>
                  <a:pt x="785208" y="763112"/>
                </a:cubicBezTo>
                <a:cubicBezTo>
                  <a:pt x="782051" y="753631"/>
                  <a:pt x="753632" y="740990"/>
                  <a:pt x="759947" y="734669"/>
                </a:cubicBezTo>
                <a:cubicBezTo>
                  <a:pt x="772578" y="725188"/>
                  <a:pt x="794681" y="728348"/>
                  <a:pt x="807312" y="715707"/>
                </a:cubicBezTo>
                <a:cubicBezTo>
                  <a:pt x="813627" y="709386"/>
                  <a:pt x="797839" y="680943"/>
                  <a:pt x="797839" y="671462"/>
                </a:cubicBezTo>
                <a:cubicBezTo>
                  <a:pt x="785208" y="668302"/>
                  <a:pt x="734686" y="693585"/>
                  <a:pt x="715740" y="693585"/>
                </a:cubicBezTo>
                <a:cubicBezTo>
                  <a:pt x="671532" y="712547"/>
                  <a:pt x="656270" y="715707"/>
                  <a:pt x="634166" y="671462"/>
                </a:cubicBezTo>
                <a:cubicBezTo>
                  <a:pt x="624693" y="646180"/>
                  <a:pt x="589959" y="627744"/>
                  <a:pt x="567855" y="656187"/>
                </a:cubicBezTo>
                <a:cubicBezTo>
                  <a:pt x="548909" y="680943"/>
                  <a:pt x="520490" y="643546"/>
                  <a:pt x="529963" y="678310"/>
                </a:cubicBezTo>
                <a:cubicBezTo>
                  <a:pt x="536278" y="712547"/>
                  <a:pt x="495229" y="712547"/>
                  <a:pt x="469967" y="709386"/>
                </a:cubicBezTo>
                <a:cubicBezTo>
                  <a:pt x="422602" y="699905"/>
                  <a:pt x="441548" y="674623"/>
                  <a:pt x="425760" y="640386"/>
                </a:cubicBezTo>
                <a:cubicBezTo>
                  <a:pt x="422602" y="634065"/>
                  <a:pt x="413129" y="627744"/>
                  <a:pt x="409971" y="621424"/>
                </a:cubicBezTo>
                <a:cubicBezTo>
                  <a:pt x="406814" y="611943"/>
                  <a:pt x="406814" y="602461"/>
                  <a:pt x="400498" y="592980"/>
                </a:cubicBezTo>
                <a:cubicBezTo>
                  <a:pt x="387868" y="570858"/>
                  <a:pt x="365764" y="589820"/>
                  <a:pt x="346818" y="596141"/>
                </a:cubicBezTo>
                <a:cubicBezTo>
                  <a:pt x="334187" y="599301"/>
                  <a:pt x="324714" y="589820"/>
                  <a:pt x="312083" y="589820"/>
                </a:cubicBezTo>
                <a:cubicBezTo>
                  <a:pt x="252088" y="611943"/>
                  <a:pt x="296295" y="627744"/>
                  <a:pt x="305768" y="658821"/>
                </a:cubicBezTo>
                <a:cubicBezTo>
                  <a:pt x="312083" y="693585"/>
                  <a:pt x="267876" y="712547"/>
                  <a:pt x="239983" y="722028"/>
                </a:cubicBezTo>
                <a:cubicBezTo>
                  <a:pt x="211564" y="728348"/>
                  <a:pt x="198407" y="699905"/>
                  <a:pt x="167357" y="703066"/>
                </a:cubicBezTo>
                <a:cubicBezTo>
                  <a:pt x="148411" y="706226"/>
                  <a:pt x="129464" y="715707"/>
                  <a:pt x="107361" y="722028"/>
                </a:cubicBezTo>
                <a:cubicBezTo>
                  <a:pt x="85257" y="728348"/>
                  <a:pt x="50523" y="734669"/>
                  <a:pt x="31577" y="744150"/>
                </a:cubicBezTo>
                <a:cubicBezTo>
                  <a:pt x="28419" y="734669"/>
                  <a:pt x="25261" y="722028"/>
                  <a:pt x="18946" y="712547"/>
                </a:cubicBezTo>
                <a:cubicBezTo>
                  <a:pt x="12631" y="706226"/>
                  <a:pt x="6315" y="699905"/>
                  <a:pt x="6315" y="690424"/>
                </a:cubicBezTo>
                <a:cubicBezTo>
                  <a:pt x="6315" y="671462"/>
                  <a:pt x="15788" y="649340"/>
                  <a:pt x="0" y="636699"/>
                </a:cubicBezTo>
                <a:cubicBezTo>
                  <a:pt x="0" y="636699"/>
                  <a:pt x="0" y="636699"/>
                  <a:pt x="6315" y="624057"/>
                </a:cubicBezTo>
                <a:cubicBezTo>
                  <a:pt x="44207" y="589820"/>
                  <a:pt x="56838" y="555056"/>
                  <a:pt x="75784" y="507651"/>
                </a:cubicBezTo>
                <a:cubicBezTo>
                  <a:pt x="94730" y="460246"/>
                  <a:pt x="123149" y="485529"/>
                  <a:pt x="157884" y="457086"/>
                </a:cubicBezTo>
                <a:cubicBezTo>
                  <a:pt x="176830" y="444444"/>
                  <a:pt x="157884" y="406520"/>
                  <a:pt x="179987" y="393879"/>
                </a:cubicBezTo>
                <a:cubicBezTo>
                  <a:pt x="189460" y="387558"/>
                  <a:pt x="195776" y="400200"/>
                  <a:pt x="205249" y="403360"/>
                </a:cubicBezTo>
                <a:cubicBezTo>
                  <a:pt x="224195" y="406520"/>
                  <a:pt x="283664" y="397039"/>
                  <a:pt x="283664" y="422322"/>
                </a:cubicBezTo>
                <a:cubicBezTo>
                  <a:pt x="280507" y="463406"/>
                  <a:pt x="274191" y="453925"/>
                  <a:pt x="305768" y="441284"/>
                </a:cubicBezTo>
                <a:cubicBezTo>
                  <a:pt x="324714" y="434963"/>
                  <a:pt x="413129" y="390719"/>
                  <a:pt x="406814" y="374917"/>
                </a:cubicBezTo>
                <a:cubicBezTo>
                  <a:pt x="397341" y="346474"/>
                  <a:pt x="419444" y="314870"/>
                  <a:pt x="441548" y="295908"/>
                </a:cubicBezTo>
                <a:cubicBezTo>
                  <a:pt x="457336" y="280107"/>
                  <a:pt x="463652" y="257984"/>
                  <a:pt x="463652" y="236389"/>
                </a:cubicBezTo>
                <a:cubicBezTo>
                  <a:pt x="460494" y="230068"/>
                  <a:pt x="460494" y="201625"/>
                  <a:pt x="454179" y="198464"/>
                </a:cubicBezTo>
                <a:cubicBezTo>
                  <a:pt x="444706" y="188983"/>
                  <a:pt x="419444" y="204785"/>
                  <a:pt x="416287" y="188983"/>
                </a:cubicBezTo>
                <a:cubicBezTo>
                  <a:pt x="413129" y="179502"/>
                  <a:pt x="416287" y="170021"/>
                  <a:pt x="409971" y="163701"/>
                </a:cubicBezTo>
                <a:cubicBezTo>
                  <a:pt x="403656" y="154220"/>
                  <a:pt x="394183" y="141578"/>
                  <a:pt x="381552" y="138418"/>
                </a:cubicBezTo>
                <a:cubicBezTo>
                  <a:pt x="356291" y="135258"/>
                  <a:pt x="353133" y="138418"/>
                  <a:pt x="334187" y="116295"/>
                </a:cubicBezTo>
                <a:cubicBezTo>
                  <a:pt x="331029" y="109975"/>
                  <a:pt x="318399" y="109975"/>
                  <a:pt x="308926" y="103654"/>
                </a:cubicBezTo>
                <a:cubicBezTo>
                  <a:pt x="308926" y="103654"/>
                  <a:pt x="308926" y="103654"/>
                  <a:pt x="321556" y="97333"/>
                </a:cubicBezTo>
                <a:cubicBezTo>
                  <a:pt x="334187" y="94173"/>
                  <a:pt x="349975" y="91013"/>
                  <a:pt x="359449" y="81532"/>
                </a:cubicBezTo>
                <a:cubicBezTo>
                  <a:pt x="365764" y="72051"/>
                  <a:pt x="356291" y="62570"/>
                  <a:pt x="353133" y="53089"/>
                </a:cubicBezTo>
                <a:cubicBezTo>
                  <a:pt x="349975" y="46768"/>
                  <a:pt x="346818" y="37287"/>
                  <a:pt x="343660" y="30966"/>
                </a:cubicBezTo>
                <a:cubicBezTo>
                  <a:pt x="340502" y="21485"/>
                  <a:pt x="334187" y="12004"/>
                  <a:pt x="334187" y="2523"/>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6" name="Google Shape;2156;p82"/>
          <p:cNvSpPr/>
          <p:nvPr/>
        </p:nvSpPr>
        <p:spPr>
          <a:xfrm>
            <a:off x="1170333" y="-37945"/>
            <a:ext cx="2900962" cy="786330"/>
          </a:xfrm>
          <a:custGeom>
            <a:rect b="b" l="l" r="r" t="t"/>
            <a:pathLst>
              <a:path extrusionOk="0" h="393165" w="1450481">
                <a:moveTo>
                  <a:pt x="14210" y="40233"/>
                </a:moveTo>
                <a:cubicBezTo>
                  <a:pt x="18157" y="40233"/>
                  <a:pt x="22105" y="41810"/>
                  <a:pt x="28420" y="46541"/>
                </a:cubicBezTo>
                <a:cubicBezTo>
                  <a:pt x="50525" y="62314"/>
                  <a:pt x="75261" y="71777"/>
                  <a:pt x="104207" y="68623"/>
                </a:cubicBezTo>
                <a:cubicBezTo>
                  <a:pt x="109997" y="68623"/>
                  <a:pt x="119470" y="68623"/>
                  <a:pt x="125786" y="65468"/>
                </a:cubicBezTo>
                <a:cubicBezTo>
                  <a:pt x="125786" y="68623"/>
                  <a:pt x="128943" y="84395"/>
                  <a:pt x="128943" y="87549"/>
                </a:cubicBezTo>
                <a:cubicBezTo>
                  <a:pt x="128943" y="90704"/>
                  <a:pt x="128943" y="97013"/>
                  <a:pt x="125786" y="100167"/>
                </a:cubicBezTo>
                <a:cubicBezTo>
                  <a:pt x="122628" y="106476"/>
                  <a:pt x="122628" y="109630"/>
                  <a:pt x="122628" y="119094"/>
                </a:cubicBezTo>
                <a:cubicBezTo>
                  <a:pt x="122628" y="125403"/>
                  <a:pt x="119470" y="128557"/>
                  <a:pt x="116839" y="134866"/>
                </a:cubicBezTo>
                <a:cubicBezTo>
                  <a:pt x="94734" y="128557"/>
                  <a:pt x="78945" y="131712"/>
                  <a:pt x="66314" y="112785"/>
                </a:cubicBezTo>
                <a:cubicBezTo>
                  <a:pt x="63156" y="109630"/>
                  <a:pt x="59998" y="103322"/>
                  <a:pt x="56840" y="100167"/>
                </a:cubicBezTo>
                <a:cubicBezTo>
                  <a:pt x="47367" y="97013"/>
                  <a:pt x="41051" y="97013"/>
                  <a:pt x="31578" y="90704"/>
                </a:cubicBezTo>
                <a:cubicBezTo>
                  <a:pt x="22105" y="84395"/>
                  <a:pt x="15789" y="78086"/>
                  <a:pt x="6316" y="68623"/>
                </a:cubicBezTo>
                <a:cubicBezTo>
                  <a:pt x="6316" y="68623"/>
                  <a:pt x="6316" y="68623"/>
                  <a:pt x="0" y="43387"/>
                </a:cubicBezTo>
                <a:cubicBezTo>
                  <a:pt x="6316" y="41810"/>
                  <a:pt x="10263" y="40233"/>
                  <a:pt x="14210" y="40233"/>
                </a:cubicBezTo>
                <a:close/>
                <a:moveTo>
                  <a:pt x="835362" y="0"/>
                </a:moveTo>
                <a:lnTo>
                  <a:pt x="1439589" y="0"/>
                </a:lnTo>
                <a:lnTo>
                  <a:pt x="1437850" y="8688"/>
                </a:lnTo>
                <a:cubicBezTo>
                  <a:pt x="1434692" y="14997"/>
                  <a:pt x="1422061" y="27615"/>
                  <a:pt x="1422061" y="33924"/>
                </a:cubicBezTo>
                <a:cubicBezTo>
                  <a:pt x="1425218" y="37078"/>
                  <a:pt x="1428376" y="49696"/>
                  <a:pt x="1425218" y="52850"/>
                </a:cubicBezTo>
                <a:cubicBezTo>
                  <a:pt x="1425218" y="62314"/>
                  <a:pt x="1425218" y="68623"/>
                  <a:pt x="1431534" y="78086"/>
                </a:cubicBezTo>
                <a:cubicBezTo>
                  <a:pt x="1437850" y="87549"/>
                  <a:pt x="1444165" y="93858"/>
                  <a:pt x="1450481" y="103322"/>
                </a:cubicBezTo>
                <a:cubicBezTo>
                  <a:pt x="1431534" y="125403"/>
                  <a:pt x="1431534" y="125403"/>
                  <a:pt x="1431534" y="125403"/>
                </a:cubicBezTo>
                <a:cubicBezTo>
                  <a:pt x="1422061" y="131712"/>
                  <a:pt x="1391009" y="134866"/>
                  <a:pt x="1391009" y="147484"/>
                </a:cubicBezTo>
                <a:cubicBezTo>
                  <a:pt x="1387325" y="169565"/>
                  <a:pt x="1381536" y="166410"/>
                  <a:pt x="1356273" y="172719"/>
                </a:cubicBezTo>
                <a:cubicBezTo>
                  <a:pt x="1337326" y="179028"/>
                  <a:pt x="1337326" y="185337"/>
                  <a:pt x="1318380" y="175874"/>
                </a:cubicBezTo>
                <a:cubicBezTo>
                  <a:pt x="1308906" y="172719"/>
                  <a:pt x="1286802" y="150638"/>
                  <a:pt x="1280486" y="150638"/>
                </a:cubicBezTo>
                <a:cubicBezTo>
                  <a:pt x="1277328" y="160102"/>
                  <a:pt x="1258382" y="185337"/>
                  <a:pt x="1252066" y="191646"/>
                </a:cubicBezTo>
                <a:cubicBezTo>
                  <a:pt x="1226804" y="216882"/>
                  <a:pt x="1252066" y="216882"/>
                  <a:pt x="1252066" y="235808"/>
                </a:cubicBezTo>
                <a:cubicBezTo>
                  <a:pt x="1229961" y="251581"/>
                  <a:pt x="1201541" y="244746"/>
                  <a:pt x="1176279" y="257364"/>
                </a:cubicBezTo>
                <a:cubicBezTo>
                  <a:pt x="1141543" y="273136"/>
                  <a:pt x="1163648" y="301526"/>
                  <a:pt x="1119439" y="307835"/>
                </a:cubicBezTo>
                <a:cubicBezTo>
                  <a:pt x="1049967" y="310989"/>
                  <a:pt x="1084703" y="386696"/>
                  <a:pt x="1043652" y="393005"/>
                </a:cubicBezTo>
                <a:cubicBezTo>
                  <a:pt x="1024705" y="396159"/>
                  <a:pt x="952602" y="351997"/>
                  <a:pt x="939971" y="339379"/>
                </a:cubicBezTo>
                <a:cubicBezTo>
                  <a:pt x="924182" y="320453"/>
                  <a:pt x="930497" y="282599"/>
                  <a:pt x="905235" y="279445"/>
                </a:cubicBezTo>
                <a:cubicBezTo>
                  <a:pt x="848394" y="269981"/>
                  <a:pt x="797870" y="292063"/>
                  <a:pt x="744187" y="285754"/>
                </a:cubicBezTo>
                <a:cubicBezTo>
                  <a:pt x="715767" y="282599"/>
                  <a:pt x="715767" y="273136"/>
                  <a:pt x="715767" y="248426"/>
                </a:cubicBezTo>
                <a:cubicBezTo>
                  <a:pt x="709451" y="232128"/>
                  <a:pt x="709451" y="207418"/>
                  <a:pt x="706294" y="188492"/>
                </a:cubicBezTo>
                <a:cubicBezTo>
                  <a:pt x="706294" y="175874"/>
                  <a:pt x="699978" y="160102"/>
                  <a:pt x="699978" y="144329"/>
                </a:cubicBezTo>
                <a:cubicBezTo>
                  <a:pt x="703136" y="144329"/>
                  <a:pt x="734714" y="147484"/>
                  <a:pt x="737872" y="147484"/>
                </a:cubicBezTo>
                <a:cubicBezTo>
                  <a:pt x="753661" y="147484"/>
                  <a:pt x="766292" y="147484"/>
                  <a:pt x="778923" y="144329"/>
                </a:cubicBezTo>
                <a:cubicBezTo>
                  <a:pt x="810501" y="131712"/>
                  <a:pt x="810501" y="100167"/>
                  <a:pt x="816817" y="74932"/>
                </a:cubicBezTo>
                <a:cubicBezTo>
                  <a:pt x="816817" y="57582"/>
                  <a:pt x="816027" y="44964"/>
                  <a:pt x="818001" y="33529"/>
                </a:cubicBezTo>
                <a:close/>
                <a:moveTo>
                  <a:pt x="233798" y="0"/>
                </a:moveTo>
                <a:lnTo>
                  <a:pt x="286830" y="0"/>
                </a:lnTo>
                <a:lnTo>
                  <a:pt x="288412" y="5928"/>
                </a:lnTo>
                <a:cubicBezTo>
                  <a:pt x="289991" y="11843"/>
                  <a:pt x="289991" y="11843"/>
                  <a:pt x="289991" y="11843"/>
                </a:cubicBezTo>
                <a:cubicBezTo>
                  <a:pt x="297885" y="18151"/>
                  <a:pt x="303412" y="17363"/>
                  <a:pt x="308543" y="13814"/>
                </a:cubicBezTo>
                <a:lnTo>
                  <a:pt x="323867" y="0"/>
                </a:lnTo>
                <a:lnTo>
                  <a:pt x="676035" y="0"/>
                </a:lnTo>
                <a:lnTo>
                  <a:pt x="671953" y="16180"/>
                </a:lnTo>
                <a:cubicBezTo>
                  <a:pt x="666821" y="32346"/>
                  <a:pt x="660506" y="48119"/>
                  <a:pt x="652611" y="62314"/>
                </a:cubicBezTo>
                <a:cubicBezTo>
                  <a:pt x="639980" y="81240"/>
                  <a:pt x="633664" y="71777"/>
                  <a:pt x="614718" y="71777"/>
                </a:cubicBezTo>
                <a:cubicBezTo>
                  <a:pt x="570508" y="93858"/>
                  <a:pt x="586297" y="43387"/>
                  <a:pt x="561035" y="56005"/>
                </a:cubicBezTo>
                <a:cubicBezTo>
                  <a:pt x="557877" y="103322"/>
                  <a:pt x="557877" y="103322"/>
                  <a:pt x="557877" y="103322"/>
                </a:cubicBezTo>
                <a:cubicBezTo>
                  <a:pt x="557877" y="122248"/>
                  <a:pt x="602086" y="125403"/>
                  <a:pt x="567351" y="128557"/>
                </a:cubicBezTo>
                <a:cubicBezTo>
                  <a:pt x="551562" y="131712"/>
                  <a:pt x="533141" y="134866"/>
                  <a:pt x="520510" y="134866"/>
                </a:cubicBezTo>
                <a:cubicBezTo>
                  <a:pt x="511037" y="131712"/>
                  <a:pt x="454196" y="128557"/>
                  <a:pt x="463670" y="147484"/>
                </a:cubicBezTo>
                <a:cubicBezTo>
                  <a:pt x="482617" y="188492"/>
                  <a:pt x="466828" y="175874"/>
                  <a:pt x="451039" y="213727"/>
                </a:cubicBezTo>
                <a:cubicBezTo>
                  <a:pt x="444723" y="226345"/>
                  <a:pt x="422618" y="216882"/>
                  <a:pt x="413145" y="223190"/>
                </a:cubicBezTo>
                <a:cubicBezTo>
                  <a:pt x="368936" y="251581"/>
                  <a:pt x="343673" y="213727"/>
                  <a:pt x="334200" y="172719"/>
                </a:cubicBezTo>
                <a:cubicBezTo>
                  <a:pt x="324727" y="172719"/>
                  <a:pt x="258413" y="166410"/>
                  <a:pt x="267886" y="188492"/>
                </a:cubicBezTo>
                <a:cubicBezTo>
                  <a:pt x="277360" y="216882"/>
                  <a:pt x="261571" y="219510"/>
                  <a:pt x="258413" y="251581"/>
                </a:cubicBezTo>
                <a:cubicBezTo>
                  <a:pt x="233151" y="244746"/>
                  <a:pt x="185784" y="263673"/>
                  <a:pt x="198415" y="219510"/>
                </a:cubicBezTo>
                <a:cubicBezTo>
                  <a:pt x="201573" y="216882"/>
                  <a:pt x="204730" y="197955"/>
                  <a:pt x="198415" y="194800"/>
                </a:cubicBezTo>
                <a:cubicBezTo>
                  <a:pt x="185784" y="191646"/>
                  <a:pt x="173153" y="194800"/>
                  <a:pt x="160521" y="185337"/>
                </a:cubicBezTo>
                <a:cubicBezTo>
                  <a:pt x="154206" y="179028"/>
                  <a:pt x="157364" y="172719"/>
                  <a:pt x="147890" y="169565"/>
                </a:cubicBezTo>
                <a:cubicBezTo>
                  <a:pt x="116839" y="134866"/>
                  <a:pt x="116839" y="134866"/>
                  <a:pt x="116839" y="134866"/>
                </a:cubicBezTo>
                <a:cubicBezTo>
                  <a:pt x="173153" y="134866"/>
                  <a:pt x="173153" y="134866"/>
                  <a:pt x="173153" y="134866"/>
                </a:cubicBezTo>
                <a:cubicBezTo>
                  <a:pt x="182626" y="138020"/>
                  <a:pt x="192099" y="144329"/>
                  <a:pt x="201573" y="144329"/>
                </a:cubicBezTo>
                <a:cubicBezTo>
                  <a:pt x="214204" y="141175"/>
                  <a:pt x="223677" y="134866"/>
                  <a:pt x="233151" y="131712"/>
                </a:cubicBezTo>
                <a:cubicBezTo>
                  <a:pt x="248940" y="128557"/>
                  <a:pt x="264729" y="144329"/>
                  <a:pt x="274202" y="134866"/>
                </a:cubicBezTo>
                <a:cubicBezTo>
                  <a:pt x="289991" y="122248"/>
                  <a:pt x="293149" y="84395"/>
                  <a:pt x="289991" y="65468"/>
                </a:cubicBezTo>
                <a:cubicBezTo>
                  <a:pt x="280518" y="37078"/>
                  <a:pt x="252097" y="18151"/>
                  <a:pt x="223677" y="18151"/>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7" name="Google Shape;2157;p82"/>
          <p:cNvSpPr/>
          <p:nvPr/>
        </p:nvSpPr>
        <p:spPr>
          <a:xfrm>
            <a:off x="1233278" y="-37946"/>
            <a:ext cx="3149112" cy="2541948"/>
          </a:xfrm>
          <a:custGeom>
            <a:rect b="b" l="l" r="r" t="t"/>
            <a:pathLst>
              <a:path extrusionOk="0" h="1270974" w="1574556">
                <a:moveTo>
                  <a:pt x="801777" y="964859"/>
                </a:moveTo>
                <a:cubicBezTo>
                  <a:pt x="808094" y="964859"/>
                  <a:pt x="808094" y="971175"/>
                  <a:pt x="808094" y="977490"/>
                </a:cubicBezTo>
                <a:cubicBezTo>
                  <a:pt x="808094" y="977490"/>
                  <a:pt x="808094" y="977490"/>
                  <a:pt x="814411" y="980647"/>
                </a:cubicBezTo>
                <a:cubicBezTo>
                  <a:pt x="814411" y="983805"/>
                  <a:pt x="817570" y="983805"/>
                  <a:pt x="820728" y="990120"/>
                </a:cubicBezTo>
                <a:cubicBezTo>
                  <a:pt x="820728" y="990120"/>
                  <a:pt x="817570" y="993278"/>
                  <a:pt x="817570" y="996436"/>
                </a:cubicBezTo>
                <a:cubicBezTo>
                  <a:pt x="814411" y="999593"/>
                  <a:pt x="804936" y="1005909"/>
                  <a:pt x="801777" y="1009066"/>
                </a:cubicBezTo>
                <a:cubicBezTo>
                  <a:pt x="795460" y="1009066"/>
                  <a:pt x="795460" y="1005909"/>
                  <a:pt x="795460" y="1005909"/>
                </a:cubicBezTo>
                <a:cubicBezTo>
                  <a:pt x="785985" y="1009066"/>
                  <a:pt x="785985" y="1012224"/>
                  <a:pt x="779668" y="1009066"/>
                </a:cubicBezTo>
                <a:cubicBezTo>
                  <a:pt x="770192" y="1009066"/>
                  <a:pt x="770192" y="1002751"/>
                  <a:pt x="770192" y="993278"/>
                </a:cubicBezTo>
                <a:cubicBezTo>
                  <a:pt x="770192" y="993278"/>
                  <a:pt x="767034" y="990120"/>
                  <a:pt x="770192" y="986963"/>
                </a:cubicBezTo>
                <a:cubicBezTo>
                  <a:pt x="770192" y="974332"/>
                  <a:pt x="782826" y="980647"/>
                  <a:pt x="792302" y="971175"/>
                </a:cubicBezTo>
                <a:cubicBezTo>
                  <a:pt x="792302" y="971175"/>
                  <a:pt x="798619" y="964859"/>
                  <a:pt x="801777" y="964859"/>
                </a:cubicBezTo>
                <a:close/>
                <a:moveTo>
                  <a:pt x="1400086" y="18973"/>
                </a:moveTo>
                <a:lnTo>
                  <a:pt x="1450441" y="18973"/>
                </a:lnTo>
                <a:lnTo>
                  <a:pt x="1454533" y="31244"/>
                </a:lnTo>
                <a:cubicBezTo>
                  <a:pt x="1457691" y="37559"/>
                  <a:pt x="1460850" y="47032"/>
                  <a:pt x="1464008" y="53347"/>
                </a:cubicBezTo>
                <a:cubicBezTo>
                  <a:pt x="1467167" y="62820"/>
                  <a:pt x="1476642" y="72293"/>
                  <a:pt x="1470325" y="81766"/>
                </a:cubicBezTo>
                <a:cubicBezTo>
                  <a:pt x="1460850" y="91239"/>
                  <a:pt x="1445057" y="94397"/>
                  <a:pt x="1432423" y="97555"/>
                </a:cubicBezTo>
                <a:cubicBezTo>
                  <a:pt x="1432423" y="97555"/>
                  <a:pt x="1432423" y="97555"/>
                  <a:pt x="1419789" y="103870"/>
                </a:cubicBezTo>
                <a:cubicBezTo>
                  <a:pt x="1413472" y="94397"/>
                  <a:pt x="1407155" y="88082"/>
                  <a:pt x="1400838" y="78609"/>
                </a:cubicBezTo>
                <a:cubicBezTo>
                  <a:pt x="1394521" y="69136"/>
                  <a:pt x="1394521" y="62820"/>
                  <a:pt x="1394521" y="53347"/>
                </a:cubicBezTo>
                <a:cubicBezTo>
                  <a:pt x="1397680" y="50190"/>
                  <a:pt x="1394521" y="37559"/>
                  <a:pt x="1391363" y="34401"/>
                </a:cubicBezTo>
                <a:cubicBezTo>
                  <a:pt x="1391363" y="31244"/>
                  <a:pt x="1394522" y="26507"/>
                  <a:pt x="1398075" y="21771"/>
                </a:cubicBezTo>
                <a:close/>
                <a:moveTo>
                  <a:pt x="192714" y="18613"/>
                </a:moveTo>
                <a:cubicBezTo>
                  <a:pt x="221141" y="18613"/>
                  <a:pt x="249567" y="37559"/>
                  <a:pt x="259043" y="65978"/>
                </a:cubicBezTo>
                <a:cubicBezTo>
                  <a:pt x="262201" y="84924"/>
                  <a:pt x="259043" y="122816"/>
                  <a:pt x="243250" y="135447"/>
                </a:cubicBezTo>
                <a:cubicBezTo>
                  <a:pt x="233775" y="144920"/>
                  <a:pt x="217982" y="129131"/>
                  <a:pt x="202190" y="132289"/>
                </a:cubicBezTo>
                <a:cubicBezTo>
                  <a:pt x="192714" y="135447"/>
                  <a:pt x="183239" y="141762"/>
                  <a:pt x="170605" y="144920"/>
                </a:cubicBezTo>
                <a:cubicBezTo>
                  <a:pt x="161129" y="144920"/>
                  <a:pt x="151654" y="138604"/>
                  <a:pt x="142178" y="135447"/>
                </a:cubicBezTo>
                <a:cubicBezTo>
                  <a:pt x="142178" y="135447"/>
                  <a:pt x="142178" y="135447"/>
                  <a:pt x="85852" y="135447"/>
                </a:cubicBezTo>
                <a:cubicBezTo>
                  <a:pt x="88484" y="129131"/>
                  <a:pt x="91642" y="125974"/>
                  <a:pt x="91642" y="119658"/>
                </a:cubicBezTo>
                <a:cubicBezTo>
                  <a:pt x="91642" y="110185"/>
                  <a:pt x="91642" y="107028"/>
                  <a:pt x="94801" y="100712"/>
                </a:cubicBezTo>
                <a:cubicBezTo>
                  <a:pt x="97959" y="97555"/>
                  <a:pt x="97959" y="91239"/>
                  <a:pt x="97959" y="88082"/>
                </a:cubicBezTo>
                <a:cubicBezTo>
                  <a:pt x="97959" y="84924"/>
                  <a:pt x="94801" y="69136"/>
                  <a:pt x="94801" y="65978"/>
                </a:cubicBezTo>
                <a:cubicBezTo>
                  <a:pt x="132703" y="62820"/>
                  <a:pt x="170605" y="47032"/>
                  <a:pt x="192714" y="18613"/>
                </a:cubicBezTo>
                <a:close/>
                <a:moveTo>
                  <a:pt x="645284" y="0"/>
                </a:moveTo>
                <a:lnTo>
                  <a:pt x="804704" y="0"/>
                </a:lnTo>
                <a:lnTo>
                  <a:pt x="792647" y="17281"/>
                </a:lnTo>
                <a:cubicBezTo>
                  <a:pt x="784208" y="34007"/>
                  <a:pt x="785985" y="49400"/>
                  <a:pt x="785985" y="75451"/>
                </a:cubicBezTo>
                <a:cubicBezTo>
                  <a:pt x="779668" y="100712"/>
                  <a:pt x="779668" y="132289"/>
                  <a:pt x="748083" y="144920"/>
                </a:cubicBezTo>
                <a:cubicBezTo>
                  <a:pt x="735449" y="148077"/>
                  <a:pt x="722815" y="148077"/>
                  <a:pt x="707023" y="148077"/>
                </a:cubicBezTo>
                <a:cubicBezTo>
                  <a:pt x="703864" y="148077"/>
                  <a:pt x="672279" y="144920"/>
                  <a:pt x="669121" y="144920"/>
                </a:cubicBezTo>
                <a:cubicBezTo>
                  <a:pt x="669121" y="160708"/>
                  <a:pt x="675438" y="176496"/>
                  <a:pt x="675438" y="189127"/>
                </a:cubicBezTo>
                <a:cubicBezTo>
                  <a:pt x="678596" y="208073"/>
                  <a:pt x="678596" y="232808"/>
                  <a:pt x="684913" y="249122"/>
                </a:cubicBezTo>
                <a:cubicBezTo>
                  <a:pt x="684913" y="273857"/>
                  <a:pt x="684913" y="283330"/>
                  <a:pt x="713340" y="286488"/>
                </a:cubicBezTo>
                <a:cubicBezTo>
                  <a:pt x="767034" y="292803"/>
                  <a:pt x="817570" y="270700"/>
                  <a:pt x="874423" y="280173"/>
                </a:cubicBezTo>
                <a:cubicBezTo>
                  <a:pt x="899691" y="283330"/>
                  <a:pt x="893374" y="321222"/>
                  <a:pt x="909166" y="340168"/>
                </a:cubicBezTo>
                <a:cubicBezTo>
                  <a:pt x="921800" y="352799"/>
                  <a:pt x="993919" y="397006"/>
                  <a:pt x="1012870" y="393849"/>
                </a:cubicBezTo>
                <a:cubicBezTo>
                  <a:pt x="1053930" y="387533"/>
                  <a:pt x="1019187" y="311749"/>
                  <a:pt x="1088674" y="308592"/>
                </a:cubicBezTo>
                <a:cubicBezTo>
                  <a:pt x="1132893" y="302276"/>
                  <a:pt x="1110783" y="273857"/>
                  <a:pt x="1145527" y="258069"/>
                </a:cubicBezTo>
                <a:cubicBezTo>
                  <a:pt x="1170795" y="245438"/>
                  <a:pt x="1199221" y="252280"/>
                  <a:pt x="1221331" y="236492"/>
                </a:cubicBezTo>
                <a:cubicBezTo>
                  <a:pt x="1221331" y="217546"/>
                  <a:pt x="1196063" y="217546"/>
                  <a:pt x="1221331" y="192284"/>
                </a:cubicBezTo>
                <a:cubicBezTo>
                  <a:pt x="1227648" y="185969"/>
                  <a:pt x="1246599" y="160708"/>
                  <a:pt x="1249757" y="151235"/>
                </a:cubicBezTo>
                <a:cubicBezTo>
                  <a:pt x="1256074" y="151235"/>
                  <a:pt x="1278184" y="173339"/>
                  <a:pt x="1287659" y="176496"/>
                </a:cubicBezTo>
                <a:cubicBezTo>
                  <a:pt x="1306610" y="185969"/>
                  <a:pt x="1306610" y="179654"/>
                  <a:pt x="1325561" y="173339"/>
                </a:cubicBezTo>
                <a:cubicBezTo>
                  <a:pt x="1350829" y="167023"/>
                  <a:pt x="1356620" y="170181"/>
                  <a:pt x="1360304" y="148077"/>
                </a:cubicBezTo>
                <a:cubicBezTo>
                  <a:pt x="1360304" y="135447"/>
                  <a:pt x="1391363" y="132289"/>
                  <a:pt x="1400838" y="125974"/>
                </a:cubicBezTo>
                <a:cubicBezTo>
                  <a:pt x="1419789" y="103870"/>
                  <a:pt x="1419789" y="103870"/>
                  <a:pt x="1419789" y="103870"/>
                </a:cubicBezTo>
                <a:cubicBezTo>
                  <a:pt x="1429265" y="110185"/>
                  <a:pt x="1441899" y="110185"/>
                  <a:pt x="1445057" y="116501"/>
                </a:cubicBezTo>
                <a:cubicBezTo>
                  <a:pt x="1464008" y="138604"/>
                  <a:pt x="1467167" y="135447"/>
                  <a:pt x="1492435" y="138604"/>
                </a:cubicBezTo>
                <a:cubicBezTo>
                  <a:pt x="1505069" y="141762"/>
                  <a:pt x="1514544" y="154393"/>
                  <a:pt x="1520861" y="163866"/>
                </a:cubicBezTo>
                <a:cubicBezTo>
                  <a:pt x="1527178" y="170181"/>
                  <a:pt x="1524020" y="179654"/>
                  <a:pt x="1527178" y="189127"/>
                </a:cubicBezTo>
                <a:cubicBezTo>
                  <a:pt x="1530337" y="204915"/>
                  <a:pt x="1555605" y="189127"/>
                  <a:pt x="1565080" y="198600"/>
                </a:cubicBezTo>
                <a:cubicBezTo>
                  <a:pt x="1571397" y="201757"/>
                  <a:pt x="1571397" y="230176"/>
                  <a:pt x="1574556" y="236492"/>
                </a:cubicBezTo>
                <a:cubicBezTo>
                  <a:pt x="1574556" y="258069"/>
                  <a:pt x="1568239" y="280173"/>
                  <a:pt x="1552446" y="295961"/>
                </a:cubicBezTo>
                <a:cubicBezTo>
                  <a:pt x="1530337" y="314907"/>
                  <a:pt x="1508227" y="346484"/>
                  <a:pt x="1517703" y="374903"/>
                </a:cubicBezTo>
                <a:cubicBezTo>
                  <a:pt x="1524020" y="390691"/>
                  <a:pt x="1435582" y="434898"/>
                  <a:pt x="1416631" y="441214"/>
                </a:cubicBezTo>
                <a:cubicBezTo>
                  <a:pt x="1385046" y="453844"/>
                  <a:pt x="1391363" y="463317"/>
                  <a:pt x="1394521" y="422268"/>
                </a:cubicBezTo>
                <a:cubicBezTo>
                  <a:pt x="1394521" y="397006"/>
                  <a:pt x="1335036" y="406479"/>
                  <a:pt x="1316086" y="403322"/>
                </a:cubicBezTo>
                <a:cubicBezTo>
                  <a:pt x="1306610" y="400164"/>
                  <a:pt x="1300293" y="387533"/>
                  <a:pt x="1290818" y="393849"/>
                </a:cubicBezTo>
                <a:cubicBezTo>
                  <a:pt x="1268708" y="406479"/>
                  <a:pt x="1287659" y="444371"/>
                  <a:pt x="1268708" y="457002"/>
                </a:cubicBezTo>
                <a:cubicBezTo>
                  <a:pt x="1233965" y="485421"/>
                  <a:pt x="1205538" y="460160"/>
                  <a:pt x="1186587" y="507524"/>
                </a:cubicBezTo>
                <a:cubicBezTo>
                  <a:pt x="1167636" y="554889"/>
                  <a:pt x="1155002" y="589624"/>
                  <a:pt x="1117100" y="623832"/>
                </a:cubicBezTo>
                <a:cubicBezTo>
                  <a:pt x="1110783" y="636462"/>
                  <a:pt x="1110783" y="636462"/>
                  <a:pt x="1110783" y="636462"/>
                </a:cubicBezTo>
                <a:cubicBezTo>
                  <a:pt x="1079198" y="643304"/>
                  <a:pt x="1079198" y="643304"/>
                  <a:pt x="1079198" y="643304"/>
                </a:cubicBezTo>
                <a:cubicBezTo>
                  <a:pt x="1063406" y="645935"/>
                  <a:pt x="1066564" y="633831"/>
                  <a:pt x="1057089" y="633831"/>
                </a:cubicBezTo>
                <a:cubicBezTo>
                  <a:pt x="1034979" y="630673"/>
                  <a:pt x="1031821" y="643304"/>
                  <a:pt x="1022346" y="655935"/>
                </a:cubicBezTo>
                <a:cubicBezTo>
                  <a:pt x="1000236" y="690143"/>
                  <a:pt x="984444" y="614885"/>
                  <a:pt x="968651" y="627516"/>
                </a:cubicBezTo>
                <a:cubicBezTo>
                  <a:pt x="952859" y="643304"/>
                  <a:pt x="968651" y="668039"/>
                  <a:pt x="937066" y="665408"/>
                </a:cubicBezTo>
                <a:cubicBezTo>
                  <a:pt x="914957" y="661724"/>
                  <a:pt x="899691" y="640146"/>
                  <a:pt x="889689" y="621200"/>
                </a:cubicBezTo>
                <a:cubicBezTo>
                  <a:pt x="871264" y="589624"/>
                  <a:pt x="833362" y="570678"/>
                  <a:pt x="804936" y="548574"/>
                </a:cubicBezTo>
                <a:cubicBezTo>
                  <a:pt x="779668" y="529628"/>
                  <a:pt x="798619" y="539101"/>
                  <a:pt x="770192" y="548574"/>
                </a:cubicBezTo>
                <a:cubicBezTo>
                  <a:pt x="735449" y="567520"/>
                  <a:pt x="716498" y="573835"/>
                  <a:pt x="675438" y="576993"/>
                </a:cubicBezTo>
                <a:cubicBezTo>
                  <a:pt x="558573" y="589624"/>
                  <a:pt x="558573" y="589624"/>
                  <a:pt x="558573" y="589624"/>
                </a:cubicBezTo>
                <a:cubicBezTo>
                  <a:pt x="549098" y="605412"/>
                  <a:pt x="580683" y="636462"/>
                  <a:pt x="587000" y="652777"/>
                </a:cubicBezTo>
                <a:cubicBezTo>
                  <a:pt x="596475" y="680670"/>
                  <a:pt x="577524" y="696458"/>
                  <a:pt x="605951" y="715404"/>
                </a:cubicBezTo>
                <a:cubicBezTo>
                  <a:pt x="618585" y="721719"/>
                  <a:pt x="631219" y="731192"/>
                  <a:pt x="637536" y="743823"/>
                </a:cubicBezTo>
                <a:cubicBezTo>
                  <a:pt x="656487" y="769084"/>
                  <a:pt x="665962" y="756453"/>
                  <a:pt x="691230" y="759611"/>
                </a:cubicBezTo>
                <a:cubicBezTo>
                  <a:pt x="700706" y="778557"/>
                  <a:pt x="700706" y="822764"/>
                  <a:pt x="716498" y="838553"/>
                </a:cubicBezTo>
                <a:cubicBezTo>
                  <a:pt x="722815" y="844868"/>
                  <a:pt x="732290" y="848026"/>
                  <a:pt x="738607" y="854341"/>
                </a:cubicBezTo>
                <a:cubicBezTo>
                  <a:pt x="757558" y="873287"/>
                  <a:pt x="754400" y="873287"/>
                  <a:pt x="757558" y="898548"/>
                </a:cubicBezTo>
                <a:cubicBezTo>
                  <a:pt x="760717" y="911179"/>
                  <a:pt x="776509" y="901706"/>
                  <a:pt x="773351" y="914337"/>
                </a:cubicBezTo>
                <a:cubicBezTo>
                  <a:pt x="763875" y="942756"/>
                  <a:pt x="770192" y="952229"/>
                  <a:pt x="738607" y="958544"/>
                </a:cubicBezTo>
                <a:cubicBezTo>
                  <a:pt x="725973" y="961702"/>
                  <a:pt x="710181" y="971175"/>
                  <a:pt x="707023" y="983805"/>
                </a:cubicBezTo>
                <a:cubicBezTo>
                  <a:pt x="703864" y="993278"/>
                  <a:pt x="700706" y="1031170"/>
                  <a:pt x="688072" y="1024855"/>
                </a:cubicBezTo>
                <a:cubicBezTo>
                  <a:pt x="659645" y="1012224"/>
                  <a:pt x="643853" y="1002751"/>
                  <a:pt x="615426" y="1005909"/>
                </a:cubicBezTo>
                <a:cubicBezTo>
                  <a:pt x="602792" y="1009066"/>
                  <a:pt x="568049" y="1031170"/>
                  <a:pt x="561732" y="1021697"/>
                </a:cubicBezTo>
                <a:cubicBezTo>
                  <a:pt x="552256" y="1005909"/>
                  <a:pt x="555415" y="993278"/>
                  <a:pt x="539622" y="974332"/>
                </a:cubicBezTo>
                <a:cubicBezTo>
                  <a:pt x="533305" y="968017"/>
                  <a:pt x="502247" y="955386"/>
                  <a:pt x="492771" y="964859"/>
                </a:cubicBezTo>
                <a:cubicBezTo>
                  <a:pt x="458028" y="999593"/>
                  <a:pt x="470662" y="964859"/>
                  <a:pt x="439077" y="977490"/>
                </a:cubicBezTo>
                <a:cubicBezTo>
                  <a:pt x="426443" y="983805"/>
                  <a:pt x="410650" y="983805"/>
                  <a:pt x="413809" y="999593"/>
                </a:cubicBezTo>
                <a:cubicBezTo>
                  <a:pt x="416967" y="1005909"/>
                  <a:pt x="426443" y="1024855"/>
                  <a:pt x="423284" y="1031170"/>
                </a:cubicBezTo>
                <a:cubicBezTo>
                  <a:pt x="420126" y="1050116"/>
                  <a:pt x="391699" y="1103270"/>
                  <a:pt x="379065" y="1109585"/>
                </a:cubicBezTo>
                <a:cubicBezTo>
                  <a:pt x="344322" y="1131689"/>
                  <a:pt x="322213" y="1144320"/>
                  <a:pt x="284311" y="1153793"/>
                </a:cubicBezTo>
                <a:cubicBezTo>
                  <a:pt x="277994" y="1179054"/>
                  <a:pt x="303262" y="1210631"/>
                  <a:pt x="303262" y="1239050"/>
                </a:cubicBezTo>
                <a:cubicBezTo>
                  <a:pt x="303262" y="1254838"/>
                  <a:pt x="246409" y="1273784"/>
                  <a:pt x="233775" y="1270626"/>
                </a:cubicBezTo>
                <a:cubicBezTo>
                  <a:pt x="217982" y="1264311"/>
                  <a:pt x="221141" y="1242207"/>
                  <a:pt x="214824" y="1229577"/>
                </a:cubicBezTo>
                <a:cubicBezTo>
                  <a:pt x="208507" y="1213788"/>
                  <a:pt x="233775" y="1179054"/>
                  <a:pt x="202190" y="1188527"/>
                </a:cubicBezTo>
                <a:cubicBezTo>
                  <a:pt x="189556" y="1191685"/>
                  <a:pt x="170605" y="1188527"/>
                  <a:pt x="164288" y="1191685"/>
                </a:cubicBezTo>
                <a:cubicBezTo>
                  <a:pt x="148495" y="1201158"/>
                  <a:pt x="135861" y="1213788"/>
                  <a:pt x="116910" y="1204315"/>
                </a:cubicBezTo>
                <a:cubicBezTo>
                  <a:pt x="101118" y="1194842"/>
                  <a:pt x="101118" y="1179054"/>
                  <a:pt x="94801" y="1160108"/>
                </a:cubicBezTo>
                <a:cubicBezTo>
                  <a:pt x="85852" y="1141162"/>
                  <a:pt x="63742" y="1128531"/>
                  <a:pt x="82167" y="1106428"/>
                </a:cubicBezTo>
                <a:cubicBezTo>
                  <a:pt x="101118" y="1093797"/>
                  <a:pt x="104276" y="1103270"/>
                  <a:pt x="113752" y="1115901"/>
                </a:cubicBezTo>
                <a:cubicBezTo>
                  <a:pt x="120069" y="1128531"/>
                  <a:pt x="129544" y="1112743"/>
                  <a:pt x="139020" y="1122216"/>
                </a:cubicBezTo>
                <a:cubicBezTo>
                  <a:pt x="161129" y="1144320"/>
                  <a:pt x="183239" y="1112743"/>
                  <a:pt x="205348" y="1103270"/>
                </a:cubicBezTo>
                <a:cubicBezTo>
                  <a:pt x="236933" y="1090639"/>
                  <a:pt x="205348" y="1074851"/>
                  <a:pt x="195873" y="1062220"/>
                </a:cubicBezTo>
                <a:cubicBezTo>
                  <a:pt x="176922" y="1043801"/>
                  <a:pt x="230616" y="1040117"/>
                  <a:pt x="233775" y="1031170"/>
                </a:cubicBezTo>
                <a:cubicBezTo>
                  <a:pt x="236933" y="1012224"/>
                  <a:pt x="233775" y="1002751"/>
                  <a:pt x="259043" y="1002751"/>
                </a:cubicBezTo>
                <a:cubicBezTo>
                  <a:pt x="274835" y="1002751"/>
                  <a:pt x="287469" y="1021697"/>
                  <a:pt x="296945" y="1021697"/>
                </a:cubicBezTo>
                <a:cubicBezTo>
                  <a:pt x="309579" y="1021697"/>
                  <a:pt x="328530" y="990120"/>
                  <a:pt x="334847" y="980647"/>
                </a:cubicBezTo>
                <a:cubicBezTo>
                  <a:pt x="338005" y="977490"/>
                  <a:pt x="360114" y="949071"/>
                  <a:pt x="356956" y="945913"/>
                </a:cubicBezTo>
                <a:cubicBezTo>
                  <a:pt x="353797" y="930125"/>
                  <a:pt x="338005" y="933283"/>
                  <a:pt x="322213" y="930125"/>
                </a:cubicBezTo>
                <a:cubicBezTo>
                  <a:pt x="312737" y="926967"/>
                  <a:pt x="309579" y="926967"/>
                  <a:pt x="306420" y="917494"/>
                </a:cubicBezTo>
                <a:cubicBezTo>
                  <a:pt x="303262" y="904864"/>
                  <a:pt x="306420" y="895391"/>
                  <a:pt x="303262" y="885918"/>
                </a:cubicBezTo>
                <a:cubicBezTo>
                  <a:pt x="300103" y="885918"/>
                  <a:pt x="290628" y="892233"/>
                  <a:pt x="284311" y="895391"/>
                </a:cubicBezTo>
                <a:cubicBezTo>
                  <a:pt x="277994" y="898548"/>
                  <a:pt x="271677" y="904864"/>
                  <a:pt x="259043" y="904864"/>
                </a:cubicBezTo>
                <a:cubicBezTo>
                  <a:pt x="255884" y="908021"/>
                  <a:pt x="236933" y="926967"/>
                  <a:pt x="233775" y="917494"/>
                </a:cubicBezTo>
                <a:cubicBezTo>
                  <a:pt x="230616" y="908021"/>
                  <a:pt x="230616" y="901706"/>
                  <a:pt x="217982" y="908021"/>
                </a:cubicBezTo>
                <a:cubicBezTo>
                  <a:pt x="214824" y="908021"/>
                  <a:pt x="180080" y="952229"/>
                  <a:pt x="176922" y="961702"/>
                </a:cubicBezTo>
                <a:cubicBezTo>
                  <a:pt x="170605" y="977490"/>
                  <a:pt x="154812" y="974332"/>
                  <a:pt x="139020" y="974332"/>
                </a:cubicBezTo>
                <a:cubicBezTo>
                  <a:pt x="129544" y="974332"/>
                  <a:pt x="123227" y="983805"/>
                  <a:pt x="116910" y="983805"/>
                </a:cubicBezTo>
                <a:cubicBezTo>
                  <a:pt x="91642" y="983805"/>
                  <a:pt x="107435" y="952229"/>
                  <a:pt x="104276" y="936440"/>
                </a:cubicBezTo>
                <a:cubicBezTo>
                  <a:pt x="104276" y="920652"/>
                  <a:pt x="75850" y="873287"/>
                  <a:pt x="56899" y="873287"/>
                </a:cubicBezTo>
                <a:cubicBezTo>
                  <a:pt x="25841" y="873287"/>
                  <a:pt x="28999" y="866972"/>
                  <a:pt x="25841" y="838553"/>
                </a:cubicBezTo>
                <a:cubicBezTo>
                  <a:pt x="22682" y="822764"/>
                  <a:pt x="-15220" y="800661"/>
                  <a:pt x="6890" y="794345"/>
                </a:cubicBezTo>
                <a:cubicBezTo>
                  <a:pt x="16365" y="794345"/>
                  <a:pt x="22682" y="788030"/>
                  <a:pt x="32158" y="784872"/>
                </a:cubicBezTo>
                <a:cubicBezTo>
                  <a:pt x="44265" y="784872"/>
                  <a:pt x="51108" y="788030"/>
                  <a:pt x="63742" y="781715"/>
                </a:cubicBezTo>
                <a:cubicBezTo>
                  <a:pt x="85852" y="750138"/>
                  <a:pt x="132703" y="737507"/>
                  <a:pt x="167446" y="712246"/>
                </a:cubicBezTo>
                <a:cubicBezTo>
                  <a:pt x="173763" y="705931"/>
                  <a:pt x="195873" y="721719"/>
                  <a:pt x="183239" y="699616"/>
                </a:cubicBezTo>
                <a:cubicBezTo>
                  <a:pt x="176922" y="683827"/>
                  <a:pt x="167446" y="668039"/>
                  <a:pt x="192714" y="661724"/>
                </a:cubicBezTo>
                <a:cubicBezTo>
                  <a:pt x="217982" y="652777"/>
                  <a:pt x="221141" y="636462"/>
                  <a:pt x="252726" y="640146"/>
                </a:cubicBezTo>
                <a:cubicBezTo>
                  <a:pt x="315896" y="643304"/>
                  <a:pt x="293786" y="608570"/>
                  <a:pt x="322213" y="570678"/>
                </a:cubicBezTo>
                <a:cubicBezTo>
                  <a:pt x="344322" y="545416"/>
                  <a:pt x="429601" y="539101"/>
                  <a:pt x="467503" y="513840"/>
                </a:cubicBezTo>
                <a:cubicBezTo>
                  <a:pt x="492771" y="447529"/>
                  <a:pt x="492771" y="447529"/>
                  <a:pt x="492771" y="447529"/>
                </a:cubicBezTo>
                <a:cubicBezTo>
                  <a:pt x="504879" y="444371"/>
                  <a:pt x="504879" y="444371"/>
                  <a:pt x="504879" y="444371"/>
                </a:cubicBezTo>
                <a:cubicBezTo>
                  <a:pt x="530147" y="441214"/>
                  <a:pt x="526988" y="419110"/>
                  <a:pt x="517513" y="400164"/>
                </a:cubicBezTo>
                <a:cubicBezTo>
                  <a:pt x="514881" y="397006"/>
                  <a:pt x="511196" y="390691"/>
                  <a:pt x="511196" y="384376"/>
                </a:cubicBezTo>
                <a:cubicBezTo>
                  <a:pt x="504879" y="374903"/>
                  <a:pt x="502247" y="371745"/>
                  <a:pt x="492771" y="365430"/>
                </a:cubicBezTo>
                <a:cubicBezTo>
                  <a:pt x="467503" y="359114"/>
                  <a:pt x="467503" y="359114"/>
                  <a:pt x="467503" y="359114"/>
                </a:cubicBezTo>
                <a:cubicBezTo>
                  <a:pt x="460660" y="362272"/>
                  <a:pt x="448552" y="346484"/>
                  <a:pt x="448552" y="340168"/>
                </a:cubicBezTo>
                <a:cubicBezTo>
                  <a:pt x="448552" y="330695"/>
                  <a:pt x="458028" y="324380"/>
                  <a:pt x="454869" y="314907"/>
                </a:cubicBezTo>
                <a:cubicBezTo>
                  <a:pt x="448552" y="295961"/>
                  <a:pt x="410650" y="311749"/>
                  <a:pt x="426443" y="286488"/>
                </a:cubicBezTo>
                <a:cubicBezTo>
                  <a:pt x="432760" y="270700"/>
                  <a:pt x="416967" y="264384"/>
                  <a:pt x="404333" y="264384"/>
                </a:cubicBezTo>
                <a:cubicBezTo>
                  <a:pt x="379065" y="264384"/>
                  <a:pt x="366431" y="277015"/>
                  <a:pt x="344322" y="286488"/>
                </a:cubicBezTo>
                <a:cubicBezTo>
                  <a:pt x="331688" y="289646"/>
                  <a:pt x="277994" y="280173"/>
                  <a:pt x="268518" y="270700"/>
                </a:cubicBezTo>
                <a:cubicBezTo>
                  <a:pt x="255884" y="264384"/>
                  <a:pt x="240092" y="258069"/>
                  <a:pt x="227458" y="252280"/>
                </a:cubicBezTo>
                <a:cubicBezTo>
                  <a:pt x="230616" y="220177"/>
                  <a:pt x="246409" y="217546"/>
                  <a:pt x="236933" y="189127"/>
                </a:cubicBezTo>
                <a:cubicBezTo>
                  <a:pt x="227458" y="167023"/>
                  <a:pt x="293786" y="173339"/>
                  <a:pt x="303262" y="173339"/>
                </a:cubicBezTo>
                <a:cubicBezTo>
                  <a:pt x="312737" y="214388"/>
                  <a:pt x="338005" y="252280"/>
                  <a:pt x="382224" y="223861"/>
                </a:cubicBezTo>
                <a:cubicBezTo>
                  <a:pt x="391699" y="217546"/>
                  <a:pt x="413809" y="227019"/>
                  <a:pt x="420126" y="214388"/>
                </a:cubicBezTo>
                <a:cubicBezTo>
                  <a:pt x="435918" y="176496"/>
                  <a:pt x="451711" y="189127"/>
                  <a:pt x="432760" y="148077"/>
                </a:cubicBezTo>
                <a:cubicBezTo>
                  <a:pt x="423284" y="129131"/>
                  <a:pt x="480137" y="132289"/>
                  <a:pt x="489613" y="135447"/>
                </a:cubicBezTo>
                <a:cubicBezTo>
                  <a:pt x="502247" y="135447"/>
                  <a:pt x="520671" y="132289"/>
                  <a:pt x="536464" y="129131"/>
                </a:cubicBezTo>
                <a:cubicBezTo>
                  <a:pt x="571207" y="125974"/>
                  <a:pt x="526988" y="122816"/>
                  <a:pt x="526988" y="103870"/>
                </a:cubicBezTo>
                <a:cubicBezTo>
                  <a:pt x="530147" y="56505"/>
                  <a:pt x="530147" y="56505"/>
                  <a:pt x="530147" y="56505"/>
                </a:cubicBezTo>
                <a:cubicBezTo>
                  <a:pt x="555415" y="43874"/>
                  <a:pt x="539622" y="94397"/>
                  <a:pt x="583841" y="72293"/>
                </a:cubicBezTo>
                <a:cubicBezTo>
                  <a:pt x="602792" y="72293"/>
                  <a:pt x="609109" y="81766"/>
                  <a:pt x="621743" y="62820"/>
                </a:cubicBezTo>
                <a:cubicBezTo>
                  <a:pt x="629639" y="48611"/>
                  <a:pt x="635956" y="32823"/>
                  <a:pt x="641089" y="16640"/>
                </a:cubicBezTo>
                <a:close/>
                <a:moveTo>
                  <a:pt x="255762" y="0"/>
                </a:moveTo>
                <a:lnTo>
                  <a:pt x="293417" y="0"/>
                </a:lnTo>
                <a:lnTo>
                  <a:pt x="277599" y="14271"/>
                </a:lnTo>
                <a:cubicBezTo>
                  <a:pt x="272466" y="17824"/>
                  <a:pt x="266939" y="18613"/>
                  <a:pt x="259043" y="12298"/>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8" name="Google Shape;2158;p82"/>
          <p:cNvSpPr/>
          <p:nvPr/>
        </p:nvSpPr>
        <p:spPr>
          <a:xfrm>
            <a:off x="-16798" y="-37948"/>
            <a:ext cx="2235448" cy="1449440"/>
          </a:xfrm>
          <a:custGeom>
            <a:rect b="b" l="l" r="r" t="t"/>
            <a:pathLst>
              <a:path extrusionOk="0" h="724720" w="1117724">
                <a:moveTo>
                  <a:pt x="0" y="0"/>
                </a:moveTo>
                <a:lnTo>
                  <a:pt x="256734" y="0"/>
                </a:lnTo>
                <a:lnTo>
                  <a:pt x="256631" y="5321"/>
                </a:lnTo>
                <a:cubicBezTo>
                  <a:pt x="255315" y="20313"/>
                  <a:pt x="251236" y="34516"/>
                  <a:pt x="240181" y="40829"/>
                </a:cubicBezTo>
                <a:cubicBezTo>
                  <a:pt x="240181" y="43985"/>
                  <a:pt x="269134" y="43985"/>
                  <a:pt x="272292" y="43985"/>
                </a:cubicBezTo>
                <a:cubicBezTo>
                  <a:pt x="284400" y="43985"/>
                  <a:pt x="297034" y="47141"/>
                  <a:pt x="309668" y="56610"/>
                </a:cubicBezTo>
                <a:cubicBezTo>
                  <a:pt x="338095" y="75547"/>
                  <a:pt x="366522" y="28204"/>
                  <a:pt x="385473" y="56610"/>
                </a:cubicBezTo>
                <a:cubicBezTo>
                  <a:pt x="394948" y="69235"/>
                  <a:pt x="407582" y="81860"/>
                  <a:pt x="407582" y="97641"/>
                </a:cubicBezTo>
                <a:cubicBezTo>
                  <a:pt x="407582" y="126047"/>
                  <a:pt x="436009" y="103953"/>
                  <a:pt x="451802" y="94485"/>
                </a:cubicBezTo>
                <a:cubicBezTo>
                  <a:pt x="480228" y="78703"/>
                  <a:pt x="521289" y="72391"/>
                  <a:pt x="546557" y="53454"/>
                </a:cubicBezTo>
                <a:cubicBezTo>
                  <a:pt x="559192" y="47141"/>
                  <a:pt x="578143" y="47141"/>
                  <a:pt x="593935" y="43985"/>
                </a:cubicBezTo>
                <a:cubicBezTo>
                  <a:pt x="600252" y="69235"/>
                  <a:pt x="600252" y="69235"/>
                  <a:pt x="600252" y="69235"/>
                </a:cubicBezTo>
                <a:cubicBezTo>
                  <a:pt x="609728" y="78703"/>
                  <a:pt x="616045" y="85016"/>
                  <a:pt x="625521" y="91328"/>
                </a:cubicBezTo>
                <a:cubicBezTo>
                  <a:pt x="634996" y="97641"/>
                  <a:pt x="641313" y="97641"/>
                  <a:pt x="650789" y="100797"/>
                </a:cubicBezTo>
                <a:cubicBezTo>
                  <a:pt x="653947" y="103953"/>
                  <a:pt x="657106" y="110266"/>
                  <a:pt x="660264" y="113422"/>
                </a:cubicBezTo>
                <a:cubicBezTo>
                  <a:pt x="672898" y="132359"/>
                  <a:pt x="688691" y="129203"/>
                  <a:pt x="710801" y="135516"/>
                </a:cubicBezTo>
                <a:cubicBezTo>
                  <a:pt x="741859" y="170234"/>
                  <a:pt x="741859" y="170234"/>
                  <a:pt x="741859" y="170234"/>
                </a:cubicBezTo>
                <a:cubicBezTo>
                  <a:pt x="751335" y="173390"/>
                  <a:pt x="748176" y="179703"/>
                  <a:pt x="754494" y="186015"/>
                </a:cubicBezTo>
                <a:cubicBezTo>
                  <a:pt x="767128" y="195484"/>
                  <a:pt x="779762" y="192328"/>
                  <a:pt x="792396" y="195484"/>
                </a:cubicBezTo>
                <a:cubicBezTo>
                  <a:pt x="798713" y="198640"/>
                  <a:pt x="795554" y="217578"/>
                  <a:pt x="792396" y="220208"/>
                </a:cubicBezTo>
                <a:cubicBezTo>
                  <a:pt x="779762" y="264395"/>
                  <a:pt x="827140" y="245458"/>
                  <a:pt x="852408" y="252296"/>
                </a:cubicBezTo>
                <a:cubicBezTo>
                  <a:pt x="865042" y="258083"/>
                  <a:pt x="880834" y="264395"/>
                  <a:pt x="893469" y="270708"/>
                </a:cubicBezTo>
                <a:cubicBezTo>
                  <a:pt x="902944" y="280176"/>
                  <a:pt x="956639" y="289645"/>
                  <a:pt x="969273" y="286489"/>
                </a:cubicBezTo>
                <a:cubicBezTo>
                  <a:pt x="991383" y="277020"/>
                  <a:pt x="1004017" y="264395"/>
                  <a:pt x="1029285" y="264395"/>
                </a:cubicBezTo>
                <a:cubicBezTo>
                  <a:pt x="1041919" y="264395"/>
                  <a:pt x="1057712" y="270708"/>
                  <a:pt x="1051395" y="286489"/>
                </a:cubicBezTo>
                <a:cubicBezTo>
                  <a:pt x="1035602" y="311739"/>
                  <a:pt x="1073504" y="295958"/>
                  <a:pt x="1079821" y="314895"/>
                </a:cubicBezTo>
                <a:cubicBezTo>
                  <a:pt x="1082980" y="324364"/>
                  <a:pt x="1073504" y="330676"/>
                  <a:pt x="1073504" y="340145"/>
                </a:cubicBezTo>
                <a:cubicBezTo>
                  <a:pt x="1073504" y="346457"/>
                  <a:pt x="1085612" y="362239"/>
                  <a:pt x="1092455" y="359082"/>
                </a:cubicBezTo>
                <a:cubicBezTo>
                  <a:pt x="1117724" y="365395"/>
                  <a:pt x="1117724" y="365395"/>
                  <a:pt x="1117724" y="365395"/>
                </a:cubicBezTo>
                <a:cubicBezTo>
                  <a:pt x="1110880" y="371707"/>
                  <a:pt x="1107722" y="381176"/>
                  <a:pt x="1098246" y="390645"/>
                </a:cubicBezTo>
                <a:cubicBezTo>
                  <a:pt x="1092455" y="393801"/>
                  <a:pt x="1082980" y="396957"/>
                  <a:pt x="1076663" y="400113"/>
                </a:cubicBezTo>
                <a:cubicBezTo>
                  <a:pt x="1064029" y="406426"/>
                  <a:pt x="1051395" y="425363"/>
                  <a:pt x="1054553" y="437988"/>
                </a:cubicBezTo>
                <a:cubicBezTo>
                  <a:pt x="1057712" y="444301"/>
                  <a:pt x="1073504" y="444301"/>
                  <a:pt x="1079821" y="444301"/>
                </a:cubicBezTo>
                <a:cubicBezTo>
                  <a:pt x="1092455" y="444301"/>
                  <a:pt x="1107722" y="444301"/>
                  <a:pt x="1117724" y="447457"/>
                </a:cubicBezTo>
                <a:cubicBezTo>
                  <a:pt x="1038761" y="472707"/>
                  <a:pt x="1038761" y="472707"/>
                  <a:pt x="1038761" y="472707"/>
                </a:cubicBezTo>
                <a:cubicBezTo>
                  <a:pt x="1019809" y="482175"/>
                  <a:pt x="962956" y="526363"/>
                  <a:pt x="944005" y="504269"/>
                </a:cubicBezTo>
                <a:cubicBezTo>
                  <a:pt x="921895" y="475863"/>
                  <a:pt x="855566" y="488488"/>
                  <a:pt x="827140" y="491644"/>
                </a:cubicBezTo>
                <a:cubicBezTo>
                  <a:pt x="808188" y="494800"/>
                  <a:pt x="808188" y="485332"/>
                  <a:pt x="795554" y="479019"/>
                </a:cubicBezTo>
                <a:cubicBezTo>
                  <a:pt x="779762" y="472707"/>
                  <a:pt x="719750" y="456926"/>
                  <a:pt x="707116" y="466394"/>
                </a:cubicBezTo>
                <a:cubicBezTo>
                  <a:pt x="688691" y="475863"/>
                  <a:pt x="678689" y="491644"/>
                  <a:pt x="657106" y="494800"/>
                </a:cubicBezTo>
                <a:cubicBezTo>
                  <a:pt x="634996" y="501113"/>
                  <a:pt x="625521" y="501113"/>
                  <a:pt x="603411" y="513738"/>
                </a:cubicBezTo>
                <a:cubicBezTo>
                  <a:pt x="590777" y="523206"/>
                  <a:pt x="587618" y="548456"/>
                  <a:pt x="571826" y="554769"/>
                </a:cubicBezTo>
                <a:cubicBezTo>
                  <a:pt x="552874" y="564238"/>
                  <a:pt x="483387" y="573706"/>
                  <a:pt x="461277" y="564238"/>
                </a:cubicBezTo>
                <a:cubicBezTo>
                  <a:pt x="442326" y="554769"/>
                  <a:pt x="420217" y="567394"/>
                  <a:pt x="398107" y="561081"/>
                </a:cubicBezTo>
                <a:cubicBezTo>
                  <a:pt x="369680" y="554769"/>
                  <a:pt x="325461" y="567394"/>
                  <a:pt x="325461" y="532675"/>
                </a:cubicBezTo>
                <a:cubicBezTo>
                  <a:pt x="322302" y="529519"/>
                  <a:pt x="309668" y="532675"/>
                  <a:pt x="306510" y="532675"/>
                </a:cubicBezTo>
                <a:cubicBezTo>
                  <a:pt x="300193" y="535831"/>
                  <a:pt x="212280" y="520050"/>
                  <a:pt x="234390" y="557925"/>
                </a:cubicBezTo>
                <a:cubicBezTo>
                  <a:pt x="247024" y="580019"/>
                  <a:pt x="234390" y="605269"/>
                  <a:pt x="212280" y="611581"/>
                </a:cubicBezTo>
                <a:cubicBezTo>
                  <a:pt x="183854" y="621050"/>
                  <a:pt x="199646" y="633675"/>
                  <a:pt x="190171" y="643143"/>
                </a:cubicBezTo>
                <a:cubicBezTo>
                  <a:pt x="183854" y="648930"/>
                  <a:pt x="171220" y="648930"/>
                  <a:pt x="187012" y="661555"/>
                </a:cubicBezTo>
                <a:cubicBezTo>
                  <a:pt x="193329" y="667867"/>
                  <a:pt x="202805" y="665237"/>
                  <a:pt x="202805" y="677862"/>
                </a:cubicBezTo>
                <a:cubicBezTo>
                  <a:pt x="202805" y="712055"/>
                  <a:pt x="145951" y="708898"/>
                  <a:pt x="123842" y="708898"/>
                </a:cubicBezTo>
                <a:cubicBezTo>
                  <a:pt x="114366" y="708898"/>
                  <a:pt x="111208" y="696273"/>
                  <a:pt x="101732" y="699430"/>
                </a:cubicBezTo>
                <a:cubicBezTo>
                  <a:pt x="82781" y="705742"/>
                  <a:pt x="70147" y="734148"/>
                  <a:pt x="51196" y="721523"/>
                </a:cubicBezTo>
                <a:cubicBezTo>
                  <a:pt x="43299" y="713633"/>
                  <a:pt x="35403" y="709687"/>
                  <a:pt x="26323" y="709293"/>
                </a:cubicBezTo>
                <a:lnTo>
                  <a:pt x="0" y="716762"/>
                </a:ln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59" name="Google Shape;2159;p82"/>
          <p:cNvSpPr/>
          <p:nvPr/>
        </p:nvSpPr>
        <p:spPr>
          <a:xfrm>
            <a:off x="0" y="690412"/>
            <a:ext cx="6319040" cy="6784560"/>
          </a:xfrm>
          <a:custGeom>
            <a:rect b="b" l="l" r="r" t="t"/>
            <a:pathLst>
              <a:path extrusionOk="0" h="3392280" w="3159520">
                <a:moveTo>
                  <a:pt x="56675" y="1480439"/>
                </a:moveTo>
                <a:cubicBezTo>
                  <a:pt x="56675" y="1480439"/>
                  <a:pt x="56675" y="1480439"/>
                  <a:pt x="66151" y="1483599"/>
                </a:cubicBezTo>
                <a:cubicBezTo>
                  <a:pt x="72469" y="1486759"/>
                  <a:pt x="72469" y="1493079"/>
                  <a:pt x="69310" y="1499399"/>
                </a:cubicBezTo>
                <a:cubicBezTo>
                  <a:pt x="69310" y="1505192"/>
                  <a:pt x="59833" y="1512039"/>
                  <a:pt x="53516" y="1515199"/>
                </a:cubicBezTo>
                <a:cubicBezTo>
                  <a:pt x="53516" y="1517832"/>
                  <a:pt x="47198" y="1524679"/>
                  <a:pt x="40880" y="1524679"/>
                </a:cubicBezTo>
                <a:cubicBezTo>
                  <a:pt x="34562" y="1520992"/>
                  <a:pt x="34562" y="1512039"/>
                  <a:pt x="37721" y="1505192"/>
                </a:cubicBezTo>
                <a:cubicBezTo>
                  <a:pt x="37721" y="1505192"/>
                  <a:pt x="37721" y="1505192"/>
                  <a:pt x="56675" y="1480439"/>
                </a:cubicBezTo>
                <a:close/>
                <a:moveTo>
                  <a:pt x="138805" y="1414080"/>
                </a:moveTo>
                <a:cubicBezTo>
                  <a:pt x="151441" y="1414080"/>
                  <a:pt x="157758" y="1426720"/>
                  <a:pt x="160917" y="1436200"/>
                </a:cubicBezTo>
                <a:cubicBezTo>
                  <a:pt x="164076" y="1442520"/>
                  <a:pt x="170394" y="1445680"/>
                  <a:pt x="164076" y="1455160"/>
                </a:cubicBezTo>
                <a:cubicBezTo>
                  <a:pt x="160917" y="1461480"/>
                  <a:pt x="151441" y="1461480"/>
                  <a:pt x="148282" y="1464640"/>
                </a:cubicBezTo>
                <a:cubicBezTo>
                  <a:pt x="141964" y="1470959"/>
                  <a:pt x="135646" y="1474119"/>
                  <a:pt x="132487" y="1480439"/>
                </a:cubicBezTo>
                <a:cubicBezTo>
                  <a:pt x="129329" y="1483599"/>
                  <a:pt x="126170" y="1483599"/>
                  <a:pt x="123011" y="1486759"/>
                </a:cubicBezTo>
                <a:cubicBezTo>
                  <a:pt x="119852" y="1486759"/>
                  <a:pt x="110375" y="1483599"/>
                  <a:pt x="113534" y="1480439"/>
                </a:cubicBezTo>
                <a:cubicBezTo>
                  <a:pt x="113534" y="1470959"/>
                  <a:pt x="113534" y="1470959"/>
                  <a:pt x="113534" y="1470959"/>
                </a:cubicBezTo>
                <a:cubicBezTo>
                  <a:pt x="116693" y="1467799"/>
                  <a:pt x="113534" y="1455160"/>
                  <a:pt x="113534" y="1448840"/>
                </a:cubicBezTo>
                <a:cubicBezTo>
                  <a:pt x="113534" y="1433040"/>
                  <a:pt x="123011" y="1417240"/>
                  <a:pt x="138805" y="1414080"/>
                </a:cubicBezTo>
                <a:close/>
                <a:moveTo>
                  <a:pt x="1416568" y="599865"/>
                </a:moveTo>
                <a:cubicBezTo>
                  <a:pt x="1413409" y="599865"/>
                  <a:pt x="1407091" y="606185"/>
                  <a:pt x="1407091" y="606185"/>
                </a:cubicBezTo>
                <a:cubicBezTo>
                  <a:pt x="1397614" y="615665"/>
                  <a:pt x="1384979" y="609345"/>
                  <a:pt x="1384979" y="621985"/>
                </a:cubicBezTo>
                <a:cubicBezTo>
                  <a:pt x="1381820" y="625145"/>
                  <a:pt x="1384979" y="628305"/>
                  <a:pt x="1384979" y="628305"/>
                </a:cubicBezTo>
                <a:cubicBezTo>
                  <a:pt x="1384979" y="637784"/>
                  <a:pt x="1384979" y="644104"/>
                  <a:pt x="1394456" y="644104"/>
                </a:cubicBezTo>
                <a:cubicBezTo>
                  <a:pt x="1400773" y="647264"/>
                  <a:pt x="1400773" y="644104"/>
                  <a:pt x="1410250" y="640945"/>
                </a:cubicBezTo>
                <a:cubicBezTo>
                  <a:pt x="1410250" y="640945"/>
                  <a:pt x="1410250" y="644104"/>
                  <a:pt x="1416568" y="644104"/>
                </a:cubicBezTo>
                <a:cubicBezTo>
                  <a:pt x="1419726" y="640945"/>
                  <a:pt x="1429203" y="634625"/>
                  <a:pt x="1432362" y="631465"/>
                </a:cubicBezTo>
                <a:cubicBezTo>
                  <a:pt x="1432362" y="628305"/>
                  <a:pt x="1435521" y="625145"/>
                  <a:pt x="1435521" y="625145"/>
                </a:cubicBezTo>
                <a:cubicBezTo>
                  <a:pt x="1432362" y="618825"/>
                  <a:pt x="1429203" y="618825"/>
                  <a:pt x="1429203" y="615665"/>
                </a:cubicBezTo>
                <a:cubicBezTo>
                  <a:pt x="1422885" y="612505"/>
                  <a:pt x="1422885" y="612505"/>
                  <a:pt x="1422885" y="612505"/>
                </a:cubicBezTo>
                <a:cubicBezTo>
                  <a:pt x="1422885" y="606185"/>
                  <a:pt x="1422885" y="599865"/>
                  <a:pt x="1416568" y="599865"/>
                </a:cubicBezTo>
                <a:close/>
                <a:moveTo>
                  <a:pt x="1107525" y="82159"/>
                </a:moveTo>
                <a:cubicBezTo>
                  <a:pt x="1082254" y="148518"/>
                  <a:pt x="1082254" y="148518"/>
                  <a:pt x="1082254" y="148518"/>
                </a:cubicBezTo>
                <a:cubicBezTo>
                  <a:pt x="1044348" y="173798"/>
                  <a:pt x="959058" y="180118"/>
                  <a:pt x="936946" y="205397"/>
                </a:cubicBezTo>
                <a:cubicBezTo>
                  <a:pt x="908516" y="243317"/>
                  <a:pt x="930628" y="278076"/>
                  <a:pt x="867451" y="274916"/>
                </a:cubicBezTo>
                <a:cubicBezTo>
                  <a:pt x="835862" y="271230"/>
                  <a:pt x="832703" y="287556"/>
                  <a:pt x="807432" y="296509"/>
                </a:cubicBezTo>
                <a:cubicBezTo>
                  <a:pt x="782161" y="302829"/>
                  <a:pt x="791638" y="318629"/>
                  <a:pt x="797956" y="334429"/>
                </a:cubicBezTo>
                <a:cubicBezTo>
                  <a:pt x="810591" y="356548"/>
                  <a:pt x="788479" y="340749"/>
                  <a:pt x="782161" y="347069"/>
                </a:cubicBezTo>
                <a:cubicBezTo>
                  <a:pt x="747414" y="372348"/>
                  <a:pt x="700557" y="384988"/>
                  <a:pt x="678445" y="416588"/>
                </a:cubicBezTo>
                <a:cubicBezTo>
                  <a:pt x="665810" y="422907"/>
                  <a:pt x="658966" y="419748"/>
                  <a:pt x="646857" y="419748"/>
                </a:cubicBezTo>
                <a:cubicBezTo>
                  <a:pt x="637380" y="422907"/>
                  <a:pt x="631062" y="429227"/>
                  <a:pt x="621586" y="429227"/>
                </a:cubicBezTo>
                <a:cubicBezTo>
                  <a:pt x="599474" y="435547"/>
                  <a:pt x="637380" y="457667"/>
                  <a:pt x="640539" y="473467"/>
                </a:cubicBezTo>
                <a:cubicBezTo>
                  <a:pt x="643698" y="501906"/>
                  <a:pt x="640539" y="508226"/>
                  <a:pt x="671601" y="508226"/>
                </a:cubicBezTo>
                <a:cubicBezTo>
                  <a:pt x="690554" y="508226"/>
                  <a:pt x="718984" y="555626"/>
                  <a:pt x="718984" y="571425"/>
                </a:cubicBezTo>
                <a:cubicBezTo>
                  <a:pt x="722143" y="587225"/>
                  <a:pt x="706349" y="618825"/>
                  <a:pt x="731620" y="618825"/>
                </a:cubicBezTo>
                <a:cubicBezTo>
                  <a:pt x="737937" y="618825"/>
                  <a:pt x="744255" y="609345"/>
                  <a:pt x="753732" y="609345"/>
                </a:cubicBezTo>
                <a:cubicBezTo>
                  <a:pt x="769526" y="609345"/>
                  <a:pt x="785320" y="612505"/>
                  <a:pt x="791638" y="596705"/>
                </a:cubicBezTo>
                <a:cubicBezTo>
                  <a:pt x="794797" y="587225"/>
                  <a:pt x="829544" y="542986"/>
                  <a:pt x="832703" y="542986"/>
                </a:cubicBezTo>
                <a:cubicBezTo>
                  <a:pt x="845339" y="536666"/>
                  <a:pt x="845339" y="542986"/>
                  <a:pt x="848498" y="552466"/>
                </a:cubicBezTo>
                <a:cubicBezTo>
                  <a:pt x="851657" y="561946"/>
                  <a:pt x="870610" y="542986"/>
                  <a:pt x="873769" y="539826"/>
                </a:cubicBezTo>
                <a:cubicBezTo>
                  <a:pt x="886404" y="539826"/>
                  <a:pt x="892722" y="533506"/>
                  <a:pt x="899040" y="530346"/>
                </a:cubicBezTo>
                <a:cubicBezTo>
                  <a:pt x="905357" y="527186"/>
                  <a:pt x="914834" y="520866"/>
                  <a:pt x="917993" y="520866"/>
                </a:cubicBezTo>
                <a:cubicBezTo>
                  <a:pt x="921152" y="530346"/>
                  <a:pt x="917993" y="539826"/>
                  <a:pt x="921152" y="552466"/>
                </a:cubicBezTo>
                <a:cubicBezTo>
                  <a:pt x="924311" y="561946"/>
                  <a:pt x="927469" y="561946"/>
                  <a:pt x="936946" y="565106"/>
                </a:cubicBezTo>
                <a:cubicBezTo>
                  <a:pt x="952740" y="568265"/>
                  <a:pt x="968535" y="565106"/>
                  <a:pt x="971694" y="580905"/>
                </a:cubicBezTo>
                <a:cubicBezTo>
                  <a:pt x="974852" y="584065"/>
                  <a:pt x="952740" y="612505"/>
                  <a:pt x="949581" y="615665"/>
                </a:cubicBezTo>
                <a:cubicBezTo>
                  <a:pt x="943264" y="625145"/>
                  <a:pt x="924311" y="656744"/>
                  <a:pt x="911675" y="656744"/>
                </a:cubicBezTo>
                <a:cubicBezTo>
                  <a:pt x="902198" y="656744"/>
                  <a:pt x="889563" y="637784"/>
                  <a:pt x="873769" y="637784"/>
                </a:cubicBezTo>
                <a:cubicBezTo>
                  <a:pt x="848498" y="637784"/>
                  <a:pt x="851657" y="647264"/>
                  <a:pt x="848498" y="666224"/>
                </a:cubicBezTo>
                <a:cubicBezTo>
                  <a:pt x="845339" y="675177"/>
                  <a:pt x="791638" y="678864"/>
                  <a:pt x="810591" y="697297"/>
                </a:cubicBezTo>
                <a:cubicBezTo>
                  <a:pt x="820068" y="709937"/>
                  <a:pt x="851657" y="725737"/>
                  <a:pt x="820068" y="738376"/>
                </a:cubicBezTo>
                <a:cubicBezTo>
                  <a:pt x="797956" y="747856"/>
                  <a:pt x="775844" y="779456"/>
                  <a:pt x="753732" y="757336"/>
                </a:cubicBezTo>
                <a:cubicBezTo>
                  <a:pt x="744255" y="747856"/>
                  <a:pt x="734778" y="763656"/>
                  <a:pt x="728461" y="751016"/>
                </a:cubicBezTo>
                <a:cubicBezTo>
                  <a:pt x="718984" y="738376"/>
                  <a:pt x="715825" y="728897"/>
                  <a:pt x="696872" y="741536"/>
                </a:cubicBezTo>
                <a:cubicBezTo>
                  <a:pt x="678445" y="763656"/>
                  <a:pt x="700557" y="776296"/>
                  <a:pt x="709507" y="795256"/>
                </a:cubicBezTo>
                <a:cubicBezTo>
                  <a:pt x="715825" y="814215"/>
                  <a:pt x="715825" y="830015"/>
                  <a:pt x="731620" y="839495"/>
                </a:cubicBezTo>
                <a:cubicBezTo>
                  <a:pt x="750573" y="848975"/>
                  <a:pt x="763208" y="836335"/>
                  <a:pt x="779003" y="826855"/>
                </a:cubicBezTo>
                <a:cubicBezTo>
                  <a:pt x="785320" y="823695"/>
                  <a:pt x="804274" y="826855"/>
                  <a:pt x="816909" y="823695"/>
                </a:cubicBezTo>
                <a:cubicBezTo>
                  <a:pt x="848498" y="814215"/>
                  <a:pt x="823227" y="848975"/>
                  <a:pt x="829544" y="864775"/>
                </a:cubicBezTo>
                <a:cubicBezTo>
                  <a:pt x="835862" y="877414"/>
                  <a:pt x="832703" y="899534"/>
                  <a:pt x="848498" y="905854"/>
                </a:cubicBezTo>
                <a:cubicBezTo>
                  <a:pt x="861133" y="909014"/>
                  <a:pt x="917993" y="890054"/>
                  <a:pt x="917993" y="874255"/>
                </a:cubicBezTo>
                <a:cubicBezTo>
                  <a:pt x="917993" y="845815"/>
                  <a:pt x="892722" y="814215"/>
                  <a:pt x="899040" y="788936"/>
                </a:cubicBezTo>
                <a:cubicBezTo>
                  <a:pt x="936946" y="779456"/>
                  <a:pt x="959058" y="766816"/>
                  <a:pt x="993806" y="744696"/>
                </a:cubicBezTo>
                <a:cubicBezTo>
                  <a:pt x="1006441" y="738376"/>
                  <a:pt x="1034871" y="685184"/>
                  <a:pt x="1038030" y="666224"/>
                </a:cubicBezTo>
                <a:cubicBezTo>
                  <a:pt x="1041189" y="659904"/>
                  <a:pt x="1031712" y="640945"/>
                  <a:pt x="1028553" y="634625"/>
                </a:cubicBezTo>
                <a:cubicBezTo>
                  <a:pt x="1025394" y="618825"/>
                  <a:pt x="1041189" y="618825"/>
                  <a:pt x="1053824" y="612505"/>
                </a:cubicBezTo>
                <a:cubicBezTo>
                  <a:pt x="1085413" y="599865"/>
                  <a:pt x="1072777" y="634625"/>
                  <a:pt x="1107525" y="599865"/>
                </a:cubicBezTo>
                <a:cubicBezTo>
                  <a:pt x="1117002" y="590385"/>
                  <a:pt x="1148064" y="603025"/>
                  <a:pt x="1154381" y="609345"/>
                </a:cubicBezTo>
                <a:cubicBezTo>
                  <a:pt x="1170176" y="628305"/>
                  <a:pt x="1167017" y="640945"/>
                  <a:pt x="1176494" y="656744"/>
                </a:cubicBezTo>
                <a:cubicBezTo>
                  <a:pt x="1182811" y="666224"/>
                  <a:pt x="1217559" y="644104"/>
                  <a:pt x="1230194" y="640945"/>
                </a:cubicBezTo>
                <a:cubicBezTo>
                  <a:pt x="1258624" y="637784"/>
                  <a:pt x="1274419" y="647264"/>
                  <a:pt x="1302848" y="659904"/>
                </a:cubicBezTo>
                <a:cubicBezTo>
                  <a:pt x="1315484" y="666224"/>
                  <a:pt x="1318643" y="628305"/>
                  <a:pt x="1321802" y="618825"/>
                </a:cubicBezTo>
                <a:cubicBezTo>
                  <a:pt x="1324960" y="606185"/>
                  <a:pt x="1340755" y="596705"/>
                  <a:pt x="1353390" y="593545"/>
                </a:cubicBezTo>
                <a:cubicBezTo>
                  <a:pt x="1384979" y="587225"/>
                  <a:pt x="1378661" y="577745"/>
                  <a:pt x="1388138" y="549306"/>
                </a:cubicBezTo>
                <a:cubicBezTo>
                  <a:pt x="1391297" y="536666"/>
                  <a:pt x="1375502" y="546146"/>
                  <a:pt x="1372343" y="533506"/>
                </a:cubicBezTo>
                <a:cubicBezTo>
                  <a:pt x="1369185" y="508226"/>
                  <a:pt x="1372343" y="508226"/>
                  <a:pt x="1353390" y="489267"/>
                </a:cubicBezTo>
                <a:cubicBezTo>
                  <a:pt x="1347072" y="482947"/>
                  <a:pt x="1337596" y="479787"/>
                  <a:pt x="1331278" y="473467"/>
                </a:cubicBezTo>
                <a:cubicBezTo>
                  <a:pt x="1315484" y="457667"/>
                  <a:pt x="1315484" y="413428"/>
                  <a:pt x="1306007" y="394468"/>
                </a:cubicBezTo>
                <a:cubicBezTo>
                  <a:pt x="1280736" y="391308"/>
                  <a:pt x="1271260" y="403948"/>
                  <a:pt x="1252306" y="378668"/>
                </a:cubicBezTo>
                <a:cubicBezTo>
                  <a:pt x="1245989" y="366028"/>
                  <a:pt x="1233353" y="356548"/>
                  <a:pt x="1220718" y="350229"/>
                </a:cubicBezTo>
                <a:cubicBezTo>
                  <a:pt x="1192288" y="331269"/>
                  <a:pt x="1211241" y="315469"/>
                  <a:pt x="1201765" y="287556"/>
                </a:cubicBezTo>
                <a:cubicBezTo>
                  <a:pt x="1195447" y="271230"/>
                  <a:pt x="1163858" y="240157"/>
                  <a:pt x="1173335" y="224357"/>
                </a:cubicBezTo>
                <a:cubicBezTo>
                  <a:pt x="1290213" y="211717"/>
                  <a:pt x="1290213" y="211717"/>
                  <a:pt x="1290213" y="211717"/>
                </a:cubicBezTo>
                <a:cubicBezTo>
                  <a:pt x="1331278" y="208557"/>
                  <a:pt x="1350231" y="202237"/>
                  <a:pt x="1384979" y="183278"/>
                </a:cubicBezTo>
                <a:cubicBezTo>
                  <a:pt x="1413409" y="173798"/>
                  <a:pt x="1394456" y="164318"/>
                  <a:pt x="1419726" y="183278"/>
                </a:cubicBezTo>
                <a:cubicBezTo>
                  <a:pt x="1448156" y="205397"/>
                  <a:pt x="1486063" y="224357"/>
                  <a:pt x="1504489" y="255956"/>
                </a:cubicBezTo>
                <a:cubicBezTo>
                  <a:pt x="1514493" y="274916"/>
                  <a:pt x="1529760" y="296509"/>
                  <a:pt x="1551872" y="300196"/>
                </a:cubicBezTo>
                <a:cubicBezTo>
                  <a:pt x="1583461" y="302829"/>
                  <a:pt x="1567667" y="278076"/>
                  <a:pt x="1583461" y="262276"/>
                </a:cubicBezTo>
                <a:cubicBezTo>
                  <a:pt x="1599256" y="249637"/>
                  <a:pt x="1615050" y="324949"/>
                  <a:pt x="1637162" y="290716"/>
                </a:cubicBezTo>
                <a:cubicBezTo>
                  <a:pt x="1646639" y="278076"/>
                  <a:pt x="1649797" y="265436"/>
                  <a:pt x="1671910" y="268596"/>
                </a:cubicBezTo>
                <a:cubicBezTo>
                  <a:pt x="1681386" y="268596"/>
                  <a:pt x="1678227" y="280710"/>
                  <a:pt x="1694022" y="278076"/>
                </a:cubicBezTo>
                <a:cubicBezTo>
                  <a:pt x="1725610" y="271230"/>
                  <a:pt x="1725610" y="271230"/>
                  <a:pt x="1725610" y="271230"/>
                </a:cubicBezTo>
                <a:cubicBezTo>
                  <a:pt x="1741405" y="283869"/>
                  <a:pt x="1731928" y="305989"/>
                  <a:pt x="1731928" y="324949"/>
                </a:cubicBezTo>
                <a:cubicBezTo>
                  <a:pt x="1731928" y="334429"/>
                  <a:pt x="1738246" y="340749"/>
                  <a:pt x="1744564" y="347069"/>
                </a:cubicBezTo>
                <a:cubicBezTo>
                  <a:pt x="1750881" y="356548"/>
                  <a:pt x="1754040" y="369188"/>
                  <a:pt x="1757199" y="378668"/>
                </a:cubicBezTo>
                <a:cubicBezTo>
                  <a:pt x="1754040" y="391308"/>
                  <a:pt x="1750881" y="394468"/>
                  <a:pt x="1757199" y="407108"/>
                </a:cubicBezTo>
                <a:cubicBezTo>
                  <a:pt x="1763517" y="422907"/>
                  <a:pt x="1772993" y="438707"/>
                  <a:pt x="1782470" y="454507"/>
                </a:cubicBezTo>
                <a:cubicBezTo>
                  <a:pt x="1791947" y="479787"/>
                  <a:pt x="1791947" y="508226"/>
                  <a:pt x="1817218" y="524026"/>
                </a:cubicBezTo>
                <a:cubicBezTo>
                  <a:pt x="1848806" y="546146"/>
                  <a:pt x="1851965" y="561946"/>
                  <a:pt x="1839330" y="599865"/>
                </a:cubicBezTo>
                <a:cubicBezTo>
                  <a:pt x="1842488" y="615665"/>
                  <a:pt x="1839330" y="631465"/>
                  <a:pt x="1845647" y="647264"/>
                </a:cubicBezTo>
                <a:cubicBezTo>
                  <a:pt x="1855124" y="669384"/>
                  <a:pt x="1883554" y="694664"/>
                  <a:pt x="1864601" y="722577"/>
                </a:cubicBezTo>
                <a:cubicBezTo>
                  <a:pt x="1855124" y="738376"/>
                  <a:pt x="1823535" y="738376"/>
                  <a:pt x="1817218" y="751016"/>
                </a:cubicBezTo>
                <a:cubicBezTo>
                  <a:pt x="1807741" y="766816"/>
                  <a:pt x="1826694" y="773136"/>
                  <a:pt x="1829853" y="785776"/>
                </a:cubicBezTo>
                <a:cubicBezTo>
                  <a:pt x="1836171" y="795256"/>
                  <a:pt x="1829853" y="804736"/>
                  <a:pt x="1829853" y="814215"/>
                </a:cubicBezTo>
                <a:cubicBezTo>
                  <a:pt x="1829853" y="830015"/>
                  <a:pt x="1845647" y="836335"/>
                  <a:pt x="1845647" y="855295"/>
                </a:cubicBezTo>
                <a:cubicBezTo>
                  <a:pt x="1845647" y="877414"/>
                  <a:pt x="1845647" y="896374"/>
                  <a:pt x="1842488" y="918494"/>
                </a:cubicBezTo>
                <a:cubicBezTo>
                  <a:pt x="1833012" y="937454"/>
                  <a:pt x="1820376" y="946933"/>
                  <a:pt x="1823535" y="972213"/>
                </a:cubicBezTo>
                <a:cubicBezTo>
                  <a:pt x="1826694" y="1013293"/>
                  <a:pt x="1867759" y="1025932"/>
                  <a:pt x="1880395" y="1060692"/>
                </a:cubicBezTo>
                <a:cubicBezTo>
                  <a:pt x="1883554" y="1070172"/>
                  <a:pt x="1893030" y="1082812"/>
                  <a:pt x="1893030" y="1091765"/>
                </a:cubicBezTo>
                <a:cubicBezTo>
                  <a:pt x="1896189" y="1113884"/>
                  <a:pt x="1893030" y="1148644"/>
                  <a:pt x="1924093" y="1129684"/>
                </a:cubicBezTo>
                <a:cubicBezTo>
                  <a:pt x="1953049" y="1113884"/>
                  <a:pt x="1943572" y="1136004"/>
                  <a:pt x="1962526" y="1139164"/>
                </a:cubicBezTo>
                <a:cubicBezTo>
                  <a:pt x="1977793" y="1145484"/>
                  <a:pt x="2018859" y="1123364"/>
                  <a:pt x="2015700" y="1154964"/>
                </a:cubicBezTo>
                <a:cubicBezTo>
                  <a:pt x="2015700" y="1164444"/>
                  <a:pt x="1999905" y="1173924"/>
                  <a:pt x="2006223" y="1183403"/>
                </a:cubicBezTo>
                <a:cubicBezTo>
                  <a:pt x="2009382" y="1196043"/>
                  <a:pt x="2015700" y="1205523"/>
                  <a:pt x="2012541" y="1218163"/>
                </a:cubicBezTo>
                <a:cubicBezTo>
                  <a:pt x="1996747" y="1230803"/>
                  <a:pt x="2006223" y="1256082"/>
                  <a:pt x="1996747" y="1262402"/>
                </a:cubicBezTo>
                <a:cubicBezTo>
                  <a:pt x="1984111" y="1268722"/>
                  <a:pt x="1977793" y="1268722"/>
                  <a:pt x="1971476" y="1284522"/>
                </a:cubicBezTo>
                <a:cubicBezTo>
                  <a:pt x="1968317" y="1297162"/>
                  <a:pt x="1980952" y="1309802"/>
                  <a:pt x="1965684" y="1319282"/>
                </a:cubicBezTo>
                <a:cubicBezTo>
                  <a:pt x="1953049" y="1328761"/>
                  <a:pt x="1953049" y="1322442"/>
                  <a:pt x="1946205" y="1341401"/>
                </a:cubicBezTo>
                <a:cubicBezTo>
                  <a:pt x="1940413" y="1369841"/>
                  <a:pt x="1937255" y="1382481"/>
                  <a:pt x="1902507" y="1373001"/>
                </a:cubicBezTo>
                <a:cubicBezTo>
                  <a:pt x="1886713" y="1369841"/>
                  <a:pt x="1833012" y="1398280"/>
                  <a:pt x="1823535" y="1414080"/>
                </a:cubicBezTo>
                <a:cubicBezTo>
                  <a:pt x="1804582" y="1439360"/>
                  <a:pt x="1870918" y="1452000"/>
                  <a:pt x="1848806" y="1495712"/>
                </a:cubicBezTo>
                <a:cubicBezTo>
                  <a:pt x="1842488" y="1508352"/>
                  <a:pt x="1836171" y="1527312"/>
                  <a:pt x="1817218" y="1530472"/>
                </a:cubicBezTo>
                <a:cubicBezTo>
                  <a:pt x="1779311" y="1539952"/>
                  <a:pt x="1798264" y="1549432"/>
                  <a:pt x="1801423" y="1577871"/>
                </a:cubicBezTo>
                <a:cubicBezTo>
                  <a:pt x="1801423" y="1593671"/>
                  <a:pt x="1820376" y="1606311"/>
                  <a:pt x="1820376" y="1625271"/>
                </a:cubicBezTo>
                <a:cubicBezTo>
                  <a:pt x="1817218" y="1663190"/>
                  <a:pt x="1823535" y="1685310"/>
                  <a:pt x="1855124" y="1704269"/>
                </a:cubicBezTo>
                <a:cubicBezTo>
                  <a:pt x="1958840" y="1773262"/>
                  <a:pt x="1958840" y="1773262"/>
                  <a:pt x="1958840" y="1773262"/>
                </a:cubicBezTo>
                <a:cubicBezTo>
                  <a:pt x="1971476" y="1779582"/>
                  <a:pt x="1993588" y="1789062"/>
                  <a:pt x="2003064" y="1801702"/>
                </a:cubicBezTo>
                <a:cubicBezTo>
                  <a:pt x="2018859" y="1830141"/>
                  <a:pt x="2012541" y="1842781"/>
                  <a:pt x="2040971" y="1861741"/>
                </a:cubicBezTo>
                <a:cubicBezTo>
                  <a:pt x="2056765" y="1874381"/>
                  <a:pt x="2056765" y="1896500"/>
                  <a:pt x="2075718" y="1902820"/>
                </a:cubicBezTo>
                <a:cubicBezTo>
                  <a:pt x="2091513" y="1909140"/>
                  <a:pt x="2104148" y="1896500"/>
                  <a:pt x="2113625" y="1883860"/>
                </a:cubicBezTo>
                <a:cubicBezTo>
                  <a:pt x="2129419" y="1868061"/>
                  <a:pt x="2161008" y="1858581"/>
                  <a:pt x="2183120" y="1858581"/>
                </a:cubicBezTo>
                <a:cubicBezTo>
                  <a:pt x="2205232" y="1861741"/>
                  <a:pt x="2217867" y="1871221"/>
                  <a:pt x="2239979" y="1861741"/>
                </a:cubicBezTo>
                <a:cubicBezTo>
                  <a:pt x="2258933" y="1871221"/>
                  <a:pt x="2325269" y="1861741"/>
                  <a:pt x="2325269" y="1868061"/>
                </a:cubicBezTo>
                <a:cubicBezTo>
                  <a:pt x="2334746" y="1896500"/>
                  <a:pt x="2347381" y="1905980"/>
                  <a:pt x="2375284" y="1909140"/>
                </a:cubicBezTo>
                <a:cubicBezTo>
                  <a:pt x="2394764" y="1911773"/>
                  <a:pt x="2413191" y="1918620"/>
                  <a:pt x="2422667" y="1937053"/>
                </a:cubicBezTo>
                <a:cubicBezTo>
                  <a:pt x="2441621" y="1974972"/>
                  <a:pt x="2451097" y="1968653"/>
                  <a:pt x="2485845" y="1952853"/>
                </a:cubicBezTo>
                <a:cubicBezTo>
                  <a:pt x="2526910" y="1937053"/>
                  <a:pt x="2542704" y="1921253"/>
                  <a:pt x="2590087" y="1921253"/>
                </a:cubicBezTo>
                <a:cubicBezTo>
                  <a:pt x="2609041" y="1930733"/>
                  <a:pt x="2624835" y="1946533"/>
                  <a:pt x="2643262" y="1952853"/>
                </a:cubicBezTo>
                <a:cubicBezTo>
                  <a:pt x="2662215" y="1959173"/>
                  <a:pt x="2655897" y="1937053"/>
                  <a:pt x="2665374" y="1928100"/>
                </a:cubicBezTo>
                <a:cubicBezTo>
                  <a:pt x="2671692" y="1918620"/>
                  <a:pt x="2722233" y="1943373"/>
                  <a:pt x="2728551" y="1952853"/>
                </a:cubicBezTo>
                <a:cubicBezTo>
                  <a:pt x="2763299" y="2006572"/>
                  <a:pt x="2798046" y="1952853"/>
                  <a:pt x="2829109" y="1924413"/>
                </a:cubicBezTo>
                <a:cubicBezTo>
                  <a:pt x="2860697" y="1896500"/>
                  <a:pt x="2901763" y="1887020"/>
                  <a:pt x="2939669" y="1883860"/>
                </a:cubicBezTo>
                <a:cubicBezTo>
                  <a:pt x="2974417" y="1871221"/>
                  <a:pt x="2974417" y="1871221"/>
                  <a:pt x="2974417" y="1871221"/>
                </a:cubicBezTo>
                <a:cubicBezTo>
                  <a:pt x="2980734" y="1874381"/>
                  <a:pt x="2990211" y="1877541"/>
                  <a:pt x="2996529" y="1880700"/>
                </a:cubicBezTo>
                <a:cubicBezTo>
                  <a:pt x="3009164" y="1887020"/>
                  <a:pt x="3015482" y="1893340"/>
                  <a:pt x="3018641" y="1905980"/>
                </a:cubicBezTo>
                <a:cubicBezTo>
                  <a:pt x="3021800" y="1915460"/>
                  <a:pt x="3018641" y="1943373"/>
                  <a:pt x="3034435" y="1943373"/>
                </a:cubicBezTo>
                <a:cubicBezTo>
                  <a:pt x="3043912" y="1943373"/>
                  <a:pt x="3047070" y="1937053"/>
                  <a:pt x="3053388" y="1930733"/>
                </a:cubicBezTo>
                <a:cubicBezTo>
                  <a:pt x="3059706" y="1921253"/>
                  <a:pt x="3062865" y="1915460"/>
                  <a:pt x="3075500" y="1909140"/>
                </a:cubicBezTo>
                <a:cubicBezTo>
                  <a:pt x="3097612" y="1905980"/>
                  <a:pt x="3097612" y="1905980"/>
                  <a:pt x="3097612" y="1905980"/>
                </a:cubicBezTo>
                <a:cubicBezTo>
                  <a:pt x="3144995" y="1937053"/>
                  <a:pt x="3144995" y="1937053"/>
                  <a:pt x="3144995" y="1937053"/>
                </a:cubicBezTo>
                <a:cubicBezTo>
                  <a:pt x="3141837" y="1943373"/>
                  <a:pt x="3141837" y="1949693"/>
                  <a:pt x="3138678" y="1952853"/>
                </a:cubicBezTo>
                <a:cubicBezTo>
                  <a:pt x="3135519" y="1959173"/>
                  <a:pt x="3132360" y="1962333"/>
                  <a:pt x="3132360" y="1968653"/>
                </a:cubicBezTo>
                <a:cubicBezTo>
                  <a:pt x="3129201" y="1978132"/>
                  <a:pt x="3135519" y="1981292"/>
                  <a:pt x="3129201" y="1990772"/>
                </a:cubicBezTo>
                <a:cubicBezTo>
                  <a:pt x="3122883" y="2000252"/>
                  <a:pt x="3126042" y="2038172"/>
                  <a:pt x="3132360" y="2044492"/>
                </a:cubicBezTo>
                <a:cubicBezTo>
                  <a:pt x="3141837" y="2057131"/>
                  <a:pt x="3141837" y="2066611"/>
                  <a:pt x="3141837" y="2082411"/>
                </a:cubicBezTo>
                <a:cubicBezTo>
                  <a:pt x="3138678" y="2091891"/>
                  <a:pt x="3129201" y="2101371"/>
                  <a:pt x="3138678" y="2107691"/>
                </a:cubicBezTo>
                <a:cubicBezTo>
                  <a:pt x="3144995" y="2110851"/>
                  <a:pt x="3148154" y="2114010"/>
                  <a:pt x="3151313" y="2117170"/>
                </a:cubicBezTo>
                <a:cubicBezTo>
                  <a:pt x="3160790" y="2123490"/>
                  <a:pt x="3160790" y="2129810"/>
                  <a:pt x="3157631" y="2139290"/>
                </a:cubicBezTo>
                <a:cubicBezTo>
                  <a:pt x="3151313" y="2155090"/>
                  <a:pt x="3163949" y="2186689"/>
                  <a:pt x="3151313" y="2193009"/>
                </a:cubicBezTo>
                <a:cubicBezTo>
                  <a:pt x="3135519" y="2202489"/>
                  <a:pt x="3122883" y="2205649"/>
                  <a:pt x="3107089" y="2202489"/>
                </a:cubicBezTo>
                <a:cubicBezTo>
                  <a:pt x="3088136" y="2196169"/>
                  <a:pt x="3075500" y="2189849"/>
                  <a:pt x="3056547" y="2186689"/>
                </a:cubicBezTo>
                <a:cubicBezTo>
                  <a:pt x="3047070" y="2183530"/>
                  <a:pt x="3043912" y="2177210"/>
                  <a:pt x="3031276" y="2177210"/>
                </a:cubicBezTo>
                <a:cubicBezTo>
                  <a:pt x="3031276" y="2193009"/>
                  <a:pt x="3031276" y="2211969"/>
                  <a:pt x="3028117" y="2227769"/>
                </a:cubicBezTo>
                <a:cubicBezTo>
                  <a:pt x="3024958" y="2246729"/>
                  <a:pt x="3040753" y="2259368"/>
                  <a:pt x="3050229" y="2275168"/>
                </a:cubicBezTo>
                <a:cubicBezTo>
                  <a:pt x="3053388" y="2303081"/>
                  <a:pt x="3053388" y="2303081"/>
                  <a:pt x="3053388" y="2303081"/>
                </a:cubicBezTo>
                <a:cubicBezTo>
                  <a:pt x="3009164" y="2344687"/>
                  <a:pt x="3009164" y="2344687"/>
                  <a:pt x="3009164" y="2344687"/>
                </a:cubicBezTo>
                <a:cubicBezTo>
                  <a:pt x="2993370" y="2375760"/>
                  <a:pt x="2945987" y="2382080"/>
                  <a:pt x="2961781" y="2423159"/>
                </a:cubicBezTo>
                <a:cubicBezTo>
                  <a:pt x="2977575" y="2451599"/>
                  <a:pt x="2933351" y="2483199"/>
                  <a:pt x="2936510" y="2514798"/>
                </a:cubicBezTo>
                <a:cubicBezTo>
                  <a:pt x="2939669" y="2533758"/>
                  <a:pt x="2942828" y="2555878"/>
                  <a:pt x="2933351" y="2568517"/>
                </a:cubicBezTo>
                <a:cubicBezTo>
                  <a:pt x="2917557" y="2587477"/>
                  <a:pt x="2908080" y="2619077"/>
                  <a:pt x="2879650" y="2619077"/>
                </a:cubicBezTo>
                <a:cubicBezTo>
                  <a:pt x="2854379" y="2619077"/>
                  <a:pt x="2848062" y="2612757"/>
                  <a:pt x="2838585" y="2638036"/>
                </a:cubicBezTo>
                <a:cubicBezTo>
                  <a:pt x="2794887" y="2672796"/>
                  <a:pt x="2769617" y="2704396"/>
                  <a:pt x="2709598" y="2723355"/>
                </a:cubicBezTo>
                <a:cubicBezTo>
                  <a:pt x="2659056" y="2735995"/>
                  <a:pt x="2605882" y="2726515"/>
                  <a:pt x="2558499" y="2744948"/>
                </a:cubicBezTo>
                <a:cubicBezTo>
                  <a:pt x="2523751" y="2757588"/>
                  <a:pt x="2523751" y="2741788"/>
                  <a:pt x="2517433" y="2713875"/>
                </a:cubicBezTo>
                <a:cubicBezTo>
                  <a:pt x="2492163" y="2713875"/>
                  <a:pt x="2463733" y="2726515"/>
                  <a:pt x="2441621" y="2707555"/>
                </a:cubicBezTo>
                <a:cubicBezTo>
                  <a:pt x="2416876" y="2688596"/>
                  <a:pt x="2391605" y="2682276"/>
                  <a:pt x="2369493" y="2656996"/>
                </a:cubicBezTo>
                <a:cubicBezTo>
                  <a:pt x="2344222" y="2653836"/>
                  <a:pt x="2299998" y="2631717"/>
                  <a:pt x="2277886" y="2641196"/>
                </a:cubicBezTo>
                <a:cubicBezTo>
                  <a:pt x="2252615" y="2647516"/>
                  <a:pt x="2221026" y="2625397"/>
                  <a:pt x="2198914" y="2619077"/>
                </a:cubicBezTo>
                <a:cubicBezTo>
                  <a:pt x="2126260" y="2593797"/>
                  <a:pt x="2107307" y="2656996"/>
                  <a:pt x="2053606" y="2685436"/>
                </a:cubicBezTo>
                <a:cubicBezTo>
                  <a:pt x="2009382" y="2707555"/>
                  <a:pt x="2082036" y="2744948"/>
                  <a:pt x="2044130" y="2757588"/>
                </a:cubicBezTo>
                <a:cubicBezTo>
                  <a:pt x="2031494" y="2763908"/>
                  <a:pt x="2006223" y="2792348"/>
                  <a:pt x="1996747" y="2789188"/>
                </a:cubicBezTo>
                <a:cubicBezTo>
                  <a:pt x="1987796" y="2789188"/>
                  <a:pt x="1975161" y="2779708"/>
                  <a:pt x="1968317" y="2789188"/>
                </a:cubicBezTo>
                <a:cubicBezTo>
                  <a:pt x="1946205" y="2827107"/>
                  <a:pt x="1946205" y="2827107"/>
                  <a:pt x="1946205" y="2827107"/>
                </a:cubicBezTo>
                <a:cubicBezTo>
                  <a:pt x="1927778" y="2868187"/>
                  <a:pt x="1886713" y="2865027"/>
                  <a:pt x="1848806" y="2880826"/>
                </a:cubicBezTo>
                <a:cubicBezTo>
                  <a:pt x="1817218" y="2896626"/>
                  <a:pt x="1772993" y="2880826"/>
                  <a:pt x="1750881" y="2902946"/>
                </a:cubicBezTo>
                <a:cubicBezTo>
                  <a:pt x="1728769" y="2921906"/>
                  <a:pt x="1712975" y="2937706"/>
                  <a:pt x="1684545" y="2944026"/>
                </a:cubicBezTo>
                <a:cubicBezTo>
                  <a:pt x="1649797" y="2953505"/>
                  <a:pt x="1627685" y="2985105"/>
                  <a:pt x="1605573" y="3010385"/>
                </a:cubicBezTo>
                <a:cubicBezTo>
                  <a:pt x="1573985" y="3041984"/>
                  <a:pt x="1536605" y="3057784"/>
                  <a:pt x="1495539" y="3076744"/>
                </a:cubicBezTo>
                <a:cubicBezTo>
                  <a:pt x="1470268" y="3086224"/>
                  <a:pt x="1482377" y="3117823"/>
                  <a:pt x="1444997" y="3095703"/>
                </a:cubicBezTo>
                <a:cubicBezTo>
                  <a:pt x="1397614" y="3051464"/>
                  <a:pt x="1350231" y="3041984"/>
                  <a:pt x="1293372" y="3010385"/>
                </a:cubicBezTo>
                <a:cubicBezTo>
                  <a:pt x="1271260" y="2997745"/>
                  <a:pt x="1274419" y="3000905"/>
                  <a:pt x="1255465" y="3016704"/>
                </a:cubicBezTo>
                <a:cubicBezTo>
                  <a:pt x="1236512" y="3035664"/>
                  <a:pt x="1223877" y="3029344"/>
                  <a:pt x="1227035" y="3057784"/>
                </a:cubicBezTo>
                <a:cubicBezTo>
                  <a:pt x="1230194" y="3070424"/>
                  <a:pt x="1211241" y="3120983"/>
                  <a:pt x="1195447" y="3111503"/>
                </a:cubicBezTo>
                <a:cubicBezTo>
                  <a:pt x="1179652" y="3105183"/>
                  <a:pt x="1176494" y="3089383"/>
                  <a:pt x="1157540" y="3095703"/>
                </a:cubicBezTo>
                <a:cubicBezTo>
                  <a:pt x="1129637" y="3105183"/>
                  <a:pt x="1113316" y="3108343"/>
                  <a:pt x="1082254" y="3105183"/>
                </a:cubicBezTo>
                <a:cubicBezTo>
                  <a:pt x="1072777" y="3105183"/>
                  <a:pt x="1041189" y="3139943"/>
                  <a:pt x="1047506" y="3145736"/>
                </a:cubicBezTo>
                <a:cubicBezTo>
                  <a:pt x="1063301" y="3161536"/>
                  <a:pt x="1085413" y="3165222"/>
                  <a:pt x="1097522" y="3177336"/>
                </a:cubicBezTo>
                <a:cubicBezTo>
                  <a:pt x="1117002" y="3199455"/>
                  <a:pt x="1082254" y="3189975"/>
                  <a:pt x="1075410" y="3212095"/>
                </a:cubicBezTo>
                <a:cubicBezTo>
                  <a:pt x="1063301" y="3259494"/>
                  <a:pt x="1025394" y="3218415"/>
                  <a:pt x="1003282" y="3227895"/>
                </a:cubicBezTo>
                <a:cubicBezTo>
                  <a:pt x="981170" y="3234215"/>
                  <a:pt x="1009600" y="3253175"/>
                  <a:pt x="971694" y="3246855"/>
                </a:cubicBezTo>
                <a:cubicBezTo>
                  <a:pt x="936946" y="3246855"/>
                  <a:pt x="955899" y="3218415"/>
                  <a:pt x="940105" y="3205775"/>
                </a:cubicBezTo>
                <a:cubicBezTo>
                  <a:pt x="917993" y="3189975"/>
                  <a:pt x="911675" y="3243695"/>
                  <a:pt x="886404" y="3227895"/>
                </a:cubicBezTo>
                <a:cubicBezTo>
                  <a:pt x="873769" y="3221575"/>
                  <a:pt x="883245" y="3205775"/>
                  <a:pt x="864292" y="3202615"/>
                </a:cubicBezTo>
                <a:cubicBezTo>
                  <a:pt x="835862" y="3196295"/>
                  <a:pt x="823227" y="3208935"/>
                  <a:pt x="794797" y="3215255"/>
                </a:cubicBezTo>
                <a:cubicBezTo>
                  <a:pt x="753732" y="3231055"/>
                  <a:pt x="734778" y="3243695"/>
                  <a:pt x="703190" y="3275294"/>
                </a:cubicBezTo>
                <a:cubicBezTo>
                  <a:pt x="671601" y="3303734"/>
                  <a:pt x="615268" y="3319534"/>
                  <a:pt x="574203" y="3329013"/>
                </a:cubicBezTo>
                <a:cubicBezTo>
                  <a:pt x="520502" y="3341653"/>
                  <a:pt x="567885" y="3240535"/>
                  <a:pt x="558408" y="3224735"/>
                </a:cubicBezTo>
                <a:cubicBezTo>
                  <a:pt x="548932" y="3224735"/>
                  <a:pt x="533137" y="3246855"/>
                  <a:pt x="529978" y="3253175"/>
                </a:cubicBezTo>
                <a:cubicBezTo>
                  <a:pt x="526820" y="3265814"/>
                  <a:pt x="511025" y="3259494"/>
                  <a:pt x="498390" y="3262654"/>
                </a:cubicBezTo>
                <a:cubicBezTo>
                  <a:pt x="463642" y="3281614"/>
                  <a:pt x="435212" y="3275294"/>
                  <a:pt x="435212" y="3322694"/>
                </a:cubicBezTo>
                <a:cubicBezTo>
                  <a:pt x="435212" y="3357453"/>
                  <a:pt x="435212" y="3370093"/>
                  <a:pt x="403624" y="3385893"/>
                </a:cubicBezTo>
                <a:cubicBezTo>
                  <a:pt x="378353" y="3398532"/>
                  <a:pt x="368876" y="3389053"/>
                  <a:pt x="343605" y="3385893"/>
                </a:cubicBezTo>
                <a:cubicBezTo>
                  <a:pt x="353082" y="3338493"/>
                  <a:pt x="353082" y="3338493"/>
                  <a:pt x="353082" y="3338493"/>
                </a:cubicBezTo>
                <a:cubicBezTo>
                  <a:pt x="349923" y="3319534"/>
                  <a:pt x="356241" y="3300574"/>
                  <a:pt x="359400" y="3281614"/>
                </a:cubicBezTo>
                <a:cubicBezTo>
                  <a:pt x="365717" y="3250015"/>
                  <a:pt x="337287" y="3278454"/>
                  <a:pt x="327811" y="3268974"/>
                </a:cubicBezTo>
                <a:cubicBezTo>
                  <a:pt x="315175" y="3259494"/>
                  <a:pt x="315175" y="3246855"/>
                  <a:pt x="312016" y="3234215"/>
                </a:cubicBezTo>
                <a:cubicBezTo>
                  <a:pt x="305699" y="3208935"/>
                  <a:pt x="289904" y="3221575"/>
                  <a:pt x="286746" y="3215255"/>
                </a:cubicBezTo>
                <a:cubicBezTo>
                  <a:pt x="280428" y="3202615"/>
                  <a:pt x="302540" y="3165222"/>
                  <a:pt x="305699" y="3152583"/>
                </a:cubicBezTo>
                <a:cubicBezTo>
                  <a:pt x="318334" y="3133623"/>
                  <a:pt x="321493" y="3092543"/>
                  <a:pt x="308858" y="3073584"/>
                </a:cubicBezTo>
                <a:cubicBezTo>
                  <a:pt x="293063" y="3054624"/>
                  <a:pt x="286746" y="3051464"/>
                  <a:pt x="283587" y="3026184"/>
                </a:cubicBezTo>
                <a:cubicBezTo>
                  <a:pt x="299381" y="3004065"/>
                  <a:pt x="330970" y="3032504"/>
                  <a:pt x="349923" y="3010385"/>
                </a:cubicBezTo>
                <a:cubicBezTo>
                  <a:pt x="359400" y="3000905"/>
                  <a:pt x="368876" y="2966145"/>
                  <a:pt x="362558" y="2956665"/>
                </a:cubicBezTo>
                <a:cubicBezTo>
                  <a:pt x="359400" y="2944026"/>
                  <a:pt x="365717" y="2928226"/>
                  <a:pt x="362558" y="2915586"/>
                </a:cubicBezTo>
                <a:cubicBezTo>
                  <a:pt x="359400" y="2893466"/>
                  <a:pt x="346764" y="2887146"/>
                  <a:pt x="359400" y="2858707"/>
                </a:cubicBezTo>
                <a:cubicBezTo>
                  <a:pt x="372035" y="2830267"/>
                  <a:pt x="394147" y="2827107"/>
                  <a:pt x="406783" y="2798668"/>
                </a:cubicBezTo>
                <a:cubicBezTo>
                  <a:pt x="419418" y="2767068"/>
                  <a:pt x="403624" y="2717035"/>
                  <a:pt x="394147" y="2685436"/>
                </a:cubicBezTo>
                <a:cubicBezTo>
                  <a:pt x="378353" y="2641196"/>
                  <a:pt x="378353" y="2641196"/>
                  <a:pt x="378353" y="2641196"/>
                </a:cubicBezTo>
                <a:cubicBezTo>
                  <a:pt x="416259" y="2625397"/>
                  <a:pt x="416259" y="2625397"/>
                  <a:pt x="416259" y="2625397"/>
                </a:cubicBezTo>
                <a:cubicBezTo>
                  <a:pt x="435212" y="2609597"/>
                  <a:pt x="451007" y="2593797"/>
                  <a:pt x="463642" y="2577997"/>
                </a:cubicBezTo>
                <a:cubicBezTo>
                  <a:pt x="469960" y="2571677"/>
                  <a:pt x="488913" y="2533758"/>
                  <a:pt x="498390" y="2540078"/>
                </a:cubicBezTo>
                <a:cubicBezTo>
                  <a:pt x="507866" y="2546398"/>
                  <a:pt x="517343" y="2562198"/>
                  <a:pt x="533137" y="2559038"/>
                </a:cubicBezTo>
                <a:cubicBezTo>
                  <a:pt x="539455" y="2555878"/>
                  <a:pt x="545773" y="2524278"/>
                  <a:pt x="561567" y="2517958"/>
                </a:cubicBezTo>
                <a:cubicBezTo>
                  <a:pt x="571044" y="2511638"/>
                  <a:pt x="567885" y="2502158"/>
                  <a:pt x="564726" y="2492679"/>
                </a:cubicBezTo>
                <a:cubicBezTo>
                  <a:pt x="564726" y="2470559"/>
                  <a:pt x="564726" y="2457919"/>
                  <a:pt x="571044" y="2435799"/>
                </a:cubicBezTo>
                <a:cubicBezTo>
                  <a:pt x="571044" y="2416840"/>
                  <a:pt x="548932" y="2416840"/>
                  <a:pt x="548932" y="2397880"/>
                </a:cubicBezTo>
                <a:cubicBezTo>
                  <a:pt x="548932" y="2391560"/>
                  <a:pt x="552091" y="2378920"/>
                  <a:pt x="552091" y="2369440"/>
                </a:cubicBezTo>
                <a:cubicBezTo>
                  <a:pt x="555249" y="2359960"/>
                  <a:pt x="580520" y="2363120"/>
                  <a:pt x="586838" y="2363120"/>
                </a:cubicBezTo>
                <a:cubicBezTo>
                  <a:pt x="618427" y="2350480"/>
                  <a:pt x="574203" y="2315721"/>
                  <a:pt x="577361" y="2309928"/>
                </a:cubicBezTo>
                <a:cubicBezTo>
                  <a:pt x="577361" y="2297288"/>
                  <a:pt x="627903" y="2315721"/>
                  <a:pt x="637380" y="2315721"/>
                </a:cubicBezTo>
                <a:cubicBezTo>
                  <a:pt x="646857" y="2315721"/>
                  <a:pt x="646857" y="2341001"/>
                  <a:pt x="656333" y="2350480"/>
                </a:cubicBezTo>
                <a:cubicBezTo>
                  <a:pt x="671601" y="2359960"/>
                  <a:pt x="671601" y="2322568"/>
                  <a:pt x="675286" y="2319408"/>
                </a:cubicBezTo>
                <a:cubicBezTo>
                  <a:pt x="681078" y="2309928"/>
                  <a:pt x="690554" y="2306768"/>
                  <a:pt x="696872" y="2297288"/>
                </a:cubicBezTo>
                <a:cubicBezTo>
                  <a:pt x="703190" y="2294128"/>
                  <a:pt x="687922" y="2281488"/>
                  <a:pt x="684237" y="2275168"/>
                </a:cubicBezTo>
                <a:cubicBezTo>
                  <a:pt x="684237" y="2253049"/>
                  <a:pt x="693713" y="2218289"/>
                  <a:pt x="703190" y="2199329"/>
                </a:cubicBezTo>
                <a:cubicBezTo>
                  <a:pt x="718984" y="2167730"/>
                  <a:pt x="684237" y="2186689"/>
                  <a:pt x="675286" y="2167730"/>
                </a:cubicBezTo>
                <a:cubicBezTo>
                  <a:pt x="668442" y="2155090"/>
                  <a:pt x="658966" y="2161410"/>
                  <a:pt x="643698" y="2158250"/>
                </a:cubicBezTo>
                <a:cubicBezTo>
                  <a:pt x="631062" y="2155090"/>
                  <a:pt x="646857" y="2123490"/>
                  <a:pt x="643698" y="2114010"/>
                </a:cubicBezTo>
                <a:cubicBezTo>
                  <a:pt x="637380" y="2101371"/>
                  <a:pt x="583679" y="2098211"/>
                  <a:pt x="571044" y="2098211"/>
                </a:cubicBezTo>
                <a:cubicBezTo>
                  <a:pt x="545773" y="2098211"/>
                  <a:pt x="552091" y="2107691"/>
                  <a:pt x="539455" y="2085571"/>
                </a:cubicBezTo>
                <a:cubicBezTo>
                  <a:pt x="529978" y="2076091"/>
                  <a:pt x="526820" y="2057131"/>
                  <a:pt x="520502" y="2044492"/>
                </a:cubicBezTo>
                <a:cubicBezTo>
                  <a:pt x="507866" y="2022372"/>
                  <a:pt x="526820" y="2016052"/>
                  <a:pt x="533137" y="2000252"/>
                </a:cubicBezTo>
                <a:cubicBezTo>
                  <a:pt x="536296" y="1962333"/>
                  <a:pt x="536296" y="1952853"/>
                  <a:pt x="514184" y="1924413"/>
                </a:cubicBezTo>
                <a:cubicBezTo>
                  <a:pt x="498390" y="1902820"/>
                  <a:pt x="533137" y="1887020"/>
                  <a:pt x="536296" y="1868061"/>
                </a:cubicBezTo>
                <a:cubicBezTo>
                  <a:pt x="545773" y="1817501"/>
                  <a:pt x="545773" y="1817501"/>
                  <a:pt x="545773" y="1817501"/>
                </a:cubicBezTo>
                <a:cubicBezTo>
                  <a:pt x="548932" y="1792222"/>
                  <a:pt x="567885" y="1779582"/>
                  <a:pt x="574203" y="1757462"/>
                </a:cubicBezTo>
                <a:cubicBezTo>
                  <a:pt x="577361" y="1748509"/>
                  <a:pt x="571044" y="1742189"/>
                  <a:pt x="583679" y="1732709"/>
                </a:cubicBezTo>
                <a:cubicBezTo>
                  <a:pt x="599474" y="1720069"/>
                  <a:pt x="599474" y="1716909"/>
                  <a:pt x="586838" y="1697950"/>
                </a:cubicBezTo>
                <a:cubicBezTo>
                  <a:pt x="577361" y="1675830"/>
                  <a:pt x="523661" y="1669510"/>
                  <a:pt x="539455" y="1650550"/>
                </a:cubicBezTo>
                <a:cubicBezTo>
                  <a:pt x="548932" y="1637910"/>
                  <a:pt x="571044" y="1622111"/>
                  <a:pt x="586838" y="1625271"/>
                </a:cubicBezTo>
                <a:cubicBezTo>
                  <a:pt x="599474" y="1625271"/>
                  <a:pt x="583679" y="1647390"/>
                  <a:pt x="593156" y="1653710"/>
                </a:cubicBezTo>
                <a:cubicBezTo>
                  <a:pt x="615268" y="1663190"/>
                  <a:pt x="631062" y="1653710"/>
                  <a:pt x="643698" y="1637910"/>
                </a:cubicBezTo>
                <a:cubicBezTo>
                  <a:pt x="665810" y="1606311"/>
                  <a:pt x="656333" y="1587351"/>
                  <a:pt x="653174" y="1555752"/>
                </a:cubicBezTo>
                <a:cubicBezTo>
                  <a:pt x="643698" y="1502559"/>
                  <a:pt x="589997" y="1530472"/>
                  <a:pt x="552091" y="1515199"/>
                </a:cubicBezTo>
                <a:cubicBezTo>
                  <a:pt x="517343" y="1499399"/>
                  <a:pt x="501549" y="1517832"/>
                  <a:pt x="473119" y="1512039"/>
                </a:cubicBezTo>
                <a:cubicBezTo>
                  <a:pt x="460483" y="1512039"/>
                  <a:pt x="451007" y="1499399"/>
                  <a:pt x="435212" y="1499399"/>
                </a:cubicBezTo>
                <a:cubicBezTo>
                  <a:pt x="419418" y="1495712"/>
                  <a:pt x="403624" y="1502559"/>
                  <a:pt x="390988" y="1489919"/>
                </a:cubicBezTo>
                <a:cubicBezTo>
                  <a:pt x="362558" y="1464640"/>
                  <a:pt x="308858" y="1508352"/>
                  <a:pt x="308858" y="1470959"/>
                </a:cubicBezTo>
                <a:cubicBezTo>
                  <a:pt x="308858" y="1461480"/>
                  <a:pt x="312016" y="1445680"/>
                  <a:pt x="315175" y="1436200"/>
                </a:cubicBezTo>
                <a:cubicBezTo>
                  <a:pt x="302540" y="1420400"/>
                  <a:pt x="324652" y="1391961"/>
                  <a:pt x="346764" y="1404600"/>
                </a:cubicBezTo>
                <a:cubicBezTo>
                  <a:pt x="378353" y="1417240"/>
                  <a:pt x="372035" y="1366681"/>
                  <a:pt x="372035" y="1357201"/>
                </a:cubicBezTo>
                <a:cubicBezTo>
                  <a:pt x="359400" y="1347721"/>
                  <a:pt x="286746" y="1391961"/>
                  <a:pt x="318334" y="1338241"/>
                </a:cubicBezTo>
                <a:cubicBezTo>
                  <a:pt x="340446" y="1300322"/>
                  <a:pt x="286746" y="1287682"/>
                  <a:pt x="334129" y="1252922"/>
                </a:cubicBezTo>
                <a:cubicBezTo>
                  <a:pt x="349923" y="1240283"/>
                  <a:pt x="368876" y="1218163"/>
                  <a:pt x="362558" y="1196043"/>
                </a:cubicBezTo>
                <a:cubicBezTo>
                  <a:pt x="356241" y="1183403"/>
                  <a:pt x="346764" y="1133371"/>
                  <a:pt x="337287" y="1123364"/>
                </a:cubicBezTo>
                <a:cubicBezTo>
                  <a:pt x="308858" y="1123364"/>
                  <a:pt x="251998" y="1173924"/>
                  <a:pt x="224095" y="1186563"/>
                </a:cubicBezTo>
                <a:cubicBezTo>
                  <a:pt x="176712" y="1208683"/>
                  <a:pt x="132487" y="1218163"/>
                  <a:pt x="78787" y="1224483"/>
                </a:cubicBezTo>
                <a:cubicBezTo>
                  <a:pt x="57464" y="1226853"/>
                  <a:pt x="25481" y="1227445"/>
                  <a:pt x="160" y="1231593"/>
                </a:cubicBezTo>
                <a:lnTo>
                  <a:pt x="0" y="1231632"/>
                </a:lnTo>
                <a:lnTo>
                  <a:pt x="0" y="998468"/>
                </a:lnTo>
                <a:lnTo>
                  <a:pt x="6528" y="995567"/>
                </a:lnTo>
                <a:cubicBezTo>
                  <a:pt x="30811" y="982088"/>
                  <a:pt x="47988" y="961943"/>
                  <a:pt x="31404" y="931134"/>
                </a:cubicBezTo>
                <a:cubicBezTo>
                  <a:pt x="15609" y="902694"/>
                  <a:pt x="18768" y="902694"/>
                  <a:pt x="31404" y="874255"/>
                </a:cubicBezTo>
                <a:cubicBezTo>
                  <a:pt x="37721" y="856875"/>
                  <a:pt x="29824" y="844235"/>
                  <a:pt x="17584" y="835150"/>
                </a:cubicBezTo>
                <a:lnTo>
                  <a:pt x="0" y="825567"/>
                </a:lnTo>
                <a:lnTo>
                  <a:pt x="0" y="348850"/>
                </a:lnTo>
                <a:lnTo>
                  <a:pt x="16004" y="344304"/>
                </a:lnTo>
                <a:cubicBezTo>
                  <a:pt x="25086" y="344699"/>
                  <a:pt x="32983" y="348649"/>
                  <a:pt x="40880" y="356548"/>
                </a:cubicBezTo>
                <a:cubicBezTo>
                  <a:pt x="59833" y="369188"/>
                  <a:pt x="72469" y="340749"/>
                  <a:pt x="91422" y="334429"/>
                </a:cubicBezTo>
                <a:cubicBezTo>
                  <a:pt x="100899" y="331269"/>
                  <a:pt x="104058" y="343909"/>
                  <a:pt x="113534" y="343909"/>
                </a:cubicBezTo>
                <a:cubicBezTo>
                  <a:pt x="135646" y="343909"/>
                  <a:pt x="192506" y="347069"/>
                  <a:pt x="192506" y="312836"/>
                </a:cubicBezTo>
                <a:cubicBezTo>
                  <a:pt x="192506" y="300196"/>
                  <a:pt x="183029" y="302829"/>
                  <a:pt x="176712" y="296509"/>
                </a:cubicBezTo>
                <a:cubicBezTo>
                  <a:pt x="160917" y="283869"/>
                  <a:pt x="173553" y="283869"/>
                  <a:pt x="179870" y="278076"/>
                </a:cubicBezTo>
                <a:cubicBezTo>
                  <a:pt x="189347" y="268596"/>
                  <a:pt x="173553" y="255956"/>
                  <a:pt x="201983" y="246477"/>
                </a:cubicBezTo>
                <a:cubicBezTo>
                  <a:pt x="224095" y="240157"/>
                  <a:pt x="236730" y="214877"/>
                  <a:pt x="224095" y="192757"/>
                </a:cubicBezTo>
                <a:cubicBezTo>
                  <a:pt x="201983" y="154838"/>
                  <a:pt x="289904" y="170638"/>
                  <a:pt x="296222" y="167478"/>
                </a:cubicBezTo>
                <a:cubicBezTo>
                  <a:pt x="299381" y="167478"/>
                  <a:pt x="312016" y="164318"/>
                  <a:pt x="315175" y="167478"/>
                </a:cubicBezTo>
                <a:cubicBezTo>
                  <a:pt x="315175" y="202237"/>
                  <a:pt x="359400" y="189597"/>
                  <a:pt x="387829" y="195917"/>
                </a:cubicBezTo>
                <a:cubicBezTo>
                  <a:pt x="409941" y="202237"/>
                  <a:pt x="432053" y="189597"/>
                  <a:pt x="451007" y="199077"/>
                </a:cubicBezTo>
                <a:cubicBezTo>
                  <a:pt x="473119" y="208557"/>
                  <a:pt x="542614" y="199077"/>
                  <a:pt x="561567" y="189597"/>
                </a:cubicBezTo>
                <a:cubicBezTo>
                  <a:pt x="577361" y="183278"/>
                  <a:pt x="580520" y="157998"/>
                  <a:pt x="593156" y="148518"/>
                </a:cubicBezTo>
                <a:cubicBezTo>
                  <a:pt x="615268" y="135878"/>
                  <a:pt x="624744" y="135878"/>
                  <a:pt x="646857" y="129558"/>
                </a:cubicBezTo>
                <a:cubicBezTo>
                  <a:pt x="668442" y="126398"/>
                  <a:pt x="678445" y="110598"/>
                  <a:pt x="696872" y="101119"/>
                </a:cubicBezTo>
                <a:cubicBezTo>
                  <a:pt x="709507" y="91639"/>
                  <a:pt x="769526" y="107439"/>
                  <a:pt x="785320" y="113759"/>
                </a:cubicBezTo>
                <a:cubicBezTo>
                  <a:pt x="797956" y="120078"/>
                  <a:pt x="797956" y="129558"/>
                  <a:pt x="816909" y="126398"/>
                </a:cubicBezTo>
                <a:cubicBezTo>
                  <a:pt x="845339" y="123238"/>
                  <a:pt x="911675" y="110598"/>
                  <a:pt x="933787" y="139038"/>
                </a:cubicBezTo>
                <a:cubicBezTo>
                  <a:pt x="952740" y="161158"/>
                  <a:pt x="1009600" y="116918"/>
                  <a:pt x="1028553" y="107439"/>
                </a:cubicBezTo>
                <a:cubicBezTo>
                  <a:pt x="1107525" y="82159"/>
                  <a:pt x="1107525" y="82159"/>
                  <a:pt x="1107525" y="82159"/>
                </a:cubicBezTo>
                <a:close/>
                <a:moveTo>
                  <a:pt x="1107525" y="0"/>
                </a:moveTo>
                <a:cubicBezTo>
                  <a:pt x="1117002" y="6320"/>
                  <a:pt x="1119634" y="9480"/>
                  <a:pt x="1125952" y="18960"/>
                </a:cubicBezTo>
                <a:cubicBezTo>
                  <a:pt x="1125952" y="25280"/>
                  <a:pt x="1129637" y="31600"/>
                  <a:pt x="1132269" y="34760"/>
                </a:cubicBezTo>
                <a:cubicBezTo>
                  <a:pt x="1141746" y="53719"/>
                  <a:pt x="1144905" y="75839"/>
                  <a:pt x="1119634" y="78999"/>
                </a:cubicBezTo>
                <a:cubicBezTo>
                  <a:pt x="1119634" y="78999"/>
                  <a:pt x="1119634" y="78999"/>
                  <a:pt x="1107525" y="82159"/>
                </a:cubicBezTo>
                <a:cubicBezTo>
                  <a:pt x="1097522" y="78999"/>
                  <a:pt x="1082254" y="78999"/>
                  <a:pt x="1069619" y="78999"/>
                </a:cubicBezTo>
                <a:cubicBezTo>
                  <a:pt x="1063301" y="78999"/>
                  <a:pt x="1047506" y="78999"/>
                  <a:pt x="1044348" y="72679"/>
                </a:cubicBezTo>
                <a:cubicBezTo>
                  <a:pt x="1041189" y="60039"/>
                  <a:pt x="1053824" y="41080"/>
                  <a:pt x="1066460" y="34760"/>
                </a:cubicBezTo>
                <a:cubicBezTo>
                  <a:pt x="1072777" y="31600"/>
                  <a:pt x="1082254" y="28440"/>
                  <a:pt x="1088045" y="25280"/>
                </a:cubicBezTo>
                <a:cubicBezTo>
                  <a:pt x="1097522" y="15800"/>
                  <a:pt x="1100681" y="6320"/>
                  <a:pt x="1107525" y="0"/>
                </a:cubicBezTo>
                <a:close/>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60" name="Google Shape;2160;p82"/>
          <p:cNvSpPr/>
          <p:nvPr/>
        </p:nvSpPr>
        <p:spPr>
          <a:xfrm>
            <a:off x="3" y="2937878"/>
            <a:ext cx="1415122" cy="3477560"/>
          </a:xfrm>
          <a:custGeom>
            <a:rect b="b" l="l" r="r" t="t"/>
            <a:pathLst>
              <a:path extrusionOk="0" h="1738780" w="707561">
                <a:moveTo>
                  <a:pt x="139129" y="290763"/>
                </a:moveTo>
                <a:cubicBezTo>
                  <a:pt x="123335" y="293923"/>
                  <a:pt x="113859" y="309725"/>
                  <a:pt x="113859" y="325528"/>
                </a:cubicBezTo>
                <a:cubicBezTo>
                  <a:pt x="113859" y="331849"/>
                  <a:pt x="117018" y="344490"/>
                  <a:pt x="113859" y="347651"/>
                </a:cubicBezTo>
                <a:cubicBezTo>
                  <a:pt x="113859" y="347651"/>
                  <a:pt x="113859" y="347651"/>
                  <a:pt x="113859" y="357132"/>
                </a:cubicBezTo>
                <a:cubicBezTo>
                  <a:pt x="110700" y="360293"/>
                  <a:pt x="120176" y="363453"/>
                  <a:pt x="123335" y="363453"/>
                </a:cubicBezTo>
                <a:cubicBezTo>
                  <a:pt x="126494" y="360293"/>
                  <a:pt x="129653" y="360293"/>
                  <a:pt x="132811" y="357132"/>
                </a:cubicBezTo>
                <a:cubicBezTo>
                  <a:pt x="135970" y="350811"/>
                  <a:pt x="142288" y="347651"/>
                  <a:pt x="148605" y="341330"/>
                </a:cubicBezTo>
                <a:cubicBezTo>
                  <a:pt x="151764" y="338169"/>
                  <a:pt x="161241" y="338169"/>
                  <a:pt x="164399" y="331849"/>
                </a:cubicBezTo>
                <a:cubicBezTo>
                  <a:pt x="170717" y="322367"/>
                  <a:pt x="164399" y="319207"/>
                  <a:pt x="161241" y="312886"/>
                </a:cubicBezTo>
                <a:cubicBezTo>
                  <a:pt x="158082" y="303404"/>
                  <a:pt x="151764" y="290763"/>
                  <a:pt x="139129" y="290763"/>
                </a:cubicBezTo>
                <a:close/>
                <a:moveTo>
                  <a:pt x="337606" y="0"/>
                </a:moveTo>
                <a:cubicBezTo>
                  <a:pt x="347083" y="10008"/>
                  <a:pt x="356559" y="60049"/>
                  <a:pt x="362877" y="72691"/>
                </a:cubicBezTo>
                <a:cubicBezTo>
                  <a:pt x="369194" y="94814"/>
                  <a:pt x="350242" y="116937"/>
                  <a:pt x="334448" y="129579"/>
                </a:cubicBezTo>
                <a:cubicBezTo>
                  <a:pt x="287066" y="164344"/>
                  <a:pt x="340765" y="176986"/>
                  <a:pt x="318654" y="214911"/>
                </a:cubicBezTo>
                <a:cubicBezTo>
                  <a:pt x="287066" y="268639"/>
                  <a:pt x="359718" y="224393"/>
                  <a:pt x="372353" y="233874"/>
                </a:cubicBezTo>
                <a:cubicBezTo>
                  <a:pt x="372353" y="243356"/>
                  <a:pt x="378671" y="293923"/>
                  <a:pt x="347083" y="281281"/>
                </a:cubicBezTo>
                <a:cubicBezTo>
                  <a:pt x="324971" y="268639"/>
                  <a:pt x="302860" y="297083"/>
                  <a:pt x="315495" y="312886"/>
                </a:cubicBezTo>
                <a:cubicBezTo>
                  <a:pt x="312336" y="322367"/>
                  <a:pt x="309177" y="338169"/>
                  <a:pt x="309177" y="347651"/>
                </a:cubicBezTo>
                <a:cubicBezTo>
                  <a:pt x="309177" y="385050"/>
                  <a:pt x="362877" y="341330"/>
                  <a:pt x="391306" y="366614"/>
                </a:cubicBezTo>
                <a:cubicBezTo>
                  <a:pt x="403941" y="379255"/>
                  <a:pt x="419735" y="372408"/>
                  <a:pt x="435529" y="376095"/>
                </a:cubicBezTo>
                <a:cubicBezTo>
                  <a:pt x="451323" y="376095"/>
                  <a:pt x="460799" y="388737"/>
                  <a:pt x="473434" y="388737"/>
                </a:cubicBezTo>
                <a:cubicBezTo>
                  <a:pt x="501863" y="394531"/>
                  <a:pt x="517657" y="376095"/>
                  <a:pt x="552404" y="391897"/>
                </a:cubicBezTo>
                <a:cubicBezTo>
                  <a:pt x="590310" y="407173"/>
                  <a:pt x="644009" y="379255"/>
                  <a:pt x="653485" y="432456"/>
                </a:cubicBezTo>
                <a:cubicBezTo>
                  <a:pt x="656644" y="464061"/>
                  <a:pt x="666121" y="483024"/>
                  <a:pt x="644009" y="514628"/>
                </a:cubicBezTo>
                <a:cubicBezTo>
                  <a:pt x="631374" y="530431"/>
                  <a:pt x="615580" y="539912"/>
                  <a:pt x="593468" y="530431"/>
                </a:cubicBezTo>
                <a:cubicBezTo>
                  <a:pt x="583992" y="524110"/>
                  <a:pt x="599786" y="501987"/>
                  <a:pt x="587151" y="501987"/>
                </a:cubicBezTo>
                <a:cubicBezTo>
                  <a:pt x="571357" y="498826"/>
                  <a:pt x="549245" y="514628"/>
                  <a:pt x="539769" y="527270"/>
                </a:cubicBezTo>
                <a:cubicBezTo>
                  <a:pt x="523975" y="546233"/>
                  <a:pt x="577675" y="552554"/>
                  <a:pt x="587151" y="574677"/>
                </a:cubicBezTo>
                <a:cubicBezTo>
                  <a:pt x="599786" y="593640"/>
                  <a:pt x="599786" y="596800"/>
                  <a:pt x="583992" y="609442"/>
                </a:cubicBezTo>
                <a:cubicBezTo>
                  <a:pt x="571357" y="618924"/>
                  <a:pt x="577675" y="625245"/>
                  <a:pt x="574516" y="634199"/>
                </a:cubicBezTo>
                <a:cubicBezTo>
                  <a:pt x="568198" y="656322"/>
                  <a:pt x="549245" y="668964"/>
                  <a:pt x="546087" y="694248"/>
                </a:cubicBezTo>
                <a:cubicBezTo>
                  <a:pt x="546087" y="694248"/>
                  <a:pt x="546087" y="694248"/>
                  <a:pt x="536610" y="744815"/>
                </a:cubicBezTo>
                <a:cubicBezTo>
                  <a:pt x="533451" y="763778"/>
                  <a:pt x="498705" y="779580"/>
                  <a:pt x="514499" y="801177"/>
                </a:cubicBezTo>
                <a:cubicBezTo>
                  <a:pt x="536610" y="829621"/>
                  <a:pt x="536610" y="839102"/>
                  <a:pt x="533451" y="877028"/>
                </a:cubicBezTo>
                <a:cubicBezTo>
                  <a:pt x="527134" y="892830"/>
                  <a:pt x="508181" y="899151"/>
                  <a:pt x="520816" y="921274"/>
                </a:cubicBezTo>
                <a:cubicBezTo>
                  <a:pt x="527134" y="933916"/>
                  <a:pt x="530293" y="952879"/>
                  <a:pt x="539769" y="962360"/>
                </a:cubicBezTo>
                <a:cubicBezTo>
                  <a:pt x="552404" y="984484"/>
                  <a:pt x="546087" y="975002"/>
                  <a:pt x="571357" y="975002"/>
                </a:cubicBezTo>
                <a:cubicBezTo>
                  <a:pt x="583992" y="975002"/>
                  <a:pt x="637692" y="978163"/>
                  <a:pt x="644009" y="990804"/>
                </a:cubicBezTo>
                <a:cubicBezTo>
                  <a:pt x="647168" y="1000286"/>
                  <a:pt x="631374" y="1031890"/>
                  <a:pt x="644009" y="1035051"/>
                </a:cubicBezTo>
                <a:cubicBezTo>
                  <a:pt x="659277" y="1038211"/>
                  <a:pt x="668753" y="1031890"/>
                  <a:pt x="675597" y="1044532"/>
                </a:cubicBezTo>
                <a:cubicBezTo>
                  <a:pt x="684547" y="1063495"/>
                  <a:pt x="719294" y="1044532"/>
                  <a:pt x="703500" y="1076137"/>
                </a:cubicBezTo>
                <a:cubicBezTo>
                  <a:pt x="694023" y="1095100"/>
                  <a:pt x="684547" y="1129865"/>
                  <a:pt x="684547" y="1151988"/>
                </a:cubicBezTo>
                <a:cubicBezTo>
                  <a:pt x="688232" y="1158309"/>
                  <a:pt x="703500" y="1170951"/>
                  <a:pt x="697182" y="1174111"/>
                </a:cubicBezTo>
                <a:cubicBezTo>
                  <a:pt x="690864" y="1183593"/>
                  <a:pt x="681388" y="1186753"/>
                  <a:pt x="675597" y="1196234"/>
                </a:cubicBezTo>
                <a:cubicBezTo>
                  <a:pt x="671912" y="1199395"/>
                  <a:pt x="671912" y="1236794"/>
                  <a:pt x="656644" y="1227312"/>
                </a:cubicBezTo>
                <a:cubicBezTo>
                  <a:pt x="647168" y="1217831"/>
                  <a:pt x="647168" y="1192547"/>
                  <a:pt x="637692" y="1192547"/>
                </a:cubicBezTo>
                <a:cubicBezTo>
                  <a:pt x="628215" y="1192547"/>
                  <a:pt x="577675" y="1174111"/>
                  <a:pt x="577675" y="1186753"/>
                </a:cubicBezTo>
                <a:cubicBezTo>
                  <a:pt x="574516" y="1192547"/>
                  <a:pt x="618739" y="1227312"/>
                  <a:pt x="587151" y="1239954"/>
                </a:cubicBezTo>
                <a:cubicBezTo>
                  <a:pt x="580833" y="1239954"/>
                  <a:pt x="555563" y="1236794"/>
                  <a:pt x="552404" y="1246275"/>
                </a:cubicBezTo>
                <a:cubicBezTo>
                  <a:pt x="552404" y="1255756"/>
                  <a:pt x="549245" y="1268398"/>
                  <a:pt x="549245" y="1274719"/>
                </a:cubicBezTo>
                <a:cubicBezTo>
                  <a:pt x="549245" y="1293682"/>
                  <a:pt x="571357" y="1293682"/>
                  <a:pt x="571357" y="1312645"/>
                </a:cubicBezTo>
                <a:cubicBezTo>
                  <a:pt x="565039" y="1334768"/>
                  <a:pt x="565039" y="1347410"/>
                  <a:pt x="565039" y="1369533"/>
                </a:cubicBezTo>
                <a:cubicBezTo>
                  <a:pt x="568198" y="1379014"/>
                  <a:pt x="571357" y="1388496"/>
                  <a:pt x="561881" y="1394817"/>
                </a:cubicBezTo>
                <a:cubicBezTo>
                  <a:pt x="546087" y="1401138"/>
                  <a:pt x="539769" y="1432742"/>
                  <a:pt x="533451" y="1435903"/>
                </a:cubicBezTo>
                <a:cubicBezTo>
                  <a:pt x="517657" y="1439063"/>
                  <a:pt x="508181" y="1423261"/>
                  <a:pt x="498705" y="1416940"/>
                </a:cubicBezTo>
                <a:cubicBezTo>
                  <a:pt x="489228" y="1410619"/>
                  <a:pt x="470276" y="1448545"/>
                  <a:pt x="463958" y="1454865"/>
                </a:cubicBezTo>
                <a:cubicBezTo>
                  <a:pt x="451323" y="1470668"/>
                  <a:pt x="435529" y="1486470"/>
                  <a:pt x="416576" y="1502272"/>
                </a:cubicBezTo>
                <a:cubicBezTo>
                  <a:pt x="416576" y="1502272"/>
                  <a:pt x="416576" y="1502272"/>
                  <a:pt x="378671" y="1518075"/>
                </a:cubicBezTo>
                <a:cubicBezTo>
                  <a:pt x="356559" y="1537037"/>
                  <a:pt x="350242" y="1543358"/>
                  <a:pt x="334448" y="1568642"/>
                </a:cubicBezTo>
                <a:cubicBezTo>
                  <a:pt x="324971" y="1578123"/>
                  <a:pt x="306019" y="1590765"/>
                  <a:pt x="299701" y="1571802"/>
                </a:cubicBezTo>
                <a:cubicBezTo>
                  <a:pt x="280748" y="1505433"/>
                  <a:pt x="249687" y="1578123"/>
                  <a:pt x="218099" y="1596559"/>
                </a:cubicBezTo>
                <a:cubicBezTo>
                  <a:pt x="183352" y="1616049"/>
                  <a:pt x="170717" y="1581284"/>
                  <a:pt x="164399" y="1640806"/>
                </a:cubicBezTo>
                <a:cubicBezTo>
                  <a:pt x="158082" y="1675571"/>
                  <a:pt x="110700" y="1732459"/>
                  <a:pt x="75953" y="1732459"/>
                </a:cubicBezTo>
                <a:cubicBezTo>
                  <a:pt x="75953" y="1732459"/>
                  <a:pt x="75953" y="1732459"/>
                  <a:pt x="6460" y="1738780"/>
                </a:cubicBezTo>
                <a:lnTo>
                  <a:pt x="0" y="1735797"/>
                </a:lnTo>
                <a:lnTo>
                  <a:pt x="0" y="422115"/>
                </a:lnTo>
                <a:lnTo>
                  <a:pt x="8434" y="402037"/>
                </a:lnTo>
                <a:cubicBezTo>
                  <a:pt x="11198" y="391371"/>
                  <a:pt x="14357" y="381889"/>
                  <a:pt x="22254" y="381889"/>
                </a:cubicBezTo>
                <a:cubicBezTo>
                  <a:pt x="22254" y="381889"/>
                  <a:pt x="22254" y="381889"/>
                  <a:pt x="38048" y="381889"/>
                </a:cubicBezTo>
                <a:cubicBezTo>
                  <a:pt x="34889" y="388737"/>
                  <a:pt x="34889" y="397691"/>
                  <a:pt x="41207" y="401379"/>
                </a:cubicBezTo>
                <a:cubicBezTo>
                  <a:pt x="47524" y="401379"/>
                  <a:pt x="53842" y="394531"/>
                  <a:pt x="53842" y="391897"/>
                </a:cubicBezTo>
                <a:cubicBezTo>
                  <a:pt x="60159" y="388737"/>
                  <a:pt x="69636" y="381889"/>
                  <a:pt x="69636" y="376095"/>
                </a:cubicBezTo>
                <a:cubicBezTo>
                  <a:pt x="72795" y="369774"/>
                  <a:pt x="72795" y="363453"/>
                  <a:pt x="66477" y="360293"/>
                </a:cubicBezTo>
                <a:cubicBezTo>
                  <a:pt x="66477" y="360293"/>
                  <a:pt x="66477" y="360293"/>
                  <a:pt x="57001" y="357132"/>
                </a:cubicBezTo>
                <a:cubicBezTo>
                  <a:pt x="57001" y="357132"/>
                  <a:pt x="57001" y="357132"/>
                  <a:pt x="1981" y="280911"/>
                </a:cubicBezTo>
                <a:lnTo>
                  <a:pt x="0" y="278167"/>
                </a:lnTo>
                <a:lnTo>
                  <a:pt x="0" y="108366"/>
                </a:lnTo>
                <a:lnTo>
                  <a:pt x="488" y="108246"/>
                </a:lnTo>
                <a:cubicBezTo>
                  <a:pt x="25808" y="104098"/>
                  <a:pt x="57790" y="103505"/>
                  <a:pt x="79112" y="101135"/>
                </a:cubicBezTo>
                <a:cubicBezTo>
                  <a:pt x="132811" y="94814"/>
                  <a:pt x="177035" y="85333"/>
                  <a:pt x="224416" y="63209"/>
                </a:cubicBezTo>
                <a:cubicBezTo>
                  <a:pt x="252319" y="50568"/>
                  <a:pt x="309177" y="0"/>
                  <a:pt x="337606" y="0"/>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61" name="Google Shape;2161;p82"/>
          <p:cNvSpPr/>
          <p:nvPr/>
        </p:nvSpPr>
        <p:spPr>
          <a:xfrm>
            <a:off x="1" y="3495023"/>
            <a:ext cx="823750" cy="4817738"/>
          </a:xfrm>
          <a:custGeom>
            <a:rect b="b" l="l" r="r" t="t"/>
            <a:pathLst>
              <a:path extrusionOk="0" h="2408869" w="411875">
                <a:moveTo>
                  <a:pt x="378753" y="1239616"/>
                </a:moveTo>
                <a:cubicBezTo>
                  <a:pt x="378753" y="1239616"/>
                  <a:pt x="378753" y="1239616"/>
                  <a:pt x="394543" y="1283843"/>
                </a:cubicBezTo>
                <a:cubicBezTo>
                  <a:pt x="404017" y="1315433"/>
                  <a:pt x="419806" y="1365451"/>
                  <a:pt x="407174" y="1397041"/>
                </a:cubicBezTo>
                <a:cubicBezTo>
                  <a:pt x="394543" y="1425472"/>
                  <a:pt x="372438" y="1428631"/>
                  <a:pt x="359806" y="1457063"/>
                </a:cubicBezTo>
                <a:cubicBezTo>
                  <a:pt x="347175" y="1485494"/>
                  <a:pt x="359806" y="1491812"/>
                  <a:pt x="362964" y="1513925"/>
                </a:cubicBezTo>
                <a:cubicBezTo>
                  <a:pt x="366122" y="1526561"/>
                  <a:pt x="359806" y="1542356"/>
                  <a:pt x="362964" y="1554993"/>
                </a:cubicBezTo>
                <a:cubicBezTo>
                  <a:pt x="369280" y="1564470"/>
                  <a:pt x="359806" y="1599219"/>
                  <a:pt x="350333" y="1608696"/>
                </a:cubicBezTo>
                <a:cubicBezTo>
                  <a:pt x="331386" y="1630809"/>
                  <a:pt x="299807" y="1602378"/>
                  <a:pt x="284018" y="1624491"/>
                </a:cubicBezTo>
                <a:cubicBezTo>
                  <a:pt x="287176" y="1649763"/>
                  <a:pt x="293491" y="1652922"/>
                  <a:pt x="309281" y="1671877"/>
                </a:cubicBezTo>
                <a:cubicBezTo>
                  <a:pt x="321912" y="1690831"/>
                  <a:pt x="318754" y="1731898"/>
                  <a:pt x="306123" y="1750852"/>
                </a:cubicBezTo>
                <a:cubicBezTo>
                  <a:pt x="302965" y="1763488"/>
                  <a:pt x="280860" y="1800870"/>
                  <a:pt x="287176" y="1813506"/>
                </a:cubicBezTo>
                <a:cubicBezTo>
                  <a:pt x="290334" y="1819824"/>
                  <a:pt x="306123" y="1807188"/>
                  <a:pt x="312439" y="1832461"/>
                </a:cubicBezTo>
                <a:cubicBezTo>
                  <a:pt x="315596" y="1845097"/>
                  <a:pt x="315596" y="1857733"/>
                  <a:pt x="328228" y="1867210"/>
                </a:cubicBezTo>
                <a:cubicBezTo>
                  <a:pt x="337701" y="1876687"/>
                  <a:pt x="366122" y="1848256"/>
                  <a:pt x="359806" y="1879846"/>
                </a:cubicBezTo>
                <a:cubicBezTo>
                  <a:pt x="356649" y="1898800"/>
                  <a:pt x="350333" y="1917754"/>
                  <a:pt x="353491" y="1936708"/>
                </a:cubicBezTo>
                <a:cubicBezTo>
                  <a:pt x="353491" y="1936708"/>
                  <a:pt x="353491" y="1936708"/>
                  <a:pt x="344017" y="1984094"/>
                </a:cubicBezTo>
                <a:cubicBezTo>
                  <a:pt x="344017" y="1984094"/>
                  <a:pt x="344017" y="1984094"/>
                  <a:pt x="309281" y="2022002"/>
                </a:cubicBezTo>
                <a:cubicBezTo>
                  <a:pt x="287176" y="2040956"/>
                  <a:pt x="265070" y="2072547"/>
                  <a:pt x="280860" y="2100978"/>
                </a:cubicBezTo>
                <a:cubicBezTo>
                  <a:pt x="299807" y="2135727"/>
                  <a:pt x="259281" y="2125724"/>
                  <a:pt x="271913" y="2147837"/>
                </a:cubicBezTo>
                <a:cubicBezTo>
                  <a:pt x="280860" y="2167317"/>
                  <a:pt x="284018" y="2173109"/>
                  <a:pt x="262439" y="2182586"/>
                </a:cubicBezTo>
                <a:cubicBezTo>
                  <a:pt x="237176" y="2192063"/>
                  <a:pt x="237176" y="2211017"/>
                  <a:pt x="215071" y="2226813"/>
                </a:cubicBezTo>
                <a:cubicBezTo>
                  <a:pt x="189808" y="2248926"/>
                  <a:pt x="189808" y="2274198"/>
                  <a:pt x="155072" y="2286834"/>
                </a:cubicBezTo>
                <a:cubicBezTo>
                  <a:pt x="142441" y="2293152"/>
                  <a:pt x="129809" y="2283675"/>
                  <a:pt x="126651" y="2305788"/>
                </a:cubicBezTo>
                <a:cubicBezTo>
                  <a:pt x="120335" y="2318424"/>
                  <a:pt x="123493" y="2334219"/>
                  <a:pt x="114020" y="2343697"/>
                </a:cubicBezTo>
                <a:cubicBezTo>
                  <a:pt x="110862" y="2350015"/>
                  <a:pt x="98231" y="2359492"/>
                  <a:pt x="91915" y="2365810"/>
                </a:cubicBezTo>
                <a:cubicBezTo>
                  <a:pt x="91915" y="2365810"/>
                  <a:pt x="91915" y="2365810"/>
                  <a:pt x="38231" y="2403718"/>
                </a:cubicBezTo>
                <a:cubicBezTo>
                  <a:pt x="28758" y="2410036"/>
                  <a:pt x="25600" y="2406877"/>
                  <a:pt x="12968" y="2403718"/>
                </a:cubicBezTo>
                <a:lnTo>
                  <a:pt x="0" y="2408869"/>
                </a:lnTo>
                <a:lnTo>
                  <a:pt x="0" y="1457150"/>
                </a:lnTo>
                <a:lnTo>
                  <a:pt x="6652" y="1460222"/>
                </a:lnTo>
                <a:cubicBezTo>
                  <a:pt x="6652" y="1460222"/>
                  <a:pt x="6652" y="1460222"/>
                  <a:pt x="76126" y="1453904"/>
                </a:cubicBezTo>
                <a:cubicBezTo>
                  <a:pt x="110862" y="1453904"/>
                  <a:pt x="158230" y="1397041"/>
                  <a:pt x="164546" y="1362292"/>
                </a:cubicBezTo>
                <a:cubicBezTo>
                  <a:pt x="170861" y="1302797"/>
                  <a:pt x="183492" y="1337546"/>
                  <a:pt x="218229" y="1318065"/>
                </a:cubicBezTo>
                <a:cubicBezTo>
                  <a:pt x="249807" y="1299638"/>
                  <a:pt x="280860" y="1226980"/>
                  <a:pt x="299807" y="1293320"/>
                </a:cubicBezTo>
                <a:cubicBezTo>
                  <a:pt x="306123" y="1312274"/>
                  <a:pt x="325070" y="1299638"/>
                  <a:pt x="334544" y="1290161"/>
                </a:cubicBezTo>
                <a:cubicBezTo>
                  <a:pt x="350333" y="1264888"/>
                  <a:pt x="356649" y="1258570"/>
                  <a:pt x="378753" y="1239616"/>
                </a:cubicBezTo>
                <a:close/>
                <a:moveTo>
                  <a:pt x="0" y="0"/>
                </a:moveTo>
                <a:lnTo>
                  <a:pt x="2175" y="3013"/>
                </a:lnTo>
                <a:cubicBezTo>
                  <a:pt x="57178" y="79200"/>
                  <a:pt x="57178" y="79200"/>
                  <a:pt x="57178" y="79200"/>
                </a:cubicBezTo>
                <a:cubicBezTo>
                  <a:pt x="38231" y="103945"/>
                  <a:pt x="38231" y="103945"/>
                  <a:pt x="38231" y="103945"/>
                </a:cubicBezTo>
                <a:cubicBezTo>
                  <a:pt x="22442" y="103945"/>
                  <a:pt x="22442" y="103945"/>
                  <a:pt x="22442" y="103945"/>
                </a:cubicBezTo>
                <a:cubicBezTo>
                  <a:pt x="14547" y="103945"/>
                  <a:pt x="11389" y="113422"/>
                  <a:pt x="8626" y="124084"/>
                </a:cubicBezTo>
                <a:lnTo>
                  <a:pt x="0" y="144616"/>
                </a:ln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62" name="Google Shape;2162;p82"/>
          <p:cNvSpPr/>
          <p:nvPr/>
        </p:nvSpPr>
        <p:spPr>
          <a:xfrm>
            <a:off x="7206521" y="2561752"/>
            <a:ext cx="8385654" cy="5957640"/>
          </a:xfrm>
          <a:custGeom>
            <a:rect b="b" l="l" r="r" t="t"/>
            <a:pathLst>
              <a:path extrusionOk="0" h="5657" w="7965">
                <a:moveTo>
                  <a:pt x="131" y="3085"/>
                </a:moveTo>
                <a:lnTo>
                  <a:pt x="131" y="3085"/>
                </a:lnTo>
                <a:cubicBezTo>
                  <a:pt x="131" y="3061"/>
                  <a:pt x="131" y="3019"/>
                  <a:pt x="126" y="2995"/>
                </a:cubicBezTo>
                <a:cubicBezTo>
                  <a:pt x="126" y="2977"/>
                  <a:pt x="102" y="2959"/>
                  <a:pt x="113" y="2941"/>
                </a:cubicBezTo>
                <a:cubicBezTo>
                  <a:pt x="126" y="2911"/>
                  <a:pt x="144" y="2821"/>
                  <a:pt x="96" y="2821"/>
                </a:cubicBezTo>
                <a:cubicBezTo>
                  <a:pt x="54" y="2821"/>
                  <a:pt x="48" y="2803"/>
                  <a:pt x="30" y="2767"/>
                </a:cubicBezTo>
                <a:cubicBezTo>
                  <a:pt x="24" y="2755"/>
                  <a:pt x="0" y="2719"/>
                  <a:pt x="6" y="2707"/>
                </a:cubicBezTo>
                <a:cubicBezTo>
                  <a:pt x="18" y="2689"/>
                  <a:pt x="36" y="2671"/>
                  <a:pt x="36" y="2647"/>
                </a:cubicBezTo>
                <a:cubicBezTo>
                  <a:pt x="36" y="2606"/>
                  <a:pt x="30" y="2606"/>
                  <a:pt x="78" y="2594"/>
                </a:cubicBezTo>
                <a:cubicBezTo>
                  <a:pt x="120" y="2576"/>
                  <a:pt x="131" y="2540"/>
                  <a:pt x="120" y="2498"/>
                </a:cubicBezTo>
                <a:cubicBezTo>
                  <a:pt x="89" y="2468"/>
                  <a:pt x="96" y="2426"/>
                  <a:pt x="96" y="2378"/>
                </a:cubicBezTo>
                <a:cubicBezTo>
                  <a:pt x="96" y="2366"/>
                  <a:pt x="131" y="2372"/>
                  <a:pt x="144" y="2366"/>
                </a:cubicBezTo>
                <a:cubicBezTo>
                  <a:pt x="179" y="2348"/>
                  <a:pt x="144" y="2282"/>
                  <a:pt x="221" y="2312"/>
                </a:cubicBezTo>
                <a:cubicBezTo>
                  <a:pt x="281" y="2330"/>
                  <a:pt x="269" y="2294"/>
                  <a:pt x="311" y="2276"/>
                </a:cubicBezTo>
                <a:cubicBezTo>
                  <a:pt x="341" y="2264"/>
                  <a:pt x="401" y="2228"/>
                  <a:pt x="419" y="2210"/>
                </a:cubicBezTo>
                <a:cubicBezTo>
                  <a:pt x="437" y="2186"/>
                  <a:pt x="407" y="2162"/>
                  <a:pt x="413" y="2144"/>
                </a:cubicBezTo>
                <a:cubicBezTo>
                  <a:pt x="419" y="2120"/>
                  <a:pt x="485" y="2024"/>
                  <a:pt x="509" y="2042"/>
                </a:cubicBezTo>
                <a:cubicBezTo>
                  <a:pt x="533" y="2060"/>
                  <a:pt x="545" y="2120"/>
                  <a:pt x="575" y="2138"/>
                </a:cubicBezTo>
                <a:cubicBezTo>
                  <a:pt x="599" y="2150"/>
                  <a:pt x="707" y="2096"/>
                  <a:pt x="707" y="2066"/>
                </a:cubicBezTo>
                <a:cubicBezTo>
                  <a:pt x="713" y="1994"/>
                  <a:pt x="683" y="1952"/>
                  <a:pt x="767" y="1911"/>
                </a:cubicBezTo>
                <a:cubicBezTo>
                  <a:pt x="803" y="1898"/>
                  <a:pt x="797" y="1911"/>
                  <a:pt x="785" y="1874"/>
                </a:cubicBezTo>
                <a:cubicBezTo>
                  <a:pt x="773" y="1845"/>
                  <a:pt x="785" y="1815"/>
                  <a:pt x="779" y="1785"/>
                </a:cubicBezTo>
                <a:cubicBezTo>
                  <a:pt x="779" y="1755"/>
                  <a:pt x="773" y="1731"/>
                  <a:pt x="809" y="1731"/>
                </a:cubicBezTo>
                <a:cubicBezTo>
                  <a:pt x="833" y="1731"/>
                  <a:pt x="839" y="1737"/>
                  <a:pt x="857" y="1719"/>
                </a:cubicBezTo>
                <a:cubicBezTo>
                  <a:pt x="863" y="1707"/>
                  <a:pt x="869" y="1695"/>
                  <a:pt x="875" y="1683"/>
                </a:cubicBezTo>
                <a:cubicBezTo>
                  <a:pt x="887" y="1671"/>
                  <a:pt x="911" y="1665"/>
                  <a:pt x="928" y="1653"/>
                </a:cubicBezTo>
                <a:cubicBezTo>
                  <a:pt x="959" y="1635"/>
                  <a:pt x="964" y="1611"/>
                  <a:pt x="983" y="1593"/>
                </a:cubicBezTo>
                <a:lnTo>
                  <a:pt x="983" y="1593"/>
                </a:lnTo>
                <a:cubicBezTo>
                  <a:pt x="1036" y="1593"/>
                  <a:pt x="1084" y="1611"/>
                  <a:pt x="1132" y="1611"/>
                </a:cubicBezTo>
                <a:lnTo>
                  <a:pt x="1132" y="1611"/>
                </a:lnTo>
                <a:cubicBezTo>
                  <a:pt x="1132" y="1617"/>
                  <a:pt x="1132" y="1617"/>
                  <a:pt x="1132" y="1617"/>
                </a:cubicBezTo>
                <a:lnTo>
                  <a:pt x="1132" y="1617"/>
                </a:lnTo>
                <a:lnTo>
                  <a:pt x="1132" y="1617"/>
                </a:lnTo>
                <a:cubicBezTo>
                  <a:pt x="1150" y="1635"/>
                  <a:pt x="1138" y="1683"/>
                  <a:pt x="1174" y="1701"/>
                </a:cubicBezTo>
                <a:cubicBezTo>
                  <a:pt x="1204" y="1719"/>
                  <a:pt x="1246" y="1695"/>
                  <a:pt x="1270" y="1677"/>
                </a:cubicBezTo>
                <a:cubicBezTo>
                  <a:pt x="1372" y="1611"/>
                  <a:pt x="1600" y="1671"/>
                  <a:pt x="1624" y="1528"/>
                </a:cubicBezTo>
                <a:cubicBezTo>
                  <a:pt x="1630" y="1498"/>
                  <a:pt x="1678" y="1414"/>
                  <a:pt x="1695" y="1390"/>
                </a:cubicBezTo>
                <a:cubicBezTo>
                  <a:pt x="1732" y="1342"/>
                  <a:pt x="1684" y="1318"/>
                  <a:pt x="1743" y="1258"/>
                </a:cubicBezTo>
                <a:cubicBezTo>
                  <a:pt x="1803" y="1228"/>
                  <a:pt x="1779" y="1192"/>
                  <a:pt x="1857" y="1222"/>
                </a:cubicBezTo>
                <a:cubicBezTo>
                  <a:pt x="1899" y="1234"/>
                  <a:pt x="1911" y="1216"/>
                  <a:pt x="1929" y="1264"/>
                </a:cubicBezTo>
                <a:cubicBezTo>
                  <a:pt x="1941" y="1294"/>
                  <a:pt x="1965" y="1288"/>
                  <a:pt x="1965" y="1330"/>
                </a:cubicBezTo>
                <a:cubicBezTo>
                  <a:pt x="1971" y="1414"/>
                  <a:pt x="2073" y="1312"/>
                  <a:pt x="2097" y="1300"/>
                </a:cubicBezTo>
                <a:cubicBezTo>
                  <a:pt x="2121" y="1288"/>
                  <a:pt x="2181" y="1240"/>
                  <a:pt x="2187" y="1216"/>
                </a:cubicBezTo>
                <a:cubicBezTo>
                  <a:pt x="2205" y="1186"/>
                  <a:pt x="2181" y="1186"/>
                  <a:pt x="2235" y="1186"/>
                </a:cubicBezTo>
                <a:cubicBezTo>
                  <a:pt x="2271" y="1186"/>
                  <a:pt x="2343" y="1204"/>
                  <a:pt x="2367" y="1180"/>
                </a:cubicBezTo>
                <a:cubicBezTo>
                  <a:pt x="2487" y="1049"/>
                  <a:pt x="2487" y="1049"/>
                  <a:pt x="2487" y="1049"/>
                </a:cubicBezTo>
                <a:cubicBezTo>
                  <a:pt x="2493" y="1031"/>
                  <a:pt x="2499" y="1019"/>
                  <a:pt x="2510" y="1007"/>
                </a:cubicBezTo>
                <a:cubicBezTo>
                  <a:pt x="2517" y="1001"/>
                  <a:pt x="2523" y="995"/>
                  <a:pt x="2534" y="995"/>
                </a:cubicBezTo>
                <a:cubicBezTo>
                  <a:pt x="2565" y="995"/>
                  <a:pt x="2576" y="959"/>
                  <a:pt x="2606" y="947"/>
                </a:cubicBezTo>
                <a:lnTo>
                  <a:pt x="2606" y="947"/>
                </a:lnTo>
                <a:cubicBezTo>
                  <a:pt x="2613" y="977"/>
                  <a:pt x="2636" y="995"/>
                  <a:pt x="2648" y="1019"/>
                </a:cubicBezTo>
                <a:cubicBezTo>
                  <a:pt x="2666" y="1073"/>
                  <a:pt x="2696" y="983"/>
                  <a:pt x="2756" y="1019"/>
                </a:cubicBezTo>
                <a:cubicBezTo>
                  <a:pt x="2786" y="1037"/>
                  <a:pt x="2828" y="1001"/>
                  <a:pt x="2870" y="1025"/>
                </a:cubicBezTo>
                <a:cubicBezTo>
                  <a:pt x="2906" y="1055"/>
                  <a:pt x="2924" y="1037"/>
                  <a:pt x="2960" y="1043"/>
                </a:cubicBezTo>
                <a:cubicBezTo>
                  <a:pt x="2990" y="1043"/>
                  <a:pt x="3002" y="1061"/>
                  <a:pt x="3026" y="1066"/>
                </a:cubicBezTo>
                <a:cubicBezTo>
                  <a:pt x="3062" y="1079"/>
                  <a:pt x="3128" y="1073"/>
                  <a:pt x="3170" y="1079"/>
                </a:cubicBezTo>
                <a:cubicBezTo>
                  <a:pt x="3212" y="1079"/>
                  <a:pt x="3254" y="1108"/>
                  <a:pt x="3302" y="1121"/>
                </a:cubicBezTo>
                <a:cubicBezTo>
                  <a:pt x="3356" y="1114"/>
                  <a:pt x="3404" y="1168"/>
                  <a:pt x="3439" y="1210"/>
                </a:cubicBezTo>
                <a:cubicBezTo>
                  <a:pt x="3475" y="1246"/>
                  <a:pt x="3475" y="1186"/>
                  <a:pt x="3505" y="1168"/>
                </a:cubicBezTo>
                <a:cubicBezTo>
                  <a:pt x="3547" y="1138"/>
                  <a:pt x="3547" y="1132"/>
                  <a:pt x="3535" y="1097"/>
                </a:cubicBezTo>
                <a:cubicBezTo>
                  <a:pt x="3511" y="1025"/>
                  <a:pt x="3595" y="1031"/>
                  <a:pt x="3619" y="989"/>
                </a:cubicBezTo>
                <a:cubicBezTo>
                  <a:pt x="3637" y="965"/>
                  <a:pt x="3601" y="965"/>
                  <a:pt x="3595" y="953"/>
                </a:cubicBezTo>
                <a:cubicBezTo>
                  <a:pt x="3571" y="923"/>
                  <a:pt x="3601" y="899"/>
                  <a:pt x="3601" y="869"/>
                </a:cubicBezTo>
                <a:cubicBezTo>
                  <a:pt x="3643" y="839"/>
                  <a:pt x="3661" y="743"/>
                  <a:pt x="3709" y="725"/>
                </a:cubicBezTo>
                <a:cubicBezTo>
                  <a:pt x="3727" y="719"/>
                  <a:pt x="3745" y="725"/>
                  <a:pt x="3751" y="701"/>
                </a:cubicBezTo>
                <a:cubicBezTo>
                  <a:pt x="3751" y="665"/>
                  <a:pt x="3727" y="605"/>
                  <a:pt x="3787" y="605"/>
                </a:cubicBezTo>
                <a:cubicBezTo>
                  <a:pt x="3805" y="605"/>
                  <a:pt x="3859" y="599"/>
                  <a:pt x="3871" y="587"/>
                </a:cubicBezTo>
                <a:cubicBezTo>
                  <a:pt x="3883" y="575"/>
                  <a:pt x="3829" y="521"/>
                  <a:pt x="3817" y="509"/>
                </a:cubicBezTo>
                <a:cubicBezTo>
                  <a:pt x="3799" y="485"/>
                  <a:pt x="3787" y="467"/>
                  <a:pt x="3775" y="443"/>
                </a:cubicBezTo>
                <a:cubicBezTo>
                  <a:pt x="3757" y="413"/>
                  <a:pt x="3727" y="389"/>
                  <a:pt x="3709" y="354"/>
                </a:cubicBezTo>
                <a:cubicBezTo>
                  <a:pt x="3589" y="120"/>
                  <a:pt x="3589" y="120"/>
                  <a:pt x="3589" y="120"/>
                </a:cubicBezTo>
                <a:lnTo>
                  <a:pt x="3589" y="120"/>
                </a:lnTo>
                <a:cubicBezTo>
                  <a:pt x="3625" y="84"/>
                  <a:pt x="3625" y="84"/>
                  <a:pt x="3625" y="84"/>
                </a:cubicBezTo>
                <a:cubicBezTo>
                  <a:pt x="3649" y="78"/>
                  <a:pt x="3661" y="60"/>
                  <a:pt x="3691" y="60"/>
                </a:cubicBezTo>
                <a:cubicBezTo>
                  <a:pt x="3739" y="60"/>
                  <a:pt x="3769" y="48"/>
                  <a:pt x="3817" y="30"/>
                </a:cubicBezTo>
                <a:cubicBezTo>
                  <a:pt x="3883" y="0"/>
                  <a:pt x="3907" y="24"/>
                  <a:pt x="3913" y="90"/>
                </a:cubicBezTo>
                <a:cubicBezTo>
                  <a:pt x="3919" y="126"/>
                  <a:pt x="3967" y="96"/>
                  <a:pt x="3985" y="90"/>
                </a:cubicBezTo>
                <a:cubicBezTo>
                  <a:pt x="4021" y="72"/>
                  <a:pt x="4063" y="66"/>
                  <a:pt x="4099" y="54"/>
                </a:cubicBezTo>
                <a:cubicBezTo>
                  <a:pt x="4135" y="48"/>
                  <a:pt x="4135" y="48"/>
                  <a:pt x="4135" y="48"/>
                </a:cubicBezTo>
                <a:lnTo>
                  <a:pt x="4135" y="48"/>
                </a:lnTo>
                <a:cubicBezTo>
                  <a:pt x="4164" y="54"/>
                  <a:pt x="4260" y="138"/>
                  <a:pt x="4284" y="84"/>
                </a:cubicBezTo>
                <a:cubicBezTo>
                  <a:pt x="4302" y="48"/>
                  <a:pt x="4308" y="42"/>
                  <a:pt x="4350" y="48"/>
                </a:cubicBezTo>
                <a:cubicBezTo>
                  <a:pt x="4392" y="54"/>
                  <a:pt x="4428" y="24"/>
                  <a:pt x="4464" y="24"/>
                </a:cubicBezTo>
                <a:cubicBezTo>
                  <a:pt x="4464" y="30"/>
                  <a:pt x="4470" y="36"/>
                  <a:pt x="4470" y="42"/>
                </a:cubicBezTo>
                <a:cubicBezTo>
                  <a:pt x="4506" y="66"/>
                  <a:pt x="4506" y="78"/>
                  <a:pt x="4560" y="84"/>
                </a:cubicBezTo>
                <a:cubicBezTo>
                  <a:pt x="4584" y="84"/>
                  <a:pt x="4572" y="102"/>
                  <a:pt x="4584" y="114"/>
                </a:cubicBezTo>
                <a:cubicBezTo>
                  <a:pt x="4614" y="150"/>
                  <a:pt x="4656" y="132"/>
                  <a:pt x="4692" y="138"/>
                </a:cubicBezTo>
                <a:cubicBezTo>
                  <a:pt x="4734" y="156"/>
                  <a:pt x="4746" y="198"/>
                  <a:pt x="4800" y="186"/>
                </a:cubicBezTo>
                <a:cubicBezTo>
                  <a:pt x="4890" y="186"/>
                  <a:pt x="4884" y="156"/>
                  <a:pt x="4944" y="228"/>
                </a:cubicBezTo>
                <a:cubicBezTo>
                  <a:pt x="4955" y="240"/>
                  <a:pt x="5015" y="275"/>
                  <a:pt x="5034" y="282"/>
                </a:cubicBezTo>
                <a:cubicBezTo>
                  <a:pt x="5063" y="294"/>
                  <a:pt x="5081" y="282"/>
                  <a:pt x="5099" y="317"/>
                </a:cubicBezTo>
                <a:cubicBezTo>
                  <a:pt x="5129" y="359"/>
                  <a:pt x="5195" y="317"/>
                  <a:pt x="5219" y="294"/>
                </a:cubicBezTo>
                <a:cubicBezTo>
                  <a:pt x="5237" y="282"/>
                  <a:pt x="5297" y="294"/>
                  <a:pt x="5315" y="299"/>
                </a:cubicBezTo>
                <a:cubicBezTo>
                  <a:pt x="5315" y="299"/>
                  <a:pt x="5315" y="299"/>
                  <a:pt x="5315" y="306"/>
                </a:cubicBezTo>
                <a:cubicBezTo>
                  <a:pt x="5285" y="330"/>
                  <a:pt x="5261" y="341"/>
                  <a:pt x="5297" y="378"/>
                </a:cubicBezTo>
                <a:cubicBezTo>
                  <a:pt x="5327" y="413"/>
                  <a:pt x="5351" y="413"/>
                  <a:pt x="5375" y="455"/>
                </a:cubicBezTo>
                <a:cubicBezTo>
                  <a:pt x="5393" y="497"/>
                  <a:pt x="5339" y="485"/>
                  <a:pt x="5345" y="521"/>
                </a:cubicBezTo>
                <a:cubicBezTo>
                  <a:pt x="5351" y="545"/>
                  <a:pt x="5309" y="557"/>
                  <a:pt x="5303" y="575"/>
                </a:cubicBezTo>
                <a:cubicBezTo>
                  <a:pt x="5303" y="605"/>
                  <a:pt x="5309" y="611"/>
                  <a:pt x="5297" y="635"/>
                </a:cubicBezTo>
                <a:cubicBezTo>
                  <a:pt x="5279" y="665"/>
                  <a:pt x="5315" y="707"/>
                  <a:pt x="5309" y="755"/>
                </a:cubicBezTo>
                <a:cubicBezTo>
                  <a:pt x="5303" y="791"/>
                  <a:pt x="5321" y="827"/>
                  <a:pt x="5357" y="845"/>
                </a:cubicBezTo>
                <a:cubicBezTo>
                  <a:pt x="5387" y="863"/>
                  <a:pt x="5405" y="881"/>
                  <a:pt x="5435" y="905"/>
                </a:cubicBezTo>
                <a:cubicBezTo>
                  <a:pt x="5459" y="917"/>
                  <a:pt x="5537" y="965"/>
                  <a:pt x="5561" y="965"/>
                </a:cubicBezTo>
                <a:cubicBezTo>
                  <a:pt x="5585" y="971"/>
                  <a:pt x="5609" y="965"/>
                  <a:pt x="5639" y="959"/>
                </a:cubicBezTo>
                <a:cubicBezTo>
                  <a:pt x="5663" y="959"/>
                  <a:pt x="5687" y="977"/>
                  <a:pt x="5717" y="977"/>
                </a:cubicBezTo>
                <a:cubicBezTo>
                  <a:pt x="5728" y="971"/>
                  <a:pt x="5741" y="959"/>
                  <a:pt x="5753" y="959"/>
                </a:cubicBezTo>
                <a:cubicBezTo>
                  <a:pt x="5765" y="977"/>
                  <a:pt x="5770" y="1007"/>
                  <a:pt x="5788" y="1031"/>
                </a:cubicBezTo>
                <a:cubicBezTo>
                  <a:pt x="5830" y="1090"/>
                  <a:pt x="5908" y="1037"/>
                  <a:pt x="5932" y="1073"/>
                </a:cubicBezTo>
                <a:cubicBezTo>
                  <a:pt x="5950" y="1103"/>
                  <a:pt x="5998" y="1145"/>
                  <a:pt x="6028" y="1168"/>
                </a:cubicBezTo>
                <a:cubicBezTo>
                  <a:pt x="6058" y="1186"/>
                  <a:pt x="6076" y="1186"/>
                  <a:pt x="6064" y="1222"/>
                </a:cubicBezTo>
                <a:cubicBezTo>
                  <a:pt x="6040" y="1348"/>
                  <a:pt x="6202" y="1264"/>
                  <a:pt x="6250" y="1378"/>
                </a:cubicBezTo>
                <a:cubicBezTo>
                  <a:pt x="6274" y="1390"/>
                  <a:pt x="6280" y="1420"/>
                  <a:pt x="6310" y="1432"/>
                </a:cubicBezTo>
                <a:cubicBezTo>
                  <a:pt x="6328" y="1438"/>
                  <a:pt x="6370" y="1390"/>
                  <a:pt x="6412" y="1396"/>
                </a:cubicBezTo>
                <a:cubicBezTo>
                  <a:pt x="6436" y="1402"/>
                  <a:pt x="6454" y="1378"/>
                  <a:pt x="6472" y="1372"/>
                </a:cubicBezTo>
                <a:cubicBezTo>
                  <a:pt x="6496" y="1366"/>
                  <a:pt x="6520" y="1378"/>
                  <a:pt x="6543" y="1372"/>
                </a:cubicBezTo>
                <a:cubicBezTo>
                  <a:pt x="6603" y="1372"/>
                  <a:pt x="6657" y="1258"/>
                  <a:pt x="6687" y="1276"/>
                </a:cubicBezTo>
                <a:cubicBezTo>
                  <a:pt x="6711" y="1282"/>
                  <a:pt x="6735" y="1294"/>
                  <a:pt x="6753" y="1276"/>
                </a:cubicBezTo>
                <a:cubicBezTo>
                  <a:pt x="6777" y="1264"/>
                  <a:pt x="6861" y="1276"/>
                  <a:pt x="6855" y="1246"/>
                </a:cubicBezTo>
                <a:cubicBezTo>
                  <a:pt x="6849" y="1216"/>
                  <a:pt x="6849" y="1180"/>
                  <a:pt x="6843" y="1156"/>
                </a:cubicBezTo>
                <a:cubicBezTo>
                  <a:pt x="6837" y="1114"/>
                  <a:pt x="6813" y="1084"/>
                  <a:pt x="6849" y="1049"/>
                </a:cubicBezTo>
                <a:cubicBezTo>
                  <a:pt x="6873" y="1019"/>
                  <a:pt x="6873" y="941"/>
                  <a:pt x="6879" y="899"/>
                </a:cubicBezTo>
                <a:cubicBezTo>
                  <a:pt x="6897" y="809"/>
                  <a:pt x="6969" y="875"/>
                  <a:pt x="7035" y="887"/>
                </a:cubicBezTo>
                <a:cubicBezTo>
                  <a:pt x="7065" y="893"/>
                  <a:pt x="7083" y="917"/>
                  <a:pt x="7113" y="923"/>
                </a:cubicBezTo>
                <a:cubicBezTo>
                  <a:pt x="7125" y="923"/>
                  <a:pt x="7131" y="899"/>
                  <a:pt x="7155" y="899"/>
                </a:cubicBezTo>
                <a:cubicBezTo>
                  <a:pt x="7239" y="887"/>
                  <a:pt x="7203" y="881"/>
                  <a:pt x="7179" y="827"/>
                </a:cubicBezTo>
                <a:cubicBezTo>
                  <a:pt x="7161" y="785"/>
                  <a:pt x="7161" y="737"/>
                  <a:pt x="7209" y="737"/>
                </a:cubicBezTo>
                <a:cubicBezTo>
                  <a:pt x="7269" y="737"/>
                  <a:pt x="7281" y="611"/>
                  <a:pt x="7305" y="569"/>
                </a:cubicBezTo>
                <a:cubicBezTo>
                  <a:pt x="7329" y="521"/>
                  <a:pt x="7347" y="449"/>
                  <a:pt x="7413" y="473"/>
                </a:cubicBezTo>
                <a:cubicBezTo>
                  <a:pt x="7484" y="503"/>
                  <a:pt x="7466" y="419"/>
                  <a:pt x="7520" y="413"/>
                </a:cubicBezTo>
                <a:cubicBezTo>
                  <a:pt x="7544" y="407"/>
                  <a:pt x="7634" y="527"/>
                  <a:pt x="7664" y="545"/>
                </a:cubicBezTo>
                <a:cubicBezTo>
                  <a:pt x="7724" y="575"/>
                  <a:pt x="7598" y="695"/>
                  <a:pt x="7724" y="701"/>
                </a:cubicBezTo>
                <a:cubicBezTo>
                  <a:pt x="7772" y="713"/>
                  <a:pt x="7820" y="731"/>
                  <a:pt x="7862" y="761"/>
                </a:cubicBezTo>
                <a:cubicBezTo>
                  <a:pt x="7874" y="767"/>
                  <a:pt x="7880" y="779"/>
                  <a:pt x="7892" y="785"/>
                </a:cubicBezTo>
                <a:cubicBezTo>
                  <a:pt x="7904" y="791"/>
                  <a:pt x="7958" y="809"/>
                  <a:pt x="7958" y="815"/>
                </a:cubicBezTo>
                <a:cubicBezTo>
                  <a:pt x="7964" y="827"/>
                  <a:pt x="7946" y="845"/>
                  <a:pt x="7940" y="857"/>
                </a:cubicBezTo>
                <a:cubicBezTo>
                  <a:pt x="7922" y="887"/>
                  <a:pt x="7952" y="899"/>
                  <a:pt x="7952" y="929"/>
                </a:cubicBezTo>
                <a:cubicBezTo>
                  <a:pt x="7952" y="959"/>
                  <a:pt x="7922" y="977"/>
                  <a:pt x="7916" y="1007"/>
                </a:cubicBezTo>
                <a:cubicBezTo>
                  <a:pt x="7904" y="1061"/>
                  <a:pt x="7874" y="1097"/>
                  <a:pt x="7874" y="1156"/>
                </a:cubicBezTo>
                <a:cubicBezTo>
                  <a:pt x="7874" y="1192"/>
                  <a:pt x="7886" y="1216"/>
                  <a:pt x="7886" y="1246"/>
                </a:cubicBezTo>
                <a:cubicBezTo>
                  <a:pt x="7886" y="1270"/>
                  <a:pt x="7886" y="1306"/>
                  <a:pt x="7880" y="1324"/>
                </a:cubicBezTo>
                <a:lnTo>
                  <a:pt x="7880" y="1324"/>
                </a:lnTo>
                <a:cubicBezTo>
                  <a:pt x="7880" y="1378"/>
                  <a:pt x="7880" y="1378"/>
                  <a:pt x="7880" y="1378"/>
                </a:cubicBezTo>
                <a:cubicBezTo>
                  <a:pt x="7868" y="1396"/>
                  <a:pt x="7838" y="1408"/>
                  <a:pt x="7850" y="1432"/>
                </a:cubicBezTo>
                <a:cubicBezTo>
                  <a:pt x="7868" y="1462"/>
                  <a:pt x="7850" y="1456"/>
                  <a:pt x="7826" y="1462"/>
                </a:cubicBezTo>
                <a:cubicBezTo>
                  <a:pt x="7820" y="1486"/>
                  <a:pt x="7832" y="1522"/>
                  <a:pt x="7826" y="1540"/>
                </a:cubicBezTo>
                <a:cubicBezTo>
                  <a:pt x="7796" y="1546"/>
                  <a:pt x="7814" y="1587"/>
                  <a:pt x="7814" y="1605"/>
                </a:cubicBezTo>
                <a:cubicBezTo>
                  <a:pt x="7796" y="1665"/>
                  <a:pt x="7778" y="1695"/>
                  <a:pt x="7718" y="1695"/>
                </a:cubicBezTo>
                <a:cubicBezTo>
                  <a:pt x="7712" y="1695"/>
                  <a:pt x="7670" y="1749"/>
                  <a:pt x="7670" y="1761"/>
                </a:cubicBezTo>
                <a:cubicBezTo>
                  <a:pt x="7670" y="1761"/>
                  <a:pt x="7718" y="1797"/>
                  <a:pt x="7724" y="1815"/>
                </a:cubicBezTo>
                <a:cubicBezTo>
                  <a:pt x="7760" y="1922"/>
                  <a:pt x="7760" y="1922"/>
                  <a:pt x="7760" y="1922"/>
                </a:cubicBezTo>
                <a:cubicBezTo>
                  <a:pt x="7778" y="1970"/>
                  <a:pt x="7712" y="1994"/>
                  <a:pt x="7682" y="2024"/>
                </a:cubicBezTo>
                <a:cubicBezTo>
                  <a:pt x="7682" y="2060"/>
                  <a:pt x="7580" y="2084"/>
                  <a:pt x="7580" y="2108"/>
                </a:cubicBezTo>
                <a:lnTo>
                  <a:pt x="7580" y="2108"/>
                </a:lnTo>
                <a:cubicBezTo>
                  <a:pt x="7598" y="2120"/>
                  <a:pt x="7640" y="2180"/>
                  <a:pt x="7646" y="2198"/>
                </a:cubicBezTo>
                <a:cubicBezTo>
                  <a:pt x="7646" y="2210"/>
                  <a:pt x="7640" y="2258"/>
                  <a:pt x="7634" y="2270"/>
                </a:cubicBezTo>
                <a:cubicBezTo>
                  <a:pt x="7628" y="2288"/>
                  <a:pt x="7604" y="2276"/>
                  <a:pt x="7586" y="2288"/>
                </a:cubicBezTo>
                <a:cubicBezTo>
                  <a:pt x="7568" y="2300"/>
                  <a:pt x="7568" y="2348"/>
                  <a:pt x="7550" y="2372"/>
                </a:cubicBezTo>
                <a:cubicBezTo>
                  <a:pt x="7544" y="2390"/>
                  <a:pt x="7520" y="2390"/>
                  <a:pt x="7508" y="2402"/>
                </a:cubicBezTo>
                <a:cubicBezTo>
                  <a:pt x="7490" y="2408"/>
                  <a:pt x="7514" y="2444"/>
                  <a:pt x="7514" y="2462"/>
                </a:cubicBezTo>
                <a:cubicBezTo>
                  <a:pt x="7562" y="2504"/>
                  <a:pt x="7520" y="2582"/>
                  <a:pt x="7544" y="2630"/>
                </a:cubicBezTo>
                <a:cubicBezTo>
                  <a:pt x="7562" y="2665"/>
                  <a:pt x="7562" y="2713"/>
                  <a:pt x="7604" y="2725"/>
                </a:cubicBezTo>
                <a:cubicBezTo>
                  <a:pt x="7628" y="2737"/>
                  <a:pt x="7694" y="2702"/>
                  <a:pt x="7730" y="2702"/>
                </a:cubicBezTo>
                <a:cubicBezTo>
                  <a:pt x="7790" y="2689"/>
                  <a:pt x="7820" y="2719"/>
                  <a:pt x="7856" y="2767"/>
                </a:cubicBezTo>
                <a:cubicBezTo>
                  <a:pt x="7886" y="2809"/>
                  <a:pt x="7928" y="2833"/>
                  <a:pt x="7964" y="2863"/>
                </a:cubicBezTo>
                <a:cubicBezTo>
                  <a:pt x="7964" y="2905"/>
                  <a:pt x="7922" y="2911"/>
                  <a:pt x="7940" y="2965"/>
                </a:cubicBezTo>
                <a:cubicBezTo>
                  <a:pt x="7946" y="3013"/>
                  <a:pt x="7940" y="3043"/>
                  <a:pt x="7928" y="3085"/>
                </a:cubicBezTo>
                <a:cubicBezTo>
                  <a:pt x="7922" y="3145"/>
                  <a:pt x="7928" y="3235"/>
                  <a:pt x="7886" y="3289"/>
                </a:cubicBezTo>
                <a:cubicBezTo>
                  <a:pt x="7874" y="3307"/>
                  <a:pt x="7856" y="3313"/>
                  <a:pt x="7838" y="3325"/>
                </a:cubicBezTo>
                <a:cubicBezTo>
                  <a:pt x="7820" y="3349"/>
                  <a:pt x="7820" y="3403"/>
                  <a:pt x="7784" y="3373"/>
                </a:cubicBezTo>
                <a:cubicBezTo>
                  <a:pt x="7754" y="3349"/>
                  <a:pt x="7658" y="3235"/>
                  <a:pt x="7634" y="3265"/>
                </a:cubicBezTo>
                <a:cubicBezTo>
                  <a:pt x="7574" y="3343"/>
                  <a:pt x="7508" y="3259"/>
                  <a:pt x="7437" y="3241"/>
                </a:cubicBezTo>
                <a:cubicBezTo>
                  <a:pt x="7418" y="3247"/>
                  <a:pt x="7371" y="3199"/>
                  <a:pt x="7371" y="3247"/>
                </a:cubicBezTo>
                <a:cubicBezTo>
                  <a:pt x="7365" y="3277"/>
                  <a:pt x="7341" y="3283"/>
                  <a:pt x="7317" y="3295"/>
                </a:cubicBezTo>
                <a:cubicBezTo>
                  <a:pt x="7293" y="3307"/>
                  <a:pt x="7287" y="3265"/>
                  <a:pt x="7275" y="3253"/>
                </a:cubicBezTo>
                <a:cubicBezTo>
                  <a:pt x="7269" y="3247"/>
                  <a:pt x="7245" y="3271"/>
                  <a:pt x="7233" y="3277"/>
                </a:cubicBezTo>
                <a:cubicBezTo>
                  <a:pt x="7161" y="3301"/>
                  <a:pt x="7113" y="3193"/>
                  <a:pt x="7077" y="3151"/>
                </a:cubicBezTo>
                <a:cubicBezTo>
                  <a:pt x="7047" y="3115"/>
                  <a:pt x="7053" y="3097"/>
                  <a:pt x="7011" y="3109"/>
                </a:cubicBezTo>
                <a:cubicBezTo>
                  <a:pt x="6987" y="3121"/>
                  <a:pt x="6975" y="3133"/>
                  <a:pt x="6951" y="3133"/>
                </a:cubicBezTo>
                <a:cubicBezTo>
                  <a:pt x="6897" y="3127"/>
                  <a:pt x="6921" y="3103"/>
                  <a:pt x="6897" y="3073"/>
                </a:cubicBezTo>
                <a:cubicBezTo>
                  <a:pt x="6903" y="3061"/>
                  <a:pt x="6885" y="3031"/>
                  <a:pt x="6885" y="3019"/>
                </a:cubicBezTo>
                <a:cubicBezTo>
                  <a:pt x="6885" y="2983"/>
                  <a:pt x="6921" y="2935"/>
                  <a:pt x="6939" y="2911"/>
                </a:cubicBezTo>
                <a:cubicBezTo>
                  <a:pt x="6981" y="2845"/>
                  <a:pt x="6903" y="2839"/>
                  <a:pt x="6891" y="2785"/>
                </a:cubicBezTo>
                <a:cubicBezTo>
                  <a:pt x="6885" y="2731"/>
                  <a:pt x="6867" y="2725"/>
                  <a:pt x="6831" y="2749"/>
                </a:cubicBezTo>
                <a:cubicBezTo>
                  <a:pt x="6801" y="2773"/>
                  <a:pt x="6801" y="2821"/>
                  <a:pt x="6765" y="2839"/>
                </a:cubicBezTo>
                <a:cubicBezTo>
                  <a:pt x="6717" y="2869"/>
                  <a:pt x="6687" y="2755"/>
                  <a:pt x="6640" y="2797"/>
                </a:cubicBezTo>
                <a:cubicBezTo>
                  <a:pt x="6585" y="2851"/>
                  <a:pt x="6508" y="2851"/>
                  <a:pt x="6442" y="2893"/>
                </a:cubicBezTo>
                <a:cubicBezTo>
                  <a:pt x="6430" y="2935"/>
                  <a:pt x="6358" y="2917"/>
                  <a:pt x="6328" y="2899"/>
                </a:cubicBezTo>
                <a:cubicBezTo>
                  <a:pt x="6298" y="2869"/>
                  <a:pt x="6292" y="2869"/>
                  <a:pt x="6292" y="2911"/>
                </a:cubicBezTo>
                <a:cubicBezTo>
                  <a:pt x="6286" y="2923"/>
                  <a:pt x="6256" y="2971"/>
                  <a:pt x="6256" y="2977"/>
                </a:cubicBezTo>
                <a:cubicBezTo>
                  <a:pt x="6274" y="3007"/>
                  <a:pt x="6292" y="3091"/>
                  <a:pt x="6238" y="3103"/>
                </a:cubicBezTo>
                <a:cubicBezTo>
                  <a:pt x="6184" y="3115"/>
                  <a:pt x="6184" y="3085"/>
                  <a:pt x="6202" y="3151"/>
                </a:cubicBezTo>
                <a:cubicBezTo>
                  <a:pt x="6208" y="3187"/>
                  <a:pt x="6166" y="3187"/>
                  <a:pt x="6148" y="3205"/>
                </a:cubicBezTo>
                <a:cubicBezTo>
                  <a:pt x="6136" y="3223"/>
                  <a:pt x="6142" y="3247"/>
                  <a:pt x="6136" y="3265"/>
                </a:cubicBezTo>
                <a:cubicBezTo>
                  <a:pt x="6112" y="3313"/>
                  <a:pt x="6076" y="3289"/>
                  <a:pt x="6046" y="3313"/>
                </a:cubicBezTo>
                <a:cubicBezTo>
                  <a:pt x="6028" y="3337"/>
                  <a:pt x="6082" y="3361"/>
                  <a:pt x="6058" y="3390"/>
                </a:cubicBezTo>
                <a:cubicBezTo>
                  <a:pt x="6070" y="3432"/>
                  <a:pt x="6070" y="3450"/>
                  <a:pt x="6064" y="3486"/>
                </a:cubicBezTo>
                <a:cubicBezTo>
                  <a:pt x="6058" y="3510"/>
                  <a:pt x="6022" y="3516"/>
                  <a:pt x="6022" y="3528"/>
                </a:cubicBezTo>
                <a:cubicBezTo>
                  <a:pt x="6022" y="3546"/>
                  <a:pt x="6040" y="3558"/>
                  <a:pt x="6046" y="3576"/>
                </a:cubicBezTo>
                <a:cubicBezTo>
                  <a:pt x="6046" y="3588"/>
                  <a:pt x="6040" y="3606"/>
                  <a:pt x="6034" y="3612"/>
                </a:cubicBezTo>
                <a:cubicBezTo>
                  <a:pt x="6022" y="3636"/>
                  <a:pt x="6052" y="3660"/>
                  <a:pt x="6028" y="3690"/>
                </a:cubicBezTo>
                <a:cubicBezTo>
                  <a:pt x="6004" y="3726"/>
                  <a:pt x="6082" y="3762"/>
                  <a:pt x="6070" y="3810"/>
                </a:cubicBezTo>
                <a:cubicBezTo>
                  <a:pt x="6052" y="3864"/>
                  <a:pt x="5968" y="3888"/>
                  <a:pt x="6040" y="3942"/>
                </a:cubicBezTo>
                <a:cubicBezTo>
                  <a:pt x="6100" y="3966"/>
                  <a:pt x="6088" y="4038"/>
                  <a:pt x="6148" y="4020"/>
                </a:cubicBezTo>
                <a:cubicBezTo>
                  <a:pt x="6178" y="4008"/>
                  <a:pt x="6166" y="4050"/>
                  <a:pt x="6178" y="4062"/>
                </a:cubicBezTo>
                <a:cubicBezTo>
                  <a:pt x="6202" y="4080"/>
                  <a:pt x="6220" y="4074"/>
                  <a:pt x="6244" y="4074"/>
                </a:cubicBezTo>
                <a:cubicBezTo>
                  <a:pt x="6286" y="4074"/>
                  <a:pt x="6274" y="4044"/>
                  <a:pt x="6304" y="4032"/>
                </a:cubicBezTo>
                <a:cubicBezTo>
                  <a:pt x="6406" y="4008"/>
                  <a:pt x="6406" y="4008"/>
                  <a:pt x="6406" y="4008"/>
                </a:cubicBezTo>
                <a:cubicBezTo>
                  <a:pt x="6442" y="4002"/>
                  <a:pt x="6472" y="4026"/>
                  <a:pt x="6484" y="4062"/>
                </a:cubicBezTo>
                <a:cubicBezTo>
                  <a:pt x="6484" y="4074"/>
                  <a:pt x="6472" y="4128"/>
                  <a:pt x="6496" y="4116"/>
                </a:cubicBezTo>
                <a:cubicBezTo>
                  <a:pt x="6543" y="4098"/>
                  <a:pt x="6580" y="4134"/>
                  <a:pt x="6556" y="4176"/>
                </a:cubicBezTo>
                <a:cubicBezTo>
                  <a:pt x="6532" y="4212"/>
                  <a:pt x="6550" y="4236"/>
                  <a:pt x="6538" y="4277"/>
                </a:cubicBezTo>
                <a:cubicBezTo>
                  <a:pt x="6520" y="4319"/>
                  <a:pt x="6490" y="4283"/>
                  <a:pt x="6466" y="4295"/>
                </a:cubicBezTo>
                <a:cubicBezTo>
                  <a:pt x="6442" y="4301"/>
                  <a:pt x="6382" y="4349"/>
                  <a:pt x="6388" y="4373"/>
                </a:cubicBezTo>
                <a:cubicBezTo>
                  <a:pt x="6400" y="4463"/>
                  <a:pt x="6406" y="4445"/>
                  <a:pt x="6334" y="4505"/>
                </a:cubicBezTo>
                <a:cubicBezTo>
                  <a:pt x="6328" y="4535"/>
                  <a:pt x="6310" y="4547"/>
                  <a:pt x="6304" y="4589"/>
                </a:cubicBezTo>
                <a:cubicBezTo>
                  <a:pt x="6304" y="4631"/>
                  <a:pt x="6322" y="4697"/>
                  <a:pt x="6346" y="4733"/>
                </a:cubicBezTo>
                <a:cubicBezTo>
                  <a:pt x="6358" y="4751"/>
                  <a:pt x="6382" y="4757"/>
                  <a:pt x="6400" y="4763"/>
                </a:cubicBezTo>
                <a:cubicBezTo>
                  <a:pt x="6436" y="4775"/>
                  <a:pt x="6436" y="4817"/>
                  <a:pt x="6454" y="4841"/>
                </a:cubicBezTo>
                <a:cubicBezTo>
                  <a:pt x="6472" y="4859"/>
                  <a:pt x="6502" y="4865"/>
                  <a:pt x="6508" y="4889"/>
                </a:cubicBezTo>
                <a:cubicBezTo>
                  <a:pt x="6520" y="4901"/>
                  <a:pt x="6508" y="4919"/>
                  <a:pt x="6520" y="4937"/>
                </a:cubicBezTo>
                <a:cubicBezTo>
                  <a:pt x="6532" y="4961"/>
                  <a:pt x="6550" y="4961"/>
                  <a:pt x="6550" y="4996"/>
                </a:cubicBezTo>
                <a:cubicBezTo>
                  <a:pt x="6550" y="5027"/>
                  <a:pt x="6585" y="5044"/>
                  <a:pt x="6598" y="5074"/>
                </a:cubicBezTo>
                <a:cubicBezTo>
                  <a:pt x="6603" y="5158"/>
                  <a:pt x="6502" y="5176"/>
                  <a:pt x="6472" y="5248"/>
                </a:cubicBezTo>
                <a:cubicBezTo>
                  <a:pt x="6460" y="5278"/>
                  <a:pt x="6430" y="5302"/>
                  <a:pt x="6400" y="5308"/>
                </a:cubicBezTo>
                <a:cubicBezTo>
                  <a:pt x="6382" y="5308"/>
                  <a:pt x="6364" y="5308"/>
                  <a:pt x="6346" y="5296"/>
                </a:cubicBezTo>
                <a:cubicBezTo>
                  <a:pt x="6322" y="5284"/>
                  <a:pt x="6292" y="5284"/>
                  <a:pt x="6262" y="5284"/>
                </a:cubicBezTo>
                <a:cubicBezTo>
                  <a:pt x="6244" y="5290"/>
                  <a:pt x="6226" y="5284"/>
                  <a:pt x="6208" y="5290"/>
                </a:cubicBezTo>
                <a:cubicBezTo>
                  <a:pt x="6190" y="5302"/>
                  <a:pt x="6172" y="5350"/>
                  <a:pt x="6148" y="5350"/>
                </a:cubicBezTo>
                <a:cubicBezTo>
                  <a:pt x="6130" y="5350"/>
                  <a:pt x="6046" y="5278"/>
                  <a:pt x="6046" y="5260"/>
                </a:cubicBezTo>
                <a:cubicBezTo>
                  <a:pt x="6046" y="5254"/>
                  <a:pt x="6070" y="5242"/>
                  <a:pt x="6070" y="5242"/>
                </a:cubicBezTo>
                <a:cubicBezTo>
                  <a:pt x="6094" y="5218"/>
                  <a:pt x="6118" y="5140"/>
                  <a:pt x="6100" y="5104"/>
                </a:cubicBezTo>
                <a:cubicBezTo>
                  <a:pt x="6076" y="5056"/>
                  <a:pt x="6010" y="4985"/>
                  <a:pt x="5950" y="4979"/>
                </a:cubicBezTo>
                <a:cubicBezTo>
                  <a:pt x="5920" y="4972"/>
                  <a:pt x="5836" y="4955"/>
                  <a:pt x="5818" y="4919"/>
                </a:cubicBezTo>
                <a:cubicBezTo>
                  <a:pt x="5818" y="4907"/>
                  <a:pt x="5794" y="4859"/>
                  <a:pt x="5807" y="4853"/>
                </a:cubicBezTo>
                <a:cubicBezTo>
                  <a:pt x="5866" y="4823"/>
                  <a:pt x="5866" y="4775"/>
                  <a:pt x="5818" y="4739"/>
                </a:cubicBezTo>
                <a:cubicBezTo>
                  <a:pt x="5807" y="4727"/>
                  <a:pt x="5770" y="4709"/>
                  <a:pt x="5765" y="4691"/>
                </a:cubicBezTo>
                <a:cubicBezTo>
                  <a:pt x="5753" y="4655"/>
                  <a:pt x="5783" y="4631"/>
                  <a:pt x="5788" y="4595"/>
                </a:cubicBezTo>
                <a:cubicBezTo>
                  <a:pt x="5800" y="4589"/>
                  <a:pt x="5860" y="4511"/>
                  <a:pt x="5825" y="4511"/>
                </a:cubicBezTo>
                <a:cubicBezTo>
                  <a:pt x="5788" y="4511"/>
                  <a:pt x="5747" y="4511"/>
                  <a:pt x="5723" y="4481"/>
                </a:cubicBezTo>
                <a:cubicBezTo>
                  <a:pt x="5711" y="4457"/>
                  <a:pt x="5675" y="4433"/>
                  <a:pt x="5669" y="4409"/>
                </a:cubicBezTo>
                <a:cubicBezTo>
                  <a:pt x="5645" y="4349"/>
                  <a:pt x="5675" y="4313"/>
                  <a:pt x="5591" y="4337"/>
                </a:cubicBezTo>
                <a:cubicBezTo>
                  <a:pt x="5555" y="4349"/>
                  <a:pt x="5555" y="4415"/>
                  <a:pt x="5519" y="4421"/>
                </a:cubicBezTo>
                <a:cubicBezTo>
                  <a:pt x="5495" y="4421"/>
                  <a:pt x="5435" y="4307"/>
                  <a:pt x="5429" y="4325"/>
                </a:cubicBezTo>
                <a:cubicBezTo>
                  <a:pt x="5417" y="4367"/>
                  <a:pt x="5381" y="4361"/>
                  <a:pt x="5345" y="4373"/>
                </a:cubicBezTo>
                <a:cubicBezTo>
                  <a:pt x="5321" y="4379"/>
                  <a:pt x="5333" y="4385"/>
                  <a:pt x="5321" y="4403"/>
                </a:cubicBezTo>
                <a:cubicBezTo>
                  <a:pt x="5315" y="4421"/>
                  <a:pt x="5273" y="4439"/>
                  <a:pt x="5261" y="4451"/>
                </a:cubicBezTo>
                <a:cubicBezTo>
                  <a:pt x="5249" y="4457"/>
                  <a:pt x="5135" y="4433"/>
                  <a:pt x="5099" y="4457"/>
                </a:cubicBezTo>
                <a:cubicBezTo>
                  <a:pt x="5087" y="4463"/>
                  <a:pt x="5087" y="4493"/>
                  <a:pt x="5063" y="4505"/>
                </a:cubicBezTo>
                <a:cubicBezTo>
                  <a:pt x="5021" y="4529"/>
                  <a:pt x="4968" y="4541"/>
                  <a:pt x="4932" y="4577"/>
                </a:cubicBezTo>
                <a:cubicBezTo>
                  <a:pt x="4812" y="4685"/>
                  <a:pt x="4824" y="4523"/>
                  <a:pt x="4716" y="4523"/>
                </a:cubicBezTo>
                <a:cubicBezTo>
                  <a:pt x="4614" y="4517"/>
                  <a:pt x="4680" y="4619"/>
                  <a:pt x="4644" y="4649"/>
                </a:cubicBezTo>
                <a:cubicBezTo>
                  <a:pt x="4578" y="4709"/>
                  <a:pt x="4650" y="4691"/>
                  <a:pt x="4650" y="4751"/>
                </a:cubicBezTo>
                <a:cubicBezTo>
                  <a:pt x="4644" y="4781"/>
                  <a:pt x="4608" y="4781"/>
                  <a:pt x="4614" y="4829"/>
                </a:cubicBezTo>
                <a:cubicBezTo>
                  <a:pt x="4626" y="4883"/>
                  <a:pt x="4578" y="4883"/>
                  <a:pt x="4530" y="4889"/>
                </a:cubicBezTo>
                <a:cubicBezTo>
                  <a:pt x="4464" y="4889"/>
                  <a:pt x="4464" y="4793"/>
                  <a:pt x="4410" y="4841"/>
                </a:cubicBezTo>
                <a:cubicBezTo>
                  <a:pt x="4404" y="4865"/>
                  <a:pt x="4332" y="4913"/>
                  <a:pt x="4308" y="4919"/>
                </a:cubicBezTo>
                <a:cubicBezTo>
                  <a:pt x="4230" y="4943"/>
                  <a:pt x="4188" y="4924"/>
                  <a:pt x="4140" y="4871"/>
                </a:cubicBezTo>
                <a:cubicBezTo>
                  <a:pt x="4111" y="4835"/>
                  <a:pt x="4069" y="4883"/>
                  <a:pt x="4033" y="4871"/>
                </a:cubicBezTo>
                <a:cubicBezTo>
                  <a:pt x="4003" y="4859"/>
                  <a:pt x="3985" y="4835"/>
                  <a:pt x="3967" y="4811"/>
                </a:cubicBezTo>
                <a:cubicBezTo>
                  <a:pt x="3937" y="4775"/>
                  <a:pt x="3919" y="4841"/>
                  <a:pt x="3877" y="4811"/>
                </a:cubicBezTo>
                <a:cubicBezTo>
                  <a:pt x="3829" y="4763"/>
                  <a:pt x="3793" y="4709"/>
                  <a:pt x="3745" y="4661"/>
                </a:cubicBezTo>
                <a:cubicBezTo>
                  <a:pt x="3745" y="4637"/>
                  <a:pt x="3727" y="4619"/>
                  <a:pt x="3721" y="4595"/>
                </a:cubicBezTo>
                <a:cubicBezTo>
                  <a:pt x="3709" y="4553"/>
                  <a:pt x="3703" y="4505"/>
                  <a:pt x="3685" y="4469"/>
                </a:cubicBezTo>
                <a:cubicBezTo>
                  <a:pt x="3661" y="4421"/>
                  <a:pt x="3571" y="4397"/>
                  <a:pt x="3529" y="4367"/>
                </a:cubicBezTo>
                <a:cubicBezTo>
                  <a:pt x="3499" y="4349"/>
                  <a:pt x="3523" y="4337"/>
                  <a:pt x="3529" y="4313"/>
                </a:cubicBezTo>
                <a:cubicBezTo>
                  <a:pt x="3541" y="4277"/>
                  <a:pt x="3529" y="4253"/>
                  <a:pt x="3523" y="4218"/>
                </a:cubicBezTo>
                <a:cubicBezTo>
                  <a:pt x="3529" y="4188"/>
                  <a:pt x="3505" y="4122"/>
                  <a:pt x="3493" y="4092"/>
                </a:cubicBezTo>
                <a:cubicBezTo>
                  <a:pt x="3475" y="4044"/>
                  <a:pt x="3505" y="3978"/>
                  <a:pt x="3511" y="3930"/>
                </a:cubicBezTo>
                <a:cubicBezTo>
                  <a:pt x="3517" y="3870"/>
                  <a:pt x="3499" y="3828"/>
                  <a:pt x="3523" y="3774"/>
                </a:cubicBezTo>
                <a:cubicBezTo>
                  <a:pt x="3529" y="3762"/>
                  <a:pt x="3535" y="3744"/>
                  <a:pt x="3529" y="3726"/>
                </a:cubicBezTo>
                <a:cubicBezTo>
                  <a:pt x="3505" y="3720"/>
                  <a:pt x="3487" y="3726"/>
                  <a:pt x="3463" y="3696"/>
                </a:cubicBezTo>
                <a:cubicBezTo>
                  <a:pt x="3445" y="3666"/>
                  <a:pt x="3505" y="3684"/>
                  <a:pt x="3511" y="3642"/>
                </a:cubicBezTo>
                <a:cubicBezTo>
                  <a:pt x="3511" y="3624"/>
                  <a:pt x="3511" y="3469"/>
                  <a:pt x="3481" y="3534"/>
                </a:cubicBezTo>
                <a:cubicBezTo>
                  <a:pt x="3463" y="3576"/>
                  <a:pt x="3397" y="3582"/>
                  <a:pt x="3367" y="3618"/>
                </a:cubicBezTo>
                <a:cubicBezTo>
                  <a:pt x="3314" y="3696"/>
                  <a:pt x="3325" y="3894"/>
                  <a:pt x="3206" y="3744"/>
                </a:cubicBezTo>
                <a:cubicBezTo>
                  <a:pt x="3140" y="3660"/>
                  <a:pt x="3140" y="3660"/>
                  <a:pt x="3140" y="3660"/>
                </a:cubicBezTo>
                <a:cubicBezTo>
                  <a:pt x="3104" y="3612"/>
                  <a:pt x="3146" y="3558"/>
                  <a:pt x="3092" y="3522"/>
                </a:cubicBezTo>
                <a:cubicBezTo>
                  <a:pt x="3074" y="3516"/>
                  <a:pt x="3056" y="3546"/>
                  <a:pt x="3038" y="3552"/>
                </a:cubicBezTo>
                <a:cubicBezTo>
                  <a:pt x="3002" y="3570"/>
                  <a:pt x="2930" y="3546"/>
                  <a:pt x="2876" y="3564"/>
                </a:cubicBezTo>
                <a:cubicBezTo>
                  <a:pt x="2840" y="3576"/>
                  <a:pt x="2798" y="3588"/>
                  <a:pt x="2756" y="3594"/>
                </a:cubicBezTo>
                <a:cubicBezTo>
                  <a:pt x="2720" y="3600"/>
                  <a:pt x="2690" y="3666"/>
                  <a:pt x="2702" y="3696"/>
                </a:cubicBezTo>
                <a:cubicBezTo>
                  <a:pt x="2732" y="3762"/>
                  <a:pt x="2738" y="3816"/>
                  <a:pt x="2678" y="3864"/>
                </a:cubicBezTo>
                <a:cubicBezTo>
                  <a:pt x="2678" y="3900"/>
                  <a:pt x="2618" y="3888"/>
                  <a:pt x="2594" y="3900"/>
                </a:cubicBezTo>
                <a:cubicBezTo>
                  <a:pt x="2547" y="3930"/>
                  <a:pt x="2589" y="4020"/>
                  <a:pt x="2606" y="4056"/>
                </a:cubicBezTo>
                <a:cubicBezTo>
                  <a:pt x="2618" y="4086"/>
                  <a:pt x="2678" y="4074"/>
                  <a:pt x="2696" y="4110"/>
                </a:cubicBezTo>
                <a:cubicBezTo>
                  <a:pt x="2708" y="4122"/>
                  <a:pt x="2732" y="4152"/>
                  <a:pt x="2726" y="4170"/>
                </a:cubicBezTo>
                <a:cubicBezTo>
                  <a:pt x="2714" y="4199"/>
                  <a:pt x="2672" y="4205"/>
                  <a:pt x="2708" y="4247"/>
                </a:cubicBezTo>
                <a:cubicBezTo>
                  <a:pt x="2732" y="4277"/>
                  <a:pt x="2756" y="4271"/>
                  <a:pt x="2732" y="4325"/>
                </a:cubicBezTo>
                <a:cubicBezTo>
                  <a:pt x="2690" y="4379"/>
                  <a:pt x="2702" y="4463"/>
                  <a:pt x="2768" y="4493"/>
                </a:cubicBezTo>
                <a:cubicBezTo>
                  <a:pt x="2798" y="4511"/>
                  <a:pt x="2798" y="4559"/>
                  <a:pt x="2780" y="4583"/>
                </a:cubicBezTo>
                <a:cubicBezTo>
                  <a:pt x="2768" y="4607"/>
                  <a:pt x="2798" y="4643"/>
                  <a:pt x="2804" y="4661"/>
                </a:cubicBezTo>
                <a:cubicBezTo>
                  <a:pt x="2828" y="4697"/>
                  <a:pt x="2732" y="4745"/>
                  <a:pt x="2726" y="4763"/>
                </a:cubicBezTo>
                <a:cubicBezTo>
                  <a:pt x="2726" y="4787"/>
                  <a:pt x="2744" y="4805"/>
                  <a:pt x="2744" y="4829"/>
                </a:cubicBezTo>
                <a:cubicBezTo>
                  <a:pt x="2738" y="4865"/>
                  <a:pt x="2696" y="4895"/>
                  <a:pt x="2678" y="4919"/>
                </a:cubicBezTo>
                <a:cubicBezTo>
                  <a:pt x="2672" y="4948"/>
                  <a:pt x="2654" y="4948"/>
                  <a:pt x="2636" y="4966"/>
                </a:cubicBezTo>
                <a:cubicBezTo>
                  <a:pt x="2624" y="4985"/>
                  <a:pt x="2630" y="5003"/>
                  <a:pt x="2624" y="5014"/>
                </a:cubicBezTo>
                <a:cubicBezTo>
                  <a:pt x="2624" y="5027"/>
                  <a:pt x="2606" y="5032"/>
                  <a:pt x="2600" y="5050"/>
                </a:cubicBezTo>
                <a:cubicBezTo>
                  <a:pt x="2589" y="5104"/>
                  <a:pt x="2600" y="5176"/>
                  <a:pt x="2589" y="5236"/>
                </a:cubicBezTo>
                <a:cubicBezTo>
                  <a:pt x="2576" y="5284"/>
                  <a:pt x="2552" y="5242"/>
                  <a:pt x="2529" y="5254"/>
                </a:cubicBezTo>
                <a:cubicBezTo>
                  <a:pt x="2510" y="5254"/>
                  <a:pt x="2469" y="5284"/>
                  <a:pt x="2457" y="5296"/>
                </a:cubicBezTo>
                <a:cubicBezTo>
                  <a:pt x="2457" y="5308"/>
                  <a:pt x="2481" y="5326"/>
                  <a:pt x="2469" y="5344"/>
                </a:cubicBezTo>
                <a:cubicBezTo>
                  <a:pt x="2457" y="5386"/>
                  <a:pt x="2439" y="5386"/>
                  <a:pt x="2403" y="5404"/>
                </a:cubicBezTo>
                <a:cubicBezTo>
                  <a:pt x="2373" y="5416"/>
                  <a:pt x="2373" y="5452"/>
                  <a:pt x="2361" y="5482"/>
                </a:cubicBezTo>
                <a:cubicBezTo>
                  <a:pt x="2367" y="5512"/>
                  <a:pt x="2373" y="5578"/>
                  <a:pt x="2349" y="5596"/>
                </a:cubicBezTo>
                <a:cubicBezTo>
                  <a:pt x="2319" y="5626"/>
                  <a:pt x="2289" y="5626"/>
                  <a:pt x="2253" y="5632"/>
                </a:cubicBezTo>
                <a:cubicBezTo>
                  <a:pt x="2223" y="5638"/>
                  <a:pt x="2217" y="5644"/>
                  <a:pt x="2217" y="5656"/>
                </a:cubicBezTo>
                <a:lnTo>
                  <a:pt x="2217" y="5656"/>
                </a:lnTo>
                <a:cubicBezTo>
                  <a:pt x="2169" y="5632"/>
                  <a:pt x="2073" y="5572"/>
                  <a:pt x="2061" y="5518"/>
                </a:cubicBezTo>
                <a:cubicBezTo>
                  <a:pt x="2049" y="5464"/>
                  <a:pt x="2025" y="5428"/>
                  <a:pt x="1965" y="5404"/>
                </a:cubicBezTo>
                <a:cubicBezTo>
                  <a:pt x="1923" y="5392"/>
                  <a:pt x="1905" y="5380"/>
                  <a:pt x="1875" y="5344"/>
                </a:cubicBezTo>
                <a:cubicBezTo>
                  <a:pt x="1875" y="5326"/>
                  <a:pt x="1869" y="5290"/>
                  <a:pt x="1857" y="5272"/>
                </a:cubicBezTo>
                <a:cubicBezTo>
                  <a:pt x="1845" y="5254"/>
                  <a:pt x="1815" y="5242"/>
                  <a:pt x="1827" y="5206"/>
                </a:cubicBezTo>
                <a:cubicBezTo>
                  <a:pt x="1839" y="5158"/>
                  <a:pt x="1845" y="5128"/>
                  <a:pt x="1845" y="5074"/>
                </a:cubicBezTo>
                <a:cubicBezTo>
                  <a:pt x="1845" y="5027"/>
                  <a:pt x="1809" y="5032"/>
                  <a:pt x="1791" y="4996"/>
                </a:cubicBezTo>
                <a:cubicBezTo>
                  <a:pt x="1785" y="4972"/>
                  <a:pt x="1779" y="4948"/>
                  <a:pt x="1774" y="4931"/>
                </a:cubicBezTo>
                <a:cubicBezTo>
                  <a:pt x="1743" y="4841"/>
                  <a:pt x="1803" y="4841"/>
                  <a:pt x="1821" y="4775"/>
                </a:cubicBezTo>
                <a:cubicBezTo>
                  <a:pt x="1827" y="4751"/>
                  <a:pt x="1833" y="4733"/>
                  <a:pt x="1827" y="4709"/>
                </a:cubicBezTo>
                <a:cubicBezTo>
                  <a:pt x="1827" y="4691"/>
                  <a:pt x="1798" y="4679"/>
                  <a:pt x="1791" y="4661"/>
                </a:cubicBezTo>
                <a:cubicBezTo>
                  <a:pt x="1791" y="4649"/>
                  <a:pt x="1821" y="4559"/>
                  <a:pt x="1827" y="4553"/>
                </a:cubicBezTo>
                <a:cubicBezTo>
                  <a:pt x="1845" y="4535"/>
                  <a:pt x="1881" y="4517"/>
                  <a:pt x="1893" y="4499"/>
                </a:cubicBezTo>
                <a:cubicBezTo>
                  <a:pt x="1917" y="4475"/>
                  <a:pt x="1917" y="4409"/>
                  <a:pt x="1917" y="4379"/>
                </a:cubicBezTo>
                <a:cubicBezTo>
                  <a:pt x="1917" y="4319"/>
                  <a:pt x="1881" y="4265"/>
                  <a:pt x="1923" y="4212"/>
                </a:cubicBezTo>
                <a:cubicBezTo>
                  <a:pt x="1941" y="4188"/>
                  <a:pt x="1887" y="4170"/>
                  <a:pt x="1911" y="4152"/>
                </a:cubicBezTo>
                <a:cubicBezTo>
                  <a:pt x="1935" y="4140"/>
                  <a:pt x="1983" y="4164"/>
                  <a:pt x="1947" y="4110"/>
                </a:cubicBezTo>
                <a:cubicBezTo>
                  <a:pt x="1935" y="4062"/>
                  <a:pt x="1899" y="4026"/>
                  <a:pt x="1893" y="3978"/>
                </a:cubicBezTo>
                <a:cubicBezTo>
                  <a:pt x="1887" y="3930"/>
                  <a:pt x="1917" y="3894"/>
                  <a:pt x="1917" y="3852"/>
                </a:cubicBezTo>
                <a:cubicBezTo>
                  <a:pt x="1917" y="3840"/>
                  <a:pt x="1905" y="3786"/>
                  <a:pt x="1899" y="3774"/>
                </a:cubicBezTo>
                <a:cubicBezTo>
                  <a:pt x="1893" y="3756"/>
                  <a:pt x="1845" y="3696"/>
                  <a:pt x="1833" y="3696"/>
                </a:cubicBezTo>
                <a:cubicBezTo>
                  <a:pt x="1809" y="3696"/>
                  <a:pt x="1785" y="3720"/>
                  <a:pt x="1761" y="3726"/>
                </a:cubicBezTo>
                <a:cubicBezTo>
                  <a:pt x="1737" y="3738"/>
                  <a:pt x="1719" y="3696"/>
                  <a:pt x="1714" y="3678"/>
                </a:cubicBezTo>
                <a:cubicBezTo>
                  <a:pt x="1678" y="3642"/>
                  <a:pt x="1672" y="3606"/>
                  <a:pt x="1648" y="3570"/>
                </a:cubicBezTo>
                <a:cubicBezTo>
                  <a:pt x="1618" y="3522"/>
                  <a:pt x="1612" y="3498"/>
                  <a:pt x="1606" y="3438"/>
                </a:cubicBezTo>
                <a:cubicBezTo>
                  <a:pt x="1606" y="3408"/>
                  <a:pt x="1582" y="3397"/>
                  <a:pt x="1594" y="3373"/>
                </a:cubicBezTo>
                <a:cubicBezTo>
                  <a:pt x="1612" y="3337"/>
                  <a:pt x="1612" y="3307"/>
                  <a:pt x="1612" y="3271"/>
                </a:cubicBezTo>
                <a:cubicBezTo>
                  <a:pt x="1612" y="3217"/>
                  <a:pt x="1636" y="3175"/>
                  <a:pt x="1654" y="3127"/>
                </a:cubicBezTo>
                <a:cubicBezTo>
                  <a:pt x="1660" y="3109"/>
                  <a:pt x="1702" y="3043"/>
                  <a:pt x="1695" y="3031"/>
                </a:cubicBezTo>
                <a:cubicBezTo>
                  <a:pt x="1684" y="3013"/>
                  <a:pt x="1636" y="2989"/>
                  <a:pt x="1648" y="2965"/>
                </a:cubicBezTo>
                <a:cubicBezTo>
                  <a:pt x="1660" y="2941"/>
                  <a:pt x="1636" y="2941"/>
                  <a:pt x="1612" y="2935"/>
                </a:cubicBezTo>
                <a:cubicBezTo>
                  <a:pt x="1576" y="2923"/>
                  <a:pt x="1576" y="2905"/>
                  <a:pt x="1546" y="2881"/>
                </a:cubicBezTo>
                <a:cubicBezTo>
                  <a:pt x="1474" y="2833"/>
                  <a:pt x="1450" y="2935"/>
                  <a:pt x="1420" y="2929"/>
                </a:cubicBezTo>
                <a:cubicBezTo>
                  <a:pt x="1396" y="2929"/>
                  <a:pt x="1384" y="2935"/>
                  <a:pt x="1354" y="2929"/>
                </a:cubicBezTo>
                <a:cubicBezTo>
                  <a:pt x="1324" y="2923"/>
                  <a:pt x="1342" y="2785"/>
                  <a:pt x="1330" y="2755"/>
                </a:cubicBezTo>
                <a:cubicBezTo>
                  <a:pt x="1300" y="2702"/>
                  <a:pt x="1306" y="2791"/>
                  <a:pt x="1294" y="2803"/>
                </a:cubicBezTo>
                <a:cubicBezTo>
                  <a:pt x="1252" y="2857"/>
                  <a:pt x="1222" y="2803"/>
                  <a:pt x="1180" y="2809"/>
                </a:cubicBezTo>
                <a:cubicBezTo>
                  <a:pt x="1150" y="2815"/>
                  <a:pt x="1132" y="2845"/>
                  <a:pt x="1102" y="2857"/>
                </a:cubicBezTo>
                <a:cubicBezTo>
                  <a:pt x="1090" y="2887"/>
                  <a:pt x="1096" y="2881"/>
                  <a:pt x="1108" y="2911"/>
                </a:cubicBezTo>
                <a:cubicBezTo>
                  <a:pt x="1108" y="2923"/>
                  <a:pt x="1126" y="2941"/>
                  <a:pt x="1132" y="2947"/>
                </a:cubicBezTo>
                <a:cubicBezTo>
                  <a:pt x="1156" y="2959"/>
                  <a:pt x="1150" y="2989"/>
                  <a:pt x="1132" y="3007"/>
                </a:cubicBezTo>
                <a:cubicBezTo>
                  <a:pt x="1102" y="3049"/>
                  <a:pt x="994" y="3109"/>
                  <a:pt x="941" y="3115"/>
                </a:cubicBezTo>
                <a:cubicBezTo>
                  <a:pt x="887" y="3127"/>
                  <a:pt x="857" y="3169"/>
                  <a:pt x="803" y="3187"/>
                </a:cubicBezTo>
                <a:cubicBezTo>
                  <a:pt x="773" y="3181"/>
                  <a:pt x="797" y="3127"/>
                  <a:pt x="755" y="3145"/>
                </a:cubicBezTo>
                <a:cubicBezTo>
                  <a:pt x="725" y="3157"/>
                  <a:pt x="683" y="3187"/>
                  <a:pt x="647" y="3175"/>
                </a:cubicBezTo>
                <a:cubicBezTo>
                  <a:pt x="605" y="3157"/>
                  <a:pt x="497" y="3133"/>
                  <a:pt x="461" y="3103"/>
                </a:cubicBezTo>
                <a:cubicBezTo>
                  <a:pt x="419" y="3073"/>
                  <a:pt x="407" y="3145"/>
                  <a:pt x="365" y="3115"/>
                </a:cubicBezTo>
                <a:cubicBezTo>
                  <a:pt x="353" y="3109"/>
                  <a:pt x="329" y="3091"/>
                  <a:pt x="317" y="3115"/>
                </a:cubicBezTo>
                <a:cubicBezTo>
                  <a:pt x="281" y="3175"/>
                  <a:pt x="233" y="3085"/>
                  <a:pt x="215" y="3073"/>
                </a:cubicBezTo>
                <a:cubicBezTo>
                  <a:pt x="191" y="3061"/>
                  <a:pt x="155" y="3085"/>
                  <a:pt x="131" y="3085"/>
                </a:cubicBezTo>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63" name="Google Shape;2163;p82"/>
          <p:cNvSpPr/>
          <p:nvPr/>
        </p:nvSpPr>
        <p:spPr>
          <a:xfrm>
            <a:off x="1" y="5296793"/>
            <a:ext cx="6406834" cy="5243698"/>
          </a:xfrm>
          <a:custGeom>
            <a:rect b="b" l="l" r="r" t="t"/>
            <a:pathLst>
              <a:path extrusionOk="0" h="2621849" w="3203417">
                <a:moveTo>
                  <a:pt x="3054941" y="0"/>
                </a:moveTo>
                <a:cubicBezTo>
                  <a:pt x="3061259" y="3686"/>
                  <a:pt x="3061259" y="6845"/>
                  <a:pt x="3067577" y="10003"/>
                </a:cubicBezTo>
                <a:cubicBezTo>
                  <a:pt x="3070737" y="12636"/>
                  <a:pt x="3083373" y="16321"/>
                  <a:pt x="3083373" y="22112"/>
                </a:cubicBezTo>
                <a:cubicBezTo>
                  <a:pt x="3083373" y="37907"/>
                  <a:pt x="3077055" y="47383"/>
                  <a:pt x="3073896" y="60018"/>
                </a:cubicBezTo>
                <a:cubicBezTo>
                  <a:pt x="3070737" y="75813"/>
                  <a:pt x="3080214" y="82130"/>
                  <a:pt x="3080214" y="94766"/>
                </a:cubicBezTo>
                <a:cubicBezTo>
                  <a:pt x="3083373" y="101084"/>
                  <a:pt x="3080214" y="116878"/>
                  <a:pt x="3080214" y="123195"/>
                </a:cubicBezTo>
                <a:cubicBezTo>
                  <a:pt x="3077055" y="135831"/>
                  <a:pt x="3064418" y="145307"/>
                  <a:pt x="3061259" y="161102"/>
                </a:cubicBezTo>
                <a:cubicBezTo>
                  <a:pt x="3054941" y="180055"/>
                  <a:pt x="3051782" y="195849"/>
                  <a:pt x="3048623" y="217961"/>
                </a:cubicBezTo>
                <a:cubicBezTo>
                  <a:pt x="3045464" y="246391"/>
                  <a:pt x="3064418" y="268503"/>
                  <a:pt x="3073896" y="293774"/>
                </a:cubicBezTo>
                <a:cubicBezTo>
                  <a:pt x="3089691" y="331680"/>
                  <a:pt x="3080214" y="363269"/>
                  <a:pt x="3124440" y="385380"/>
                </a:cubicBezTo>
                <a:cubicBezTo>
                  <a:pt x="3130758" y="391698"/>
                  <a:pt x="3133918" y="398016"/>
                  <a:pt x="3146554" y="398016"/>
                </a:cubicBezTo>
                <a:cubicBezTo>
                  <a:pt x="3178144" y="404333"/>
                  <a:pt x="3184462" y="407492"/>
                  <a:pt x="3203417" y="429078"/>
                </a:cubicBezTo>
                <a:cubicBezTo>
                  <a:pt x="3190780" y="458034"/>
                  <a:pt x="3190780" y="458034"/>
                  <a:pt x="3190780" y="458034"/>
                </a:cubicBezTo>
                <a:cubicBezTo>
                  <a:pt x="3174985" y="473302"/>
                  <a:pt x="3152872" y="485937"/>
                  <a:pt x="3143395" y="504890"/>
                </a:cubicBezTo>
                <a:cubicBezTo>
                  <a:pt x="3130758" y="527002"/>
                  <a:pt x="3124440" y="527002"/>
                  <a:pt x="3102327" y="530161"/>
                </a:cubicBezTo>
                <a:cubicBezTo>
                  <a:pt x="3064418" y="539638"/>
                  <a:pt x="3064418" y="539638"/>
                  <a:pt x="3064418" y="539638"/>
                </a:cubicBezTo>
                <a:cubicBezTo>
                  <a:pt x="3054941" y="542797"/>
                  <a:pt x="3026510" y="527002"/>
                  <a:pt x="3020192" y="530161"/>
                </a:cubicBezTo>
                <a:cubicBezTo>
                  <a:pt x="3010715" y="536479"/>
                  <a:pt x="3026510" y="568067"/>
                  <a:pt x="3007556" y="580703"/>
                </a:cubicBezTo>
                <a:cubicBezTo>
                  <a:pt x="3001237" y="587021"/>
                  <a:pt x="3010715" y="602815"/>
                  <a:pt x="3010715" y="612291"/>
                </a:cubicBezTo>
                <a:cubicBezTo>
                  <a:pt x="3013874" y="624927"/>
                  <a:pt x="3004396" y="634403"/>
                  <a:pt x="2998078" y="647039"/>
                </a:cubicBezTo>
                <a:cubicBezTo>
                  <a:pt x="2991760" y="675468"/>
                  <a:pt x="2991760" y="675468"/>
                  <a:pt x="2991760" y="675468"/>
                </a:cubicBezTo>
                <a:cubicBezTo>
                  <a:pt x="2969647" y="675468"/>
                  <a:pt x="2960170" y="681786"/>
                  <a:pt x="2938056" y="697580"/>
                </a:cubicBezTo>
                <a:cubicBezTo>
                  <a:pt x="2865398" y="754440"/>
                  <a:pt x="2865398" y="754440"/>
                  <a:pt x="2865398" y="754440"/>
                </a:cubicBezTo>
                <a:cubicBezTo>
                  <a:pt x="2836967" y="776552"/>
                  <a:pt x="2836967" y="751281"/>
                  <a:pt x="2812221" y="779711"/>
                </a:cubicBezTo>
                <a:cubicBezTo>
                  <a:pt x="2796426" y="801823"/>
                  <a:pt x="2771153" y="814458"/>
                  <a:pt x="2802744" y="830252"/>
                </a:cubicBezTo>
                <a:cubicBezTo>
                  <a:pt x="2814853" y="839729"/>
                  <a:pt x="2840126" y="836570"/>
                  <a:pt x="2836967" y="858155"/>
                </a:cubicBezTo>
                <a:cubicBezTo>
                  <a:pt x="2836967" y="873950"/>
                  <a:pt x="2843285" y="886585"/>
                  <a:pt x="2840126" y="902379"/>
                </a:cubicBezTo>
                <a:cubicBezTo>
                  <a:pt x="2830649" y="927650"/>
                  <a:pt x="2805376" y="927650"/>
                  <a:pt x="2790108" y="943444"/>
                </a:cubicBezTo>
                <a:cubicBezTo>
                  <a:pt x="2780630" y="952921"/>
                  <a:pt x="2777471" y="965556"/>
                  <a:pt x="2761676" y="965556"/>
                </a:cubicBezTo>
                <a:cubicBezTo>
                  <a:pt x="2752199" y="965556"/>
                  <a:pt x="2745881" y="952921"/>
                  <a:pt x="2736404" y="956080"/>
                </a:cubicBezTo>
                <a:cubicBezTo>
                  <a:pt x="2720608" y="962398"/>
                  <a:pt x="2720608" y="984510"/>
                  <a:pt x="2723768" y="997145"/>
                </a:cubicBezTo>
                <a:cubicBezTo>
                  <a:pt x="2736404" y="1028734"/>
                  <a:pt x="2654268" y="1041369"/>
                  <a:pt x="2635841" y="1063481"/>
                </a:cubicBezTo>
                <a:cubicBezTo>
                  <a:pt x="2629523" y="1091911"/>
                  <a:pt x="2607409" y="1142452"/>
                  <a:pt x="2582137" y="1161405"/>
                </a:cubicBezTo>
                <a:cubicBezTo>
                  <a:pt x="2569501" y="1174041"/>
                  <a:pt x="2509479" y="1199312"/>
                  <a:pt x="2493683" y="1196153"/>
                </a:cubicBezTo>
                <a:cubicBezTo>
                  <a:pt x="2477888" y="1196153"/>
                  <a:pt x="2452616" y="1164564"/>
                  <a:pt x="2439980" y="1167723"/>
                </a:cubicBezTo>
                <a:cubicBezTo>
                  <a:pt x="2411548" y="1180359"/>
                  <a:pt x="2408389" y="1215106"/>
                  <a:pt x="2386276" y="1234059"/>
                </a:cubicBezTo>
                <a:cubicBezTo>
                  <a:pt x="2367848" y="1249327"/>
                  <a:pt x="2333098" y="1290392"/>
                  <a:pt x="2307826" y="1293551"/>
                </a:cubicBezTo>
                <a:cubicBezTo>
                  <a:pt x="2301508" y="1306186"/>
                  <a:pt x="2329939" y="1334616"/>
                  <a:pt x="2339416" y="1340934"/>
                </a:cubicBezTo>
                <a:cubicBezTo>
                  <a:pt x="2367848" y="1347251"/>
                  <a:pt x="2374166" y="1337775"/>
                  <a:pt x="2383643" y="1366204"/>
                </a:cubicBezTo>
                <a:cubicBezTo>
                  <a:pt x="2383643" y="1369363"/>
                  <a:pt x="2389435" y="1372522"/>
                  <a:pt x="2393120" y="1378840"/>
                </a:cubicBezTo>
                <a:cubicBezTo>
                  <a:pt x="2402071" y="1400952"/>
                  <a:pt x="2414707" y="1413587"/>
                  <a:pt x="2430502" y="1432540"/>
                </a:cubicBezTo>
                <a:cubicBezTo>
                  <a:pt x="2443139" y="1445176"/>
                  <a:pt x="2433661" y="1457811"/>
                  <a:pt x="2446298" y="1470447"/>
                </a:cubicBezTo>
                <a:cubicBezTo>
                  <a:pt x="2462093" y="1486241"/>
                  <a:pt x="2471570" y="1502035"/>
                  <a:pt x="2468411" y="1524147"/>
                </a:cubicBezTo>
                <a:cubicBezTo>
                  <a:pt x="2465252" y="1539941"/>
                  <a:pt x="2477888" y="1543100"/>
                  <a:pt x="2487365" y="1552577"/>
                </a:cubicBezTo>
                <a:cubicBezTo>
                  <a:pt x="2500001" y="1565212"/>
                  <a:pt x="2506320" y="1565212"/>
                  <a:pt x="2493683" y="1584165"/>
                </a:cubicBezTo>
                <a:cubicBezTo>
                  <a:pt x="2487365" y="1599960"/>
                  <a:pt x="2484206" y="1609436"/>
                  <a:pt x="2471570" y="1622072"/>
                </a:cubicBezTo>
                <a:cubicBezTo>
                  <a:pt x="2462093" y="1631548"/>
                  <a:pt x="2462093" y="1637866"/>
                  <a:pt x="2468411" y="1647342"/>
                </a:cubicBezTo>
                <a:cubicBezTo>
                  <a:pt x="2471570" y="1659978"/>
                  <a:pt x="2490524" y="1675246"/>
                  <a:pt x="2481047" y="1687881"/>
                </a:cubicBezTo>
                <a:cubicBezTo>
                  <a:pt x="2449457" y="1735264"/>
                  <a:pt x="2393120" y="1697358"/>
                  <a:pt x="2383643" y="1763693"/>
                </a:cubicBezTo>
                <a:cubicBezTo>
                  <a:pt x="2376799" y="1798441"/>
                  <a:pt x="2348894" y="1804759"/>
                  <a:pt x="2317303" y="1801600"/>
                </a:cubicBezTo>
                <a:cubicBezTo>
                  <a:pt x="2288872" y="1811076"/>
                  <a:pt x="2250963" y="1817394"/>
                  <a:pt x="2222532" y="1833188"/>
                </a:cubicBezTo>
                <a:cubicBezTo>
                  <a:pt x="2197259" y="1845824"/>
                  <a:pt x="2200418" y="1852141"/>
                  <a:pt x="2197259" y="1877412"/>
                </a:cubicBezTo>
                <a:cubicBezTo>
                  <a:pt x="2197259" y="1890048"/>
                  <a:pt x="2181464" y="1896365"/>
                  <a:pt x="2178305" y="1909001"/>
                </a:cubicBezTo>
                <a:cubicBezTo>
                  <a:pt x="2171987" y="1934272"/>
                  <a:pt x="2175146" y="1959542"/>
                  <a:pt x="2184623" y="1981654"/>
                </a:cubicBezTo>
                <a:cubicBezTo>
                  <a:pt x="2200418" y="2016402"/>
                  <a:pt x="2206736" y="2016402"/>
                  <a:pt x="2175146" y="2035355"/>
                </a:cubicBezTo>
                <a:cubicBezTo>
                  <a:pt x="2149873" y="2051149"/>
                  <a:pt x="2156192" y="2076420"/>
                  <a:pt x="2153032" y="2101164"/>
                </a:cubicBezTo>
                <a:cubicBezTo>
                  <a:pt x="2149873" y="2129594"/>
                  <a:pt x="2137237" y="2116959"/>
                  <a:pt x="2124601" y="2129594"/>
                </a:cubicBezTo>
                <a:cubicBezTo>
                  <a:pt x="2121442" y="2135912"/>
                  <a:pt x="2099329" y="2176977"/>
                  <a:pt x="2093011" y="2176977"/>
                </a:cubicBezTo>
                <a:cubicBezTo>
                  <a:pt x="2077215" y="2176977"/>
                  <a:pt x="2070897" y="2161183"/>
                  <a:pt x="2051943" y="2164341"/>
                </a:cubicBezTo>
                <a:cubicBezTo>
                  <a:pt x="1922948" y="2173818"/>
                  <a:pt x="1922948" y="2173818"/>
                  <a:pt x="1922948" y="2173818"/>
                </a:cubicBezTo>
                <a:cubicBezTo>
                  <a:pt x="1903994" y="2176977"/>
                  <a:pt x="1897676" y="2205406"/>
                  <a:pt x="1891358" y="2221201"/>
                </a:cubicBezTo>
                <a:cubicBezTo>
                  <a:pt x="1875563" y="2240154"/>
                  <a:pt x="1837654" y="2243313"/>
                  <a:pt x="1840813" y="2268584"/>
                </a:cubicBezTo>
                <a:cubicBezTo>
                  <a:pt x="1843972" y="2312807"/>
                  <a:pt x="1843972" y="2338078"/>
                  <a:pt x="1818700" y="2375985"/>
                </a:cubicBezTo>
                <a:cubicBezTo>
                  <a:pt x="1809223" y="2391779"/>
                  <a:pt x="1840813" y="2401255"/>
                  <a:pt x="1837654" y="2413891"/>
                </a:cubicBezTo>
                <a:cubicBezTo>
                  <a:pt x="1821859" y="2448638"/>
                  <a:pt x="1799745" y="2413891"/>
                  <a:pt x="1777632" y="2423367"/>
                </a:cubicBezTo>
                <a:cubicBezTo>
                  <a:pt x="1742882" y="2420209"/>
                  <a:pt x="1727087" y="2385461"/>
                  <a:pt x="1695497" y="2413891"/>
                </a:cubicBezTo>
                <a:cubicBezTo>
                  <a:pt x="1663906" y="2442320"/>
                  <a:pt x="1635475" y="2417050"/>
                  <a:pt x="1619680" y="2385461"/>
                </a:cubicBezTo>
                <a:cubicBezTo>
                  <a:pt x="1613361" y="2369667"/>
                  <a:pt x="1578612" y="2360190"/>
                  <a:pt x="1562817" y="2357031"/>
                </a:cubicBezTo>
                <a:cubicBezTo>
                  <a:pt x="1525435" y="2347555"/>
                  <a:pt x="1531226" y="2436003"/>
                  <a:pt x="1487526" y="2410732"/>
                </a:cubicBezTo>
                <a:cubicBezTo>
                  <a:pt x="1446458" y="2388620"/>
                  <a:pt x="1471731" y="2319125"/>
                  <a:pt x="1440140" y="2309649"/>
                </a:cubicBezTo>
                <a:cubicBezTo>
                  <a:pt x="1414868" y="2300172"/>
                  <a:pt x="1395913" y="2322284"/>
                  <a:pt x="1386436" y="2281219"/>
                </a:cubicBezTo>
                <a:cubicBezTo>
                  <a:pt x="1380118" y="2246472"/>
                  <a:pt x="1361164" y="2249630"/>
                  <a:pt x="1335891" y="2243313"/>
                </a:cubicBezTo>
                <a:cubicBezTo>
                  <a:pt x="1313778" y="2262266"/>
                  <a:pt x="1288506" y="2259107"/>
                  <a:pt x="1266392" y="2252789"/>
                </a:cubicBezTo>
                <a:cubicBezTo>
                  <a:pt x="1244279" y="2249630"/>
                  <a:pt x="1222166" y="2265425"/>
                  <a:pt x="1200052" y="2262266"/>
                </a:cubicBezTo>
                <a:cubicBezTo>
                  <a:pt x="1149508" y="2252789"/>
                  <a:pt x="1187416" y="2192771"/>
                  <a:pt x="1133712" y="2199089"/>
                </a:cubicBezTo>
                <a:cubicBezTo>
                  <a:pt x="1108966" y="2202248"/>
                  <a:pt x="1076849" y="2224360"/>
                  <a:pt x="1083694" y="2249630"/>
                </a:cubicBezTo>
                <a:cubicBezTo>
                  <a:pt x="1093171" y="2290696"/>
                  <a:pt x="1083694" y="2319125"/>
                  <a:pt x="1039467" y="2297013"/>
                </a:cubicBezTo>
                <a:cubicBezTo>
                  <a:pt x="1004718" y="2278060"/>
                  <a:pt x="1017354" y="2303331"/>
                  <a:pt x="995240" y="2303331"/>
                </a:cubicBezTo>
                <a:cubicBezTo>
                  <a:pt x="988922" y="2303331"/>
                  <a:pt x="992081" y="2284378"/>
                  <a:pt x="985763" y="2284378"/>
                </a:cubicBezTo>
                <a:cubicBezTo>
                  <a:pt x="973127" y="2284378"/>
                  <a:pt x="935219" y="2322284"/>
                  <a:pt x="922582" y="2328602"/>
                </a:cubicBezTo>
                <a:cubicBezTo>
                  <a:pt x="922582" y="2350714"/>
                  <a:pt x="932060" y="2385461"/>
                  <a:pt x="894151" y="2379143"/>
                </a:cubicBezTo>
                <a:cubicBezTo>
                  <a:pt x="875197" y="2375985"/>
                  <a:pt x="862560" y="2379143"/>
                  <a:pt x="843606" y="2391779"/>
                </a:cubicBezTo>
                <a:cubicBezTo>
                  <a:pt x="818334" y="2413891"/>
                  <a:pt x="796220" y="2458115"/>
                  <a:pt x="764630" y="2458115"/>
                </a:cubicBezTo>
                <a:cubicBezTo>
                  <a:pt x="742517" y="2458115"/>
                  <a:pt x="739358" y="2523924"/>
                  <a:pt x="704608" y="2489703"/>
                </a:cubicBezTo>
                <a:cubicBezTo>
                  <a:pt x="691972" y="2477068"/>
                  <a:pt x="679862" y="2482859"/>
                  <a:pt x="667226" y="2473383"/>
                </a:cubicBezTo>
                <a:cubicBezTo>
                  <a:pt x="654590" y="2460747"/>
                  <a:pt x="648272" y="2454956"/>
                  <a:pt x="632476" y="2445479"/>
                </a:cubicBezTo>
                <a:cubicBezTo>
                  <a:pt x="613522" y="2429685"/>
                  <a:pt x="610363" y="2460747"/>
                  <a:pt x="588250" y="2458115"/>
                </a:cubicBezTo>
                <a:cubicBezTo>
                  <a:pt x="575613" y="2458115"/>
                  <a:pt x="575613" y="2442320"/>
                  <a:pt x="566136" y="2436003"/>
                </a:cubicBezTo>
                <a:cubicBezTo>
                  <a:pt x="556659" y="2429685"/>
                  <a:pt x="540864" y="2432844"/>
                  <a:pt x="528228" y="2423367"/>
                </a:cubicBezTo>
                <a:cubicBezTo>
                  <a:pt x="502955" y="2407573"/>
                  <a:pt x="480842" y="2477068"/>
                  <a:pt x="468206" y="2492336"/>
                </a:cubicBezTo>
                <a:cubicBezTo>
                  <a:pt x="458729" y="2504971"/>
                  <a:pt x="408184" y="2558672"/>
                  <a:pt x="408184" y="2514448"/>
                </a:cubicBezTo>
                <a:cubicBezTo>
                  <a:pt x="398707" y="2508130"/>
                  <a:pt x="379752" y="2536560"/>
                  <a:pt x="363957" y="2520765"/>
                </a:cubicBezTo>
                <a:cubicBezTo>
                  <a:pt x="351321" y="2508130"/>
                  <a:pt x="332367" y="2542877"/>
                  <a:pt x="322889" y="2549195"/>
                </a:cubicBezTo>
                <a:cubicBezTo>
                  <a:pt x="291299" y="2571307"/>
                  <a:pt x="310253" y="2643961"/>
                  <a:pt x="263394" y="2606054"/>
                </a:cubicBezTo>
                <a:cubicBezTo>
                  <a:pt x="203372" y="2558672"/>
                  <a:pt x="203372" y="2558672"/>
                  <a:pt x="203372" y="2558672"/>
                </a:cubicBezTo>
                <a:cubicBezTo>
                  <a:pt x="181259" y="2539718"/>
                  <a:pt x="130714" y="2621849"/>
                  <a:pt x="102282" y="2621849"/>
                </a:cubicBezTo>
                <a:cubicBezTo>
                  <a:pt x="70692" y="2621849"/>
                  <a:pt x="70692" y="2599737"/>
                  <a:pt x="58056" y="2577625"/>
                </a:cubicBezTo>
                <a:cubicBezTo>
                  <a:pt x="51738" y="2564989"/>
                  <a:pt x="48579" y="2555513"/>
                  <a:pt x="39102" y="2546036"/>
                </a:cubicBezTo>
                <a:cubicBezTo>
                  <a:pt x="29624" y="2536560"/>
                  <a:pt x="23306" y="2533401"/>
                  <a:pt x="20147" y="2520765"/>
                </a:cubicBezTo>
                <a:cubicBezTo>
                  <a:pt x="18568" y="2508130"/>
                  <a:pt x="9880" y="2504182"/>
                  <a:pt x="1588" y="2499049"/>
                </a:cubicBezTo>
                <a:lnTo>
                  <a:pt x="0" y="2497657"/>
                </a:lnTo>
                <a:lnTo>
                  <a:pt x="0" y="1504855"/>
                </a:lnTo>
                <a:lnTo>
                  <a:pt x="996" y="1504256"/>
                </a:lnTo>
                <a:cubicBezTo>
                  <a:pt x="5537" y="1502232"/>
                  <a:pt x="9880" y="1501245"/>
                  <a:pt x="13829" y="1502035"/>
                </a:cubicBezTo>
                <a:cubicBezTo>
                  <a:pt x="26465" y="1505194"/>
                  <a:pt x="29624" y="1508353"/>
                  <a:pt x="39102" y="1502035"/>
                </a:cubicBezTo>
                <a:cubicBezTo>
                  <a:pt x="92805" y="1464129"/>
                  <a:pt x="92805" y="1464129"/>
                  <a:pt x="92805" y="1464129"/>
                </a:cubicBezTo>
                <a:cubicBezTo>
                  <a:pt x="99123" y="1457811"/>
                  <a:pt x="111760" y="1448335"/>
                  <a:pt x="114919" y="1442017"/>
                </a:cubicBezTo>
                <a:cubicBezTo>
                  <a:pt x="124396" y="1432540"/>
                  <a:pt x="121237" y="1416746"/>
                  <a:pt x="127555" y="1404111"/>
                </a:cubicBezTo>
                <a:cubicBezTo>
                  <a:pt x="130714" y="1381999"/>
                  <a:pt x="143350" y="1391475"/>
                  <a:pt x="155986" y="1385158"/>
                </a:cubicBezTo>
                <a:cubicBezTo>
                  <a:pt x="190736" y="1372522"/>
                  <a:pt x="190736" y="1347251"/>
                  <a:pt x="216008" y="1325139"/>
                </a:cubicBezTo>
                <a:cubicBezTo>
                  <a:pt x="238122" y="1309345"/>
                  <a:pt x="238122" y="1290392"/>
                  <a:pt x="263394" y="1280915"/>
                </a:cubicBezTo>
                <a:cubicBezTo>
                  <a:pt x="284981" y="1271439"/>
                  <a:pt x="281822" y="1265648"/>
                  <a:pt x="272871" y="1246168"/>
                </a:cubicBezTo>
                <a:cubicBezTo>
                  <a:pt x="260235" y="1224056"/>
                  <a:pt x="300776" y="1234059"/>
                  <a:pt x="281822" y="1199312"/>
                </a:cubicBezTo>
                <a:cubicBezTo>
                  <a:pt x="266027" y="1170882"/>
                  <a:pt x="288140" y="1139293"/>
                  <a:pt x="310253" y="1120340"/>
                </a:cubicBezTo>
                <a:cubicBezTo>
                  <a:pt x="345003" y="1082434"/>
                  <a:pt x="345003" y="1082434"/>
                  <a:pt x="345003" y="1082434"/>
                </a:cubicBezTo>
                <a:cubicBezTo>
                  <a:pt x="370275" y="1085593"/>
                  <a:pt x="379752" y="1095069"/>
                  <a:pt x="405025" y="1082434"/>
                </a:cubicBezTo>
                <a:cubicBezTo>
                  <a:pt x="436615" y="1066640"/>
                  <a:pt x="436615" y="1054004"/>
                  <a:pt x="436615" y="1019257"/>
                </a:cubicBezTo>
                <a:cubicBezTo>
                  <a:pt x="436615" y="971874"/>
                  <a:pt x="465047" y="978192"/>
                  <a:pt x="499796" y="959239"/>
                </a:cubicBezTo>
                <a:cubicBezTo>
                  <a:pt x="512432" y="956080"/>
                  <a:pt x="528228" y="962398"/>
                  <a:pt x="531387" y="949762"/>
                </a:cubicBezTo>
                <a:cubicBezTo>
                  <a:pt x="534546" y="943444"/>
                  <a:pt x="550341" y="921332"/>
                  <a:pt x="559818" y="921332"/>
                </a:cubicBezTo>
                <a:cubicBezTo>
                  <a:pt x="569295" y="937127"/>
                  <a:pt x="521909" y="1038210"/>
                  <a:pt x="575613" y="1025575"/>
                </a:cubicBezTo>
                <a:cubicBezTo>
                  <a:pt x="616681" y="1016098"/>
                  <a:pt x="673017" y="1000304"/>
                  <a:pt x="704608" y="971874"/>
                </a:cubicBezTo>
                <a:cubicBezTo>
                  <a:pt x="736198" y="940286"/>
                  <a:pt x="755153" y="927650"/>
                  <a:pt x="796220" y="911856"/>
                </a:cubicBezTo>
                <a:cubicBezTo>
                  <a:pt x="824652" y="905538"/>
                  <a:pt x="837288" y="892903"/>
                  <a:pt x="865720" y="899221"/>
                </a:cubicBezTo>
                <a:cubicBezTo>
                  <a:pt x="884674" y="902379"/>
                  <a:pt x="875197" y="918174"/>
                  <a:pt x="887833" y="924491"/>
                </a:cubicBezTo>
                <a:cubicBezTo>
                  <a:pt x="913105" y="940286"/>
                  <a:pt x="919423" y="886585"/>
                  <a:pt x="941537" y="902379"/>
                </a:cubicBezTo>
                <a:cubicBezTo>
                  <a:pt x="957332" y="915015"/>
                  <a:pt x="938378" y="943444"/>
                  <a:pt x="973127" y="943444"/>
                </a:cubicBezTo>
                <a:cubicBezTo>
                  <a:pt x="1011036" y="949762"/>
                  <a:pt x="982604" y="930809"/>
                  <a:pt x="1004718" y="924491"/>
                </a:cubicBezTo>
                <a:cubicBezTo>
                  <a:pt x="1026831" y="915015"/>
                  <a:pt x="1064740" y="956080"/>
                  <a:pt x="1076849" y="908697"/>
                </a:cubicBezTo>
                <a:cubicBezTo>
                  <a:pt x="1083694" y="886585"/>
                  <a:pt x="1118444" y="896062"/>
                  <a:pt x="1098963" y="873950"/>
                </a:cubicBezTo>
                <a:cubicBezTo>
                  <a:pt x="1086853" y="861841"/>
                  <a:pt x="1064740" y="858155"/>
                  <a:pt x="1048944" y="842361"/>
                </a:cubicBezTo>
                <a:cubicBezTo>
                  <a:pt x="1042626" y="836570"/>
                  <a:pt x="1074217" y="801823"/>
                  <a:pt x="1083694" y="801823"/>
                </a:cubicBezTo>
                <a:cubicBezTo>
                  <a:pt x="1114758" y="804981"/>
                  <a:pt x="1131080" y="801823"/>
                  <a:pt x="1158985" y="792346"/>
                </a:cubicBezTo>
                <a:cubicBezTo>
                  <a:pt x="1177939" y="786028"/>
                  <a:pt x="1181098" y="801823"/>
                  <a:pt x="1196893" y="808140"/>
                </a:cubicBezTo>
                <a:cubicBezTo>
                  <a:pt x="1212689" y="817617"/>
                  <a:pt x="1231643" y="767075"/>
                  <a:pt x="1228484" y="754440"/>
                </a:cubicBezTo>
                <a:cubicBezTo>
                  <a:pt x="1225325" y="726010"/>
                  <a:pt x="1237961" y="732328"/>
                  <a:pt x="1256915" y="713375"/>
                </a:cubicBezTo>
                <a:cubicBezTo>
                  <a:pt x="1275870" y="697580"/>
                  <a:pt x="1272710" y="694421"/>
                  <a:pt x="1294824" y="707057"/>
                </a:cubicBezTo>
                <a:cubicBezTo>
                  <a:pt x="1351687" y="738645"/>
                  <a:pt x="1399072" y="748122"/>
                  <a:pt x="1446458" y="792346"/>
                </a:cubicBezTo>
                <a:cubicBezTo>
                  <a:pt x="1483840" y="814458"/>
                  <a:pt x="1471731" y="782870"/>
                  <a:pt x="1497003" y="773393"/>
                </a:cubicBezTo>
                <a:cubicBezTo>
                  <a:pt x="1538071" y="754440"/>
                  <a:pt x="1575453" y="738645"/>
                  <a:pt x="1607043" y="707057"/>
                </a:cubicBezTo>
                <a:cubicBezTo>
                  <a:pt x="1629157" y="681786"/>
                  <a:pt x="1651270" y="650198"/>
                  <a:pt x="1686020" y="640721"/>
                </a:cubicBezTo>
                <a:cubicBezTo>
                  <a:pt x="1714451" y="634403"/>
                  <a:pt x="1730246" y="618609"/>
                  <a:pt x="1752360" y="599656"/>
                </a:cubicBezTo>
                <a:cubicBezTo>
                  <a:pt x="1774473" y="577544"/>
                  <a:pt x="1818700" y="593338"/>
                  <a:pt x="1850290" y="577544"/>
                </a:cubicBezTo>
                <a:cubicBezTo>
                  <a:pt x="1888199" y="561750"/>
                  <a:pt x="1929266" y="564908"/>
                  <a:pt x="1947694" y="523844"/>
                </a:cubicBezTo>
                <a:cubicBezTo>
                  <a:pt x="1969808" y="485937"/>
                  <a:pt x="1969808" y="485937"/>
                  <a:pt x="1969808" y="485937"/>
                </a:cubicBezTo>
                <a:cubicBezTo>
                  <a:pt x="1976652" y="476461"/>
                  <a:pt x="1989288" y="485937"/>
                  <a:pt x="1998239" y="485937"/>
                </a:cubicBezTo>
                <a:cubicBezTo>
                  <a:pt x="2007716" y="489096"/>
                  <a:pt x="2032989" y="460667"/>
                  <a:pt x="2045625" y="454349"/>
                </a:cubicBezTo>
                <a:cubicBezTo>
                  <a:pt x="2083533" y="441713"/>
                  <a:pt x="2010875" y="404333"/>
                  <a:pt x="2055102" y="382221"/>
                </a:cubicBezTo>
                <a:cubicBezTo>
                  <a:pt x="2108806" y="353792"/>
                  <a:pt x="2127760" y="290615"/>
                  <a:pt x="2200418" y="315886"/>
                </a:cubicBezTo>
                <a:cubicBezTo>
                  <a:pt x="2222532" y="322203"/>
                  <a:pt x="2254122" y="344315"/>
                  <a:pt x="2279394" y="337997"/>
                </a:cubicBezTo>
                <a:cubicBezTo>
                  <a:pt x="2301508" y="328521"/>
                  <a:pt x="2345735" y="350633"/>
                  <a:pt x="2371007" y="353792"/>
                </a:cubicBezTo>
                <a:cubicBezTo>
                  <a:pt x="2393120" y="379063"/>
                  <a:pt x="2418393" y="385380"/>
                  <a:pt x="2443139" y="404333"/>
                </a:cubicBezTo>
                <a:cubicBezTo>
                  <a:pt x="2465252" y="423287"/>
                  <a:pt x="2493683" y="410651"/>
                  <a:pt x="2518956" y="410651"/>
                </a:cubicBezTo>
                <a:cubicBezTo>
                  <a:pt x="2525274" y="438554"/>
                  <a:pt x="2525274" y="454349"/>
                  <a:pt x="2560023" y="441713"/>
                </a:cubicBezTo>
                <a:cubicBezTo>
                  <a:pt x="2607409" y="423287"/>
                  <a:pt x="2660587" y="432763"/>
                  <a:pt x="2711131" y="420128"/>
                </a:cubicBezTo>
                <a:cubicBezTo>
                  <a:pt x="2771153" y="401175"/>
                  <a:pt x="2796426" y="369586"/>
                  <a:pt x="2840126" y="334839"/>
                </a:cubicBezTo>
                <a:cubicBezTo>
                  <a:pt x="2849603" y="309568"/>
                  <a:pt x="2855921" y="315886"/>
                  <a:pt x="2881194" y="315886"/>
                </a:cubicBezTo>
                <a:cubicBezTo>
                  <a:pt x="2909625" y="315886"/>
                  <a:pt x="2919102" y="284297"/>
                  <a:pt x="2934897" y="265344"/>
                </a:cubicBezTo>
                <a:cubicBezTo>
                  <a:pt x="2944375" y="252708"/>
                  <a:pt x="2941215" y="230597"/>
                  <a:pt x="2938056" y="211643"/>
                </a:cubicBezTo>
                <a:cubicBezTo>
                  <a:pt x="2934897" y="180055"/>
                  <a:pt x="2979124" y="148466"/>
                  <a:pt x="2963329" y="120037"/>
                </a:cubicBezTo>
                <a:cubicBezTo>
                  <a:pt x="2947534" y="78971"/>
                  <a:pt x="2994919" y="72654"/>
                  <a:pt x="3010715" y="41592"/>
                </a:cubicBezTo>
                <a:cubicBezTo>
                  <a:pt x="3054941" y="0"/>
                  <a:pt x="3054941" y="0"/>
                  <a:pt x="3054941" y="0"/>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64" name="Google Shape;2164;p82"/>
          <p:cNvSpPr/>
          <p:nvPr/>
        </p:nvSpPr>
        <p:spPr>
          <a:xfrm>
            <a:off x="6677197" y="551108"/>
            <a:ext cx="1871218" cy="1174812"/>
          </a:xfrm>
          <a:custGeom>
            <a:rect b="b" l="l" r="r" t="t"/>
            <a:pathLst>
              <a:path extrusionOk="0" h="1116" w="1775">
                <a:moveTo>
                  <a:pt x="1043" y="839"/>
                </a:moveTo>
                <a:lnTo>
                  <a:pt x="1043" y="839"/>
                </a:lnTo>
                <a:cubicBezTo>
                  <a:pt x="953" y="845"/>
                  <a:pt x="869" y="863"/>
                  <a:pt x="785" y="803"/>
                </a:cubicBezTo>
                <a:cubicBezTo>
                  <a:pt x="719" y="755"/>
                  <a:pt x="672" y="713"/>
                  <a:pt x="593" y="678"/>
                </a:cubicBezTo>
                <a:cubicBezTo>
                  <a:pt x="504" y="636"/>
                  <a:pt x="330" y="600"/>
                  <a:pt x="300" y="486"/>
                </a:cubicBezTo>
                <a:cubicBezTo>
                  <a:pt x="252" y="432"/>
                  <a:pt x="204" y="354"/>
                  <a:pt x="186" y="288"/>
                </a:cubicBezTo>
                <a:cubicBezTo>
                  <a:pt x="180" y="246"/>
                  <a:pt x="150" y="114"/>
                  <a:pt x="114" y="96"/>
                </a:cubicBezTo>
                <a:cubicBezTo>
                  <a:pt x="102" y="90"/>
                  <a:pt x="84" y="102"/>
                  <a:pt x="78" y="90"/>
                </a:cubicBezTo>
                <a:cubicBezTo>
                  <a:pt x="66" y="72"/>
                  <a:pt x="66" y="66"/>
                  <a:pt x="60" y="48"/>
                </a:cubicBezTo>
                <a:cubicBezTo>
                  <a:pt x="54" y="36"/>
                  <a:pt x="42" y="0"/>
                  <a:pt x="36" y="0"/>
                </a:cubicBezTo>
                <a:cubicBezTo>
                  <a:pt x="0" y="18"/>
                  <a:pt x="6" y="96"/>
                  <a:pt x="12" y="132"/>
                </a:cubicBezTo>
                <a:cubicBezTo>
                  <a:pt x="24" y="168"/>
                  <a:pt x="36" y="192"/>
                  <a:pt x="54" y="222"/>
                </a:cubicBezTo>
                <a:cubicBezTo>
                  <a:pt x="72" y="276"/>
                  <a:pt x="108" y="324"/>
                  <a:pt x="120" y="378"/>
                </a:cubicBezTo>
                <a:cubicBezTo>
                  <a:pt x="132" y="432"/>
                  <a:pt x="174" y="486"/>
                  <a:pt x="204" y="522"/>
                </a:cubicBezTo>
                <a:cubicBezTo>
                  <a:pt x="204" y="540"/>
                  <a:pt x="234" y="612"/>
                  <a:pt x="240" y="623"/>
                </a:cubicBezTo>
                <a:cubicBezTo>
                  <a:pt x="276" y="678"/>
                  <a:pt x="372" y="713"/>
                  <a:pt x="432" y="731"/>
                </a:cubicBezTo>
                <a:cubicBezTo>
                  <a:pt x="462" y="743"/>
                  <a:pt x="492" y="713"/>
                  <a:pt x="516" y="761"/>
                </a:cubicBezTo>
                <a:cubicBezTo>
                  <a:pt x="534" y="791"/>
                  <a:pt x="552" y="815"/>
                  <a:pt x="576" y="845"/>
                </a:cubicBezTo>
                <a:cubicBezTo>
                  <a:pt x="606" y="875"/>
                  <a:pt x="653" y="893"/>
                  <a:pt x="677" y="917"/>
                </a:cubicBezTo>
                <a:cubicBezTo>
                  <a:pt x="689" y="941"/>
                  <a:pt x="719" y="947"/>
                  <a:pt x="731" y="965"/>
                </a:cubicBezTo>
                <a:cubicBezTo>
                  <a:pt x="749" y="983"/>
                  <a:pt x="755" y="1031"/>
                  <a:pt x="779" y="1043"/>
                </a:cubicBezTo>
                <a:cubicBezTo>
                  <a:pt x="791" y="1055"/>
                  <a:pt x="845" y="1061"/>
                  <a:pt x="851" y="1037"/>
                </a:cubicBezTo>
                <a:cubicBezTo>
                  <a:pt x="857" y="1019"/>
                  <a:pt x="881" y="1001"/>
                  <a:pt x="893" y="1007"/>
                </a:cubicBezTo>
                <a:cubicBezTo>
                  <a:pt x="899" y="1031"/>
                  <a:pt x="1061" y="1013"/>
                  <a:pt x="1079" y="1007"/>
                </a:cubicBezTo>
                <a:cubicBezTo>
                  <a:pt x="1127" y="1019"/>
                  <a:pt x="1121" y="977"/>
                  <a:pt x="1157" y="953"/>
                </a:cubicBezTo>
                <a:cubicBezTo>
                  <a:pt x="1175" y="941"/>
                  <a:pt x="1175" y="935"/>
                  <a:pt x="1181" y="959"/>
                </a:cubicBezTo>
                <a:cubicBezTo>
                  <a:pt x="1187" y="977"/>
                  <a:pt x="1145" y="983"/>
                  <a:pt x="1145" y="995"/>
                </a:cubicBezTo>
                <a:cubicBezTo>
                  <a:pt x="1139" y="995"/>
                  <a:pt x="1157" y="1019"/>
                  <a:pt x="1157" y="1025"/>
                </a:cubicBezTo>
                <a:cubicBezTo>
                  <a:pt x="1175" y="1043"/>
                  <a:pt x="1211" y="1031"/>
                  <a:pt x="1211" y="1055"/>
                </a:cubicBezTo>
                <a:cubicBezTo>
                  <a:pt x="1211" y="1085"/>
                  <a:pt x="1289" y="1097"/>
                  <a:pt x="1313" y="1103"/>
                </a:cubicBezTo>
                <a:cubicBezTo>
                  <a:pt x="1384" y="1115"/>
                  <a:pt x="1373" y="1097"/>
                  <a:pt x="1373" y="1037"/>
                </a:cubicBezTo>
                <a:cubicBezTo>
                  <a:pt x="1432" y="1037"/>
                  <a:pt x="1516" y="983"/>
                  <a:pt x="1564" y="1025"/>
                </a:cubicBezTo>
                <a:cubicBezTo>
                  <a:pt x="1594" y="1055"/>
                  <a:pt x="1678" y="1001"/>
                  <a:pt x="1708" y="983"/>
                </a:cubicBezTo>
                <a:cubicBezTo>
                  <a:pt x="1720" y="977"/>
                  <a:pt x="1774" y="911"/>
                  <a:pt x="1774" y="911"/>
                </a:cubicBezTo>
                <a:cubicBezTo>
                  <a:pt x="1690" y="875"/>
                  <a:pt x="1588" y="935"/>
                  <a:pt x="1510" y="953"/>
                </a:cubicBezTo>
                <a:cubicBezTo>
                  <a:pt x="1487" y="959"/>
                  <a:pt x="1367" y="917"/>
                  <a:pt x="1373" y="935"/>
                </a:cubicBezTo>
                <a:cubicBezTo>
                  <a:pt x="1384" y="977"/>
                  <a:pt x="1295" y="953"/>
                  <a:pt x="1271" y="941"/>
                </a:cubicBezTo>
                <a:cubicBezTo>
                  <a:pt x="1247" y="923"/>
                  <a:pt x="1229" y="923"/>
                  <a:pt x="1205" y="905"/>
                </a:cubicBezTo>
                <a:cubicBezTo>
                  <a:pt x="1169" y="881"/>
                  <a:pt x="1241" y="893"/>
                  <a:pt x="1229" y="869"/>
                </a:cubicBezTo>
                <a:cubicBezTo>
                  <a:pt x="1223" y="857"/>
                  <a:pt x="1217" y="839"/>
                  <a:pt x="1217" y="827"/>
                </a:cubicBezTo>
                <a:cubicBezTo>
                  <a:pt x="1217" y="815"/>
                  <a:pt x="1199" y="821"/>
                  <a:pt x="1193" y="821"/>
                </a:cubicBezTo>
                <a:cubicBezTo>
                  <a:pt x="1175" y="821"/>
                  <a:pt x="1151" y="803"/>
                  <a:pt x="1139" y="809"/>
                </a:cubicBezTo>
                <a:cubicBezTo>
                  <a:pt x="1115" y="821"/>
                  <a:pt x="1115" y="833"/>
                  <a:pt x="1079" y="833"/>
                </a:cubicBezTo>
                <a:lnTo>
                  <a:pt x="1043" y="839"/>
                </a:ln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165" name="Google Shape;2165;p82"/>
          <p:cNvSpPr/>
          <p:nvPr/>
        </p:nvSpPr>
        <p:spPr>
          <a:xfrm>
            <a:off x="5632467" y="2431738"/>
            <a:ext cx="1448686" cy="1309472"/>
          </a:xfrm>
          <a:custGeom>
            <a:rect b="b" l="l" r="r" t="t"/>
            <a:pathLst>
              <a:path extrusionOk="0" h="1242" w="1374">
                <a:moveTo>
                  <a:pt x="959" y="599"/>
                </a:moveTo>
                <a:lnTo>
                  <a:pt x="959" y="599"/>
                </a:lnTo>
                <a:cubicBezTo>
                  <a:pt x="1001" y="629"/>
                  <a:pt x="1073" y="629"/>
                  <a:pt x="1115" y="593"/>
                </a:cubicBezTo>
                <a:cubicBezTo>
                  <a:pt x="1139" y="569"/>
                  <a:pt x="1193" y="515"/>
                  <a:pt x="1223" y="551"/>
                </a:cubicBezTo>
                <a:cubicBezTo>
                  <a:pt x="1247" y="581"/>
                  <a:pt x="1259" y="581"/>
                  <a:pt x="1295" y="587"/>
                </a:cubicBezTo>
                <a:cubicBezTo>
                  <a:pt x="1337" y="599"/>
                  <a:pt x="1331" y="689"/>
                  <a:pt x="1331" y="719"/>
                </a:cubicBezTo>
                <a:cubicBezTo>
                  <a:pt x="1319" y="791"/>
                  <a:pt x="1343" y="857"/>
                  <a:pt x="1337" y="923"/>
                </a:cubicBezTo>
                <a:cubicBezTo>
                  <a:pt x="1319" y="959"/>
                  <a:pt x="1325" y="1007"/>
                  <a:pt x="1343" y="1037"/>
                </a:cubicBezTo>
                <a:cubicBezTo>
                  <a:pt x="1361" y="1067"/>
                  <a:pt x="1373" y="1061"/>
                  <a:pt x="1367" y="1091"/>
                </a:cubicBezTo>
                <a:cubicBezTo>
                  <a:pt x="1361" y="1115"/>
                  <a:pt x="1367" y="1115"/>
                  <a:pt x="1373" y="1133"/>
                </a:cubicBezTo>
                <a:cubicBezTo>
                  <a:pt x="1373" y="1157"/>
                  <a:pt x="1373" y="1186"/>
                  <a:pt x="1343" y="1186"/>
                </a:cubicBezTo>
                <a:cubicBezTo>
                  <a:pt x="1307" y="1186"/>
                  <a:pt x="1301" y="1210"/>
                  <a:pt x="1289" y="1241"/>
                </a:cubicBezTo>
                <a:cubicBezTo>
                  <a:pt x="1283" y="1241"/>
                  <a:pt x="1283" y="1241"/>
                  <a:pt x="1283" y="1241"/>
                </a:cubicBezTo>
                <a:cubicBezTo>
                  <a:pt x="1283" y="1241"/>
                  <a:pt x="1283" y="1241"/>
                  <a:pt x="1277" y="1234"/>
                </a:cubicBezTo>
                <a:cubicBezTo>
                  <a:pt x="1253" y="1228"/>
                  <a:pt x="1253" y="1175"/>
                  <a:pt x="1247" y="1157"/>
                </a:cubicBezTo>
                <a:cubicBezTo>
                  <a:pt x="1247" y="1139"/>
                  <a:pt x="1235" y="1109"/>
                  <a:pt x="1247" y="1091"/>
                </a:cubicBezTo>
                <a:cubicBezTo>
                  <a:pt x="1253" y="1085"/>
                  <a:pt x="1271" y="1061"/>
                  <a:pt x="1259" y="1049"/>
                </a:cubicBezTo>
                <a:cubicBezTo>
                  <a:pt x="1235" y="1031"/>
                  <a:pt x="1193" y="1001"/>
                  <a:pt x="1199" y="971"/>
                </a:cubicBezTo>
                <a:cubicBezTo>
                  <a:pt x="1205" y="923"/>
                  <a:pt x="1271" y="773"/>
                  <a:pt x="1247" y="737"/>
                </a:cubicBezTo>
                <a:cubicBezTo>
                  <a:pt x="1223" y="701"/>
                  <a:pt x="1289" y="641"/>
                  <a:pt x="1217" y="629"/>
                </a:cubicBezTo>
                <a:cubicBezTo>
                  <a:pt x="1139" y="659"/>
                  <a:pt x="1073" y="719"/>
                  <a:pt x="989" y="743"/>
                </a:cubicBezTo>
                <a:cubicBezTo>
                  <a:pt x="971" y="749"/>
                  <a:pt x="959" y="743"/>
                  <a:pt x="935" y="755"/>
                </a:cubicBezTo>
                <a:cubicBezTo>
                  <a:pt x="899" y="779"/>
                  <a:pt x="863" y="779"/>
                  <a:pt x="815" y="779"/>
                </a:cubicBezTo>
                <a:cubicBezTo>
                  <a:pt x="756" y="779"/>
                  <a:pt x="732" y="719"/>
                  <a:pt x="696" y="719"/>
                </a:cubicBezTo>
                <a:cubicBezTo>
                  <a:pt x="672" y="719"/>
                  <a:pt x="624" y="737"/>
                  <a:pt x="612" y="713"/>
                </a:cubicBezTo>
                <a:cubicBezTo>
                  <a:pt x="576" y="689"/>
                  <a:pt x="516" y="725"/>
                  <a:pt x="516" y="683"/>
                </a:cubicBezTo>
                <a:cubicBezTo>
                  <a:pt x="456" y="665"/>
                  <a:pt x="516" y="617"/>
                  <a:pt x="546" y="599"/>
                </a:cubicBezTo>
                <a:cubicBezTo>
                  <a:pt x="570" y="593"/>
                  <a:pt x="684" y="569"/>
                  <a:pt x="684" y="551"/>
                </a:cubicBezTo>
                <a:cubicBezTo>
                  <a:pt x="606" y="527"/>
                  <a:pt x="510" y="551"/>
                  <a:pt x="426" y="533"/>
                </a:cubicBezTo>
                <a:cubicBezTo>
                  <a:pt x="402" y="533"/>
                  <a:pt x="360" y="551"/>
                  <a:pt x="342" y="545"/>
                </a:cubicBezTo>
                <a:cubicBezTo>
                  <a:pt x="312" y="533"/>
                  <a:pt x="318" y="509"/>
                  <a:pt x="270" y="533"/>
                </a:cubicBezTo>
                <a:cubicBezTo>
                  <a:pt x="234" y="551"/>
                  <a:pt x="246" y="611"/>
                  <a:pt x="198" y="611"/>
                </a:cubicBezTo>
                <a:cubicBezTo>
                  <a:pt x="186" y="653"/>
                  <a:pt x="168" y="671"/>
                  <a:pt x="126" y="671"/>
                </a:cubicBezTo>
                <a:cubicBezTo>
                  <a:pt x="84" y="671"/>
                  <a:pt x="54" y="689"/>
                  <a:pt x="13" y="689"/>
                </a:cubicBezTo>
                <a:lnTo>
                  <a:pt x="13" y="689"/>
                </a:lnTo>
                <a:cubicBezTo>
                  <a:pt x="13" y="677"/>
                  <a:pt x="31" y="677"/>
                  <a:pt x="31" y="671"/>
                </a:cubicBezTo>
                <a:cubicBezTo>
                  <a:pt x="36" y="671"/>
                  <a:pt x="48" y="605"/>
                  <a:pt x="48" y="593"/>
                </a:cubicBezTo>
                <a:cubicBezTo>
                  <a:pt x="48" y="545"/>
                  <a:pt x="0" y="521"/>
                  <a:pt x="0" y="491"/>
                </a:cubicBezTo>
                <a:cubicBezTo>
                  <a:pt x="13" y="491"/>
                  <a:pt x="42" y="474"/>
                  <a:pt x="54" y="474"/>
                </a:cubicBezTo>
                <a:cubicBezTo>
                  <a:pt x="54" y="479"/>
                  <a:pt x="54" y="479"/>
                  <a:pt x="54" y="479"/>
                </a:cubicBezTo>
                <a:cubicBezTo>
                  <a:pt x="60" y="485"/>
                  <a:pt x="72" y="498"/>
                  <a:pt x="72" y="509"/>
                </a:cubicBezTo>
                <a:cubicBezTo>
                  <a:pt x="78" y="521"/>
                  <a:pt x="96" y="557"/>
                  <a:pt x="114" y="545"/>
                </a:cubicBezTo>
                <a:cubicBezTo>
                  <a:pt x="126" y="539"/>
                  <a:pt x="132" y="515"/>
                  <a:pt x="144" y="515"/>
                </a:cubicBezTo>
                <a:cubicBezTo>
                  <a:pt x="150" y="515"/>
                  <a:pt x="162" y="509"/>
                  <a:pt x="162" y="503"/>
                </a:cubicBezTo>
                <a:cubicBezTo>
                  <a:pt x="156" y="491"/>
                  <a:pt x="144" y="485"/>
                  <a:pt x="144" y="479"/>
                </a:cubicBezTo>
                <a:cubicBezTo>
                  <a:pt x="138" y="461"/>
                  <a:pt x="150" y="456"/>
                  <a:pt x="150" y="443"/>
                </a:cubicBezTo>
                <a:cubicBezTo>
                  <a:pt x="150" y="432"/>
                  <a:pt x="144" y="426"/>
                  <a:pt x="144" y="419"/>
                </a:cubicBezTo>
                <a:cubicBezTo>
                  <a:pt x="138" y="408"/>
                  <a:pt x="138" y="395"/>
                  <a:pt x="138" y="384"/>
                </a:cubicBezTo>
                <a:cubicBezTo>
                  <a:pt x="144" y="366"/>
                  <a:pt x="138" y="354"/>
                  <a:pt x="138" y="342"/>
                </a:cubicBezTo>
                <a:cubicBezTo>
                  <a:pt x="102" y="330"/>
                  <a:pt x="114" y="276"/>
                  <a:pt x="84" y="270"/>
                </a:cubicBezTo>
                <a:cubicBezTo>
                  <a:pt x="60" y="258"/>
                  <a:pt x="48" y="228"/>
                  <a:pt x="18" y="216"/>
                </a:cubicBezTo>
                <a:cubicBezTo>
                  <a:pt x="18" y="210"/>
                  <a:pt x="78" y="204"/>
                  <a:pt x="90" y="204"/>
                </a:cubicBezTo>
                <a:cubicBezTo>
                  <a:pt x="138" y="204"/>
                  <a:pt x="102" y="228"/>
                  <a:pt x="132" y="228"/>
                </a:cubicBezTo>
                <a:cubicBezTo>
                  <a:pt x="162" y="234"/>
                  <a:pt x="204" y="270"/>
                  <a:pt x="210" y="306"/>
                </a:cubicBezTo>
                <a:cubicBezTo>
                  <a:pt x="216" y="408"/>
                  <a:pt x="366" y="222"/>
                  <a:pt x="384" y="192"/>
                </a:cubicBezTo>
                <a:cubicBezTo>
                  <a:pt x="402" y="168"/>
                  <a:pt x="420" y="132"/>
                  <a:pt x="450" y="144"/>
                </a:cubicBezTo>
                <a:cubicBezTo>
                  <a:pt x="480" y="156"/>
                  <a:pt x="528" y="60"/>
                  <a:pt x="546" y="42"/>
                </a:cubicBezTo>
                <a:cubicBezTo>
                  <a:pt x="576" y="0"/>
                  <a:pt x="576" y="48"/>
                  <a:pt x="564" y="72"/>
                </a:cubicBezTo>
                <a:cubicBezTo>
                  <a:pt x="540" y="120"/>
                  <a:pt x="552" y="204"/>
                  <a:pt x="516" y="240"/>
                </a:cubicBezTo>
                <a:cubicBezTo>
                  <a:pt x="402" y="360"/>
                  <a:pt x="402" y="360"/>
                  <a:pt x="402" y="360"/>
                </a:cubicBezTo>
                <a:cubicBezTo>
                  <a:pt x="402" y="360"/>
                  <a:pt x="402" y="360"/>
                  <a:pt x="402" y="366"/>
                </a:cubicBezTo>
                <a:cubicBezTo>
                  <a:pt x="438" y="366"/>
                  <a:pt x="390" y="390"/>
                  <a:pt x="450" y="366"/>
                </a:cubicBezTo>
                <a:cubicBezTo>
                  <a:pt x="468" y="354"/>
                  <a:pt x="486" y="366"/>
                  <a:pt x="504" y="360"/>
                </a:cubicBezTo>
                <a:cubicBezTo>
                  <a:pt x="552" y="330"/>
                  <a:pt x="612" y="348"/>
                  <a:pt x="648" y="402"/>
                </a:cubicBezTo>
                <a:cubicBezTo>
                  <a:pt x="666" y="402"/>
                  <a:pt x="684" y="402"/>
                  <a:pt x="702" y="402"/>
                </a:cubicBezTo>
                <a:cubicBezTo>
                  <a:pt x="714" y="402"/>
                  <a:pt x="750" y="467"/>
                  <a:pt x="767" y="474"/>
                </a:cubicBezTo>
                <a:cubicBezTo>
                  <a:pt x="767" y="485"/>
                  <a:pt x="767" y="498"/>
                  <a:pt x="774" y="509"/>
                </a:cubicBezTo>
                <a:cubicBezTo>
                  <a:pt x="774" y="521"/>
                  <a:pt x="791" y="515"/>
                  <a:pt x="804" y="515"/>
                </a:cubicBezTo>
                <a:cubicBezTo>
                  <a:pt x="804" y="521"/>
                  <a:pt x="804" y="527"/>
                  <a:pt x="804" y="527"/>
                </a:cubicBezTo>
                <a:cubicBezTo>
                  <a:pt x="798" y="545"/>
                  <a:pt x="756" y="533"/>
                  <a:pt x="744" y="539"/>
                </a:cubicBezTo>
                <a:cubicBezTo>
                  <a:pt x="738" y="539"/>
                  <a:pt x="738" y="551"/>
                  <a:pt x="738" y="557"/>
                </a:cubicBezTo>
                <a:cubicBezTo>
                  <a:pt x="738" y="575"/>
                  <a:pt x="714" y="587"/>
                  <a:pt x="750" y="587"/>
                </a:cubicBezTo>
                <a:cubicBezTo>
                  <a:pt x="767" y="587"/>
                  <a:pt x="780" y="581"/>
                  <a:pt x="791" y="599"/>
                </a:cubicBezTo>
                <a:cubicBezTo>
                  <a:pt x="815" y="617"/>
                  <a:pt x="822" y="623"/>
                  <a:pt x="851" y="605"/>
                </a:cubicBezTo>
                <a:cubicBezTo>
                  <a:pt x="881" y="587"/>
                  <a:pt x="911" y="587"/>
                  <a:pt x="947" y="587"/>
                </a:cubicBezTo>
                <a:lnTo>
                  <a:pt x="959" y="599"/>
                </a:lnTo>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nvGrpSpPr>
          <p:cNvPr id="2166" name="Google Shape;2166;p82"/>
          <p:cNvGrpSpPr/>
          <p:nvPr/>
        </p:nvGrpSpPr>
        <p:grpSpPr>
          <a:xfrm>
            <a:off x="15717542" y="6952343"/>
            <a:ext cx="8407728" cy="4908852"/>
            <a:chOff x="7967889" y="3429000"/>
            <a:chExt cx="4203864" cy="2454426"/>
          </a:xfrm>
        </p:grpSpPr>
        <p:sp>
          <p:nvSpPr>
            <p:cNvPr id="2167" name="Google Shape;2167;p82"/>
            <p:cNvSpPr txBox="1"/>
            <p:nvPr/>
          </p:nvSpPr>
          <p:spPr>
            <a:xfrm>
              <a:off x="7967889" y="3429000"/>
              <a:ext cx="4203864" cy="115416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Swithzerland</a:t>
              </a:r>
              <a:endParaRPr b="1" sz="7200">
                <a:solidFill>
                  <a:srgbClr val="2287B4"/>
                </a:solidFill>
                <a:latin typeface="Montserrat"/>
                <a:ea typeface="Montserrat"/>
                <a:cs typeface="Montserrat"/>
                <a:sym typeface="Montserrat"/>
              </a:endParaRPr>
            </a:p>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Maps</a:t>
              </a:r>
              <a:endParaRPr/>
            </a:p>
          </p:txBody>
        </p:sp>
        <p:sp>
          <p:nvSpPr>
            <p:cNvPr id="2168" name="Google Shape;2168;p82"/>
            <p:cNvSpPr txBox="1"/>
            <p:nvPr/>
          </p:nvSpPr>
          <p:spPr>
            <a:xfrm>
              <a:off x="8112796" y="4811914"/>
              <a:ext cx="2880458" cy="1071512"/>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2" name="Shape 2172"/>
        <p:cNvGrpSpPr/>
        <p:nvPr/>
      </p:nvGrpSpPr>
      <p:grpSpPr>
        <a:xfrm>
          <a:off x="0" y="0"/>
          <a:ext cx="0" cy="0"/>
          <a:chOff x="0" y="0"/>
          <a:chExt cx="0" cy="0"/>
        </a:xfrm>
      </p:grpSpPr>
      <p:grpSp>
        <p:nvGrpSpPr>
          <p:cNvPr id="2173" name="Google Shape;2173;p83"/>
          <p:cNvGrpSpPr/>
          <p:nvPr/>
        </p:nvGrpSpPr>
        <p:grpSpPr>
          <a:xfrm>
            <a:off x="2247809" y="4584629"/>
            <a:ext cx="6767518" cy="4908852"/>
            <a:chOff x="1123904" y="2292314"/>
            <a:chExt cx="3383759" cy="2454426"/>
          </a:xfrm>
        </p:grpSpPr>
        <p:sp>
          <p:nvSpPr>
            <p:cNvPr id="2174" name="Google Shape;2174;p83"/>
            <p:cNvSpPr txBox="1"/>
            <p:nvPr/>
          </p:nvSpPr>
          <p:spPr>
            <a:xfrm>
              <a:off x="1123904" y="2292314"/>
              <a:ext cx="3383759" cy="115416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Hongkong</a:t>
              </a:r>
              <a:endParaRPr/>
            </a:p>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Maps</a:t>
              </a:r>
              <a:endParaRPr/>
            </a:p>
          </p:txBody>
        </p:sp>
        <p:sp>
          <p:nvSpPr>
            <p:cNvPr id="2175" name="Google Shape;2175;p83"/>
            <p:cNvSpPr txBox="1"/>
            <p:nvPr/>
          </p:nvSpPr>
          <p:spPr>
            <a:xfrm>
              <a:off x="1178200" y="3675228"/>
              <a:ext cx="2872316" cy="1071512"/>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grpSp>
        <p:nvGrpSpPr>
          <p:cNvPr id="2176" name="Google Shape;2176;p83"/>
          <p:cNvGrpSpPr/>
          <p:nvPr/>
        </p:nvGrpSpPr>
        <p:grpSpPr>
          <a:xfrm>
            <a:off x="9121035" y="5755975"/>
            <a:ext cx="12397702" cy="4883198"/>
            <a:chOff x="1412189" y="3499055"/>
            <a:chExt cx="3294512" cy="1297640"/>
          </a:xfrm>
        </p:grpSpPr>
        <p:sp>
          <p:nvSpPr>
            <p:cNvPr id="2177" name="Google Shape;2177;p83"/>
            <p:cNvSpPr/>
            <p:nvPr/>
          </p:nvSpPr>
          <p:spPr>
            <a:xfrm>
              <a:off x="1412189" y="3499055"/>
              <a:ext cx="1712072" cy="1297640"/>
            </a:xfrm>
            <a:custGeom>
              <a:rect b="b" l="l" r="r" t="t"/>
              <a:pathLst>
                <a:path extrusionOk="0" h="120000" w="120000">
                  <a:moveTo>
                    <a:pt x="98725" y="92521"/>
                  </a:moveTo>
                  <a:lnTo>
                    <a:pt x="99658" y="91210"/>
                  </a:lnTo>
                  <a:lnTo>
                    <a:pt x="98954" y="89657"/>
                  </a:lnTo>
                  <a:lnTo>
                    <a:pt x="98496" y="90282"/>
                  </a:lnTo>
                  <a:lnTo>
                    <a:pt x="97150" y="90282"/>
                  </a:lnTo>
                  <a:lnTo>
                    <a:pt x="96247" y="89011"/>
                  </a:lnTo>
                  <a:lnTo>
                    <a:pt x="94855" y="88950"/>
                  </a:lnTo>
                  <a:lnTo>
                    <a:pt x="94014" y="87074"/>
                  </a:lnTo>
                  <a:lnTo>
                    <a:pt x="93097" y="87034"/>
                  </a:lnTo>
                  <a:lnTo>
                    <a:pt x="92179" y="88325"/>
                  </a:lnTo>
                  <a:lnTo>
                    <a:pt x="91246" y="88345"/>
                  </a:lnTo>
                  <a:lnTo>
                    <a:pt x="90390" y="86408"/>
                  </a:lnTo>
                  <a:lnTo>
                    <a:pt x="89013" y="86408"/>
                  </a:lnTo>
                  <a:lnTo>
                    <a:pt x="88554" y="87074"/>
                  </a:lnTo>
                  <a:lnTo>
                    <a:pt x="86229" y="84532"/>
                  </a:lnTo>
                  <a:lnTo>
                    <a:pt x="84853" y="85198"/>
                  </a:lnTo>
                  <a:lnTo>
                    <a:pt x="84180" y="83584"/>
                  </a:lnTo>
                  <a:lnTo>
                    <a:pt x="86474" y="81647"/>
                  </a:lnTo>
                  <a:lnTo>
                    <a:pt x="86474" y="81002"/>
                  </a:lnTo>
                  <a:lnTo>
                    <a:pt x="88554" y="78036"/>
                  </a:lnTo>
                  <a:lnTo>
                    <a:pt x="89013" y="77350"/>
                  </a:lnTo>
                  <a:lnTo>
                    <a:pt x="91292" y="77350"/>
                  </a:lnTo>
                  <a:lnTo>
                    <a:pt x="92179" y="76079"/>
                  </a:lnTo>
                  <a:lnTo>
                    <a:pt x="93081" y="76099"/>
                  </a:lnTo>
                  <a:lnTo>
                    <a:pt x="93984" y="74788"/>
                  </a:lnTo>
                  <a:lnTo>
                    <a:pt x="95131" y="74465"/>
                  </a:lnTo>
                  <a:lnTo>
                    <a:pt x="95100" y="73214"/>
                  </a:lnTo>
                  <a:lnTo>
                    <a:pt x="92852" y="69946"/>
                  </a:lnTo>
                  <a:lnTo>
                    <a:pt x="92393" y="68009"/>
                  </a:lnTo>
                  <a:lnTo>
                    <a:pt x="91292" y="66415"/>
                  </a:lnTo>
                  <a:lnTo>
                    <a:pt x="90328" y="66435"/>
                  </a:lnTo>
                  <a:lnTo>
                    <a:pt x="89900" y="65749"/>
                  </a:lnTo>
                  <a:lnTo>
                    <a:pt x="88998" y="65810"/>
                  </a:lnTo>
                  <a:lnTo>
                    <a:pt x="88554" y="67081"/>
                  </a:lnTo>
                  <a:lnTo>
                    <a:pt x="87606" y="65205"/>
                  </a:lnTo>
                  <a:lnTo>
                    <a:pt x="85771" y="65245"/>
                  </a:lnTo>
                  <a:lnTo>
                    <a:pt x="85312" y="65830"/>
                  </a:lnTo>
                  <a:lnTo>
                    <a:pt x="84639" y="65507"/>
                  </a:lnTo>
                  <a:lnTo>
                    <a:pt x="84884" y="64559"/>
                  </a:lnTo>
                  <a:lnTo>
                    <a:pt x="86000" y="63611"/>
                  </a:lnTo>
                  <a:lnTo>
                    <a:pt x="86444" y="61674"/>
                  </a:lnTo>
                  <a:lnTo>
                    <a:pt x="87147" y="60726"/>
                  </a:lnTo>
                  <a:lnTo>
                    <a:pt x="88034" y="60685"/>
                  </a:lnTo>
                  <a:lnTo>
                    <a:pt x="88554" y="59798"/>
                  </a:lnTo>
                  <a:lnTo>
                    <a:pt x="90802" y="59314"/>
                  </a:lnTo>
                  <a:lnTo>
                    <a:pt x="92622" y="61271"/>
                  </a:lnTo>
                  <a:lnTo>
                    <a:pt x="93510" y="61291"/>
                  </a:lnTo>
                  <a:lnTo>
                    <a:pt x="94198" y="62239"/>
                  </a:lnTo>
                  <a:lnTo>
                    <a:pt x="94198" y="62864"/>
                  </a:lnTo>
                  <a:lnTo>
                    <a:pt x="95375" y="63853"/>
                  </a:lnTo>
                  <a:lnTo>
                    <a:pt x="100316" y="63792"/>
                  </a:lnTo>
                  <a:lnTo>
                    <a:pt x="100989" y="62199"/>
                  </a:lnTo>
                  <a:lnTo>
                    <a:pt x="101019" y="59677"/>
                  </a:lnTo>
                  <a:lnTo>
                    <a:pt x="99627" y="58971"/>
                  </a:lnTo>
                  <a:lnTo>
                    <a:pt x="100560" y="57679"/>
                  </a:lnTo>
                  <a:lnTo>
                    <a:pt x="100560" y="55117"/>
                  </a:lnTo>
                  <a:lnTo>
                    <a:pt x="101447" y="54492"/>
                  </a:lnTo>
                  <a:lnTo>
                    <a:pt x="101463" y="53241"/>
                  </a:lnTo>
                  <a:lnTo>
                    <a:pt x="101019" y="52555"/>
                  </a:lnTo>
                  <a:lnTo>
                    <a:pt x="100989" y="48722"/>
                  </a:lnTo>
                  <a:lnTo>
                    <a:pt x="99184" y="48056"/>
                  </a:lnTo>
                  <a:lnTo>
                    <a:pt x="99184" y="46765"/>
                  </a:lnTo>
                  <a:lnTo>
                    <a:pt x="99658" y="46099"/>
                  </a:lnTo>
                  <a:lnTo>
                    <a:pt x="99627" y="43517"/>
                  </a:lnTo>
                  <a:lnTo>
                    <a:pt x="99199" y="42911"/>
                  </a:lnTo>
                  <a:lnTo>
                    <a:pt x="99872" y="41943"/>
                  </a:lnTo>
                  <a:lnTo>
                    <a:pt x="100285" y="43194"/>
                  </a:lnTo>
                  <a:lnTo>
                    <a:pt x="101692" y="41903"/>
                  </a:lnTo>
                  <a:lnTo>
                    <a:pt x="102579" y="41943"/>
                  </a:lnTo>
                  <a:lnTo>
                    <a:pt x="102809" y="38997"/>
                  </a:lnTo>
                  <a:lnTo>
                    <a:pt x="102136" y="37444"/>
                  </a:lnTo>
                  <a:lnTo>
                    <a:pt x="101218" y="37424"/>
                  </a:lnTo>
                  <a:lnTo>
                    <a:pt x="99429" y="39986"/>
                  </a:lnTo>
                  <a:lnTo>
                    <a:pt x="96477" y="39018"/>
                  </a:lnTo>
                  <a:lnTo>
                    <a:pt x="96721" y="37404"/>
                  </a:lnTo>
                  <a:lnTo>
                    <a:pt x="98970" y="37424"/>
                  </a:lnTo>
                  <a:lnTo>
                    <a:pt x="99627" y="36435"/>
                  </a:lnTo>
                  <a:lnTo>
                    <a:pt x="98970" y="34862"/>
                  </a:lnTo>
                  <a:lnTo>
                    <a:pt x="96446" y="33853"/>
                  </a:lnTo>
                  <a:lnTo>
                    <a:pt x="97379" y="31916"/>
                  </a:lnTo>
                  <a:lnTo>
                    <a:pt x="97379" y="30625"/>
                  </a:lnTo>
                  <a:lnTo>
                    <a:pt x="98067" y="29697"/>
                  </a:lnTo>
                  <a:lnTo>
                    <a:pt x="102579" y="29657"/>
                  </a:lnTo>
                  <a:lnTo>
                    <a:pt x="104858" y="27760"/>
                  </a:lnTo>
                  <a:lnTo>
                    <a:pt x="106204" y="30322"/>
                  </a:lnTo>
                  <a:lnTo>
                    <a:pt x="108024" y="30322"/>
                  </a:lnTo>
                  <a:lnTo>
                    <a:pt x="108697" y="29374"/>
                  </a:lnTo>
                  <a:lnTo>
                    <a:pt x="108697" y="27397"/>
                  </a:lnTo>
                  <a:lnTo>
                    <a:pt x="108253" y="26751"/>
                  </a:lnTo>
                  <a:lnTo>
                    <a:pt x="108253" y="22918"/>
                  </a:lnTo>
                  <a:lnTo>
                    <a:pt x="106877" y="19710"/>
                  </a:lnTo>
                  <a:lnTo>
                    <a:pt x="107106" y="17451"/>
                  </a:lnTo>
                  <a:lnTo>
                    <a:pt x="108926" y="17451"/>
                  </a:lnTo>
                  <a:lnTo>
                    <a:pt x="109813" y="16785"/>
                  </a:lnTo>
                  <a:lnTo>
                    <a:pt x="110976" y="19710"/>
                  </a:lnTo>
                  <a:lnTo>
                    <a:pt x="110502" y="20295"/>
                  </a:lnTo>
                  <a:lnTo>
                    <a:pt x="111863" y="23564"/>
                  </a:lnTo>
                  <a:lnTo>
                    <a:pt x="112995" y="23846"/>
                  </a:lnTo>
                  <a:lnTo>
                    <a:pt x="113453" y="24492"/>
                  </a:lnTo>
                  <a:lnTo>
                    <a:pt x="114356" y="23241"/>
                  </a:lnTo>
                  <a:lnTo>
                    <a:pt x="117063" y="22595"/>
                  </a:lnTo>
                  <a:lnTo>
                    <a:pt x="117522" y="21284"/>
                  </a:lnTo>
                  <a:lnTo>
                    <a:pt x="118424" y="21930"/>
                  </a:lnTo>
                  <a:lnTo>
                    <a:pt x="119128" y="21627"/>
                  </a:lnTo>
                  <a:lnTo>
                    <a:pt x="119097" y="20295"/>
                  </a:lnTo>
                  <a:lnTo>
                    <a:pt x="118210" y="19045"/>
                  </a:lnTo>
                  <a:lnTo>
                    <a:pt x="118684" y="18359"/>
                  </a:lnTo>
                  <a:lnTo>
                    <a:pt x="118654" y="16462"/>
                  </a:lnTo>
                  <a:lnTo>
                    <a:pt x="119571" y="15151"/>
                  </a:lnTo>
                  <a:lnTo>
                    <a:pt x="119342" y="13557"/>
                  </a:lnTo>
                  <a:lnTo>
                    <a:pt x="118638" y="13254"/>
                  </a:lnTo>
                  <a:lnTo>
                    <a:pt x="118654" y="11297"/>
                  </a:lnTo>
                  <a:lnTo>
                    <a:pt x="120000" y="9381"/>
                  </a:lnTo>
                  <a:lnTo>
                    <a:pt x="119112" y="7424"/>
                  </a:lnTo>
                  <a:lnTo>
                    <a:pt x="118684" y="4862"/>
                  </a:lnTo>
                  <a:lnTo>
                    <a:pt x="117537" y="3227"/>
                  </a:lnTo>
                  <a:lnTo>
                    <a:pt x="117094" y="3227"/>
                  </a:lnTo>
                  <a:lnTo>
                    <a:pt x="116130" y="1271"/>
                  </a:lnTo>
                  <a:lnTo>
                    <a:pt x="114356" y="665"/>
                  </a:lnTo>
                  <a:lnTo>
                    <a:pt x="113882" y="0"/>
                  </a:lnTo>
                  <a:lnTo>
                    <a:pt x="112536" y="0"/>
                  </a:lnTo>
                  <a:lnTo>
                    <a:pt x="111848" y="4862"/>
                  </a:lnTo>
                  <a:lnTo>
                    <a:pt x="110762" y="5144"/>
                  </a:lnTo>
                  <a:lnTo>
                    <a:pt x="110058" y="6153"/>
                  </a:lnTo>
                  <a:lnTo>
                    <a:pt x="109385" y="7747"/>
                  </a:lnTo>
                  <a:lnTo>
                    <a:pt x="106663" y="9058"/>
                  </a:lnTo>
                  <a:lnTo>
                    <a:pt x="105286" y="12306"/>
                  </a:lnTo>
                  <a:lnTo>
                    <a:pt x="103925" y="12225"/>
                  </a:lnTo>
                  <a:lnTo>
                    <a:pt x="102809" y="13880"/>
                  </a:lnTo>
                  <a:lnTo>
                    <a:pt x="102610" y="15474"/>
                  </a:lnTo>
                  <a:lnTo>
                    <a:pt x="101203" y="16099"/>
                  </a:lnTo>
                  <a:lnTo>
                    <a:pt x="100805" y="17451"/>
                  </a:lnTo>
                  <a:lnTo>
                    <a:pt x="100086" y="17088"/>
                  </a:lnTo>
                  <a:lnTo>
                    <a:pt x="101463" y="13254"/>
                  </a:lnTo>
                  <a:lnTo>
                    <a:pt x="100774" y="11620"/>
                  </a:lnTo>
                  <a:lnTo>
                    <a:pt x="98954" y="10995"/>
                  </a:lnTo>
                  <a:lnTo>
                    <a:pt x="96691" y="14203"/>
                  </a:lnTo>
                  <a:lnTo>
                    <a:pt x="95788" y="14182"/>
                  </a:lnTo>
                  <a:lnTo>
                    <a:pt x="94198" y="15817"/>
                  </a:lnTo>
                  <a:lnTo>
                    <a:pt x="94198" y="17108"/>
                  </a:lnTo>
                  <a:lnTo>
                    <a:pt x="93081" y="18742"/>
                  </a:lnTo>
                  <a:lnTo>
                    <a:pt x="91720" y="18722"/>
                  </a:lnTo>
                  <a:lnTo>
                    <a:pt x="90374" y="20679"/>
                  </a:lnTo>
                  <a:lnTo>
                    <a:pt x="88998" y="20659"/>
                  </a:lnTo>
                  <a:lnTo>
                    <a:pt x="88554" y="21930"/>
                  </a:lnTo>
                  <a:lnTo>
                    <a:pt x="88034" y="23322"/>
                  </a:lnTo>
                  <a:lnTo>
                    <a:pt x="87591" y="22636"/>
                  </a:lnTo>
                  <a:lnTo>
                    <a:pt x="86474" y="23019"/>
                  </a:lnTo>
                  <a:lnTo>
                    <a:pt x="86444" y="26207"/>
                  </a:lnTo>
                  <a:lnTo>
                    <a:pt x="85786" y="27841"/>
                  </a:lnTo>
                  <a:lnTo>
                    <a:pt x="85312" y="27821"/>
                  </a:lnTo>
                  <a:lnTo>
                    <a:pt x="84639" y="28789"/>
                  </a:lnTo>
                  <a:lnTo>
                    <a:pt x="84639" y="30726"/>
                  </a:lnTo>
                  <a:lnTo>
                    <a:pt x="83951" y="31674"/>
                  </a:lnTo>
                  <a:lnTo>
                    <a:pt x="81718" y="31654"/>
                  </a:lnTo>
                  <a:lnTo>
                    <a:pt x="81243" y="32340"/>
                  </a:lnTo>
                  <a:lnTo>
                    <a:pt x="79423" y="32360"/>
                  </a:lnTo>
                  <a:lnTo>
                    <a:pt x="76013" y="36556"/>
                  </a:lnTo>
                  <a:lnTo>
                    <a:pt x="76013" y="41015"/>
                  </a:lnTo>
                  <a:lnTo>
                    <a:pt x="75340" y="42024"/>
                  </a:lnTo>
                  <a:lnTo>
                    <a:pt x="75172" y="41035"/>
                  </a:lnTo>
                  <a:lnTo>
                    <a:pt x="73994" y="40067"/>
                  </a:lnTo>
                  <a:lnTo>
                    <a:pt x="71715" y="40067"/>
                  </a:lnTo>
                  <a:lnTo>
                    <a:pt x="71287" y="40712"/>
                  </a:lnTo>
                  <a:lnTo>
                    <a:pt x="67203" y="40712"/>
                  </a:lnTo>
                  <a:lnTo>
                    <a:pt x="66760" y="41398"/>
                  </a:lnTo>
                  <a:lnTo>
                    <a:pt x="64037" y="41338"/>
                  </a:lnTo>
                  <a:lnTo>
                    <a:pt x="62232" y="43920"/>
                  </a:lnTo>
                  <a:lnTo>
                    <a:pt x="59525" y="45857"/>
                  </a:lnTo>
                  <a:lnTo>
                    <a:pt x="58195" y="46543"/>
                  </a:lnTo>
                  <a:lnTo>
                    <a:pt x="56344" y="48439"/>
                  </a:lnTo>
                  <a:lnTo>
                    <a:pt x="52306" y="48480"/>
                  </a:lnTo>
                  <a:lnTo>
                    <a:pt x="52077" y="50053"/>
                  </a:lnTo>
                  <a:lnTo>
                    <a:pt x="51144" y="50699"/>
                  </a:lnTo>
                  <a:lnTo>
                    <a:pt x="50716" y="52010"/>
                  </a:lnTo>
                  <a:lnTo>
                    <a:pt x="50716" y="53907"/>
                  </a:lnTo>
                  <a:lnTo>
                    <a:pt x="50456" y="54270"/>
                  </a:lnTo>
                  <a:lnTo>
                    <a:pt x="49599" y="53624"/>
                  </a:lnTo>
                  <a:lnTo>
                    <a:pt x="48666" y="54270"/>
                  </a:lnTo>
                  <a:lnTo>
                    <a:pt x="47978" y="53281"/>
                  </a:lnTo>
                  <a:lnTo>
                    <a:pt x="47963" y="51990"/>
                  </a:lnTo>
                  <a:lnTo>
                    <a:pt x="46617" y="50053"/>
                  </a:lnTo>
                  <a:lnTo>
                    <a:pt x="46189" y="47491"/>
                  </a:lnTo>
                  <a:lnTo>
                    <a:pt x="45500" y="46503"/>
                  </a:lnTo>
                  <a:lnTo>
                    <a:pt x="45026" y="46543"/>
                  </a:lnTo>
                  <a:lnTo>
                    <a:pt x="43680" y="45211"/>
                  </a:lnTo>
                  <a:lnTo>
                    <a:pt x="38694" y="45211"/>
                  </a:lnTo>
                  <a:lnTo>
                    <a:pt x="37777" y="45857"/>
                  </a:lnTo>
                  <a:lnTo>
                    <a:pt x="36003" y="44586"/>
                  </a:lnTo>
                  <a:lnTo>
                    <a:pt x="35100" y="44546"/>
                  </a:lnTo>
                  <a:lnTo>
                    <a:pt x="33724" y="46543"/>
                  </a:lnTo>
                  <a:lnTo>
                    <a:pt x="33280" y="45877"/>
                  </a:lnTo>
                  <a:lnTo>
                    <a:pt x="32362" y="45857"/>
                  </a:lnTo>
                  <a:lnTo>
                    <a:pt x="31430" y="43920"/>
                  </a:lnTo>
                  <a:lnTo>
                    <a:pt x="30802" y="45554"/>
                  </a:lnTo>
                  <a:lnTo>
                    <a:pt x="29869" y="47491"/>
                  </a:lnTo>
                  <a:lnTo>
                    <a:pt x="29885" y="49408"/>
                  </a:lnTo>
                  <a:lnTo>
                    <a:pt x="28952" y="52656"/>
                  </a:lnTo>
                  <a:lnTo>
                    <a:pt x="27820" y="54270"/>
                  </a:lnTo>
                  <a:lnTo>
                    <a:pt x="27392" y="54250"/>
                  </a:lnTo>
                  <a:lnTo>
                    <a:pt x="25358" y="57780"/>
                  </a:lnTo>
                  <a:lnTo>
                    <a:pt x="25342" y="59737"/>
                  </a:lnTo>
                  <a:lnTo>
                    <a:pt x="26245" y="61674"/>
                  </a:lnTo>
                  <a:lnTo>
                    <a:pt x="26031" y="62602"/>
                  </a:lnTo>
                  <a:lnTo>
                    <a:pt x="24654" y="62663"/>
                  </a:lnTo>
                  <a:lnTo>
                    <a:pt x="24455" y="61028"/>
                  </a:lnTo>
                  <a:lnTo>
                    <a:pt x="23323" y="60040"/>
                  </a:lnTo>
                  <a:lnTo>
                    <a:pt x="22406" y="61351"/>
                  </a:lnTo>
                  <a:lnTo>
                    <a:pt x="20142" y="62622"/>
                  </a:lnTo>
                  <a:lnTo>
                    <a:pt x="16992" y="63248"/>
                  </a:lnTo>
                  <a:lnTo>
                    <a:pt x="14468" y="68776"/>
                  </a:lnTo>
                  <a:lnTo>
                    <a:pt x="13795" y="69724"/>
                  </a:lnTo>
                  <a:lnTo>
                    <a:pt x="12877" y="69704"/>
                  </a:lnTo>
                  <a:lnTo>
                    <a:pt x="12464" y="69078"/>
                  </a:lnTo>
                  <a:lnTo>
                    <a:pt x="10186" y="69078"/>
                  </a:lnTo>
                  <a:lnTo>
                    <a:pt x="8840" y="70349"/>
                  </a:lnTo>
                  <a:lnTo>
                    <a:pt x="7922" y="70329"/>
                  </a:lnTo>
                  <a:lnTo>
                    <a:pt x="6790" y="72609"/>
                  </a:lnTo>
                  <a:lnTo>
                    <a:pt x="6806" y="73900"/>
                  </a:lnTo>
                  <a:lnTo>
                    <a:pt x="7448" y="74909"/>
                  </a:lnTo>
                  <a:lnTo>
                    <a:pt x="11547" y="74243"/>
                  </a:lnTo>
                  <a:lnTo>
                    <a:pt x="12204" y="75211"/>
                  </a:lnTo>
                  <a:lnTo>
                    <a:pt x="11746" y="76462"/>
                  </a:lnTo>
                  <a:lnTo>
                    <a:pt x="11746" y="78419"/>
                  </a:lnTo>
                  <a:lnTo>
                    <a:pt x="10186" y="80699"/>
                  </a:lnTo>
                  <a:lnTo>
                    <a:pt x="8809" y="80638"/>
                  </a:lnTo>
                  <a:lnTo>
                    <a:pt x="6775" y="82958"/>
                  </a:lnTo>
                  <a:lnTo>
                    <a:pt x="6790" y="86832"/>
                  </a:lnTo>
                  <a:lnTo>
                    <a:pt x="7249" y="87417"/>
                  </a:lnTo>
                  <a:lnTo>
                    <a:pt x="7218" y="90685"/>
                  </a:lnTo>
                  <a:lnTo>
                    <a:pt x="6546" y="91613"/>
                  </a:lnTo>
                  <a:lnTo>
                    <a:pt x="5628" y="91613"/>
                  </a:lnTo>
                  <a:lnTo>
                    <a:pt x="3380" y="89031"/>
                  </a:lnTo>
                  <a:lnTo>
                    <a:pt x="2034" y="89051"/>
                  </a:lnTo>
                  <a:lnTo>
                    <a:pt x="1330" y="90665"/>
                  </a:lnTo>
                  <a:lnTo>
                    <a:pt x="1361" y="91936"/>
                  </a:lnTo>
                  <a:lnTo>
                    <a:pt x="0" y="94519"/>
                  </a:lnTo>
                  <a:lnTo>
                    <a:pt x="428" y="95810"/>
                  </a:lnTo>
                  <a:lnTo>
                    <a:pt x="0" y="100975"/>
                  </a:lnTo>
                  <a:lnTo>
                    <a:pt x="2263" y="104182"/>
                  </a:lnTo>
                  <a:lnTo>
                    <a:pt x="1789" y="106160"/>
                  </a:lnTo>
                  <a:lnTo>
                    <a:pt x="1361" y="106785"/>
                  </a:lnTo>
                  <a:lnTo>
                    <a:pt x="1361" y="109367"/>
                  </a:lnTo>
                  <a:lnTo>
                    <a:pt x="1789" y="110638"/>
                  </a:lnTo>
                  <a:lnTo>
                    <a:pt x="2951" y="112252"/>
                  </a:lnTo>
                  <a:lnTo>
                    <a:pt x="3854" y="112273"/>
                  </a:lnTo>
                  <a:lnTo>
                    <a:pt x="4970" y="113201"/>
                  </a:lnTo>
                  <a:lnTo>
                    <a:pt x="4068" y="116449"/>
                  </a:lnTo>
                  <a:lnTo>
                    <a:pt x="3181" y="117740"/>
                  </a:lnTo>
                  <a:lnTo>
                    <a:pt x="3395" y="120000"/>
                  </a:lnTo>
                  <a:lnTo>
                    <a:pt x="5200" y="118668"/>
                  </a:lnTo>
                  <a:lnTo>
                    <a:pt x="7448" y="119293"/>
                  </a:lnTo>
                  <a:lnTo>
                    <a:pt x="8580" y="118365"/>
                  </a:lnTo>
                  <a:lnTo>
                    <a:pt x="7693" y="116449"/>
                  </a:lnTo>
                  <a:lnTo>
                    <a:pt x="10186" y="114209"/>
                  </a:lnTo>
                  <a:lnTo>
                    <a:pt x="11073" y="114189"/>
                  </a:lnTo>
                  <a:lnTo>
                    <a:pt x="12434" y="112898"/>
                  </a:lnTo>
                  <a:lnTo>
                    <a:pt x="13367" y="114815"/>
                  </a:lnTo>
                  <a:lnTo>
                    <a:pt x="14697" y="114835"/>
                  </a:lnTo>
                  <a:lnTo>
                    <a:pt x="15845" y="113221"/>
                  </a:lnTo>
                  <a:lnTo>
                    <a:pt x="15845" y="112575"/>
                  </a:lnTo>
                  <a:lnTo>
                    <a:pt x="17206" y="111264"/>
                  </a:lnTo>
                  <a:lnTo>
                    <a:pt x="17221" y="110638"/>
                  </a:lnTo>
                  <a:lnTo>
                    <a:pt x="19240" y="108419"/>
                  </a:lnTo>
                  <a:lnTo>
                    <a:pt x="21733" y="108056"/>
                  </a:lnTo>
                  <a:lnTo>
                    <a:pt x="21274" y="105474"/>
                  </a:lnTo>
                  <a:lnTo>
                    <a:pt x="21978" y="105171"/>
                  </a:lnTo>
                  <a:lnTo>
                    <a:pt x="23538" y="102911"/>
                  </a:lnTo>
                  <a:lnTo>
                    <a:pt x="23538" y="102266"/>
                  </a:lnTo>
                  <a:lnTo>
                    <a:pt x="25113" y="100026"/>
                  </a:lnTo>
                  <a:lnTo>
                    <a:pt x="26031" y="100006"/>
                  </a:lnTo>
                  <a:lnTo>
                    <a:pt x="26474" y="100652"/>
                  </a:lnTo>
                  <a:lnTo>
                    <a:pt x="28294" y="100652"/>
                  </a:lnTo>
                  <a:lnTo>
                    <a:pt x="28707" y="98695"/>
                  </a:lnTo>
                  <a:lnTo>
                    <a:pt x="29212" y="99381"/>
                  </a:lnTo>
                  <a:lnTo>
                    <a:pt x="31690" y="99704"/>
                  </a:lnTo>
                  <a:lnTo>
                    <a:pt x="31231" y="100975"/>
                  </a:lnTo>
                  <a:lnTo>
                    <a:pt x="31690" y="104182"/>
                  </a:lnTo>
                  <a:lnTo>
                    <a:pt x="32362" y="105171"/>
                  </a:lnTo>
                  <a:lnTo>
                    <a:pt x="33280" y="105151"/>
                  </a:lnTo>
                  <a:lnTo>
                    <a:pt x="34183" y="107067"/>
                  </a:lnTo>
                  <a:lnTo>
                    <a:pt x="35528" y="107733"/>
                  </a:lnTo>
                  <a:lnTo>
                    <a:pt x="38236" y="110941"/>
                  </a:lnTo>
                  <a:lnTo>
                    <a:pt x="39612" y="110941"/>
                  </a:lnTo>
                  <a:lnTo>
                    <a:pt x="41432" y="107753"/>
                  </a:lnTo>
                  <a:lnTo>
                    <a:pt x="42778" y="109004"/>
                  </a:lnTo>
                  <a:lnTo>
                    <a:pt x="44598" y="110941"/>
                  </a:lnTo>
                  <a:lnTo>
                    <a:pt x="46387" y="109630"/>
                  </a:lnTo>
                  <a:lnTo>
                    <a:pt x="47764" y="109690"/>
                  </a:lnTo>
                  <a:lnTo>
                    <a:pt x="49798" y="107431"/>
                  </a:lnTo>
                  <a:lnTo>
                    <a:pt x="49798" y="104223"/>
                  </a:lnTo>
                  <a:lnTo>
                    <a:pt x="48682" y="101963"/>
                  </a:lnTo>
                  <a:lnTo>
                    <a:pt x="43680" y="102589"/>
                  </a:lnTo>
                  <a:lnTo>
                    <a:pt x="42977" y="101580"/>
                  </a:lnTo>
                  <a:lnTo>
                    <a:pt x="44139" y="100652"/>
                  </a:lnTo>
                  <a:lnTo>
                    <a:pt x="45730" y="98412"/>
                  </a:lnTo>
                  <a:lnTo>
                    <a:pt x="45959" y="97404"/>
                  </a:lnTo>
                  <a:lnTo>
                    <a:pt x="49569" y="97464"/>
                  </a:lnTo>
                  <a:lnTo>
                    <a:pt x="51373" y="96133"/>
                  </a:lnTo>
                  <a:lnTo>
                    <a:pt x="53193" y="94862"/>
                  </a:lnTo>
                  <a:lnTo>
                    <a:pt x="54096" y="94821"/>
                  </a:lnTo>
                  <a:lnTo>
                    <a:pt x="58149" y="91613"/>
                  </a:lnTo>
                  <a:lnTo>
                    <a:pt x="59051" y="91613"/>
                  </a:lnTo>
                  <a:lnTo>
                    <a:pt x="59984" y="90342"/>
                  </a:lnTo>
                  <a:lnTo>
                    <a:pt x="62676" y="90363"/>
                  </a:lnTo>
                  <a:lnTo>
                    <a:pt x="63609" y="91613"/>
                  </a:lnTo>
                  <a:lnTo>
                    <a:pt x="64940" y="91634"/>
                  </a:lnTo>
                  <a:lnTo>
                    <a:pt x="65383" y="90988"/>
                  </a:lnTo>
                  <a:lnTo>
                    <a:pt x="68564" y="88426"/>
                  </a:lnTo>
                  <a:lnTo>
                    <a:pt x="69467" y="88406"/>
                  </a:lnTo>
                  <a:lnTo>
                    <a:pt x="72189" y="85783"/>
                  </a:lnTo>
                  <a:lnTo>
                    <a:pt x="76946" y="86146"/>
                  </a:lnTo>
                  <a:lnTo>
                    <a:pt x="76946" y="88728"/>
                  </a:lnTo>
                  <a:lnTo>
                    <a:pt x="75585" y="90685"/>
                  </a:lnTo>
                  <a:lnTo>
                    <a:pt x="75600" y="92602"/>
                  </a:lnTo>
                  <a:lnTo>
                    <a:pt x="75156" y="93248"/>
                  </a:lnTo>
                  <a:lnTo>
                    <a:pt x="75829" y="94862"/>
                  </a:lnTo>
                  <a:lnTo>
                    <a:pt x="76273" y="94862"/>
                  </a:lnTo>
                  <a:lnTo>
                    <a:pt x="77405" y="96455"/>
                  </a:lnTo>
                  <a:lnTo>
                    <a:pt x="77405" y="97121"/>
                  </a:lnTo>
                  <a:lnTo>
                    <a:pt x="78292" y="97767"/>
                  </a:lnTo>
                  <a:lnTo>
                    <a:pt x="78292" y="99038"/>
                  </a:lnTo>
                  <a:lnTo>
                    <a:pt x="76946" y="100975"/>
                  </a:lnTo>
                  <a:lnTo>
                    <a:pt x="76517" y="102911"/>
                  </a:lnTo>
                  <a:lnTo>
                    <a:pt x="77175" y="103900"/>
                  </a:lnTo>
                  <a:lnTo>
                    <a:pt x="78536" y="103900"/>
                  </a:lnTo>
                  <a:lnTo>
                    <a:pt x="78750" y="104848"/>
                  </a:lnTo>
                  <a:lnTo>
                    <a:pt x="79898" y="106442"/>
                  </a:lnTo>
                  <a:lnTo>
                    <a:pt x="80815" y="106482"/>
                  </a:lnTo>
                  <a:lnTo>
                    <a:pt x="81702" y="104546"/>
                  </a:lnTo>
                  <a:lnTo>
                    <a:pt x="83966" y="104546"/>
                  </a:lnTo>
                  <a:lnTo>
                    <a:pt x="84884" y="102589"/>
                  </a:lnTo>
                  <a:lnTo>
                    <a:pt x="86704" y="102589"/>
                  </a:lnTo>
                  <a:lnTo>
                    <a:pt x="86933" y="104223"/>
                  </a:lnTo>
                  <a:lnTo>
                    <a:pt x="88034" y="105191"/>
                  </a:lnTo>
                  <a:lnTo>
                    <a:pt x="88554" y="103839"/>
                  </a:lnTo>
                  <a:lnTo>
                    <a:pt x="89028" y="103154"/>
                  </a:lnTo>
                  <a:lnTo>
                    <a:pt x="90833" y="103154"/>
                  </a:lnTo>
                  <a:lnTo>
                    <a:pt x="91491" y="102205"/>
                  </a:lnTo>
                  <a:lnTo>
                    <a:pt x="91506" y="100874"/>
                  </a:lnTo>
                  <a:lnTo>
                    <a:pt x="92622" y="99926"/>
                  </a:lnTo>
                  <a:lnTo>
                    <a:pt x="93984" y="99926"/>
                  </a:lnTo>
                  <a:lnTo>
                    <a:pt x="94198" y="98332"/>
                  </a:lnTo>
                  <a:lnTo>
                    <a:pt x="95773" y="96072"/>
                  </a:lnTo>
                  <a:lnTo>
                    <a:pt x="98067" y="95427"/>
                  </a:lnTo>
                  <a:lnTo>
                    <a:pt x="98740" y="93813"/>
                  </a:lnTo>
                  <a:lnTo>
                    <a:pt x="98725" y="92521"/>
                  </a:lnTo>
                  <a:close/>
                </a:path>
              </a:pathLst>
            </a:custGeom>
            <a:solidFill>
              <a:srgbClr val="2287B4"/>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78" name="Google Shape;2178;p83"/>
            <p:cNvSpPr/>
            <p:nvPr/>
          </p:nvSpPr>
          <p:spPr>
            <a:xfrm>
              <a:off x="3576668" y="3945569"/>
              <a:ext cx="1130033" cy="843269"/>
            </a:xfrm>
            <a:custGeom>
              <a:rect b="b" l="l" r="r" t="t"/>
              <a:pathLst>
                <a:path extrusionOk="0" h="120000" w="120000">
                  <a:moveTo>
                    <a:pt x="105961" y="105124"/>
                  </a:moveTo>
                  <a:lnTo>
                    <a:pt x="110733" y="105093"/>
                  </a:lnTo>
                  <a:lnTo>
                    <a:pt x="111474" y="104068"/>
                  </a:lnTo>
                  <a:lnTo>
                    <a:pt x="112123" y="105124"/>
                  </a:lnTo>
                  <a:lnTo>
                    <a:pt x="114903" y="105124"/>
                  </a:lnTo>
                  <a:lnTo>
                    <a:pt x="115552" y="104161"/>
                  </a:lnTo>
                  <a:lnTo>
                    <a:pt x="116293" y="105155"/>
                  </a:lnTo>
                  <a:lnTo>
                    <a:pt x="118308" y="105093"/>
                  </a:lnTo>
                  <a:lnTo>
                    <a:pt x="119003" y="104130"/>
                  </a:lnTo>
                  <a:lnTo>
                    <a:pt x="120000" y="103602"/>
                  </a:lnTo>
                  <a:lnTo>
                    <a:pt x="119698" y="102142"/>
                  </a:lnTo>
                  <a:lnTo>
                    <a:pt x="118980" y="102142"/>
                  </a:lnTo>
                  <a:lnTo>
                    <a:pt x="116965" y="99161"/>
                  </a:lnTo>
                  <a:lnTo>
                    <a:pt x="114532" y="98633"/>
                  </a:lnTo>
                  <a:lnTo>
                    <a:pt x="115227" y="97670"/>
                  </a:lnTo>
                  <a:lnTo>
                    <a:pt x="114532" y="96645"/>
                  </a:lnTo>
                  <a:lnTo>
                    <a:pt x="114532" y="88726"/>
                  </a:lnTo>
                  <a:lnTo>
                    <a:pt x="111776" y="82795"/>
                  </a:lnTo>
                  <a:lnTo>
                    <a:pt x="111776" y="79813"/>
                  </a:lnTo>
                  <a:lnTo>
                    <a:pt x="115899" y="79844"/>
                  </a:lnTo>
                  <a:lnTo>
                    <a:pt x="113490" y="75341"/>
                  </a:lnTo>
                  <a:lnTo>
                    <a:pt x="111776" y="74813"/>
                  </a:lnTo>
                  <a:lnTo>
                    <a:pt x="113142" y="72857"/>
                  </a:lnTo>
                  <a:lnTo>
                    <a:pt x="113142" y="68850"/>
                  </a:lnTo>
                  <a:lnTo>
                    <a:pt x="111081" y="65900"/>
                  </a:lnTo>
                  <a:lnTo>
                    <a:pt x="111127" y="63944"/>
                  </a:lnTo>
                  <a:lnTo>
                    <a:pt x="109714" y="61956"/>
                  </a:lnTo>
                  <a:lnTo>
                    <a:pt x="109737" y="60962"/>
                  </a:lnTo>
                  <a:lnTo>
                    <a:pt x="108370" y="60000"/>
                  </a:lnTo>
                  <a:lnTo>
                    <a:pt x="108324" y="58944"/>
                  </a:lnTo>
                  <a:lnTo>
                    <a:pt x="110061" y="58478"/>
                  </a:lnTo>
                  <a:lnTo>
                    <a:pt x="111127" y="56987"/>
                  </a:lnTo>
                  <a:lnTo>
                    <a:pt x="111428" y="54503"/>
                  </a:lnTo>
                  <a:lnTo>
                    <a:pt x="112123" y="55496"/>
                  </a:lnTo>
                  <a:lnTo>
                    <a:pt x="113490" y="55465"/>
                  </a:lnTo>
                  <a:lnTo>
                    <a:pt x="114532" y="54037"/>
                  </a:lnTo>
                  <a:lnTo>
                    <a:pt x="115227" y="48105"/>
                  </a:lnTo>
                  <a:lnTo>
                    <a:pt x="115899" y="47080"/>
                  </a:lnTo>
                  <a:lnTo>
                    <a:pt x="115227" y="45093"/>
                  </a:lnTo>
                  <a:lnTo>
                    <a:pt x="115227" y="41086"/>
                  </a:lnTo>
                  <a:lnTo>
                    <a:pt x="115899" y="40124"/>
                  </a:lnTo>
                  <a:lnTo>
                    <a:pt x="115899" y="38167"/>
                  </a:lnTo>
                  <a:lnTo>
                    <a:pt x="114162" y="34658"/>
                  </a:lnTo>
                  <a:lnTo>
                    <a:pt x="111428" y="34658"/>
                  </a:lnTo>
                  <a:lnTo>
                    <a:pt x="110084" y="36645"/>
                  </a:lnTo>
                  <a:lnTo>
                    <a:pt x="109366" y="36645"/>
                  </a:lnTo>
                  <a:lnTo>
                    <a:pt x="107374" y="29689"/>
                  </a:lnTo>
                  <a:lnTo>
                    <a:pt x="106633" y="29689"/>
                  </a:lnTo>
                  <a:lnTo>
                    <a:pt x="103204" y="33695"/>
                  </a:lnTo>
                  <a:lnTo>
                    <a:pt x="101814" y="33633"/>
                  </a:lnTo>
                  <a:lnTo>
                    <a:pt x="101513" y="32204"/>
                  </a:lnTo>
                  <a:lnTo>
                    <a:pt x="102857" y="31180"/>
                  </a:lnTo>
                  <a:lnTo>
                    <a:pt x="102857" y="23260"/>
                  </a:lnTo>
                  <a:lnTo>
                    <a:pt x="101166" y="22732"/>
                  </a:lnTo>
                  <a:lnTo>
                    <a:pt x="99405" y="20279"/>
                  </a:lnTo>
                  <a:lnTo>
                    <a:pt x="100471" y="19782"/>
                  </a:lnTo>
                  <a:lnTo>
                    <a:pt x="101513" y="17298"/>
                  </a:lnTo>
                  <a:lnTo>
                    <a:pt x="97737" y="10900"/>
                  </a:lnTo>
                  <a:lnTo>
                    <a:pt x="96347" y="10838"/>
                  </a:lnTo>
                  <a:lnTo>
                    <a:pt x="95652" y="12857"/>
                  </a:lnTo>
                  <a:lnTo>
                    <a:pt x="93590" y="12826"/>
                  </a:lnTo>
                  <a:lnTo>
                    <a:pt x="92223" y="17795"/>
                  </a:lnTo>
                  <a:lnTo>
                    <a:pt x="90185" y="16801"/>
                  </a:lnTo>
                  <a:lnTo>
                    <a:pt x="87081" y="12391"/>
                  </a:lnTo>
                  <a:lnTo>
                    <a:pt x="87057" y="10341"/>
                  </a:lnTo>
                  <a:lnTo>
                    <a:pt x="86084" y="7857"/>
                  </a:lnTo>
                  <a:lnTo>
                    <a:pt x="78509" y="7857"/>
                  </a:lnTo>
                  <a:lnTo>
                    <a:pt x="77513" y="3385"/>
                  </a:lnTo>
                  <a:lnTo>
                    <a:pt x="76447" y="1925"/>
                  </a:lnTo>
                  <a:lnTo>
                    <a:pt x="75104" y="962"/>
                  </a:lnTo>
                  <a:lnTo>
                    <a:pt x="73065" y="900"/>
                  </a:lnTo>
                  <a:lnTo>
                    <a:pt x="72324" y="0"/>
                  </a:lnTo>
                  <a:lnTo>
                    <a:pt x="71698" y="962"/>
                  </a:lnTo>
                  <a:lnTo>
                    <a:pt x="67598" y="900"/>
                  </a:lnTo>
                  <a:lnTo>
                    <a:pt x="66903" y="1956"/>
                  </a:lnTo>
                  <a:lnTo>
                    <a:pt x="64146" y="1925"/>
                  </a:lnTo>
                  <a:lnTo>
                    <a:pt x="60671" y="7857"/>
                  </a:lnTo>
                  <a:lnTo>
                    <a:pt x="60000" y="7857"/>
                  </a:lnTo>
                  <a:lnTo>
                    <a:pt x="60324" y="9347"/>
                  </a:lnTo>
                  <a:lnTo>
                    <a:pt x="57961" y="11863"/>
                  </a:lnTo>
                  <a:lnTo>
                    <a:pt x="55853" y="11863"/>
                  </a:lnTo>
                  <a:lnTo>
                    <a:pt x="54532" y="10900"/>
                  </a:lnTo>
                  <a:lnTo>
                    <a:pt x="52471" y="13850"/>
                  </a:lnTo>
                  <a:lnTo>
                    <a:pt x="51799" y="12857"/>
                  </a:lnTo>
                  <a:lnTo>
                    <a:pt x="51104" y="13819"/>
                  </a:lnTo>
                  <a:lnTo>
                    <a:pt x="49714" y="13850"/>
                  </a:lnTo>
                  <a:lnTo>
                    <a:pt x="49065" y="14813"/>
                  </a:lnTo>
                  <a:lnTo>
                    <a:pt x="43552" y="14813"/>
                  </a:lnTo>
                  <a:lnTo>
                    <a:pt x="42880" y="15776"/>
                  </a:lnTo>
                  <a:lnTo>
                    <a:pt x="40123" y="15776"/>
                  </a:lnTo>
                  <a:lnTo>
                    <a:pt x="38061" y="12857"/>
                  </a:lnTo>
                  <a:lnTo>
                    <a:pt x="33984" y="10838"/>
                  </a:lnTo>
                  <a:lnTo>
                    <a:pt x="30509" y="6894"/>
                  </a:lnTo>
                  <a:lnTo>
                    <a:pt x="28447" y="6894"/>
                  </a:lnTo>
                  <a:lnTo>
                    <a:pt x="27822" y="5869"/>
                  </a:lnTo>
                  <a:lnTo>
                    <a:pt x="19552" y="5869"/>
                  </a:lnTo>
                  <a:lnTo>
                    <a:pt x="18880" y="6863"/>
                  </a:lnTo>
                  <a:lnTo>
                    <a:pt x="12718" y="7857"/>
                  </a:lnTo>
                  <a:lnTo>
                    <a:pt x="10679" y="10838"/>
                  </a:lnTo>
                  <a:lnTo>
                    <a:pt x="9243" y="11894"/>
                  </a:lnTo>
                  <a:lnTo>
                    <a:pt x="6509" y="11894"/>
                  </a:lnTo>
                  <a:lnTo>
                    <a:pt x="1760" y="14782"/>
                  </a:lnTo>
                  <a:lnTo>
                    <a:pt x="23" y="18260"/>
                  </a:lnTo>
                  <a:lnTo>
                    <a:pt x="0" y="24254"/>
                  </a:lnTo>
                  <a:lnTo>
                    <a:pt x="1042" y="25776"/>
                  </a:lnTo>
                  <a:lnTo>
                    <a:pt x="1691" y="25714"/>
                  </a:lnTo>
                  <a:lnTo>
                    <a:pt x="6208" y="31211"/>
                  </a:lnTo>
                  <a:lnTo>
                    <a:pt x="7552" y="35217"/>
                  </a:lnTo>
                  <a:lnTo>
                    <a:pt x="7575" y="37080"/>
                  </a:lnTo>
                  <a:lnTo>
                    <a:pt x="9289" y="39627"/>
                  </a:lnTo>
                  <a:lnTo>
                    <a:pt x="10679" y="39596"/>
                  </a:lnTo>
                  <a:lnTo>
                    <a:pt x="11328" y="37608"/>
                  </a:lnTo>
                  <a:lnTo>
                    <a:pt x="12370" y="40124"/>
                  </a:lnTo>
                  <a:lnTo>
                    <a:pt x="13042" y="42111"/>
                  </a:lnTo>
                  <a:lnTo>
                    <a:pt x="12370" y="49068"/>
                  </a:lnTo>
                  <a:lnTo>
                    <a:pt x="13042" y="51024"/>
                  </a:lnTo>
                  <a:lnTo>
                    <a:pt x="15776" y="54037"/>
                  </a:lnTo>
                  <a:lnTo>
                    <a:pt x="16077" y="55496"/>
                  </a:lnTo>
                  <a:lnTo>
                    <a:pt x="18903" y="53540"/>
                  </a:lnTo>
                  <a:lnTo>
                    <a:pt x="20942" y="55496"/>
                  </a:lnTo>
                  <a:lnTo>
                    <a:pt x="22285" y="55465"/>
                  </a:lnTo>
                  <a:lnTo>
                    <a:pt x="22980" y="56521"/>
                  </a:lnTo>
                  <a:lnTo>
                    <a:pt x="31853" y="56459"/>
                  </a:lnTo>
                  <a:lnTo>
                    <a:pt x="32617" y="57484"/>
                  </a:lnTo>
                  <a:lnTo>
                    <a:pt x="36023" y="57484"/>
                  </a:lnTo>
                  <a:lnTo>
                    <a:pt x="37366" y="59503"/>
                  </a:lnTo>
                  <a:lnTo>
                    <a:pt x="39405" y="59409"/>
                  </a:lnTo>
                  <a:lnTo>
                    <a:pt x="39776" y="60000"/>
                  </a:lnTo>
                  <a:lnTo>
                    <a:pt x="39081" y="60993"/>
                  </a:lnTo>
                  <a:lnTo>
                    <a:pt x="39081" y="62919"/>
                  </a:lnTo>
                  <a:lnTo>
                    <a:pt x="40494" y="63944"/>
                  </a:lnTo>
                  <a:lnTo>
                    <a:pt x="40424" y="64937"/>
                  </a:lnTo>
                  <a:lnTo>
                    <a:pt x="38733" y="66397"/>
                  </a:lnTo>
                  <a:lnTo>
                    <a:pt x="38409" y="67919"/>
                  </a:lnTo>
                  <a:lnTo>
                    <a:pt x="41861" y="70900"/>
                  </a:lnTo>
                  <a:lnTo>
                    <a:pt x="41142" y="71894"/>
                  </a:lnTo>
                  <a:lnTo>
                    <a:pt x="41119" y="73819"/>
                  </a:lnTo>
                  <a:lnTo>
                    <a:pt x="42162" y="75341"/>
                  </a:lnTo>
                  <a:lnTo>
                    <a:pt x="42903" y="75279"/>
                  </a:lnTo>
                  <a:lnTo>
                    <a:pt x="45590" y="78291"/>
                  </a:lnTo>
                  <a:lnTo>
                    <a:pt x="46980" y="78260"/>
                  </a:lnTo>
                  <a:lnTo>
                    <a:pt x="48000" y="75838"/>
                  </a:lnTo>
                  <a:lnTo>
                    <a:pt x="48694" y="67919"/>
                  </a:lnTo>
                  <a:lnTo>
                    <a:pt x="49389" y="65931"/>
                  </a:lnTo>
                  <a:lnTo>
                    <a:pt x="50733" y="64937"/>
                  </a:lnTo>
                  <a:lnTo>
                    <a:pt x="52447" y="60465"/>
                  </a:lnTo>
                  <a:lnTo>
                    <a:pt x="57984" y="60465"/>
                  </a:lnTo>
                  <a:lnTo>
                    <a:pt x="58308" y="61956"/>
                  </a:lnTo>
                  <a:lnTo>
                    <a:pt x="57613" y="62919"/>
                  </a:lnTo>
                  <a:lnTo>
                    <a:pt x="57613" y="66894"/>
                  </a:lnTo>
                  <a:lnTo>
                    <a:pt x="59305" y="69378"/>
                  </a:lnTo>
                  <a:lnTo>
                    <a:pt x="60023" y="69347"/>
                  </a:lnTo>
                  <a:lnTo>
                    <a:pt x="61436" y="71335"/>
                  </a:lnTo>
                  <a:lnTo>
                    <a:pt x="63405" y="69409"/>
                  </a:lnTo>
                  <a:lnTo>
                    <a:pt x="65490" y="69409"/>
                  </a:lnTo>
                  <a:lnTo>
                    <a:pt x="66532" y="70900"/>
                  </a:lnTo>
                  <a:lnTo>
                    <a:pt x="67227" y="72857"/>
                  </a:lnTo>
                  <a:lnTo>
                    <a:pt x="67227" y="75838"/>
                  </a:lnTo>
                  <a:lnTo>
                    <a:pt x="65861" y="77795"/>
                  </a:lnTo>
                  <a:lnTo>
                    <a:pt x="65837" y="79782"/>
                  </a:lnTo>
                  <a:lnTo>
                    <a:pt x="66555" y="80776"/>
                  </a:lnTo>
                  <a:lnTo>
                    <a:pt x="65536" y="83260"/>
                  </a:lnTo>
                  <a:lnTo>
                    <a:pt x="63752" y="83788"/>
                  </a:lnTo>
                  <a:lnTo>
                    <a:pt x="64077" y="86211"/>
                  </a:lnTo>
                  <a:lnTo>
                    <a:pt x="69243" y="88788"/>
                  </a:lnTo>
                  <a:lnTo>
                    <a:pt x="69938" y="91770"/>
                  </a:lnTo>
                  <a:lnTo>
                    <a:pt x="68247" y="92204"/>
                  </a:lnTo>
                  <a:lnTo>
                    <a:pt x="65861" y="95683"/>
                  </a:lnTo>
                  <a:lnTo>
                    <a:pt x="65861" y="97608"/>
                  </a:lnTo>
                  <a:lnTo>
                    <a:pt x="66532" y="98664"/>
                  </a:lnTo>
                  <a:lnTo>
                    <a:pt x="66833" y="102142"/>
                  </a:lnTo>
                  <a:lnTo>
                    <a:pt x="69637" y="101180"/>
                  </a:lnTo>
                  <a:lnTo>
                    <a:pt x="72370" y="98167"/>
                  </a:lnTo>
                  <a:lnTo>
                    <a:pt x="74409" y="98198"/>
                  </a:lnTo>
                  <a:lnTo>
                    <a:pt x="74756" y="94689"/>
                  </a:lnTo>
                  <a:lnTo>
                    <a:pt x="77142" y="92173"/>
                  </a:lnTo>
                  <a:lnTo>
                    <a:pt x="78509" y="92204"/>
                  </a:lnTo>
                  <a:lnTo>
                    <a:pt x="79552" y="93726"/>
                  </a:lnTo>
                  <a:lnTo>
                    <a:pt x="80223" y="95652"/>
                  </a:lnTo>
                  <a:lnTo>
                    <a:pt x="80223" y="98664"/>
                  </a:lnTo>
                  <a:lnTo>
                    <a:pt x="78857" y="99658"/>
                  </a:lnTo>
                  <a:lnTo>
                    <a:pt x="78162" y="101645"/>
                  </a:lnTo>
                  <a:lnTo>
                    <a:pt x="78162" y="108602"/>
                  </a:lnTo>
                  <a:lnTo>
                    <a:pt x="77490" y="109565"/>
                  </a:lnTo>
                  <a:lnTo>
                    <a:pt x="77490" y="112484"/>
                  </a:lnTo>
                  <a:lnTo>
                    <a:pt x="78208" y="113509"/>
                  </a:lnTo>
                  <a:lnTo>
                    <a:pt x="78208" y="117515"/>
                  </a:lnTo>
                  <a:lnTo>
                    <a:pt x="79227" y="119937"/>
                  </a:lnTo>
                  <a:lnTo>
                    <a:pt x="84023" y="120000"/>
                  </a:lnTo>
                  <a:lnTo>
                    <a:pt x="84718" y="119037"/>
                  </a:lnTo>
                  <a:lnTo>
                    <a:pt x="87428" y="119037"/>
                  </a:lnTo>
                  <a:lnTo>
                    <a:pt x="88494" y="117484"/>
                  </a:lnTo>
                  <a:lnTo>
                    <a:pt x="88494" y="113540"/>
                  </a:lnTo>
                  <a:lnTo>
                    <a:pt x="87845" y="112484"/>
                  </a:lnTo>
                  <a:lnTo>
                    <a:pt x="87081" y="108602"/>
                  </a:lnTo>
                  <a:lnTo>
                    <a:pt x="85737" y="106552"/>
                  </a:lnTo>
                  <a:lnTo>
                    <a:pt x="85714" y="104565"/>
                  </a:lnTo>
                  <a:lnTo>
                    <a:pt x="84393" y="102639"/>
                  </a:lnTo>
                  <a:lnTo>
                    <a:pt x="88471" y="97608"/>
                  </a:lnTo>
                  <a:lnTo>
                    <a:pt x="87799" y="96708"/>
                  </a:lnTo>
                  <a:lnTo>
                    <a:pt x="86733" y="94192"/>
                  </a:lnTo>
                  <a:lnTo>
                    <a:pt x="84023" y="92204"/>
                  </a:lnTo>
                  <a:lnTo>
                    <a:pt x="81613" y="88726"/>
                  </a:lnTo>
                  <a:lnTo>
                    <a:pt x="81637" y="85714"/>
                  </a:lnTo>
                  <a:lnTo>
                    <a:pt x="85042" y="80807"/>
                  </a:lnTo>
                  <a:lnTo>
                    <a:pt x="85366" y="79316"/>
                  </a:lnTo>
                  <a:lnTo>
                    <a:pt x="86733" y="79316"/>
                  </a:lnTo>
                  <a:lnTo>
                    <a:pt x="88841" y="75341"/>
                  </a:lnTo>
                  <a:lnTo>
                    <a:pt x="90880" y="78354"/>
                  </a:lnTo>
                  <a:lnTo>
                    <a:pt x="92918" y="78291"/>
                  </a:lnTo>
                  <a:lnTo>
                    <a:pt x="93938" y="76832"/>
                  </a:lnTo>
                  <a:lnTo>
                    <a:pt x="93243" y="74875"/>
                  </a:lnTo>
                  <a:lnTo>
                    <a:pt x="93243" y="70931"/>
                  </a:lnTo>
                  <a:lnTo>
                    <a:pt x="91552" y="67422"/>
                  </a:lnTo>
                  <a:lnTo>
                    <a:pt x="89142" y="65900"/>
                  </a:lnTo>
                  <a:lnTo>
                    <a:pt x="88424" y="58944"/>
                  </a:lnTo>
                  <a:lnTo>
                    <a:pt x="88818" y="58447"/>
                  </a:lnTo>
                  <a:lnTo>
                    <a:pt x="89837" y="59937"/>
                  </a:lnTo>
                  <a:lnTo>
                    <a:pt x="89861" y="62018"/>
                  </a:lnTo>
                  <a:lnTo>
                    <a:pt x="90833" y="64378"/>
                  </a:lnTo>
                  <a:lnTo>
                    <a:pt x="93637" y="63385"/>
                  </a:lnTo>
                  <a:lnTo>
                    <a:pt x="96347" y="66397"/>
                  </a:lnTo>
                  <a:lnTo>
                    <a:pt x="97065" y="65434"/>
                  </a:lnTo>
                  <a:lnTo>
                    <a:pt x="97413" y="65900"/>
                  </a:lnTo>
                  <a:lnTo>
                    <a:pt x="96694" y="69875"/>
                  </a:lnTo>
                  <a:lnTo>
                    <a:pt x="98108" y="73850"/>
                  </a:lnTo>
                  <a:lnTo>
                    <a:pt x="98108" y="75838"/>
                  </a:lnTo>
                  <a:lnTo>
                    <a:pt x="98756" y="76832"/>
                  </a:lnTo>
                  <a:lnTo>
                    <a:pt x="98756" y="83757"/>
                  </a:lnTo>
                  <a:lnTo>
                    <a:pt x="98061" y="84813"/>
                  </a:lnTo>
                  <a:lnTo>
                    <a:pt x="98756" y="85807"/>
                  </a:lnTo>
                  <a:lnTo>
                    <a:pt x="98756" y="87763"/>
                  </a:lnTo>
                  <a:lnTo>
                    <a:pt x="100146" y="88726"/>
                  </a:lnTo>
                  <a:lnTo>
                    <a:pt x="100146" y="90745"/>
                  </a:lnTo>
                  <a:lnTo>
                    <a:pt x="102579" y="91211"/>
                  </a:lnTo>
                  <a:lnTo>
                    <a:pt x="103552" y="92670"/>
                  </a:lnTo>
                  <a:lnTo>
                    <a:pt x="104200" y="97670"/>
                  </a:lnTo>
                  <a:lnTo>
                    <a:pt x="102833" y="100590"/>
                  </a:lnTo>
                  <a:lnTo>
                    <a:pt x="103899" y="104068"/>
                  </a:lnTo>
                  <a:lnTo>
                    <a:pt x="105266" y="104130"/>
                  </a:lnTo>
                  <a:lnTo>
                    <a:pt x="105961" y="105124"/>
                  </a:lnTo>
                  <a:close/>
                </a:path>
              </a:pathLst>
            </a:custGeom>
            <a:solidFill>
              <a:srgbClr val="2287B4"/>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sp>
        <p:nvSpPr>
          <p:cNvPr id="2179" name="Google Shape;2179;p83"/>
          <p:cNvSpPr/>
          <p:nvPr/>
        </p:nvSpPr>
        <p:spPr>
          <a:xfrm>
            <a:off x="17093802" y="7697426"/>
            <a:ext cx="147828" cy="130580"/>
          </a:xfrm>
          <a:custGeom>
            <a:rect b="b" l="l" r="r" t="t"/>
            <a:pathLst>
              <a:path extrusionOk="0" h="120000" w="120000">
                <a:moveTo>
                  <a:pt x="0" y="12000"/>
                </a:moveTo>
                <a:lnTo>
                  <a:pt x="2000" y="84000"/>
                </a:lnTo>
                <a:lnTo>
                  <a:pt x="30000" y="119250"/>
                </a:lnTo>
                <a:lnTo>
                  <a:pt x="69333" y="120000"/>
                </a:lnTo>
                <a:lnTo>
                  <a:pt x="120000" y="84750"/>
                </a:lnTo>
                <a:lnTo>
                  <a:pt x="118666" y="36000"/>
                </a:lnTo>
                <a:lnTo>
                  <a:pt x="89333" y="0"/>
                </a:lnTo>
                <a:lnTo>
                  <a:pt x="10666" y="2250"/>
                </a:lnTo>
                <a:lnTo>
                  <a:pt x="0" y="12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0" name="Google Shape;2180;p83"/>
          <p:cNvSpPr/>
          <p:nvPr/>
        </p:nvSpPr>
        <p:spPr>
          <a:xfrm>
            <a:off x="15514527" y="7566844"/>
            <a:ext cx="123190" cy="105944"/>
          </a:xfrm>
          <a:custGeom>
            <a:rect b="b" l="l" r="r" t="t"/>
            <a:pathLst>
              <a:path extrusionOk="0" h="120000" w="120000">
                <a:moveTo>
                  <a:pt x="108800" y="0"/>
                </a:moveTo>
                <a:lnTo>
                  <a:pt x="36800" y="0"/>
                </a:lnTo>
                <a:lnTo>
                  <a:pt x="0" y="44062"/>
                </a:lnTo>
                <a:lnTo>
                  <a:pt x="1600" y="105937"/>
                </a:lnTo>
                <a:lnTo>
                  <a:pt x="12800" y="120000"/>
                </a:lnTo>
                <a:lnTo>
                  <a:pt x="84000" y="118125"/>
                </a:lnTo>
                <a:lnTo>
                  <a:pt x="120000" y="43125"/>
                </a:lnTo>
                <a:lnTo>
                  <a:pt x="118400" y="15000"/>
                </a:lnTo>
                <a:lnTo>
                  <a:pt x="108800"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1" name="Google Shape;2181;p83"/>
          <p:cNvSpPr/>
          <p:nvPr/>
        </p:nvSpPr>
        <p:spPr>
          <a:xfrm>
            <a:off x="15223803" y="8355252"/>
            <a:ext cx="290722" cy="288260"/>
          </a:xfrm>
          <a:custGeom>
            <a:rect b="b" l="l" r="r" t="t"/>
            <a:pathLst>
              <a:path extrusionOk="0" h="120000" w="120000">
                <a:moveTo>
                  <a:pt x="15168" y="21477"/>
                </a:moveTo>
                <a:lnTo>
                  <a:pt x="0" y="48750"/>
                </a:lnTo>
                <a:lnTo>
                  <a:pt x="1011" y="81477"/>
                </a:lnTo>
                <a:lnTo>
                  <a:pt x="35730" y="120000"/>
                </a:lnTo>
                <a:lnTo>
                  <a:pt x="55617" y="119659"/>
                </a:lnTo>
                <a:lnTo>
                  <a:pt x="74831" y="86931"/>
                </a:lnTo>
                <a:lnTo>
                  <a:pt x="110224" y="81477"/>
                </a:lnTo>
                <a:lnTo>
                  <a:pt x="120000" y="59659"/>
                </a:lnTo>
                <a:lnTo>
                  <a:pt x="120000" y="27272"/>
                </a:lnTo>
                <a:lnTo>
                  <a:pt x="95393" y="0"/>
                </a:lnTo>
                <a:lnTo>
                  <a:pt x="15168" y="2147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2" name="Google Shape;2182;p83"/>
          <p:cNvSpPr/>
          <p:nvPr/>
        </p:nvSpPr>
        <p:spPr>
          <a:xfrm>
            <a:off x="14615252" y="8537573"/>
            <a:ext cx="633190" cy="603626"/>
          </a:xfrm>
          <a:custGeom>
            <a:rect b="b" l="l" r="r" t="t"/>
            <a:pathLst>
              <a:path extrusionOk="0" h="120000" w="120000">
                <a:moveTo>
                  <a:pt x="110661" y="44244"/>
                </a:moveTo>
                <a:lnTo>
                  <a:pt x="110817" y="18122"/>
                </a:lnTo>
                <a:lnTo>
                  <a:pt x="94474" y="4897"/>
                </a:lnTo>
                <a:lnTo>
                  <a:pt x="62412" y="5061"/>
                </a:lnTo>
                <a:lnTo>
                  <a:pt x="57898" y="0"/>
                </a:lnTo>
                <a:lnTo>
                  <a:pt x="39377" y="0"/>
                </a:lnTo>
                <a:lnTo>
                  <a:pt x="34863" y="5061"/>
                </a:lnTo>
                <a:lnTo>
                  <a:pt x="11828" y="5061"/>
                </a:lnTo>
                <a:lnTo>
                  <a:pt x="311" y="18285"/>
                </a:lnTo>
                <a:lnTo>
                  <a:pt x="0" y="28244"/>
                </a:lnTo>
                <a:lnTo>
                  <a:pt x="11828" y="36408"/>
                </a:lnTo>
                <a:lnTo>
                  <a:pt x="30038" y="36408"/>
                </a:lnTo>
                <a:lnTo>
                  <a:pt x="50894" y="54367"/>
                </a:lnTo>
                <a:lnTo>
                  <a:pt x="53229" y="67591"/>
                </a:lnTo>
                <a:lnTo>
                  <a:pt x="62256" y="67591"/>
                </a:lnTo>
                <a:lnTo>
                  <a:pt x="67081" y="62530"/>
                </a:lnTo>
                <a:lnTo>
                  <a:pt x="69416" y="65142"/>
                </a:lnTo>
                <a:lnTo>
                  <a:pt x="78599" y="101551"/>
                </a:lnTo>
                <a:lnTo>
                  <a:pt x="94630" y="120000"/>
                </a:lnTo>
                <a:lnTo>
                  <a:pt x="108482" y="119510"/>
                </a:lnTo>
                <a:lnTo>
                  <a:pt x="115642" y="112163"/>
                </a:lnTo>
                <a:lnTo>
                  <a:pt x="119999" y="75265"/>
                </a:lnTo>
                <a:lnTo>
                  <a:pt x="106147" y="59918"/>
                </a:lnTo>
                <a:lnTo>
                  <a:pt x="110661" y="4424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3" name="Google Shape;2183;p83"/>
          <p:cNvSpPr/>
          <p:nvPr/>
        </p:nvSpPr>
        <p:spPr>
          <a:xfrm>
            <a:off x="15637713" y="5940757"/>
            <a:ext cx="98552" cy="103474"/>
          </a:xfrm>
          <a:custGeom>
            <a:rect b="b" l="l" r="r" t="t"/>
            <a:pathLst>
              <a:path extrusionOk="0" h="120000" w="120000">
                <a:moveTo>
                  <a:pt x="16000" y="937"/>
                </a:moveTo>
                <a:lnTo>
                  <a:pt x="3000" y="15000"/>
                </a:lnTo>
                <a:lnTo>
                  <a:pt x="0" y="75000"/>
                </a:lnTo>
                <a:lnTo>
                  <a:pt x="46000" y="120000"/>
                </a:lnTo>
                <a:lnTo>
                  <a:pt x="104000" y="119062"/>
                </a:lnTo>
                <a:lnTo>
                  <a:pt x="119000" y="104062"/>
                </a:lnTo>
                <a:lnTo>
                  <a:pt x="120000" y="44062"/>
                </a:lnTo>
                <a:lnTo>
                  <a:pt x="73000" y="0"/>
                </a:lnTo>
                <a:lnTo>
                  <a:pt x="16000" y="93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4" name="Google Shape;2184;p83"/>
          <p:cNvSpPr/>
          <p:nvPr/>
        </p:nvSpPr>
        <p:spPr>
          <a:xfrm>
            <a:off x="16926269" y="5255830"/>
            <a:ext cx="120726" cy="160144"/>
          </a:xfrm>
          <a:custGeom>
            <a:rect b="b" l="l" r="r" t="t"/>
            <a:pathLst>
              <a:path extrusionOk="0" h="120000" w="120000">
                <a:moveTo>
                  <a:pt x="107027" y="120000"/>
                </a:moveTo>
                <a:lnTo>
                  <a:pt x="120000" y="108247"/>
                </a:lnTo>
                <a:lnTo>
                  <a:pt x="118378" y="50103"/>
                </a:lnTo>
                <a:lnTo>
                  <a:pt x="59189" y="618"/>
                </a:lnTo>
                <a:lnTo>
                  <a:pt x="12162" y="0"/>
                </a:lnTo>
                <a:lnTo>
                  <a:pt x="0" y="10515"/>
                </a:lnTo>
                <a:lnTo>
                  <a:pt x="0" y="69896"/>
                </a:lnTo>
                <a:lnTo>
                  <a:pt x="59189" y="119381"/>
                </a:lnTo>
                <a:lnTo>
                  <a:pt x="107027" y="120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5" name="Google Shape;2185;p83"/>
          <p:cNvSpPr/>
          <p:nvPr/>
        </p:nvSpPr>
        <p:spPr>
          <a:xfrm>
            <a:off x="16147716" y="5282928"/>
            <a:ext cx="973188" cy="1155508"/>
          </a:xfrm>
          <a:custGeom>
            <a:rect b="b" l="l" r="r" t="t"/>
            <a:pathLst>
              <a:path extrusionOk="0" h="120000" w="120000">
                <a:moveTo>
                  <a:pt x="107655" y="107795"/>
                </a:moveTo>
                <a:lnTo>
                  <a:pt x="107757" y="83129"/>
                </a:lnTo>
                <a:lnTo>
                  <a:pt x="113827" y="72460"/>
                </a:lnTo>
                <a:lnTo>
                  <a:pt x="119797" y="64267"/>
                </a:lnTo>
                <a:lnTo>
                  <a:pt x="116762" y="58634"/>
                </a:lnTo>
                <a:lnTo>
                  <a:pt x="119797" y="53172"/>
                </a:lnTo>
                <a:lnTo>
                  <a:pt x="120000" y="42247"/>
                </a:lnTo>
                <a:lnTo>
                  <a:pt x="109274" y="30042"/>
                </a:lnTo>
                <a:lnTo>
                  <a:pt x="98954" y="31322"/>
                </a:lnTo>
                <a:lnTo>
                  <a:pt x="101888" y="25945"/>
                </a:lnTo>
                <a:lnTo>
                  <a:pt x="101888" y="17752"/>
                </a:lnTo>
                <a:lnTo>
                  <a:pt x="89848" y="9559"/>
                </a:lnTo>
                <a:lnTo>
                  <a:pt x="89848" y="4182"/>
                </a:lnTo>
                <a:lnTo>
                  <a:pt x="85396" y="0"/>
                </a:lnTo>
                <a:lnTo>
                  <a:pt x="64553" y="0"/>
                </a:lnTo>
                <a:lnTo>
                  <a:pt x="61416" y="2645"/>
                </a:lnTo>
                <a:lnTo>
                  <a:pt x="25396" y="2645"/>
                </a:lnTo>
                <a:lnTo>
                  <a:pt x="16492" y="8193"/>
                </a:lnTo>
                <a:lnTo>
                  <a:pt x="7588" y="8278"/>
                </a:lnTo>
                <a:lnTo>
                  <a:pt x="0" y="14935"/>
                </a:lnTo>
                <a:lnTo>
                  <a:pt x="101" y="17752"/>
                </a:lnTo>
                <a:lnTo>
                  <a:pt x="4654" y="21849"/>
                </a:lnTo>
                <a:lnTo>
                  <a:pt x="9106" y="23300"/>
                </a:lnTo>
                <a:lnTo>
                  <a:pt x="5969" y="26031"/>
                </a:lnTo>
                <a:lnTo>
                  <a:pt x="6273" y="34224"/>
                </a:lnTo>
                <a:lnTo>
                  <a:pt x="10522" y="38236"/>
                </a:lnTo>
                <a:lnTo>
                  <a:pt x="19527" y="38236"/>
                </a:lnTo>
                <a:lnTo>
                  <a:pt x="23878" y="42418"/>
                </a:lnTo>
                <a:lnTo>
                  <a:pt x="25396" y="60085"/>
                </a:lnTo>
                <a:lnTo>
                  <a:pt x="37537" y="60000"/>
                </a:lnTo>
                <a:lnTo>
                  <a:pt x="44924" y="64096"/>
                </a:lnTo>
                <a:lnTo>
                  <a:pt x="38954" y="72290"/>
                </a:lnTo>
                <a:lnTo>
                  <a:pt x="39055" y="77752"/>
                </a:lnTo>
                <a:lnTo>
                  <a:pt x="40370" y="79203"/>
                </a:lnTo>
                <a:lnTo>
                  <a:pt x="46441" y="79203"/>
                </a:lnTo>
                <a:lnTo>
                  <a:pt x="49477" y="76472"/>
                </a:lnTo>
                <a:lnTo>
                  <a:pt x="51096" y="77752"/>
                </a:lnTo>
                <a:lnTo>
                  <a:pt x="44822" y="88677"/>
                </a:lnTo>
                <a:lnTo>
                  <a:pt x="44924" y="94224"/>
                </a:lnTo>
                <a:lnTo>
                  <a:pt x="38954" y="102332"/>
                </a:lnTo>
                <a:lnTo>
                  <a:pt x="38954" y="110526"/>
                </a:lnTo>
                <a:lnTo>
                  <a:pt x="41888" y="115988"/>
                </a:lnTo>
                <a:lnTo>
                  <a:pt x="58482" y="120000"/>
                </a:lnTo>
                <a:lnTo>
                  <a:pt x="61315" y="117354"/>
                </a:lnTo>
                <a:lnTo>
                  <a:pt x="73355" y="117354"/>
                </a:lnTo>
                <a:lnTo>
                  <a:pt x="76492" y="114708"/>
                </a:lnTo>
                <a:lnTo>
                  <a:pt x="100269" y="114708"/>
                </a:lnTo>
                <a:lnTo>
                  <a:pt x="107655" y="107795"/>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6" name="Google Shape;2186;p83"/>
          <p:cNvSpPr/>
          <p:nvPr/>
        </p:nvSpPr>
        <p:spPr>
          <a:xfrm>
            <a:off x="16026991" y="7672793"/>
            <a:ext cx="170000" cy="155218"/>
          </a:xfrm>
          <a:custGeom>
            <a:rect b="b" l="l" r="r" t="t"/>
            <a:pathLst>
              <a:path extrusionOk="0" h="120000" w="120000">
                <a:moveTo>
                  <a:pt x="8695" y="20104"/>
                </a:moveTo>
                <a:lnTo>
                  <a:pt x="0" y="91727"/>
                </a:lnTo>
                <a:lnTo>
                  <a:pt x="26086" y="120000"/>
                </a:lnTo>
                <a:lnTo>
                  <a:pt x="112463" y="119371"/>
                </a:lnTo>
                <a:lnTo>
                  <a:pt x="120000" y="9424"/>
                </a:lnTo>
                <a:lnTo>
                  <a:pt x="42318" y="0"/>
                </a:lnTo>
                <a:lnTo>
                  <a:pt x="8695" y="2010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7" name="Google Shape;2187;p83"/>
          <p:cNvSpPr/>
          <p:nvPr/>
        </p:nvSpPr>
        <p:spPr>
          <a:xfrm>
            <a:off x="15418438" y="5492350"/>
            <a:ext cx="352320" cy="448408"/>
          </a:xfrm>
          <a:custGeom>
            <a:rect b="b" l="l" r="r" t="t"/>
            <a:pathLst>
              <a:path extrusionOk="0" h="120000" w="120000">
                <a:moveTo>
                  <a:pt x="120000" y="0"/>
                </a:moveTo>
                <a:lnTo>
                  <a:pt x="53581" y="7279"/>
                </a:lnTo>
                <a:lnTo>
                  <a:pt x="37116" y="0"/>
                </a:lnTo>
                <a:lnTo>
                  <a:pt x="24837" y="10588"/>
                </a:lnTo>
                <a:lnTo>
                  <a:pt x="32930" y="38823"/>
                </a:lnTo>
                <a:lnTo>
                  <a:pt x="0" y="60220"/>
                </a:lnTo>
                <a:lnTo>
                  <a:pt x="0" y="67058"/>
                </a:lnTo>
                <a:lnTo>
                  <a:pt x="33209" y="74558"/>
                </a:lnTo>
                <a:lnTo>
                  <a:pt x="33488" y="87794"/>
                </a:lnTo>
                <a:lnTo>
                  <a:pt x="24558" y="95294"/>
                </a:lnTo>
                <a:lnTo>
                  <a:pt x="45767" y="112941"/>
                </a:lnTo>
                <a:lnTo>
                  <a:pt x="61953" y="120000"/>
                </a:lnTo>
                <a:lnTo>
                  <a:pt x="70046" y="112941"/>
                </a:lnTo>
                <a:lnTo>
                  <a:pt x="87069" y="112500"/>
                </a:lnTo>
                <a:lnTo>
                  <a:pt x="107720" y="102352"/>
                </a:lnTo>
                <a:lnTo>
                  <a:pt x="107162" y="74117"/>
                </a:lnTo>
                <a:lnTo>
                  <a:pt x="91255" y="53161"/>
                </a:lnTo>
                <a:lnTo>
                  <a:pt x="90976" y="38823"/>
                </a:lnTo>
                <a:lnTo>
                  <a:pt x="107441" y="31323"/>
                </a:lnTo>
                <a:lnTo>
                  <a:pt x="120000"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8" name="Google Shape;2188;p83"/>
          <p:cNvSpPr/>
          <p:nvPr/>
        </p:nvSpPr>
        <p:spPr>
          <a:xfrm>
            <a:off x="14398438" y="9665979"/>
            <a:ext cx="680002" cy="891886"/>
          </a:xfrm>
          <a:custGeom>
            <a:rect b="b" l="l" r="r" t="t"/>
            <a:pathLst>
              <a:path extrusionOk="0" h="120000" w="120000">
                <a:moveTo>
                  <a:pt x="104963" y="63646"/>
                </a:moveTo>
                <a:lnTo>
                  <a:pt x="79228" y="63535"/>
                </a:lnTo>
                <a:lnTo>
                  <a:pt x="64337" y="51160"/>
                </a:lnTo>
                <a:lnTo>
                  <a:pt x="59855" y="44309"/>
                </a:lnTo>
                <a:lnTo>
                  <a:pt x="62024" y="38784"/>
                </a:lnTo>
                <a:lnTo>
                  <a:pt x="94265" y="30165"/>
                </a:lnTo>
                <a:lnTo>
                  <a:pt x="87903" y="21215"/>
                </a:lnTo>
                <a:lnTo>
                  <a:pt x="81542" y="19668"/>
                </a:lnTo>
                <a:lnTo>
                  <a:pt x="90072" y="12486"/>
                </a:lnTo>
                <a:lnTo>
                  <a:pt x="89927" y="1988"/>
                </a:lnTo>
                <a:lnTo>
                  <a:pt x="79373" y="0"/>
                </a:lnTo>
                <a:lnTo>
                  <a:pt x="75036" y="3535"/>
                </a:lnTo>
                <a:lnTo>
                  <a:pt x="49012" y="3535"/>
                </a:lnTo>
                <a:lnTo>
                  <a:pt x="38602" y="19558"/>
                </a:lnTo>
                <a:lnTo>
                  <a:pt x="42795" y="23093"/>
                </a:lnTo>
                <a:lnTo>
                  <a:pt x="42795" y="30165"/>
                </a:lnTo>
                <a:lnTo>
                  <a:pt x="25879" y="44309"/>
                </a:lnTo>
                <a:lnTo>
                  <a:pt x="25590" y="51270"/>
                </a:lnTo>
                <a:lnTo>
                  <a:pt x="36578" y="53038"/>
                </a:lnTo>
                <a:lnTo>
                  <a:pt x="44963" y="49502"/>
                </a:lnTo>
                <a:lnTo>
                  <a:pt x="51180" y="54806"/>
                </a:lnTo>
                <a:lnTo>
                  <a:pt x="55662" y="65414"/>
                </a:lnTo>
                <a:lnTo>
                  <a:pt x="51180" y="68729"/>
                </a:lnTo>
                <a:lnTo>
                  <a:pt x="51180" y="75911"/>
                </a:lnTo>
                <a:lnTo>
                  <a:pt x="44819" y="81215"/>
                </a:lnTo>
                <a:lnTo>
                  <a:pt x="36578" y="77679"/>
                </a:lnTo>
                <a:lnTo>
                  <a:pt x="23566" y="81104"/>
                </a:lnTo>
                <a:lnTo>
                  <a:pt x="15036" y="95359"/>
                </a:lnTo>
                <a:lnTo>
                  <a:pt x="10554" y="91712"/>
                </a:lnTo>
                <a:lnTo>
                  <a:pt x="2024" y="91712"/>
                </a:lnTo>
                <a:lnTo>
                  <a:pt x="0" y="111049"/>
                </a:lnTo>
                <a:lnTo>
                  <a:pt x="10843" y="113149"/>
                </a:lnTo>
                <a:lnTo>
                  <a:pt x="15036" y="120000"/>
                </a:lnTo>
                <a:lnTo>
                  <a:pt x="23710" y="120000"/>
                </a:lnTo>
                <a:lnTo>
                  <a:pt x="27614" y="116574"/>
                </a:lnTo>
                <a:lnTo>
                  <a:pt x="36144" y="116685"/>
                </a:lnTo>
                <a:lnTo>
                  <a:pt x="49301" y="105966"/>
                </a:lnTo>
                <a:lnTo>
                  <a:pt x="53638" y="105966"/>
                </a:lnTo>
                <a:lnTo>
                  <a:pt x="57831" y="98895"/>
                </a:lnTo>
                <a:lnTo>
                  <a:pt x="70554" y="91823"/>
                </a:lnTo>
                <a:lnTo>
                  <a:pt x="83421" y="91823"/>
                </a:lnTo>
                <a:lnTo>
                  <a:pt x="92096" y="102430"/>
                </a:lnTo>
                <a:lnTo>
                  <a:pt x="96144" y="102320"/>
                </a:lnTo>
                <a:lnTo>
                  <a:pt x="98457" y="93591"/>
                </a:lnTo>
                <a:lnTo>
                  <a:pt x="115662" y="83204"/>
                </a:lnTo>
                <a:lnTo>
                  <a:pt x="115228" y="75911"/>
                </a:lnTo>
                <a:lnTo>
                  <a:pt x="120000" y="72486"/>
                </a:lnTo>
                <a:lnTo>
                  <a:pt x="104963" y="6364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89" name="Google Shape;2189;p83"/>
          <p:cNvSpPr/>
          <p:nvPr/>
        </p:nvSpPr>
        <p:spPr>
          <a:xfrm>
            <a:off x="11550317" y="11085110"/>
            <a:ext cx="123190" cy="130580"/>
          </a:xfrm>
          <a:custGeom>
            <a:rect b="b" l="l" r="r" t="t"/>
            <a:pathLst>
              <a:path extrusionOk="0" h="120000" w="120000">
                <a:moveTo>
                  <a:pt x="61208" y="0"/>
                </a:moveTo>
                <a:lnTo>
                  <a:pt x="12080" y="1509"/>
                </a:lnTo>
                <a:lnTo>
                  <a:pt x="0" y="12075"/>
                </a:lnTo>
                <a:lnTo>
                  <a:pt x="805" y="60377"/>
                </a:lnTo>
                <a:lnTo>
                  <a:pt x="59597" y="120000"/>
                </a:lnTo>
                <a:lnTo>
                  <a:pt x="118389" y="83773"/>
                </a:lnTo>
                <a:lnTo>
                  <a:pt x="120000" y="36981"/>
                </a:lnTo>
                <a:lnTo>
                  <a:pt x="83758" y="25660"/>
                </a:lnTo>
                <a:lnTo>
                  <a:pt x="61208"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0" name="Google Shape;2190;p83"/>
          <p:cNvSpPr/>
          <p:nvPr/>
        </p:nvSpPr>
        <p:spPr>
          <a:xfrm>
            <a:off x="11648867" y="6598583"/>
            <a:ext cx="583914" cy="1049566"/>
          </a:xfrm>
          <a:custGeom>
            <a:rect b="b" l="l" r="r" t="t"/>
            <a:pathLst>
              <a:path extrusionOk="0" h="120000" w="120000">
                <a:moveTo>
                  <a:pt x="104662" y="25707"/>
                </a:moveTo>
                <a:lnTo>
                  <a:pt x="104662" y="19702"/>
                </a:lnTo>
                <a:lnTo>
                  <a:pt x="119494" y="13698"/>
                </a:lnTo>
                <a:lnTo>
                  <a:pt x="120000" y="1688"/>
                </a:lnTo>
                <a:lnTo>
                  <a:pt x="112247" y="0"/>
                </a:lnTo>
                <a:lnTo>
                  <a:pt x="72640" y="27114"/>
                </a:lnTo>
                <a:lnTo>
                  <a:pt x="64887" y="22611"/>
                </a:lnTo>
                <a:lnTo>
                  <a:pt x="64719" y="16606"/>
                </a:lnTo>
                <a:lnTo>
                  <a:pt x="52415" y="12103"/>
                </a:lnTo>
                <a:lnTo>
                  <a:pt x="17528" y="30023"/>
                </a:lnTo>
                <a:lnTo>
                  <a:pt x="0" y="34714"/>
                </a:lnTo>
                <a:lnTo>
                  <a:pt x="0" y="55637"/>
                </a:lnTo>
                <a:lnTo>
                  <a:pt x="5056" y="58639"/>
                </a:lnTo>
                <a:lnTo>
                  <a:pt x="4719" y="64644"/>
                </a:lnTo>
                <a:lnTo>
                  <a:pt x="10280" y="70648"/>
                </a:lnTo>
                <a:lnTo>
                  <a:pt x="20056" y="76465"/>
                </a:lnTo>
                <a:lnTo>
                  <a:pt x="19719" y="79655"/>
                </a:lnTo>
                <a:lnTo>
                  <a:pt x="30000" y="85473"/>
                </a:lnTo>
                <a:lnTo>
                  <a:pt x="30000" y="97388"/>
                </a:lnTo>
                <a:lnTo>
                  <a:pt x="39775" y="103580"/>
                </a:lnTo>
                <a:lnTo>
                  <a:pt x="35056" y="109773"/>
                </a:lnTo>
                <a:lnTo>
                  <a:pt x="37247" y="120000"/>
                </a:lnTo>
                <a:lnTo>
                  <a:pt x="52078" y="120000"/>
                </a:lnTo>
                <a:lnTo>
                  <a:pt x="69943" y="112587"/>
                </a:lnTo>
                <a:lnTo>
                  <a:pt x="60168" y="100672"/>
                </a:lnTo>
                <a:lnTo>
                  <a:pt x="69943" y="94573"/>
                </a:lnTo>
                <a:lnTo>
                  <a:pt x="69943" y="82470"/>
                </a:lnTo>
                <a:lnTo>
                  <a:pt x="77696" y="75152"/>
                </a:lnTo>
                <a:lnTo>
                  <a:pt x="84943" y="73745"/>
                </a:lnTo>
                <a:lnTo>
                  <a:pt x="84943" y="49538"/>
                </a:lnTo>
                <a:lnTo>
                  <a:pt x="89831" y="46630"/>
                </a:lnTo>
                <a:lnTo>
                  <a:pt x="89662" y="31712"/>
                </a:lnTo>
                <a:lnTo>
                  <a:pt x="97415" y="30211"/>
                </a:lnTo>
                <a:lnTo>
                  <a:pt x="104662" y="2570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1" name="Google Shape;2191;p83"/>
          <p:cNvSpPr/>
          <p:nvPr/>
        </p:nvSpPr>
        <p:spPr>
          <a:xfrm>
            <a:off x="13277420" y="10402647"/>
            <a:ext cx="389278" cy="421306"/>
          </a:xfrm>
          <a:custGeom>
            <a:rect b="b" l="l" r="r" t="t"/>
            <a:pathLst>
              <a:path extrusionOk="0" h="120000" w="120000">
                <a:moveTo>
                  <a:pt x="89620" y="26301"/>
                </a:moveTo>
                <a:lnTo>
                  <a:pt x="71139" y="234"/>
                </a:lnTo>
                <a:lnTo>
                  <a:pt x="34177" y="0"/>
                </a:lnTo>
                <a:lnTo>
                  <a:pt x="0" y="48610"/>
                </a:lnTo>
                <a:lnTo>
                  <a:pt x="0" y="86183"/>
                </a:lnTo>
                <a:lnTo>
                  <a:pt x="18481" y="97221"/>
                </a:lnTo>
                <a:lnTo>
                  <a:pt x="33417" y="97221"/>
                </a:lnTo>
                <a:lnTo>
                  <a:pt x="56455" y="120000"/>
                </a:lnTo>
                <a:lnTo>
                  <a:pt x="78734" y="119765"/>
                </a:lnTo>
                <a:lnTo>
                  <a:pt x="86075" y="112485"/>
                </a:lnTo>
                <a:lnTo>
                  <a:pt x="112405" y="108493"/>
                </a:lnTo>
                <a:lnTo>
                  <a:pt x="120000" y="63170"/>
                </a:lnTo>
                <a:lnTo>
                  <a:pt x="89620" y="55890"/>
                </a:lnTo>
                <a:lnTo>
                  <a:pt x="89620" y="26301"/>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2" name="Google Shape;2192;p83"/>
          <p:cNvSpPr/>
          <p:nvPr/>
        </p:nvSpPr>
        <p:spPr>
          <a:xfrm>
            <a:off x="14883802" y="7488006"/>
            <a:ext cx="364636" cy="418840"/>
          </a:xfrm>
          <a:custGeom>
            <a:rect b="b" l="l" r="r" t="t"/>
            <a:pathLst>
              <a:path extrusionOk="0" h="120000" w="120000">
                <a:moveTo>
                  <a:pt x="104359" y="26301"/>
                </a:moveTo>
                <a:lnTo>
                  <a:pt x="104089" y="11037"/>
                </a:lnTo>
                <a:lnTo>
                  <a:pt x="91955" y="0"/>
                </a:lnTo>
                <a:lnTo>
                  <a:pt x="60134" y="0"/>
                </a:lnTo>
                <a:lnTo>
                  <a:pt x="43955" y="14794"/>
                </a:lnTo>
                <a:lnTo>
                  <a:pt x="20224" y="15264"/>
                </a:lnTo>
                <a:lnTo>
                  <a:pt x="0" y="26301"/>
                </a:lnTo>
                <a:lnTo>
                  <a:pt x="16449" y="48845"/>
                </a:lnTo>
                <a:lnTo>
                  <a:pt x="24269" y="94168"/>
                </a:lnTo>
                <a:lnTo>
                  <a:pt x="35865" y="112485"/>
                </a:lnTo>
                <a:lnTo>
                  <a:pt x="52044" y="112720"/>
                </a:lnTo>
                <a:lnTo>
                  <a:pt x="60674" y="120000"/>
                </a:lnTo>
                <a:lnTo>
                  <a:pt x="92494" y="119765"/>
                </a:lnTo>
                <a:lnTo>
                  <a:pt x="120000" y="100978"/>
                </a:lnTo>
                <a:lnTo>
                  <a:pt x="120000" y="71154"/>
                </a:lnTo>
                <a:lnTo>
                  <a:pt x="108134" y="52133"/>
                </a:lnTo>
                <a:lnTo>
                  <a:pt x="76044" y="52133"/>
                </a:lnTo>
                <a:lnTo>
                  <a:pt x="67955" y="59882"/>
                </a:lnTo>
                <a:lnTo>
                  <a:pt x="56089" y="56360"/>
                </a:lnTo>
                <a:lnTo>
                  <a:pt x="76314" y="37338"/>
                </a:lnTo>
                <a:lnTo>
                  <a:pt x="104359" y="26301"/>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3" name="Google Shape;2193;p83"/>
          <p:cNvSpPr/>
          <p:nvPr/>
        </p:nvSpPr>
        <p:spPr>
          <a:xfrm>
            <a:off x="12764957" y="6285684"/>
            <a:ext cx="145362" cy="182316"/>
          </a:xfrm>
          <a:custGeom>
            <a:rect b="b" l="l" r="r" t="t"/>
            <a:pathLst>
              <a:path extrusionOk="0" h="120000" w="120000">
                <a:moveTo>
                  <a:pt x="101123" y="94054"/>
                </a:moveTo>
                <a:lnTo>
                  <a:pt x="120000" y="42702"/>
                </a:lnTo>
                <a:lnTo>
                  <a:pt x="91011" y="16756"/>
                </a:lnTo>
                <a:lnTo>
                  <a:pt x="31011" y="0"/>
                </a:lnTo>
                <a:lnTo>
                  <a:pt x="674" y="25405"/>
                </a:lnTo>
                <a:lnTo>
                  <a:pt x="0" y="94054"/>
                </a:lnTo>
                <a:lnTo>
                  <a:pt x="31011" y="120000"/>
                </a:lnTo>
                <a:lnTo>
                  <a:pt x="51910" y="120000"/>
                </a:lnTo>
                <a:lnTo>
                  <a:pt x="101123" y="9405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4" name="Google Shape;2194;p83"/>
          <p:cNvSpPr/>
          <p:nvPr/>
        </p:nvSpPr>
        <p:spPr>
          <a:xfrm>
            <a:off x="13444958" y="5287854"/>
            <a:ext cx="73912" cy="76376"/>
          </a:xfrm>
          <a:custGeom>
            <a:rect b="b" l="l" r="r" t="t"/>
            <a:pathLst>
              <a:path extrusionOk="0" h="120000" w="120000">
                <a:moveTo>
                  <a:pt x="59340" y="120000"/>
                </a:moveTo>
                <a:lnTo>
                  <a:pt x="120000" y="58105"/>
                </a:lnTo>
                <a:lnTo>
                  <a:pt x="61978" y="0"/>
                </a:lnTo>
                <a:lnTo>
                  <a:pt x="21098" y="0"/>
                </a:lnTo>
                <a:lnTo>
                  <a:pt x="0" y="18947"/>
                </a:lnTo>
                <a:lnTo>
                  <a:pt x="2637" y="99789"/>
                </a:lnTo>
                <a:lnTo>
                  <a:pt x="23736" y="120000"/>
                </a:lnTo>
                <a:lnTo>
                  <a:pt x="59340" y="120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5" name="Google Shape;2195;p83"/>
          <p:cNvSpPr/>
          <p:nvPr/>
        </p:nvSpPr>
        <p:spPr>
          <a:xfrm>
            <a:off x="13203509" y="6073801"/>
            <a:ext cx="120726" cy="209422"/>
          </a:xfrm>
          <a:custGeom>
            <a:rect b="b" l="l" r="r" t="t"/>
            <a:pathLst>
              <a:path extrusionOk="0" h="120000" w="120000">
                <a:moveTo>
                  <a:pt x="106938" y="0"/>
                </a:moveTo>
                <a:lnTo>
                  <a:pt x="22857" y="38588"/>
                </a:lnTo>
                <a:lnTo>
                  <a:pt x="0" y="113411"/>
                </a:lnTo>
                <a:lnTo>
                  <a:pt x="59591" y="120000"/>
                </a:lnTo>
                <a:lnTo>
                  <a:pt x="120000" y="82352"/>
                </a:lnTo>
                <a:lnTo>
                  <a:pt x="106938"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6" name="Google Shape;2196;p83"/>
          <p:cNvSpPr/>
          <p:nvPr/>
        </p:nvSpPr>
        <p:spPr>
          <a:xfrm>
            <a:off x="11064954" y="7253946"/>
            <a:ext cx="96088" cy="157680"/>
          </a:xfrm>
          <a:custGeom>
            <a:rect b="b" l="l" r="r" t="t"/>
            <a:pathLst>
              <a:path extrusionOk="0" h="120000" w="120000">
                <a:moveTo>
                  <a:pt x="120000" y="110051"/>
                </a:moveTo>
                <a:lnTo>
                  <a:pt x="106890" y="0"/>
                </a:lnTo>
                <a:lnTo>
                  <a:pt x="15126" y="1243"/>
                </a:lnTo>
                <a:lnTo>
                  <a:pt x="0" y="50984"/>
                </a:lnTo>
                <a:lnTo>
                  <a:pt x="59495" y="90155"/>
                </a:lnTo>
                <a:lnTo>
                  <a:pt x="76638" y="120000"/>
                </a:lnTo>
                <a:lnTo>
                  <a:pt x="120000" y="110051"/>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7" name="Google Shape;2197;p83"/>
          <p:cNvSpPr/>
          <p:nvPr/>
        </p:nvSpPr>
        <p:spPr>
          <a:xfrm>
            <a:off x="17266266" y="7670322"/>
            <a:ext cx="73912" cy="105944"/>
          </a:xfrm>
          <a:custGeom>
            <a:rect b="b" l="l" r="r" t="t"/>
            <a:pathLst>
              <a:path extrusionOk="0" h="120000" w="120000">
                <a:moveTo>
                  <a:pt x="120000" y="46153"/>
                </a:moveTo>
                <a:lnTo>
                  <a:pt x="120000" y="15692"/>
                </a:lnTo>
                <a:lnTo>
                  <a:pt x="97582" y="0"/>
                </a:lnTo>
                <a:lnTo>
                  <a:pt x="19780" y="0"/>
                </a:lnTo>
                <a:lnTo>
                  <a:pt x="3956" y="16615"/>
                </a:lnTo>
                <a:lnTo>
                  <a:pt x="0" y="103384"/>
                </a:lnTo>
                <a:lnTo>
                  <a:pt x="19780" y="120000"/>
                </a:lnTo>
                <a:lnTo>
                  <a:pt x="120000" y="46153"/>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8" name="Google Shape;2198;p83"/>
          <p:cNvSpPr/>
          <p:nvPr/>
        </p:nvSpPr>
        <p:spPr>
          <a:xfrm>
            <a:off x="17655544" y="6463074"/>
            <a:ext cx="534640" cy="342464"/>
          </a:xfrm>
          <a:custGeom>
            <a:rect b="b" l="l" r="r" t="t"/>
            <a:pathLst>
              <a:path extrusionOk="0" h="120000" w="120000">
                <a:moveTo>
                  <a:pt x="35576" y="74066"/>
                </a:moveTo>
                <a:lnTo>
                  <a:pt x="51428" y="64593"/>
                </a:lnTo>
                <a:lnTo>
                  <a:pt x="78894" y="119999"/>
                </a:lnTo>
                <a:lnTo>
                  <a:pt x="89585" y="119999"/>
                </a:lnTo>
                <a:lnTo>
                  <a:pt x="103225" y="87846"/>
                </a:lnTo>
                <a:lnTo>
                  <a:pt x="103594" y="69186"/>
                </a:lnTo>
                <a:lnTo>
                  <a:pt x="120000" y="50813"/>
                </a:lnTo>
                <a:lnTo>
                  <a:pt x="119447" y="32440"/>
                </a:lnTo>
                <a:lnTo>
                  <a:pt x="111152" y="18660"/>
                </a:lnTo>
                <a:lnTo>
                  <a:pt x="95483" y="37607"/>
                </a:lnTo>
                <a:lnTo>
                  <a:pt x="78894" y="36746"/>
                </a:lnTo>
                <a:lnTo>
                  <a:pt x="67834" y="27559"/>
                </a:lnTo>
                <a:lnTo>
                  <a:pt x="57142" y="861"/>
                </a:lnTo>
                <a:lnTo>
                  <a:pt x="40552" y="0"/>
                </a:lnTo>
                <a:lnTo>
                  <a:pt x="29493" y="28133"/>
                </a:lnTo>
                <a:lnTo>
                  <a:pt x="2396" y="37033"/>
                </a:lnTo>
                <a:lnTo>
                  <a:pt x="0" y="59999"/>
                </a:lnTo>
                <a:lnTo>
                  <a:pt x="7926" y="83253"/>
                </a:lnTo>
                <a:lnTo>
                  <a:pt x="29861" y="83253"/>
                </a:lnTo>
                <a:lnTo>
                  <a:pt x="35576" y="7406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199" name="Google Shape;2199;p83"/>
          <p:cNvSpPr/>
          <p:nvPr/>
        </p:nvSpPr>
        <p:spPr>
          <a:xfrm>
            <a:off x="21348741" y="9456561"/>
            <a:ext cx="145362" cy="78842"/>
          </a:xfrm>
          <a:custGeom>
            <a:rect b="b" l="l" r="r" t="t"/>
            <a:pathLst>
              <a:path extrusionOk="0" h="120000" w="120000">
                <a:moveTo>
                  <a:pt x="111186" y="0"/>
                </a:moveTo>
                <a:lnTo>
                  <a:pt x="0" y="18750"/>
                </a:lnTo>
                <a:lnTo>
                  <a:pt x="51525" y="120000"/>
                </a:lnTo>
                <a:lnTo>
                  <a:pt x="91525" y="120000"/>
                </a:lnTo>
                <a:lnTo>
                  <a:pt x="119999" y="61250"/>
                </a:lnTo>
                <a:lnTo>
                  <a:pt x="111186"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0" name="Google Shape;2200;p83"/>
          <p:cNvSpPr/>
          <p:nvPr/>
        </p:nvSpPr>
        <p:spPr>
          <a:xfrm>
            <a:off x="21178739" y="11003808"/>
            <a:ext cx="707102" cy="864784"/>
          </a:xfrm>
          <a:custGeom>
            <a:rect b="b" l="l" r="r" t="t"/>
            <a:pathLst>
              <a:path extrusionOk="0" h="120000" w="120000">
                <a:moveTo>
                  <a:pt x="111897" y="56356"/>
                </a:moveTo>
                <a:lnTo>
                  <a:pt x="107706" y="52827"/>
                </a:lnTo>
                <a:lnTo>
                  <a:pt x="115809" y="38026"/>
                </a:lnTo>
                <a:lnTo>
                  <a:pt x="107287" y="27210"/>
                </a:lnTo>
                <a:lnTo>
                  <a:pt x="107706" y="19924"/>
                </a:lnTo>
                <a:lnTo>
                  <a:pt x="101280" y="14573"/>
                </a:lnTo>
                <a:lnTo>
                  <a:pt x="93038" y="14459"/>
                </a:lnTo>
                <a:lnTo>
                  <a:pt x="76554" y="0"/>
                </a:lnTo>
                <a:lnTo>
                  <a:pt x="62165" y="9222"/>
                </a:lnTo>
                <a:lnTo>
                  <a:pt x="56018" y="18216"/>
                </a:lnTo>
                <a:lnTo>
                  <a:pt x="43306" y="17988"/>
                </a:lnTo>
                <a:lnTo>
                  <a:pt x="20954" y="30740"/>
                </a:lnTo>
                <a:lnTo>
                  <a:pt x="0" y="59772"/>
                </a:lnTo>
                <a:lnTo>
                  <a:pt x="139" y="74686"/>
                </a:lnTo>
                <a:lnTo>
                  <a:pt x="6426" y="79810"/>
                </a:lnTo>
                <a:lnTo>
                  <a:pt x="10477" y="76166"/>
                </a:lnTo>
                <a:lnTo>
                  <a:pt x="12433" y="78216"/>
                </a:lnTo>
                <a:lnTo>
                  <a:pt x="14528" y="90740"/>
                </a:lnTo>
                <a:lnTo>
                  <a:pt x="32968" y="95977"/>
                </a:lnTo>
                <a:lnTo>
                  <a:pt x="33108" y="99848"/>
                </a:lnTo>
                <a:lnTo>
                  <a:pt x="24866" y="107248"/>
                </a:lnTo>
                <a:lnTo>
                  <a:pt x="26961" y="120000"/>
                </a:lnTo>
                <a:lnTo>
                  <a:pt x="39394" y="116242"/>
                </a:lnTo>
                <a:lnTo>
                  <a:pt x="57694" y="103377"/>
                </a:lnTo>
                <a:lnTo>
                  <a:pt x="57834" y="92789"/>
                </a:lnTo>
                <a:lnTo>
                  <a:pt x="72363" y="79696"/>
                </a:lnTo>
                <a:lnTo>
                  <a:pt x="78370" y="81518"/>
                </a:lnTo>
                <a:lnTo>
                  <a:pt x="80465" y="87096"/>
                </a:lnTo>
                <a:lnTo>
                  <a:pt x="117904" y="87096"/>
                </a:lnTo>
                <a:lnTo>
                  <a:pt x="120000" y="74686"/>
                </a:lnTo>
                <a:lnTo>
                  <a:pt x="115809" y="70815"/>
                </a:lnTo>
                <a:lnTo>
                  <a:pt x="111897" y="5635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1" name="Google Shape;2201;p83"/>
          <p:cNvSpPr/>
          <p:nvPr/>
        </p:nvSpPr>
        <p:spPr>
          <a:xfrm>
            <a:off x="20961925" y="10740184"/>
            <a:ext cx="411450" cy="394204"/>
          </a:xfrm>
          <a:custGeom>
            <a:rect b="b" l="l" r="r" t="t"/>
            <a:pathLst>
              <a:path extrusionOk="0" h="120000" w="120000">
                <a:moveTo>
                  <a:pt x="88207" y="104033"/>
                </a:moveTo>
                <a:lnTo>
                  <a:pt x="120000" y="75592"/>
                </a:lnTo>
                <a:lnTo>
                  <a:pt x="120000" y="12474"/>
                </a:lnTo>
                <a:lnTo>
                  <a:pt x="109482" y="0"/>
                </a:lnTo>
                <a:lnTo>
                  <a:pt x="17689" y="8232"/>
                </a:lnTo>
                <a:lnTo>
                  <a:pt x="0" y="19708"/>
                </a:lnTo>
                <a:lnTo>
                  <a:pt x="0" y="35925"/>
                </a:lnTo>
                <a:lnTo>
                  <a:pt x="6693" y="43908"/>
                </a:lnTo>
                <a:lnTo>
                  <a:pt x="6454" y="91559"/>
                </a:lnTo>
                <a:lnTo>
                  <a:pt x="17450" y="120000"/>
                </a:lnTo>
                <a:lnTo>
                  <a:pt x="35139" y="107525"/>
                </a:lnTo>
                <a:lnTo>
                  <a:pt x="38725" y="87817"/>
                </a:lnTo>
                <a:lnTo>
                  <a:pt x="67410" y="103534"/>
                </a:lnTo>
                <a:lnTo>
                  <a:pt x="88207" y="104033"/>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2" name="Google Shape;2202;p83"/>
          <p:cNvSpPr/>
          <p:nvPr/>
        </p:nvSpPr>
        <p:spPr>
          <a:xfrm>
            <a:off x="20764822" y="11161491"/>
            <a:ext cx="51740" cy="78842"/>
          </a:xfrm>
          <a:custGeom>
            <a:rect b="b" l="l" r="r" t="t"/>
            <a:pathLst>
              <a:path extrusionOk="0" h="120000" w="120000">
                <a:moveTo>
                  <a:pt x="90491" y="0"/>
                </a:moveTo>
                <a:lnTo>
                  <a:pt x="31475" y="0"/>
                </a:lnTo>
                <a:lnTo>
                  <a:pt x="0" y="20816"/>
                </a:lnTo>
                <a:lnTo>
                  <a:pt x="1967" y="97959"/>
                </a:lnTo>
                <a:lnTo>
                  <a:pt x="29508" y="116326"/>
                </a:lnTo>
                <a:lnTo>
                  <a:pt x="90491" y="119999"/>
                </a:lnTo>
                <a:lnTo>
                  <a:pt x="120000" y="96734"/>
                </a:lnTo>
                <a:lnTo>
                  <a:pt x="116065" y="18367"/>
                </a:lnTo>
                <a:lnTo>
                  <a:pt x="90491"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3" name="Google Shape;2203;p83"/>
          <p:cNvSpPr/>
          <p:nvPr/>
        </p:nvSpPr>
        <p:spPr>
          <a:xfrm>
            <a:off x="21351203" y="9587138"/>
            <a:ext cx="120726" cy="51740"/>
          </a:xfrm>
          <a:custGeom>
            <a:rect b="b" l="l" r="r" t="t"/>
            <a:pathLst>
              <a:path extrusionOk="0" h="120000" w="120000">
                <a:moveTo>
                  <a:pt x="11351" y="0"/>
                </a:moveTo>
                <a:lnTo>
                  <a:pt x="0" y="91875"/>
                </a:lnTo>
                <a:lnTo>
                  <a:pt x="11351" y="120000"/>
                </a:lnTo>
                <a:lnTo>
                  <a:pt x="107837" y="120000"/>
                </a:lnTo>
                <a:lnTo>
                  <a:pt x="120000" y="30000"/>
                </a:lnTo>
                <a:lnTo>
                  <a:pt x="107027" y="0"/>
                </a:lnTo>
                <a:lnTo>
                  <a:pt x="11351"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4" name="Google Shape;2204;p83"/>
          <p:cNvSpPr/>
          <p:nvPr/>
        </p:nvSpPr>
        <p:spPr>
          <a:xfrm>
            <a:off x="21129463" y="11632069"/>
            <a:ext cx="98552" cy="78842"/>
          </a:xfrm>
          <a:custGeom>
            <a:rect b="b" l="l" r="r" t="t"/>
            <a:pathLst>
              <a:path extrusionOk="0" h="120000" w="120000">
                <a:moveTo>
                  <a:pt x="76638" y="0"/>
                </a:moveTo>
                <a:lnTo>
                  <a:pt x="45378" y="38750"/>
                </a:lnTo>
                <a:lnTo>
                  <a:pt x="18151" y="38750"/>
                </a:lnTo>
                <a:lnTo>
                  <a:pt x="0" y="58750"/>
                </a:lnTo>
                <a:lnTo>
                  <a:pt x="0" y="97500"/>
                </a:lnTo>
                <a:lnTo>
                  <a:pt x="16134" y="120000"/>
                </a:lnTo>
                <a:lnTo>
                  <a:pt x="103865" y="118750"/>
                </a:lnTo>
                <a:lnTo>
                  <a:pt x="118991" y="97500"/>
                </a:lnTo>
                <a:lnTo>
                  <a:pt x="120000" y="18750"/>
                </a:lnTo>
                <a:lnTo>
                  <a:pt x="104873" y="0"/>
                </a:lnTo>
                <a:lnTo>
                  <a:pt x="76638"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5" name="Google Shape;2205;p83"/>
          <p:cNvSpPr/>
          <p:nvPr/>
        </p:nvSpPr>
        <p:spPr>
          <a:xfrm>
            <a:off x="16901630" y="9114092"/>
            <a:ext cx="1677828" cy="2020292"/>
          </a:xfrm>
          <a:custGeom>
            <a:rect b="b" l="l" r="r" t="t"/>
            <a:pathLst>
              <a:path extrusionOk="0" h="120000" w="120000">
                <a:moveTo>
                  <a:pt x="115651" y="57658"/>
                </a:moveTo>
                <a:lnTo>
                  <a:pt x="106836" y="57658"/>
                </a:lnTo>
                <a:lnTo>
                  <a:pt x="105249" y="59170"/>
                </a:lnTo>
                <a:lnTo>
                  <a:pt x="102664" y="56926"/>
                </a:lnTo>
                <a:lnTo>
                  <a:pt x="101782" y="52926"/>
                </a:lnTo>
                <a:lnTo>
                  <a:pt x="98256" y="53024"/>
                </a:lnTo>
                <a:lnTo>
                  <a:pt x="94789" y="56146"/>
                </a:lnTo>
                <a:lnTo>
                  <a:pt x="91263" y="56097"/>
                </a:lnTo>
                <a:lnTo>
                  <a:pt x="86150" y="60829"/>
                </a:lnTo>
                <a:lnTo>
                  <a:pt x="79216" y="60829"/>
                </a:lnTo>
                <a:lnTo>
                  <a:pt x="75631" y="59268"/>
                </a:lnTo>
                <a:lnTo>
                  <a:pt x="73986" y="60780"/>
                </a:lnTo>
                <a:lnTo>
                  <a:pt x="66993" y="60780"/>
                </a:lnTo>
                <a:lnTo>
                  <a:pt x="65230" y="62390"/>
                </a:lnTo>
                <a:lnTo>
                  <a:pt x="61762" y="62341"/>
                </a:lnTo>
                <a:lnTo>
                  <a:pt x="57414" y="66146"/>
                </a:lnTo>
                <a:lnTo>
                  <a:pt x="54769" y="71707"/>
                </a:lnTo>
                <a:lnTo>
                  <a:pt x="48716" y="64731"/>
                </a:lnTo>
                <a:lnTo>
                  <a:pt x="49539" y="60829"/>
                </a:lnTo>
                <a:lnTo>
                  <a:pt x="51185" y="60829"/>
                </a:lnTo>
                <a:lnTo>
                  <a:pt x="55651" y="56878"/>
                </a:lnTo>
                <a:lnTo>
                  <a:pt x="56415" y="54536"/>
                </a:lnTo>
                <a:lnTo>
                  <a:pt x="59941" y="54585"/>
                </a:lnTo>
                <a:lnTo>
                  <a:pt x="69637" y="50682"/>
                </a:lnTo>
                <a:lnTo>
                  <a:pt x="71341" y="47560"/>
                </a:lnTo>
                <a:lnTo>
                  <a:pt x="69637" y="45951"/>
                </a:lnTo>
                <a:lnTo>
                  <a:pt x="69637" y="39707"/>
                </a:lnTo>
                <a:lnTo>
                  <a:pt x="65347" y="35804"/>
                </a:lnTo>
                <a:lnTo>
                  <a:pt x="58295" y="39073"/>
                </a:lnTo>
                <a:lnTo>
                  <a:pt x="54769" y="43658"/>
                </a:lnTo>
                <a:lnTo>
                  <a:pt x="49598" y="40585"/>
                </a:lnTo>
                <a:lnTo>
                  <a:pt x="46895" y="36682"/>
                </a:lnTo>
                <a:lnTo>
                  <a:pt x="47012" y="28829"/>
                </a:lnTo>
                <a:lnTo>
                  <a:pt x="44368" y="26536"/>
                </a:lnTo>
                <a:lnTo>
                  <a:pt x="40783" y="26487"/>
                </a:lnTo>
                <a:lnTo>
                  <a:pt x="39960" y="24243"/>
                </a:lnTo>
                <a:lnTo>
                  <a:pt x="34789" y="21073"/>
                </a:lnTo>
                <a:lnTo>
                  <a:pt x="36493" y="19512"/>
                </a:lnTo>
                <a:lnTo>
                  <a:pt x="36493" y="16341"/>
                </a:lnTo>
                <a:lnTo>
                  <a:pt x="39960" y="13317"/>
                </a:lnTo>
                <a:lnTo>
                  <a:pt x="39960" y="5463"/>
                </a:lnTo>
                <a:lnTo>
                  <a:pt x="37375" y="3170"/>
                </a:lnTo>
                <a:lnTo>
                  <a:pt x="33966" y="3121"/>
                </a:lnTo>
                <a:lnTo>
                  <a:pt x="32086" y="0"/>
                </a:lnTo>
                <a:lnTo>
                  <a:pt x="28560" y="97"/>
                </a:lnTo>
                <a:lnTo>
                  <a:pt x="23506" y="6292"/>
                </a:lnTo>
                <a:lnTo>
                  <a:pt x="14750" y="7804"/>
                </a:lnTo>
                <a:lnTo>
                  <a:pt x="9637" y="10878"/>
                </a:lnTo>
                <a:lnTo>
                  <a:pt x="6111" y="10926"/>
                </a:lnTo>
                <a:lnTo>
                  <a:pt x="3408" y="13268"/>
                </a:lnTo>
                <a:lnTo>
                  <a:pt x="3408" y="16487"/>
                </a:lnTo>
                <a:lnTo>
                  <a:pt x="9520" y="20292"/>
                </a:lnTo>
                <a:lnTo>
                  <a:pt x="13986" y="21170"/>
                </a:lnTo>
                <a:lnTo>
                  <a:pt x="10401" y="24195"/>
                </a:lnTo>
                <a:lnTo>
                  <a:pt x="10342" y="27268"/>
                </a:lnTo>
                <a:lnTo>
                  <a:pt x="15749" y="30341"/>
                </a:lnTo>
                <a:lnTo>
                  <a:pt x="7698" y="31170"/>
                </a:lnTo>
                <a:lnTo>
                  <a:pt x="1645" y="35121"/>
                </a:lnTo>
                <a:lnTo>
                  <a:pt x="58" y="38195"/>
                </a:lnTo>
                <a:lnTo>
                  <a:pt x="0" y="44439"/>
                </a:lnTo>
                <a:lnTo>
                  <a:pt x="881" y="45219"/>
                </a:lnTo>
                <a:lnTo>
                  <a:pt x="2644" y="43609"/>
                </a:lnTo>
                <a:lnTo>
                  <a:pt x="13046" y="43658"/>
                </a:lnTo>
                <a:lnTo>
                  <a:pt x="14750" y="42146"/>
                </a:lnTo>
                <a:lnTo>
                  <a:pt x="25151" y="40585"/>
                </a:lnTo>
                <a:lnTo>
                  <a:pt x="32203" y="43658"/>
                </a:lnTo>
                <a:lnTo>
                  <a:pt x="34671" y="45951"/>
                </a:lnTo>
                <a:lnTo>
                  <a:pt x="34789" y="55317"/>
                </a:lnTo>
                <a:lnTo>
                  <a:pt x="36434" y="56878"/>
                </a:lnTo>
                <a:lnTo>
                  <a:pt x="33026" y="63121"/>
                </a:lnTo>
                <a:lnTo>
                  <a:pt x="38256" y="69365"/>
                </a:lnTo>
                <a:lnTo>
                  <a:pt x="36493" y="70926"/>
                </a:lnTo>
                <a:lnTo>
                  <a:pt x="36493" y="81804"/>
                </a:lnTo>
                <a:lnTo>
                  <a:pt x="34789" y="83365"/>
                </a:lnTo>
                <a:lnTo>
                  <a:pt x="34789" y="92829"/>
                </a:lnTo>
                <a:lnTo>
                  <a:pt x="28677" y="98146"/>
                </a:lnTo>
                <a:lnTo>
                  <a:pt x="23447" y="99707"/>
                </a:lnTo>
                <a:lnTo>
                  <a:pt x="20861" y="102097"/>
                </a:lnTo>
                <a:lnTo>
                  <a:pt x="22566" y="111365"/>
                </a:lnTo>
                <a:lnTo>
                  <a:pt x="30381" y="116829"/>
                </a:lnTo>
                <a:lnTo>
                  <a:pt x="39138" y="116829"/>
                </a:lnTo>
                <a:lnTo>
                  <a:pt x="40901" y="115268"/>
                </a:lnTo>
                <a:lnTo>
                  <a:pt x="46072" y="118439"/>
                </a:lnTo>
                <a:lnTo>
                  <a:pt x="51185" y="118439"/>
                </a:lnTo>
                <a:lnTo>
                  <a:pt x="54711" y="113756"/>
                </a:lnTo>
                <a:lnTo>
                  <a:pt x="56532" y="113756"/>
                </a:lnTo>
                <a:lnTo>
                  <a:pt x="60000" y="110731"/>
                </a:lnTo>
                <a:lnTo>
                  <a:pt x="68756" y="120000"/>
                </a:lnTo>
                <a:lnTo>
                  <a:pt x="72223" y="119951"/>
                </a:lnTo>
                <a:lnTo>
                  <a:pt x="71341" y="109853"/>
                </a:lnTo>
                <a:lnTo>
                  <a:pt x="65994" y="102048"/>
                </a:lnTo>
                <a:lnTo>
                  <a:pt x="66111" y="95804"/>
                </a:lnTo>
                <a:lnTo>
                  <a:pt x="69637" y="95853"/>
                </a:lnTo>
                <a:lnTo>
                  <a:pt x="73986" y="101219"/>
                </a:lnTo>
                <a:lnTo>
                  <a:pt x="80979" y="104390"/>
                </a:lnTo>
                <a:lnTo>
                  <a:pt x="84329" y="109073"/>
                </a:lnTo>
                <a:lnTo>
                  <a:pt x="91263" y="110634"/>
                </a:lnTo>
                <a:lnTo>
                  <a:pt x="93143" y="113756"/>
                </a:lnTo>
                <a:lnTo>
                  <a:pt x="96611" y="113756"/>
                </a:lnTo>
                <a:lnTo>
                  <a:pt x="97375" y="109853"/>
                </a:lnTo>
                <a:lnTo>
                  <a:pt x="92144" y="105121"/>
                </a:lnTo>
                <a:lnTo>
                  <a:pt x="92262" y="102048"/>
                </a:lnTo>
                <a:lnTo>
                  <a:pt x="85151" y="94243"/>
                </a:lnTo>
                <a:lnTo>
                  <a:pt x="83506" y="86585"/>
                </a:lnTo>
                <a:lnTo>
                  <a:pt x="80920" y="84146"/>
                </a:lnTo>
                <a:lnTo>
                  <a:pt x="76513" y="83463"/>
                </a:lnTo>
                <a:lnTo>
                  <a:pt x="77394" y="81024"/>
                </a:lnTo>
                <a:lnTo>
                  <a:pt x="80803" y="81024"/>
                </a:lnTo>
                <a:lnTo>
                  <a:pt x="86150" y="77951"/>
                </a:lnTo>
                <a:lnTo>
                  <a:pt x="87855" y="79512"/>
                </a:lnTo>
                <a:lnTo>
                  <a:pt x="92262" y="78682"/>
                </a:lnTo>
                <a:lnTo>
                  <a:pt x="93849" y="72439"/>
                </a:lnTo>
                <a:lnTo>
                  <a:pt x="99138" y="69365"/>
                </a:lnTo>
                <a:lnTo>
                  <a:pt x="100019" y="67024"/>
                </a:lnTo>
                <a:lnTo>
                  <a:pt x="101665" y="67024"/>
                </a:lnTo>
                <a:lnTo>
                  <a:pt x="106953" y="71707"/>
                </a:lnTo>
                <a:lnTo>
                  <a:pt x="112242" y="71707"/>
                </a:lnTo>
                <a:lnTo>
                  <a:pt x="117473" y="65463"/>
                </a:lnTo>
                <a:lnTo>
                  <a:pt x="120000" y="64780"/>
                </a:lnTo>
                <a:lnTo>
                  <a:pt x="119177" y="59170"/>
                </a:lnTo>
                <a:lnTo>
                  <a:pt x="115651" y="57658"/>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6" name="Google Shape;2206;p83"/>
          <p:cNvSpPr/>
          <p:nvPr/>
        </p:nvSpPr>
        <p:spPr>
          <a:xfrm>
            <a:off x="21422652" y="10242503"/>
            <a:ext cx="73912" cy="78842"/>
          </a:xfrm>
          <a:custGeom>
            <a:rect b="b" l="l" r="r" t="t"/>
            <a:pathLst>
              <a:path extrusionOk="0" h="120000" w="120000">
                <a:moveTo>
                  <a:pt x="19780" y="1250"/>
                </a:moveTo>
                <a:lnTo>
                  <a:pt x="0" y="21250"/>
                </a:lnTo>
                <a:lnTo>
                  <a:pt x="0" y="58750"/>
                </a:lnTo>
                <a:lnTo>
                  <a:pt x="60659" y="120000"/>
                </a:lnTo>
                <a:lnTo>
                  <a:pt x="96263" y="120000"/>
                </a:lnTo>
                <a:lnTo>
                  <a:pt x="120000" y="100000"/>
                </a:lnTo>
                <a:lnTo>
                  <a:pt x="120000" y="18750"/>
                </a:lnTo>
                <a:lnTo>
                  <a:pt x="98901" y="0"/>
                </a:lnTo>
                <a:lnTo>
                  <a:pt x="19780" y="125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7" name="Google Shape;2207;p83"/>
          <p:cNvSpPr/>
          <p:nvPr/>
        </p:nvSpPr>
        <p:spPr>
          <a:xfrm>
            <a:off x="17899456" y="9008157"/>
            <a:ext cx="120726" cy="78842"/>
          </a:xfrm>
          <a:custGeom>
            <a:rect b="b" l="l" r="r" t="t"/>
            <a:pathLst>
              <a:path extrusionOk="0" h="120000" w="120000">
                <a:moveTo>
                  <a:pt x="120000" y="61250"/>
                </a:moveTo>
                <a:lnTo>
                  <a:pt x="119194" y="20000"/>
                </a:lnTo>
                <a:lnTo>
                  <a:pt x="107114" y="2500"/>
                </a:lnTo>
                <a:lnTo>
                  <a:pt x="58791" y="0"/>
                </a:lnTo>
                <a:lnTo>
                  <a:pt x="35436" y="42500"/>
                </a:lnTo>
                <a:lnTo>
                  <a:pt x="0" y="61250"/>
                </a:lnTo>
                <a:lnTo>
                  <a:pt x="0" y="101250"/>
                </a:lnTo>
                <a:lnTo>
                  <a:pt x="11275" y="120000"/>
                </a:lnTo>
                <a:lnTo>
                  <a:pt x="82953" y="120000"/>
                </a:lnTo>
                <a:lnTo>
                  <a:pt x="120000" y="6125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8" name="Google Shape;2208;p83"/>
          <p:cNvSpPr/>
          <p:nvPr/>
        </p:nvSpPr>
        <p:spPr>
          <a:xfrm>
            <a:off x="18091630" y="8956412"/>
            <a:ext cx="487826" cy="394204"/>
          </a:xfrm>
          <a:custGeom>
            <a:rect b="b" l="l" r="r" t="t"/>
            <a:pathLst>
              <a:path extrusionOk="0" h="120000" w="120000">
                <a:moveTo>
                  <a:pt x="104822" y="8500"/>
                </a:moveTo>
                <a:lnTo>
                  <a:pt x="87015" y="8000"/>
                </a:lnTo>
                <a:lnTo>
                  <a:pt x="80944" y="15750"/>
                </a:lnTo>
                <a:lnTo>
                  <a:pt x="63136" y="15750"/>
                </a:lnTo>
                <a:lnTo>
                  <a:pt x="39258" y="0"/>
                </a:lnTo>
                <a:lnTo>
                  <a:pt x="27116" y="0"/>
                </a:lnTo>
                <a:lnTo>
                  <a:pt x="0" y="28250"/>
                </a:lnTo>
                <a:lnTo>
                  <a:pt x="9106" y="40000"/>
                </a:lnTo>
                <a:lnTo>
                  <a:pt x="14772" y="40000"/>
                </a:lnTo>
                <a:lnTo>
                  <a:pt x="23878" y="52000"/>
                </a:lnTo>
                <a:lnTo>
                  <a:pt x="33187" y="72250"/>
                </a:lnTo>
                <a:lnTo>
                  <a:pt x="45126" y="80000"/>
                </a:lnTo>
                <a:lnTo>
                  <a:pt x="62934" y="80000"/>
                </a:lnTo>
                <a:lnTo>
                  <a:pt x="65969" y="99750"/>
                </a:lnTo>
                <a:lnTo>
                  <a:pt x="75480" y="112250"/>
                </a:lnTo>
                <a:lnTo>
                  <a:pt x="87015" y="120000"/>
                </a:lnTo>
                <a:lnTo>
                  <a:pt x="117166" y="120000"/>
                </a:lnTo>
                <a:lnTo>
                  <a:pt x="120000" y="92000"/>
                </a:lnTo>
                <a:lnTo>
                  <a:pt x="113726" y="83500"/>
                </a:lnTo>
                <a:lnTo>
                  <a:pt x="114131" y="20250"/>
                </a:lnTo>
                <a:lnTo>
                  <a:pt x="104822" y="85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09" name="Google Shape;2209;p83"/>
          <p:cNvSpPr/>
          <p:nvPr/>
        </p:nvSpPr>
        <p:spPr>
          <a:xfrm>
            <a:off x="17751628" y="9587139"/>
            <a:ext cx="98552" cy="103474"/>
          </a:xfrm>
          <a:custGeom>
            <a:rect b="b" l="l" r="r" t="t"/>
            <a:pathLst>
              <a:path extrusionOk="0" h="120000" w="120000">
                <a:moveTo>
                  <a:pt x="120000" y="106666"/>
                </a:moveTo>
                <a:lnTo>
                  <a:pt x="120000" y="13333"/>
                </a:lnTo>
                <a:lnTo>
                  <a:pt x="102857" y="0"/>
                </a:lnTo>
                <a:lnTo>
                  <a:pt x="75630" y="0"/>
                </a:lnTo>
                <a:lnTo>
                  <a:pt x="0" y="74285"/>
                </a:lnTo>
                <a:lnTo>
                  <a:pt x="0" y="106666"/>
                </a:lnTo>
                <a:lnTo>
                  <a:pt x="16134" y="120000"/>
                </a:lnTo>
                <a:lnTo>
                  <a:pt x="104873" y="120000"/>
                </a:lnTo>
                <a:lnTo>
                  <a:pt x="120000" y="10666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0" name="Google Shape;2210;p83"/>
          <p:cNvSpPr/>
          <p:nvPr/>
        </p:nvSpPr>
        <p:spPr>
          <a:xfrm>
            <a:off x="20326270" y="10163661"/>
            <a:ext cx="98552" cy="78842"/>
          </a:xfrm>
          <a:custGeom>
            <a:rect b="b" l="l" r="r" t="t"/>
            <a:pathLst>
              <a:path extrusionOk="0" h="120000" w="120000">
                <a:moveTo>
                  <a:pt x="46000" y="0"/>
                </a:moveTo>
                <a:lnTo>
                  <a:pt x="0" y="61855"/>
                </a:lnTo>
                <a:lnTo>
                  <a:pt x="47000" y="120000"/>
                </a:lnTo>
                <a:lnTo>
                  <a:pt x="107000" y="118762"/>
                </a:lnTo>
                <a:lnTo>
                  <a:pt x="119000" y="100206"/>
                </a:lnTo>
                <a:lnTo>
                  <a:pt x="120000" y="19793"/>
                </a:lnTo>
                <a:lnTo>
                  <a:pt x="106000" y="1237"/>
                </a:lnTo>
                <a:lnTo>
                  <a:pt x="46000"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1" name="Google Shape;2211;p83"/>
          <p:cNvSpPr/>
          <p:nvPr/>
        </p:nvSpPr>
        <p:spPr>
          <a:xfrm>
            <a:off x="18508009" y="9375254"/>
            <a:ext cx="120726" cy="160144"/>
          </a:xfrm>
          <a:custGeom>
            <a:rect b="b" l="l" r="r" t="t"/>
            <a:pathLst>
              <a:path extrusionOk="0" h="120000" w="120000">
                <a:moveTo>
                  <a:pt x="95510" y="10569"/>
                </a:moveTo>
                <a:lnTo>
                  <a:pt x="82448" y="0"/>
                </a:lnTo>
                <a:lnTo>
                  <a:pt x="10612" y="621"/>
                </a:lnTo>
                <a:lnTo>
                  <a:pt x="0" y="29844"/>
                </a:lnTo>
                <a:lnTo>
                  <a:pt x="45714" y="70259"/>
                </a:lnTo>
                <a:lnTo>
                  <a:pt x="45714" y="91398"/>
                </a:lnTo>
                <a:lnTo>
                  <a:pt x="83265" y="120000"/>
                </a:lnTo>
                <a:lnTo>
                  <a:pt x="106938" y="120000"/>
                </a:lnTo>
                <a:lnTo>
                  <a:pt x="120000" y="50362"/>
                </a:lnTo>
                <a:lnTo>
                  <a:pt x="95510" y="29844"/>
                </a:lnTo>
                <a:lnTo>
                  <a:pt x="95510" y="10569"/>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2" name="Google Shape;2212;p83"/>
          <p:cNvSpPr/>
          <p:nvPr/>
        </p:nvSpPr>
        <p:spPr>
          <a:xfrm>
            <a:off x="19429459" y="9614240"/>
            <a:ext cx="71450" cy="76376"/>
          </a:xfrm>
          <a:custGeom>
            <a:rect b="b" l="l" r="r" t="t"/>
            <a:pathLst>
              <a:path extrusionOk="0" h="120000" w="120000">
                <a:moveTo>
                  <a:pt x="0" y="60000"/>
                </a:moveTo>
                <a:lnTo>
                  <a:pt x="0" y="102127"/>
                </a:lnTo>
                <a:lnTo>
                  <a:pt x="19090" y="120000"/>
                </a:lnTo>
                <a:lnTo>
                  <a:pt x="60000" y="120000"/>
                </a:lnTo>
                <a:lnTo>
                  <a:pt x="120000" y="60000"/>
                </a:lnTo>
                <a:lnTo>
                  <a:pt x="60000" y="0"/>
                </a:lnTo>
                <a:lnTo>
                  <a:pt x="0" y="60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3" name="Google Shape;2213;p83"/>
          <p:cNvSpPr/>
          <p:nvPr/>
        </p:nvSpPr>
        <p:spPr>
          <a:xfrm>
            <a:off x="19163375" y="9271778"/>
            <a:ext cx="241446" cy="157680"/>
          </a:xfrm>
          <a:custGeom>
            <a:rect b="b" l="l" r="r" t="t"/>
            <a:pathLst>
              <a:path extrusionOk="0" h="120000" w="120000">
                <a:moveTo>
                  <a:pt x="53513" y="20000"/>
                </a:moveTo>
                <a:lnTo>
                  <a:pt x="42162" y="0"/>
                </a:lnTo>
                <a:lnTo>
                  <a:pt x="17837" y="625"/>
                </a:lnTo>
                <a:lnTo>
                  <a:pt x="0" y="30625"/>
                </a:lnTo>
                <a:lnTo>
                  <a:pt x="41756" y="120000"/>
                </a:lnTo>
                <a:lnTo>
                  <a:pt x="78243" y="120000"/>
                </a:lnTo>
                <a:lnTo>
                  <a:pt x="120000" y="69375"/>
                </a:lnTo>
                <a:lnTo>
                  <a:pt x="101756" y="20000"/>
                </a:lnTo>
                <a:lnTo>
                  <a:pt x="53513" y="20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4" name="Google Shape;2214;p83"/>
          <p:cNvSpPr/>
          <p:nvPr/>
        </p:nvSpPr>
        <p:spPr>
          <a:xfrm>
            <a:off x="19234820" y="9848298"/>
            <a:ext cx="145362" cy="160144"/>
          </a:xfrm>
          <a:custGeom>
            <a:rect b="b" l="l" r="r" t="t"/>
            <a:pathLst>
              <a:path extrusionOk="0" h="120000" w="120000">
                <a:moveTo>
                  <a:pt x="50454" y="19896"/>
                </a:moveTo>
                <a:lnTo>
                  <a:pt x="29318" y="0"/>
                </a:lnTo>
                <a:lnTo>
                  <a:pt x="10227" y="0"/>
                </a:lnTo>
                <a:lnTo>
                  <a:pt x="0" y="9326"/>
                </a:lnTo>
                <a:lnTo>
                  <a:pt x="0" y="88911"/>
                </a:lnTo>
                <a:lnTo>
                  <a:pt x="30681" y="120000"/>
                </a:lnTo>
                <a:lnTo>
                  <a:pt x="49772" y="119378"/>
                </a:lnTo>
                <a:lnTo>
                  <a:pt x="70227" y="98860"/>
                </a:lnTo>
                <a:lnTo>
                  <a:pt x="110454" y="100103"/>
                </a:lnTo>
                <a:lnTo>
                  <a:pt x="120000" y="50362"/>
                </a:lnTo>
                <a:lnTo>
                  <a:pt x="90000" y="21139"/>
                </a:lnTo>
                <a:lnTo>
                  <a:pt x="50454" y="1989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5" name="Google Shape;2215;p83"/>
          <p:cNvSpPr/>
          <p:nvPr/>
        </p:nvSpPr>
        <p:spPr>
          <a:xfrm>
            <a:off x="22588014" y="476108"/>
            <a:ext cx="76376" cy="54200"/>
          </a:xfrm>
          <a:custGeom>
            <a:rect b="b" l="l" r="r" t="t"/>
            <a:pathLst>
              <a:path extrusionOk="0" h="120000" w="120000">
                <a:moveTo>
                  <a:pt x="96263" y="120000"/>
                </a:moveTo>
                <a:lnTo>
                  <a:pt x="120000" y="85454"/>
                </a:lnTo>
                <a:lnTo>
                  <a:pt x="118681" y="30909"/>
                </a:lnTo>
                <a:lnTo>
                  <a:pt x="98901" y="0"/>
                </a:lnTo>
                <a:lnTo>
                  <a:pt x="19780" y="1818"/>
                </a:lnTo>
                <a:lnTo>
                  <a:pt x="0" y="29090"/>
                </a:lnTo>
                <a:lnTo>
                  <a:pt x="2637" y="87272"/>
                </a:lnTo>
                <a:lnTo>
                  <a:pt x="18461" y="118181"/>
                </a:lnTo>
                <a:lnTo>
                  <a:pt x="96263" y="120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6" name="Google Shape;2216;p83"/>
          <p:cNvSpPr/>
          <p:nvPr/>
        </p:nvSpPr>
        <p:spPr>
          <a:xfrm>
            <a:off x="22420480" y="449011"/>
            <a:ext cx="46810" cy="78842"/>
          </a:xfrm>
          <a:custGeom>
            <a:rect b="b" l="l" r="r" t="t"/>
            <a:pathLst>
              <a:path extrusionOk="0" h="120000" w="120000">
                <a:moveTo>
                  <a:pt x="87457" y="0"/>
                </a:moveTo>
                <a:lnTo>
                  <a:pt x="2033" y="61276"/>
                </a:lnTo>
                <a:lnTo>
                  <a:pt x="0" y="100851"/>
                </a:lnTo>
                <a:lnTo>
                  <a:pt x="30508" y="120000"/>
                </a:lnTo>
                <a:lnTo>
                  <a:pt x="120000" y="61276"/>
                </a:lnTo>
                <a:lnTo>
                  <a:pt x="120000" y="19148"/>
                </a:lnTo>
                <a:lnTo>
                  <a:pt x="87457"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7" name="Google Shape;2217;p83"/>
          <p:cNvSpPr/>
          <p:nvPr/>
        </p:nvSpPr>
        <p:spPr>
          <a:xfrm>
            <a:off x="22689033" y="897414"/>
            <a:ext cx="71450" cy="51740"/>
          </a:xfrm>
          <a:custGeom>
            <a:rect b="b" l="l" r="r" t="t"/>
            <a:pathLst>
              <a:path extrusionOk="0" h="120000" w="120000">
                <a:moveTo>
                  <a:pt x="17931" y="1904"/>
                </a:moveTo>
                <a:lnTo>
                  <a:pt x="0" y="30476"/>
                </a:lnTo>
                <a:lnTo>
                  <a:pt x="0" y="89523"/>
                </a:lnTo>
                <a:lnTo>
                  <a:pt x="17931" y="118095"/>
                </a:lnTo>
                <a:lnTo>
                  <a:pt x="100689" y="120000"/>
                </a:lnTo>
                <a:lnTo>
                  <a:pt x="120000" y="91428"/>
                </a:lnTo>
                <a:lnTo>
                  <a:pt x="118620" y="26666"/>
                </a:lnTo>
                <a:lnTo>
                  <a:pt x="100689" y="0"/>
                </a:lnTo>
                <a:lnTo>
                  <a:pt x="17931" y="190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8" name="Google Shape;2218;p83"/>
          <p:cNvSpPr/>
          <p:nvPr/>
        </p:nvSpPr>
        <p:spPr>
          <a:xfrm>
            <a:off x="22442655" y="133644"/>
            <a:ext cx="781016" cy="684928"/>
          </a:xfrm>
          <a:custGeom>
            <a:rect b="b" l="l" r="r" t="t"/>
            <a:pathLst>
              <a:path extrusionOk="0" h="120000" w="120000">
                <a:moveTo>
                  <a:pt x="57913" y="96690"/>
                </a:moveTo>
                <a:lnTo>
                  <a:pt x="62086" y="106043"/>
                </a:lnTo>
                <a:lnTo>
                  <a:pt x="69546" y="105899"/>
                </a:lnTo>
                <a:lnTo>
                  <a:pt x="80547" y="87625"/>
                </a:lnTo>
                <a:lnTo>
                  <a:pt x="88008" y="87482"/>
                </a:lnTo>
                <a:lnTo>
                  <a:pt x="103055" y="78273"/>
                </a:lnTo>
                <a:lnTo>
                  <a:pt x="104952" y="71654"/>
                </a:lnTo>
                <a:lnTo>
                  <a:pt x="120000" y="53237"/>
                </a:lnTo>
                <a:lnTo>
                  <a:pt x="120000" y="43741"/>
                </a:lnTo>
                <a:lnTo>
                  <a:pt x="103055" y="41582"/>
                </a:lnTo>
                <a:lnTo>
                  <a:pt x="101032" y="20575"/>
                </a:lnTo>
                <a:lnTo>
                  <a:pt x="72961" y="0"/>
                </a:lnTo>
                <a:lnTo>
                  <a:pt x="65500" y="0"/>
                </a:lnTo>
                <a:lnTo>
                  <a:pt x="59810" y="11654"/>
                </a:lnTo>
                <a:lnTo>
                  <a:pt x="67523" y="16115"/>
                </a:lnTo>
                <a:lnTo>
                  <a:pt x="67397" y="43884"/>
                </a:lnTo>
                <a:lnTo>
                  <a:pt x="59810" y="52805"/>
                </a:lnTo>
                <a:lnTo>
                  <a:pt x="59810" y="57697"/>
                </a:lnTo>
                <a:lnTo>
                  <a:pt x="41222" y="76115"/>
                </a:lnTo>
                <a:lnTo>
                  <a:pt x="39325" y="82733"/>
                </a:lnTo>
                <a:lnTo>
                  <a:pt x="31865" y="73669"/>
                </a:lnTo>
                <a:lnTo>
                  <a:pt x="9230" y="73812"/>
                </a:lnTo>
                <a:lnTo>
                  <a:pt x="5690" y="69208"/>
                </a:lnTo>
                <a:lnTo>
                  <a:pt x="0" y="75971"/>
                </a:lnTo>
                <a:lnTo>
                  <a:pt x="0" y="85035"/>
                </a:lnTo>
                <a:lnTo>
                  <a:pt x="11380" y="94388"/>
                </a:lnTo>
                <a:lnTo>
                  <a:pt x="7460" y="108201"/>
                </a:lnTo>
                <a:lnTo>
                  <a:pt x="16817" y="119999"/>
                </a:lnTo>
                <a:lnTo>
                  <a:pt x="24531" y="115107"/>
                </a:lnTo>
                <a:lnTo>
                  <a:pt x="39325" y="115107"/>
                </a:lnTo>
                <a:lnTo>
                  <a:pt x="50453" y="96690"/>
                </a:lnTo>
                <a:lnTo>
                  <a:pt x="57913" y="9669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19" name="Google Shape;2219;p83"/>
          <p:cNvSpPr/>
          <p:nvPr/>
        </p:nvSpPr>
        <p:spPr>
          <a:xfrm>
            <a:off x="22321927" y="606688"/>
            <a:ext cx="49274" cy="54200"/>
          </a:xfrm>
          <a:custGeom>
            <a:rect b="b" l="l" r="r" t="t"/>
            <a:pathLst>
              <a:path extrusionOk="0" h="120000" w="120000">
                <a:moveTo>
                  <a:pt x="29508" y="0"/>
                </a:moveTo>
                <a:lnTo>
                  <a:pt x="0" y="27692"/>
                </a:lnTo>
                <a:lnTo>
                  <a:pt x="0" y="84923"/>
                </a:lnTo>
                <a:lnTo>
                  <a:pt x="25573" y="120000"/>
                </a:lnTo>
                <a:lnTo>
                  <a:pt x="86557" y="118153"/>
                </a:lnTo>
                <a:lnTo>
                  <a:pt x="120000" y="88615"/>
                </a:lnTo>
                <a:lnTo>
                  <a:pt x="116065" y="31384"/>
                </a:lnTo>
                <a:lnTo>
                  <a:pt x="90491" y="0"/>
                </a:lnTo>
                <a:lnTo>
                  <a:pt x="29508"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0" name="Google Shape;2220;p83"/>
          <p:cNvSpPr/>
          <p:nvPr/>
        </p:nvSpPr>
        <p:spPr>
          <a:xfrm>
            <a:off x="22151931" y="291326"/>
            <a:ext cx="145362" cy="105944"/>
          </a:xfrm>
          <a:custGeom>
            <a:rect b="b" l="l" r="r" t="t"/>
            <a:pathLst>
              <a:path extrusionOk="0" h="120000" w="120000">
                <a:moveTo>
                  <a:pt x="10112" y="0"/>
                </a:moveTo>
                <a:lnTo>
                  <a:pt x="0" y="46299"/>
                </a:lnTo>
                <a:lnTo>
                  <a:pt x="30337" y="120000"/>
                </a:lnTo>
                <a:lnTo>
                  <a:pt x="49887" y="90708"/>
                </a:lnTo>
                <a:lnTo>
                  <a:pt x="89662" y="89763"/>
                </a:lnTo>
                <a:lnTo>
                  <a:pt x="120000" y="45354"/>
                </a:lnTo>
                <a:lnTo>
                  <a:pt x="71460" y="0"/>
                </a:lnTo>
                <a:lnTo>
                  <a:pt x="10112"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1" name="Google Shape;2221;p83"/>
          <p:cNvSpPr/>
          <p:nvPr/>
        </p:nvSpPr>
        <p:spPr>
          <a:xfrm>
            <a:off x="10458865" y="5627858"/>
            <a:ext cx="120726" cy="130580"/>
          </a:xfrm>
          <a:custGeom>
            <a:rect b="b" l="l" r="r" t="t"/>
            <a:pathLst>
              <a:path extrusionOk="0" h="120000" w="120000">
                <a:moveTo>
                  <a:pt x="0" y="84528"/>
                </a:moveTo>
                <a:lnTo>
                  <a:pt x="35675" y="118490"/>
                </a:lnTo>
                <a:lnTo>
                  <a:pt x="84324" y="120000"/>
                </a:lnTo>
                <a:lnTo>
                  <a:pt x="119189" y="58867"/>
                </a:lnTo>
                <a:lnTo>
                  <a:pt x="120000" y="12075"/>
                </a:lnTo>
                <a:lnTo>
                  <a:pt x="107837" y="0"/>
                </a:lnTo>
                <a:lnTo>
                  <a:pt x="60000" y="754"/>
                </a:lnTo>
                <a:lnTo>
                  <a:pt x="0" y="61132"/>
                </a:lnTo>
                <a:lnTo>
                  <a:pt x="0" y="84528"/>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2" name="Google Shape;2222;p83"/>
          <p:cNvSpPr/>
          <p:nvPr/>
        </p:nvSpPr>
        <p:spPr>
          <a:xfrm>
            <a:off x="8997849" y="9902501"/>
            <a:ext cx="123190" cy="133042"/>
          </a:xfrm>
          <a:custGeom>
            <a:rect b="b" l="l" r="r" t="t"/>
            <a:pathLst>
              <a:path extrusionOk="0" h="120000" w="120000">
                <a:moveTo>
                  <a:pt x="83200" y="2236"/>
                </a:moveTo>
                <a:lnTo>
                  <a:pt x="12000" y="0"/>
                </a:lnTo>
                <a:lnTo>
                  <a:pt x="0" y="60372"/>
                </a:lnTo>
                <a:lnTo>
                  <a:pt x="25600" y="84223"/>
                </a:lnTo>
                <a:lnTo>
                  <a:pt x="36000" y="120000"/>
                </a:lnTo>
                <a:lnTo>
                  <a:pt x="83200" y="120000"/>
                </a:lnTo>
                <a:lnTo>
                  <a:pt x="120000" y="84223"/>
                </a:lnTo>
                <a:lnTo>
                  <a:pt x="119200" y="37267"/>
                </a:lnTo>
                <a:lnTo>
                  <a:pt x="83200" y="223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3" name="Google Shape;2223;p83"/>
          <p:cNvSpPr/>
          <p:nvPr/>
        </p:nvSpPr>
        <p:spPr>
          <a:xfrm>
            <a:off x="10530315" y="5864379"/>
            <a:ext cx="110870" cy="155218"/>
          </a:xfrm>
          <a:custGeom>
            <a:rect b="b" l="l" r="r" t="t"/>
            <a:pathLst>
              <a:path extrusionOk="0" h="120000" w="120000">
                <a:moveTo>
                  <a:pt x="0" y="30947"/>
                </a:moveTo>
                <a:lnTo>
                  <a:pt x="53333" y="71368"/>
                </a:lnTo>
                <a:lnTo>
                  <a:pt x="51555" y="111789"/>
                </a:lnTo>
                <a:lnTo>
                  <a:pt x="120000" y="120000"/>
                </a:lnTo>
                <a:lnTo>
                  <a:pt x="120000" y="0"/>
                </a:lnTo>
                <a:lnTo>
                  <a:pt x="12444" y="0"/>
                </a:lnTo>
                <a:lnTo>
                  <a:pt x="0" y="3094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4" name="Google Shape;2224;p83"/>
          <p:cNvSpPr/>
          <p:nvPr/>
        </p:nvSpPr>
        <p:spPr>
          <a:xfrm>
            <a:off x="10212488" y="4760608"/>
            <a:ext cx="268548" cy="394204"/>
          </a:xfrm>
          <a:custGeom>
            <a:rect b="b" l="l" r="r" t="t"/>
            <a:pathLst>
              <a:path extrusionOk="0" h="120000" w="120000">
                <a:moveTo>
                  <a:pt x="65153" y="51858"/>
                </a:moveTo>
                <a:lnTo>
                  <a:pt x="54846" y="116242"/>
                </a:lnTo>
                <a:lnTo>
                  <a:pt x="92760" y="120000"/>
                </a:lnTo>
                <a:lnTo>
                  <a:pt x="108957" y="99958"/>
                </a:lnTo>
                <a:lnTo>
                  <a:pt x="98650" y="68392"/>
                </a:lnTo>
                <a:lnTo>
                  <a:pt x="120000" y="36075"/>
                </a:lnTo>
                <a:lnTo>
                  <a:pt x="108957" y="12275"/>
                </a:lnTo>
                <a:lnTo>
                  <a:pt x="82085" y="0"/>
                </a:lnTo>
                <a:lnTo>
                  <a:pt x="16932" y="250"/>
                </a:lnTo>
                <a:lnTo>
                  <a:pt x="0" y="28058"/>
                </a:lnTo>
                <a:lnTo>
                  <a:pt x="39018" y="32066"/>
                </a:lnTo>
                <a:lnTo>
                  <a:pt x="65153" y="51858"/>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5" name="Google Shape;2225;p83"/>
          <p:cNvSpPr/>
          <p:nvPr/>
        </p:nvSpPr>
        <p:spPr>
          <a:xfrm>
            <a:off x="10870318" y="11425114"/>
            <a:ext cx="534640" cy="445944"/>
          </a:xfrm>
          <a:custGeom>
            <a:rect b="b" l="l" r="r" t="t"/>
            <a:pathLst>
              <a:path extrusionOk="0" h="120000" w="120000">
                <a:moveTo>
                  <a:pt x="73732" y="221"/>
                </a:moveTo>
                <a:lnTo>
                  <a:pt x="65437" y="10627"/>
                </a:lnTo>
                <a:lnTo>
                  <a:pt x="70967" y="39188"/>
                </a:lnTo>
                <a:lnTo>
                  <a:pt x="57327" y="42730"/>
                </a:lnTo>
                <a:lnTo>
                  <a:pt x="46635" y="56457"/>
                </a:lnTo>
                <a:lnTo>
                  <a:pt x="41105" y="49151"/>
                </a:lnTo>
                <a:lnTo>
                  <a:pt x="24700" y="49594"/>
                </a:lnTo>
                <a:lnTo>
                  <a:pt x="2949" y="63542"/>
                </a:lnTo>
                <a:lnTo>
                  <a:pt x="0" y="94981"/>
                </a:lnTo>
                <a:lnTo>
                  <a:pt x="13456" y="112915"/>
                </a:lnTo>
                <a:lnTo>
                  <a:pt x="24331" y="113136"/>
                </a:lnTo>
                <a:lnTo>
                  <a:pt x="29861" y="120000"/>
                </a:lnTo>
                <a:lnTo>
                  <a:pt x="46267" y="99188"/>
                </a:lnTo>
                <a:lnTo>
                  <a:pt x="68018" y="99188"/>
                </a:lnTo>
                <a:lnTo>
                  <a:pt x="73548" y="106273"/>
                </a:lnTo>
                <a:lnTo>
                  <a:pt x="84239" y="91660"/>
                </a:lnTo>
                <a:lnTo>
                  <a:pt x="95299" y="98745"/>
                </a:lnTo>
                <a:lnTo>
                  <a:pt x="109124" y="81254"/>
                </a:lnTo>
                <a:lnTo>
                  <a:pt x="108755" y="67084"/>
                </a:lnTo>
                <a:lnTo>
                  <a:pt x="92903" y="46051"/>
                </a:lnTo>
                <a:lnTo>
                  <a:pt x="100829" y="35202"/>
                </a:lnTo>
                <a:lnTo>
                  <a:pt x="117235" y="35202"/>
                </a:lnTo>
                <a:lnTo>
                  <a:pt x="120000" y="17933"/>
                </a:lnTo>
                <a:lnTo>
                  <a:pt x="100829" y="0"/>
                </a:lnTo>
                <a:lnTo>
                  <a:pt x="73732" y="221"/>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6" name="Google Shape;2226;p83"/>
          <p:cNvSpPr/>
          <p:nvPr/>
        </p:nvSpPr>
        <p:spPr>
          <a:xfrm>
            <a:off x="10993504" y="11267431"/>
            <a:ext cx="96088" cy="81306"/>
          </a:xfrm>
          <a:custGeom>
            <a:rect b="b" l="l" r="r" t="t"/>
            <a:pathLst>
              <a:path extrusionOk="0" h="120000" w="120000">
                <a:moveTo>
                  <a:pt x="120000" y="99183"/>
                </a:moveTo>
                <a:lnTo>
                  <a:pt x="120000" y="57551"/>
                </a:lnTo>
                <a:lnTo>
                  <a:pt x="74871" y="1224"/>
                </a:lnTo>
                <a:lnTo>
                  <a:pt x="15384" y="0"/>
                </a:lnTo>
                <a:lnTo>
                  <a:pt x="0" y="20816"/>
                </a:lnTo>
                <a:lnTo>
                  <a:pt x="0" y="61224"/>
                </a:lnTo>
                <a:lnTo>
                  <a:pt x="45128" y="119999"/>
                </a:lnTo>
                <a:lnTo>
                  <a:pt x="106666" y="119999"/>
                </a:lnTo>
                <a:lnTo>
                  <a:pt x="120000" y="99183"/>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7" name="Google Shape;2227;p83"/>
          <p:cNvSpPr/>
          <p:nvPr/>
        </p:nvSpPr>
        <p:spPr>
          <a:xfrm>
            <a:off x="11040314" y="10848591"/>
            <a:ext cx="438552" cy="367106"/>
          </a:xfrm>
          <a:custGeom>
            <a:rect b="b" l="l" r="r" t="t"/>
            <a:pathLst>
              <a:path extrusionOk="0" h="120000" w="120000">
                <a:moveTo>
                  <a:pt x="97035" y="43049"/>
                </a:moveTo>
                <a:lnTo>
                  <a:pt x="63264" y="43049"/>
                </a:lnTo>
                <a:lnTo>
                  <a:pt x="49756" y="34170"/>
                </a:lnTo>
                <a:lnTo>
                  <a:pt x="29943" y="0"/>
                </a:lnTo>
                <a:lnTo>
                  <a:pt x="9906" y="0"/>
                </a:lnTo>
                <a:lnTo>
                  <a:pt x="0" y="21793"/>
                </a:lnTo>
                <a:lnTo>
                  <a:pt x="225" y="46816"/>
                </a:lnTo>
                <a:lnTo>
                  <a:pt x="6529" y="56233"/>
                </a:lnTo>
                <a:lnTo>
                  <a:pt x="0" y="90403"/>
                </a:lnTo>
                <a:lnTo>
                  <a:pt x="10356" y="103318"/>
                </a:lnTo>
                <a:lnTo>
                  <a:pt x="23639" y="103049"/>
                </a:lnTo>
                <a:lnTo>
                  <a:pt x="33771" y="90403"/>
                </a:lnTo>
                <a:lnTo>
                  <a:pt x="37148" y="68609"/>
                </a:lnTo>
                <a:lnTo>
                  <a:pt x="50206" y="68878"/>
                </a:lnTo>
                <a:lnTo>
                  <a:pt x="60112" y="81524"/>
                </a:lnTo>
                <a:lnTo>
                  <a:pt x="59887" y="107354"/>
                </a:lnTo>
                <a:lnTo>
                  <a:pt x="89606" y="119999"/>
                </a:lnTo>
                <a:lnTo>
                  <a:pt x="96360" y="94708"/>
                </a:lnTo>
                <a:lnTo>
                  <a:pt x="119774" y="90134"/>
                </a:lnTo>
                <a:lnTo>
                  <a:pt x="120000" y="64573"/>
                </a:lnTo>
                <a:lnTo>
                  <a:pt x="102664" y="60269"/>
                </a:lnTo>
                <a:lnTo>
                  <a:pt x="97035" y="43049"/>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8" name="Google Shape;2228;p83"/>
          <p:cNvSpPr/>
          <p:nvPr/>
        </p:nvSpPr>
        <p:spPr>
          <a:xfrm>
            <a:off x="10821044" y="11294533"/>
            <a:ext cx="170000" cy="133042"/>
          </a:xfrm>
          <a:custGeom>
            <a:rect b="b" l="l" r="r" t="t"/>
            <a:pathLst>
              <a:path extrusionOk="0" h="120000" w="120000">
                <a:moveTo>
                  <a:pt x="60000" y="120000"/>
                </a:moveTo>
                <a:lnTo>
                  <a:pt x="120000" y="59259"/>
                </a:lnTo>
                <a:lnTo>
                  <a:pt x="94615" y="0"/>
                </a:lnTo>
                <a:lnTo>
                  <a:pt x="25961" y="24444"/>
                </a:lnTo>
                <a:lnTo>
                  <a:pt x="0" y="60000"/>
                </a:lnTo>
                <a:lnTo>
                  <a:pt x="43846" y="119259"/>
                </a:lnTo>
                <a:lnTo>
                  <a:pt x="60000" y="120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29" name="Google Shape;2229;p83"/>
          <p:cNvSpPr/>
          <p:nvPr/>
        </p:nvSpPr>
        <p:spPr>
          <a:xfrm>
            <a:off x="11501042" y="11843954"/>
            <a:ext cx="98552" cy="105944"/>
          </a:xfrm>
          <a:custGeom>
            <a:rect b="b" l="l" r="r" t="t"/>
            <a:pathLst>
              <a:path extrusionOk="0" h="120000" w="120000">
                <a:moveTo>
                  <a:pt x="74380" y="0"/>
                </a:moveTo>
                <a:lnTo>
                  <a:pt x="45619" y="30000"/>
                </a:lnTo>
                <a:lnTo>
                  <a:pt x="14876" y="31875"/>
                </a:lnTo>
                <a:lnTo>
                  <a:pt x="1983" y="46875"/>
                </a:lnTo>
                <a:lnTo>
                  <a:pt x="0" y="105000"/>
                </a:lnTo>
                <a:lnTo>
                  <a:pt x="17851" y="120000"/>
                </a:lnTo>
                <a:lnTo>
                  <a:pt x="105123" y="120000"/>
                </a:lnTo>
                <a:lnTo>
                  <a:pt x="120000" y="105000"/>
                </a:lnTo>
                <a:lnTo>
                  <a:pt x="120000" y="15000"/>
                </a:lnTo>
                <a:lnTo>
                  <a:pt x="105123" y="0"/>
                </a:lnTo>
                <a:lnTo>
                  <a:pt x="74380"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0" name="Google Shape;2230;p83"/>
          <p:cNvSpPr/>
          <p:nvPr/>
        </p:nvSpPr>
        <p:spPr>
          <a:xfrm>
            <a:off x="23149756" y="7199743"/>
            <a:ext cx="96088" cy="78842"/>
          </a:xfrm>
          <a:custGeom>
            <a:rect b="b" l="l" r="r" t="t"/>
            <a:pathLst>
              <a:path extrusionOk="0" h="120000" w="120000">
                <a:moveTo>
                  <a:pt x="13220" y="0"/>
                </a:moveTo>
                <a:lnTo>
                  <a:pt x="1016" y="21030"/>
                </a:lnTo>
                <a:lnTo>
                  <a:pt x="0" y="97731"/>
                </a:lnTo>
                <a:lnTo>
                  <a:pt x="14237" y="120000"/>
                </a:lnTo>
                <a:lnTo>
                  <a:pt x="44745" y="118762"/>
                </a:lnTo>
                <a:lnTo>
                  <a:pt x="75254" y="79175"/>
                </a:lnTo>
                <a:lnTo>
                  <a:pt x="103728" y="79175"/>
                </a:lnTo>
                <a:lnTo>
                  <a:pt x="118983" y="59381"/>
                </a:lnTo>
                <a:lnTo>
                  <a:pt x="120000" y="19793"/>
                </a:lnTo>
                <a:lnTo>
                  <a:pt x="103728" y="1237"/>
                </a:lnTo>
                <a:lnTo>
                  <a:pt x="13220"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1" name="Google Shape;2231;p83"/>
          <p:cNvSpPr/>
          <p:nvPr/>
        </p:nvSpPr>
        <p:spPr>
          <a:xfrm>
            <a:off x="23514392" y="4967566"/>
            <a:ext cx="918980" cy="1182612"/>
          </a:xfrm>
          <a:custGeom>
            <a:rect b="b" l="l" r="r" t="t"/>
            <a:pathLst>
              <a:path extrusionOk="0" h="591306" w="459490">
                <a:moveTo>
                  <a:pt x="333839" y="0"/>
                </a:moveTo>
                <a:lnTo>
                  <a:pt x="358065" y="0"/>
                </a:lnTo>
                <a:lnTo>
                  <a:pt x="376543" y="19326"/>
                </a:lnTo>
                <a:lnTo>
                  <a:pt x="376543" y="59210"/>
                </a:lnTo>
                <a:lnTo>
                  <a:pt x="395435" y="92520"/>
                </a:lnTo>
                <a:lnTo>
                  <a:pt x="418429" y="105267"/>
                </a:lnTo>
                <a:lnTo>
                  <a:pt x="459490" y="105267"/>
                </a:lnTo>
                <a:lnTo>
                  <a:pt x="459490" y="348393"/>
                </a:lnTo>
                <a:lnTo>
                  <a:pt x="455386" y="341706"/>
                </a:lnTo>
                <a:lnTo>
                  <a:pt x="430748" y="341292"/>
                </a:lnTo>
                <a:lnTo>
                  <a:pt x="425408" y="387350"/>
                </a:lnTo>
                <a:lnTo>
                  <a:pt x="437320" y="414486"/>
                </a:lnTo>
                <a:lnTo>
                  <a:pt x="425408" y="440804"/>
                </a:lnTo>
                <a:lnTo>
                  <a:pt x="449227" y="466299"/>
                </a:lnTo>
                <a:lnTo>
                  <a:pt x="449634" y="506597"/>
                </a:lnTo>
                <a:lnTo>
                  <a:pt x="406929" y="591306"/>
                </a:lnTo>
                <a:lnTo>
                  <a:pt x="351905" y="584723"/>
                </a:lnTo>
                <a:lnTo>
                  <a:pt x="351905" y="532501"/>
                </a:lnTo>
                <a:lnTo>
                  <a:pt x="303860" y="413663"/>
                </a:lnTo>
                <a:lnTo>
                  <a:pt x="309200" y="393928"/>
                </a:lnTo>
                <a:lnTo>
                  <a:pt x="333839" y="394337"/>
                </a:lnTo>
                <a:lnTo>
                  <a:pt x="351905" y="374602"/>
                </a:lnTo>
                <a:lnTo>
                  <a:pt x="327679" y="348284"/>
                </a:lnTo>
                <a:lnTo>
                  <a:pt x="310020" y="301818"/>
                </a:lnTo>
                <a:lnTo>
                  <a:pt x="285387" y="302231"/>
                </a:lnTo>
                <a:lnTo>
                  <a:pt x="267728" y="321557"/>
                </a:lnTo>
                <a:lnTo>
                  <a:pt x="261156" y="354863"/>
                </a:lnTo>
                <a:lnTo>
                  <a:pt x="236517" y="354454"/>
                </a:lnTo>
                <a:lnTo>
                  <a:pt x="199972" y="407499"/>
                </a:lnTo>
                <a:lnTo>
                  <a:pt x="163840" y="407499"/>
                </a:lnTo>
                <a:lnTo>
                  <a:pt x="109223" y="335128"/>
                </a:lnTo>
                <a:lnTo>
                  <a:pt x="115382" y="289070"/>
                </a:lnTo>
                <a:lnTo>
                  <a:pt x="157267" y="282906"/>
                </a:lnTo>
                <a:lnTo>
                  <a:pt x="90744" y="223691"/>
                </a:lnTo>
                <a:lnTo>
                  <a:pt x="66518" y="222868"/>
                </a:lnTo>
                <a:lnTo>
                  <a:pt x="30792" y="183394"/>
                </a:lnTo>
                <a:lnTo>
                  <a:pt x="18066" y="184217"/>
                </a:lnTo>
                <a:lnTo>
                  <a:pt x="0" y="164068"/>
                </a:lnTo>
                <a:lnTo>
                  <a:pt x="0" y="111846"/>
                </a:lnTo>
                <a:lnTo>
                  <a:pt x="41880" y="78126"/>
                </a:lnTo>
                <a:lnTo>
                  <a:pt x="73090" y="72780"/>
                </a:lnTo>
                <a:lnTo>
                  <a:pt x="60771" y="59210"/>
                </a:lnTo>
                <a:lnTo>
                  <a:pt x="66518" y="26727"/>
                </a:lnTo>
                <a:lnTo>
                  <a:pt x="79657" y="38652"/>
                </a:lnTo>
                <a:lnTo>
                  <a:pt x="90337" y="12743"/>
                </a:lnTo>
                <a:lnTo>
                  <a:pt x="114563" y="13157"/>
                </a:lnTo>
                <a:lnTo>
                  <a:pt x="128114" y="25904"/>
                </a:lnTo>
                <a:lnTo>
                  <a:pt x="151927" y="12743"/>
                </a:lnTo>
                <a:lnTo>
                  <a:pt x="212291" y="13157"/>
                </a:lnTo>
                <a:lnTo>
                  <a:pt x="236517" y="39884"/>
                </a:lnTo>
                <a:lnTo>
                  <a:pt x="248836" y="12743"/>
                </a:lnTo>
                <a:lnTo>
                  <a:pt x="284974" y="12743"/>
                </a:lnTo>
                <a:lnTo>
                  <a:pt x="309200" y="2590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2" name="Google Shape;2232;p83"/>
          <p:cNvSpPr/>
          <p:nvPr/>
        </p:nvSpPr>
        <p:spPr>
          <a:xfrm>
            <a:off x="23829758" y="4915826"/>
            <a:ext cx="73912" cy="51740"/>
          </a:xfrm>
          <a:custGeom>
            <a:rect b="b" l="l" r="r" t="t"/>
            <a:pathLst>
              <a:path extrusionOk="0" h="120000" w="120000">
                <a:moveTo>
                  <a:pt x="120000" y="86769"/>
                </a:moveTo>
                <a:lnTo>
                  <a:pt x="117303" y="33230"/>
                </a:lnTo>
                <a:lnTo>
                  <a:pt x="101123" y="1846"/>
                </a:lnTo>
                <a:lnTo>
                  <a:pt x="59325" y="0"/>
                </a:lnTo>
                <a:lnTo>
                  <a:pt x="0" y="90461"/>
                </a:lnTo>
                <a:lnTo>
                  <a:pt x="18876" y="116307"/>
                </a:lnTo>
                <a:lnTo>
                  <a:pt x="99775" y="120000"/>
                </a:lnTo>
                <a:lnTo>
                  <a:pt x="120000" y="86769"/>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3" name="Google Shape;2233;p83"/>
          <p:cNvSpPr/>
          <p:nvPr/>
        </p:nvSpPr>
        <p:spPr>
          <a:xfrm>
            <a:off x="24095844" y="5886555"/>
            <a:ext cx="49274" cy="78842"/>
          </a:xfrm>
          <a:custGeom>
            <a:rect b="b" l="l" r="r" t="t"/>
            <a:pathLst>
              <a:path extrusionOk="0" h="120000" w="120000">
                <a:moveTo>
                  <a:pt x="0" y="100206"/>
                </a:moveTo>
                <a:lnTo>
                  <a:pt x="30508" y="120000"/>
                </a:lnTo>
                <a:lnTo>
                  <a:pt x="91525" y="120000"/>
                </a:lnTo>
                <a:lnTo>
                  <a:pt x="120000" y="98969"/>
                </a:lnTo>
                <a:lnTo>
                  <a:pt x="120000" y="60618"/>
                </a:lnTo>
                <a:lnTo>
                  <a:pt x="28474" y="0"/>
                </a:lnTo>
                <a:lnTo>
                  <a:pt x="0" y="19793"/>
                </a:lnTo>
                <a:lnTo>
                  <a:pt x="0" y="10020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4" name="Google Shape;2234;p83"/>
          <p:cNvSpPr/>
          <p:nvPr/>
        </p:nvSpPr>
        <p:spPr>
          <a:xfrm>
            <a:off x="24073670" y="5598290"/>
            <a:ext cx="46810" cy="51740"/>
          </a:xfrm>
          <a:custGeom>
            <a:rect b="b" l="l" r="r" t="t"/>
            <a:pathLst>
              <a:path extrusionOk="0" h="120000" w="120000">
                <a:moveTo>
                  <a:pt x="120000" y="26666"/>
                </a:moveTo>
                <a:lnTo>
                  <a:pt x="88965" y="0"/>
                </a:lnTo>
                <a:lnTo>
                  <a:pt x="0" y="85714"/>
                </a:lnTo>
                <a:lnTo>
                  <a:pt x="26896" y="118095"/>
                </a:lnTo>
                <a:lnTo>
                  <a:pt x="88965" y="120000"/>
                </a:lnTo>
                <a:lnTo>
                  <a:pt x="120000" y="89523"/>
                </a:lnTo>
                <a:lnTo>
                  <a:pt x="120000" y="2666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5" name="Google Shape;2235;p83"/>
          <p:cNvSpPr/>
          <p:nvPr/>
        </p:nvSpPr>
        <p:spPr>
          <a:xfrm>
            <a:off x="10966402" y="3"/>
            <a:ext cx="13395524" cy="8537494"/>
          </a:xfrm>
          <a:custGeom>
            <a:rect b="b" l="l" r="r" t="t"/>
            <a:pathLst>
              <a:path extrusionOk="0" h="4268747" w="6697762">
                <a:moveTo>
                  <a:pt x="2626308" y="0"/>
                </a:moveTo>
                <a:lnTo>
                  <a:pt x="3055107" y="0"/>
                </a:lnTo>
                <a:lnTo>
                  <a:pt x="3059135" y="6437"/>
                </a:lnTo>
                <a:lnTo>
                  <a:pt x="3066563" y="13405"/>
                </a:lnTo>
                <a:lnTo>
                  <a:pt x="3074360" y="18355"/>
                </a:lnTo>
                <a:lnTo>
                  <a:pt x="3092408" y="24927"/>
                </a:lnTo>
                <a:lnTo>
                  <a:pt x="3103520" y="22472"/>
                </a:lnTo>
                <a:lnTo>
                  <a:pt x="3125251" y="9723"/>
                </a:lnTo>
                <a:lnTo>
                  <a:pt x="3129794" y="7664"/>
                </a:lnTo>
                <a:lnTo>
                  <a:pt x="3138389" y="1527"/>
                </a:lnTo>
                <a:lnTo>
                  <a:pt x="3138389" y="0"/>
                </a:lnTo>
                <a:lnTo>
                  <a:pt x="4503636" y="0"/>
                </a:lnTo>
                <a:lnTo>
                  <a:pt x="4510739" y="8099"/>
                </a:lnTo>
                <a:lnTo>
                  <a:pt x="4510739" y="47496"/>
                </a:lnTo>
                <a:lnTo>
                  <a:pt x="4498829" y="72956"/>
                </a:lnTo>
                <a:lnTo>
                  <a:pt x="4504171" y="80360"/>
                </a:lnTo>
                <a:lnTo>
                  <a:pt x="4516449" y="66819"/>
                </a:lnTo>
                <a:lnTo>
                  <a:pt x="4565314" y="66819"/>
                </a:lnTo>
                <a:lnTo>
                  <a:pt x="4602270" y="40528"/>
                </a:lnTo>
                <a:lnTo>
                  <a:pt x="4608471" y="74183"/>
                </a:lnTo>
                <a:lnTo>
                  <a:pt x="4625721" y="79529"/>
                </a:lnTo>
                <a:lnTo>
                  <a:pt x="4643769" y="60246"/>
                </a:lnTo>
                <a:lnTo>
                  <a:pt x="4644567" y="34351"/>
                </a:lnTo>
                <a:lnTo>
                  <a:pt x="4666601" y="0"/>
                </a:lnTo>
                <a:lnTo>
                  <a:pt x="4710211" y="0"/>
                </a:lnTo>
                <a:lnTo>
                  <a:pt x="4723452" y="15068"/>
                </a:lnTo>
                <a:lnTo>
                  <a:pt x="4755413" y="0"/>
                </a:lnTo>
                <a:lnTo>
                  <a:pt x="5288544" y="0"/>
                </a:lnTo>
                <a:lnTo>
                  <a:pt x="5288845" y="20414"/>
                </a:lnTo>
                <a:lnTo>
                  <a:pt x="5264227" y="61038"/>
                </a:lnTo>
                <a:lnTo>
                  <a:pt x="5306954" y="66383"/>
                </a:lnTo>
                <a:lnTo>
                  <a:pt x="5318863" y="54069"/>
                </a:lnTo>
                <a:lnTo>
                  <a:pt x="5367299" y="53673"/>
                </a:lnTo>
                <a:lnTo>
                  <a:pt x="5379639" y="66819"/>
                </a:lnTo>
                <a:lnTo>
                  <a:pt x="5434213" y="60246"/>
                </a:lnTo>
                <a:lnTo>
                  <a:pt x="5440413" y="1527"/>
                </a:lnTo>
                <a:lnTo>
                  <a:pt x="5476511" y="26986"/>
                </a:lnTo>
                <a:lnTo>
                  <a:pt x="5512669" y="26986"/>
                </a:lnTo>
                <a:lnTo>
                  <a:pt x="5538145" y="14237"/>
                </a:lnTo>
                <a:lnTo>
                  <a:pt x="5544284" y="47496"/>
                </a:lnTo>
                <a:lnTo>
                  <a:pt x="5508126" y="99643"/>
                </a:lnTo>
                <a:lnTo>
                  <a:pt x="5514326" y="133338"/>
                </a:lnTo>
                <a:lnTo>
                  <a:pt x="5586151" y="66819"/>
                </a:lnTo>
                <a:lnTo>
                  <a:pt x="5610768" y="66819"/>
                </a:lnTo>
                <a:lnTo>
                  <a:pt x="5629676" y="100078"/>
                </a:lnTo>
                <a:lnTo>
                  <a:pt x="5555763" y="165766"/>
                </a:lnTo>
                <a:lnTo>
                  <a:pt x="5555334" y="192057"/>
                </a:lnTo>
                <a:lnTo>
                  <a:pt x="5537285" y="197799"/>
                </a:lnTo>
                <a:lnTo>
                  <a:pt x="5519237" y="231454"/>
                </a:lnTo>
                <a:lnTo>
                  <a:pt x="5513467" y="277028"/>
                </a:lnTo>
                <a:lnTo>
                  <a:pt x="5489279" y="277463"/>
                </a:lnTo>
                <a:lnTo>
                  <a:pt x="5452691" y="224881"/>
                </a:lnTo>
                <a:lnTo>
                  <a:pt x="5422304" y="231454"/>
                </a:lnTo>
                <a:lnTo>
                  <a:pt x="5421506" y="270455"/>
                </a:lnTo>
                <a:lnTo>
                  <a:pt x="5446553" y="283601"/>
                </a:lnTo>
                <a:lnTo>
                  <a:pt x="5446553" y="323433"/>
                </a:lnTo>
                <a:lnTo>
                  <a:pt x="5410026" y="349328"/>
                </a:lnTo>
                <a:lnTo>
                  <a:pt x="5440413" y="355465"/>
                </a:lnTo>
                <a:lnTo>
                  <a:pt x="5464233" y="329174"/>
                </a:lnTo>
                <a:lnTo>
                  <a:pt x="5495848" y="323433"/>
                </a:lnTo>
                <a:lnTo>
                  <a:pt x="5500759" y="303319"/>
                </a:lnTo>
                <a:lnTo>
                  <a:pt x="5561964" y="303319"/>
                </a:lnTo>
                <a:lnTo>
                  <a:pt x="5574671" y="290173"/>
                </a:lnTo>
                <a:lnTo>
                  <a:pt x="5617398" y="323037"/>
                </a:lnTo>
                <a:lnTo>
                  <a:pt x="5574241" y="330006"/>
                </a:lnTo>
                <a:lnTo>
                  <a:pt x="5574671" y="342755"/>
                </a:lnTo>
                <a:lnTo>
                  <a:pt x="5634587" y="342320"/>
                </a:lnTo>
                <a:lnTo>
                  <a:pt x="5641155" y="363266"/>
                </a:lnTo>
                <a:lnTo>
                  <a:pt x="5628878" y="376015"/>
                </a:lnTo>
                <a:lnTo>
                  <a:pt x="5671543" y="396129"/>
                </a:lnTo>
                <a:lnTo>
                  <a:pt x="5689653" y="389557"/>
                </a:lnTo>
                <a:lnTo>
                  <a:pt x="5664607" y="362870"/>
                </a:lnTo>
                <a:lnTo>
                  <a:pt x="5664975" y="349328"/>
                </a:lnTo>
                <a:lnTo>
                  <a:pt x="5720409" y="342755"/>
                </a:lnTo>
                <a:lnTo>
                  <a:pt x="5732319" y="395298"/>
                </a:lnTo>
                <a:lnTo>
                  <a:pt x="5768906" y="396129"/>
                </a:lnTo>
                <a:lnTo>
                  <a:pt x="5774247" y="442099"/>
                </a:lnTo>
                <a:lnTo>
                  <a:pt x="5780386" y="448276"/>
                </a:lnTo>
                <a:lnTo>
                  <a:pt x="5805863" y="434734"/>
                </a:lnTo>
                <a:lnTo>
                  <a:pt x="5878117" y="500818"/>
                </a:lnTo>
                <a:lnTo>
                  <a:pt x="5901936" y="487277"/>
                </a:lnTo>
                <a:lnTo>
                  <a:pt x="5927413" y="448276"/>
                </a:lnTo>
                <a:lnTo>
                  <a:pt x="5951599" y="447444"/>
                </a:lnTo>
                <a:lnTo>
                  <a:pt x="5962711" y="434734"/>
                </a:lnTo>
                <a:lnTo>
                  <a:pt x="5986960" y="421985"/>
                </a:lnTo>
                <a:lnTo>
                  <a:pt x="6035395" y="421985"/>
                </a:lnTo>
                <a:lnTo>
                  <a:pt x="6047735" y="407612"/>
                </a:lnTo>
                <a:lnTo>
                  <a:pt x="6096601" y="409275"/>
                </a:lnTo>
                <a:lnTo>
                  <a:pt x="6108879" y="395298"/>
                </a:lnTo>
                <a:lnTo>
                  <a:pt x="6145037" y="395298"/>
                </a:lnTo>
                <a:lnTo>
                  <a:pt x="6158173" y="382588"/>
                </a:lnTo>
                <a:lnTo>
                  <a:pt x="6194331" y="382588"/>
                </a:lnTo>
                <a:lnTo>
                  <a:pt x="6243136" y="329610"/>
                </a:lnTo>
                <a:lnTo>
                  <a:pt x="6315821" y="290173"/>
                </a:lnTo>
                <a:lnTo>
                  <a:pt x="6346208" y="323433"/>
                </a:lnTo>
                <a:lnTo>
                  <a:pt x="6344981" y="388725"/>
                </a:lnTo>
                <a:lnTo>
                  <a:pt x="6278865" y="434734"/>
                </a:lnTo>
                <a:lnTo>
                  <a:pt x="6254247" y="434734"/>
                </a:lnTo>
                <a:lnTo>
                  <a:pt x="6218089" y="474567"/>
                </a:lnTo>
                <a:lnTo>
                  <a:pt x="6193473" y="474131"/>
                </a:lnTo>
                <a:lnTo>
                  <a:pt x="6083831" y="619524"/>
                </a:lnTo>
                <a:lnTo>
                  <a:pt x="6072352" y="619524"/>
                </a:lnTo>
                <a:lnTo>
                  <a:pt x="6000097" y="684816"/>
                </a:lnTo>
                <a:lnTo>
                  <a:pt x="5987328" y="645379"/>
                </a:lnTo>
                <a:lnTo>
                  <a:pt x="5963939" y="671235"/>
                </a:lnTo>
                <a:lnTo>
                  <a:pt x="5939691" y="671235"/>
                </a:lnTo>
                <a:lnTo>
                  <a:pt x="5920844" y="691349"/>
                </a:lnTo>
                <a:lnTo>
                  <a:pt x="5945031" y="704494"/>
                </a:lnTo>
                <a:lnTo>
                  <a:pt x="5944663" y="730785"/>
                </a:lnTo>
                <a:lnTo>
                  <a:pt x="5926185" y="750108"/>
                </a:lnTo>
                <a:lnTo>
                  <a:pt x="5853500" y="803046"/>
                </a:lnTo>
                <a:lnTo>
                  <a:pt x="5780815" y="815795"/>
                </a:lnTo>
                <a:lnTo>
                  <a:pt x="5768047" y="828941"/>
                </a:lnTo>
                <a:lnTo>
                  <a:pt x="5756567" y="816627"/>
                </a:lnTo>
                <a:lnTo>
                  <a:pt x="5732319" y="856024"/>
                </a:lnTo>
                <a:lnTo>
                  <a:pt x="5695362" y="869170"/>
                </a:lnTo>
                <a:lnTo>
                  <a:pt x="5671543" y="895025"/>
                </a:lnTo>
                <a:lnTo>
                  <a:pt x="5646927" y="881919"/>
                </a:lnTo>
                <a:lnTo>
                  <a:pt x="5622309" y="908606"/>
                </a:lnTo>
                <a:lnTo>
                  <a:pt x="5598491" y="907775"/>
                </a:lnTo>
                <a:lnTo>
                  <a:pt x="5561534" y="934066"/>
                </a:lnTo>
                <a:lnTo>
                  <a:pt x="5537285" y="934461"/>
                </a:lnTo>
                <a:lnTo>
                  <a:pt x="5525806" y="947171"/>
                </a:lnTo>
                <a:lnTo>
                  <a:pt x="5440413" y="947171"/>
                </a:lnTo>
                <a:lnTo>
                  <a:pt x="5391548" y="986608"/>
                </a:lnTo>
                <a:lnTo>
                  <a:pt x="5355390" y="973898"/>
                </a:lnTo>
                <a:lnTo>
                  <a:pt x="5354961" y="999753"/>
                </a:lnTo>
                <a:lnTo>
                  <a:pt x="5403457" y="999753"/>
                </a:lnTo>
                <a:lnTo>
                  <a:pt x="5452691" y="973898"/>
                </a:lnTo>
                <a:lnTo>
                  <a:pt x="5451893" y="999753"/>
                </a:lnTo>
                <a:lnTo>
                  <a:pt x="5403826" y="1012463"/>
                </a:lnTo>
                <a:lnTo>
                  <a:pt x="5343481" y="1052731"/>
                </a:lnTo>
                <a:lnTo>
                  <a:pt x="5276935" y="1124596"/>
                </a:lnTo>
                <a:lnTo>
                  <a:pt x="5264657" y="1164429"/>
                </a:lnTo>
                <a:lnTo>
                  <a:pt x="5233410" y="1197688"/>
                </a:lnTo>
                <a:lnTo>
                  <a:pt x="5221501" y="1196461"/>
                </a:lnTo>
                <a:lnTo>
                  <a:pt x="5185404" y="1223544"/>
                </a:lnTo>
                <a:lnTo>
                  <a:pt x="5099951" y="1223148"/>
                </a:lnTo>
                <a:lnTo>
                  <a:pt x="5069993" y="1243262"/>
                </a:lnTo>
                <a:lnTo>
                  <a:pt x="5063854" y="1275690"/>
                </a:lnTo>
                <a:lnTo>
                  <a:pt x="5038807" y="1275690"/>
                </a:lnTo>
                <a:lnTo>
                  <a:pt x="5033466" y="1242430"/>
                </a:lnTo>
                <a:lnTo>
                  <a:pt x="5045375" y="1229720"/>
                </a:lnTo>
                <a:lnTo>
                  <a:pt x="5045375" y="1189888"/>
                </a:lnTo>
                <a:lnTo>
                  <a:pt x="5123769" y="1104442"/>
                </a:lnTo>
                <a:lnTo>
                  <a:pt x="5160725" y="1104442"/>
                </a:lnTo>
                <a:lnTo>
                  <a:pt x="5179203" y="1124992"/>
                </a:lnTo>
                <a:lnTo>
                  <a:pt x="5166926" y="1137702"/>
                </a:lnTo>
                <a:lnTo>
                  <a:pt x="5197313" y="1145106"/>
                </a:lnTo>
                <a:lnTo>
                  <a:pt x="5288476" y="1033013"/>
                </a:lnTo>
                <a:lnTo>
                  <a:pt x="5269998" y="1026044"/>
                </a:lnTo>
                <a:lnTo>
                  <a:pt x="5257229" y="1039982"/>
                </a:lnTo>
                <a:lnTo>
                  <a:pt x="5233042" y="1039190"/>
                </a:lnTo>
                <a:lnTo>
                  <a:pt x="5215362" y="1019868"/>
                </a:lnTo>
                <a:lnTo>
                  <a:pt x="5240838" y="980431"/>
                </a:lnTo>
                <a:lnTo>
                  <a:pt x="5239979" y="953744"/>
                </a:lnTo>
                <a:lnTo>
                  <a:pt x="5258089" y="947171"/>
                </a:lnTo>
                <a:lnTo>
                  <a:pt x="5282275" y="907379"/>
                </a:lnTo>
                <a:lnTo>
                  <a:pt x="5342683" y="907775"/>
                </a:lnTo>
                <a:lnTo>
                  <a:pt x="5368097" y="868773"/>
                </a:lnTo>
                <a:lnTo>
                  <a:pt x="5391548" y="881919"/>
                </a:lnTo>
                <a:lnTo>
                  <a:pt x="5440413" y="881919"/>
                </a:lnTo>
                <a:lnTo>
                  <a:pt x="5452691" y="895025"/>
                </a:lnTo>
                <a:lnTo>
                  <a:pt x="5476511" y="855192"/>
                </a:lnTo>
                <a:lnTo>
                  <a:pt x="5549625" y="855192"/>
                </a:lnTo>
                <a:lnTo>
                  <a:pt x="5556193" y="822764"/>
                </a:lnTo>
                <a:lnTo>
                  <a:pt x="5616109" y="782932"/>
                </a:lnTo>
                <a:lnTo>
                  <a:pt x="5616969" y="756641"/>
                </a:lnTo>
                <a:lnTo>
                  <a:pt x="5640787" y="729954"/>
                </a:lnTo>
                <a:lnTo>
                  <a:pt x="5653495" y="690953"/>
                </a:lnTo>
                <a:lnTo>
                  <a:pt x="5622309" y="671235"/>
                </a:lnTo>
                <a:lnTo>
                  <a:pt x="5586151" y="737358"/>
                </a:lnTo>
                <a:lnTo>
                  <a:pt x="5561964" y="736962"/>
                </a:lnTo>
                <a:lnTo>
                  <a:pt x="5543056" y="665097"/>
                </a:lnTo>
                <a:lnTo>
                  <a:pt x="5562332" y="658525"/>
                </a:lnTo>
                <a:lnTo>
                  <a:pt x="5580013" y="625265"/>
                </a:lnTo>
                <a:lnTo>
                  <a:pt x="5512669" y="618692"/>
                </a:lnTo>
                <a:lnTo>
                  <a:pt x="5440413" y="657693"/>
                </a:lnTo>
                <a:lnTo>
                  <a:pt x="5403826" y="658525"/>
                </a:lnTo>
                <a:lnTo>
                  <a:pt x="5391548" y="645379"/>
                </a:lnTo>
                <a:lnTo>
                  <a:pt x="5379639" y="658089"/>
                </a:lnTo>
                <a:lnTo>
                  <a:pt x="5356188" y="658525"/>
                </a:lnTo>
                <a:lnTo>
                  <a:pt x="5325003" y="691349"/>
                </a:lnTo>
                <a:lnTo>
                  <a:pt x="5325003" y="729954"/>
                </a:lnTo>
                <a:lnTo>
                  <a:pt x="5293817" y="763214"/>
                </a:lnTo>
                <a:lnTo>
                  <a:pt x="5269568" y="763214"/>
                </a:lnTo>
                <a:lnTo>
                  <a:pt x="5258089" y="711067"/>
                </a:lnTo>
                <a:lnTo>
                  <a:pt x="5221931" y="710671"/>
                </a:lnTo>
                <a:lnTo>
                  <a:pt x="5173065" y="683984"/>
                </a:lnTo>
                <a:lnTo>
                  <a:pt x="5148816" y="684816"/>
                </a:lnTo>
                <a:lnTo>
                  <a:pt x="5136907" y="671235"/>
                </a:lnTo>
                <a:lnTo>
                  <a:pt x="5099951" y="671235"/>
                </a:lnTo>
                <a:lnTo>
                  <a:pt x="5076131" y="645379"/>
                </a:lnTo>
                <a:lnTo>
                  <a:pt x="5014988" y="618692"/>
                </a:lnTo>
                <a:lnTo>
                  <a:pt x="5009647" y="586264"/>
                </a:lnTo>
                <a:lnTo>
                  <a:pt x="4978830" y="540651"/>
                </a:lnTo>
                <a:lnTo>
                  <a:pt x="4972261" y="573515"/>
                </a:lnTo>
                <a:lnTo>
                  <a:pt x="4985031" y="586660"/>
                </a:lnTo>
                <a:lnTo>
                  <a:pt x="4985031" y="625265"/>
                </a:lnTo>
                <a:lnTo>
                  <a:pt x="5008788" y="664662"/>
                </a:lnTo>
                <a:lnTo>
                  <a:pt x="5009647" y="743535"/>
                </a:lnTo>
                <a:lnTo>
                  <a:pt x="4997308" y="757076"/>
                </a:lnTo>
                <a:lnTo>
                  <a:pt x="4996510" y="782100"/>
                </a:lnTo>
                <a:lnTo>
                  <a:pt x="4948074" y="835910"/>
                </a:lnTo>
                <a:lnTo>
                  <a:pt x="4936165" y="874515"/>
                </a:lnTo>
                <a:lnTo>
                  <a:pt x="4899577" y="914743"/>
                </a:lnTo>
                <a:lnTo>
                  <a:pt x="4888097" y="967325"/>
                </a:lnTo>
                <a:lnTo>
                  <a:pt x="4845371" y="999753"/>
                </a:lnTo>
                <a:lnTo>
                  <a:pt x="4814615" y="966494"/>
                </a:lnTo>
                <a:lnTo>
                  <a:pt x="4826893" y="940203"/>
                </a:lnTo>
                <a:lnTo>
                  <a:pt x="4821551" y="921316"/>
                </a:lnTo>
                <a:lnTo>
                  <a:pt x="4735361" y="947171"/>
                </a:lnTo>
                <a:lnTo>
                  <a:pt x="4699203" y="987004"/>
                </a:lnTo>
                <a:lnTo>
                  <a:pt x="4650767" y="987004"/>
                </a:lnTo>
                <a:lnTo>
                  <a:pt x="4626089" y="999753"/>
                </a:lnTo>
                <a:lnTo>
                  <a:pt x="4608041" y="953744"/>
                </a:lnTo>
                <a:lnTo>
                  <a:pt x="4577223" y="920088"/>
                </a:lnTo>
                <a:lnTo>
                  <a:pt x="4565743" y="920484"/>
                </a:lnTo>
                <a:lnTo>
                  <a:pt x="4559605" y="940638"/>
                </a:lnTo>
                <a:lnTo>
                  <a:pt x="4522649" y="966494"/>
                </a:lnTo>
                <a:lnTo>
                  <a:pt x="4498829" y="1111846"/>
                </a:lnTo>
                <a:lnTo>
                  <a:pt x="4540697" y="1143879"/>
                </a:lnTo>
                <a:lnTo>
                  <a:pt x="4565314" y="1144710"/>
                </a:lnTo>
                <a:lnTo>
                  <a:pt x="4583423" y="1164429"/>
                </a:lnTo>
                <a:lnTo>
                  <a:pt x="4613811" y="1235858"/>
                </a:lnTo>
                <a:lnTo>
                  <a:pt x="4662247" y="1249835"/>
                </a:lnTo>
                <a:lnTo>
                  <a:pt x="4681155" y="1269117"/>
                </a:lnTo>
                <a:lnTo>
                  <a:pt x="4674955" y="1289232"/>
                </a:lnTo>
                <a:lnTo>
                  <a:pt x="4649908" y="1302377"/>
                </a:lnTo>
                <a:lnTo>
                  <a:pt x="4626089" y="1289232"/>
                </a:lnTo>
                <a:lnTo>
                  <a:pt x="4602270" y="1328272"/>
                </a:lnTo>
                <a:lnTo>
                  <a:pt x="4589563" y="1328272"/>
                </a:lnTo>
                <a:lnTo>
                  <a:pt x="4565314" y="1289667"/>
                </a:lnTo>
                <a:lnTo>
                  <a:pt x="4553036" y="1302377"/>
                </a:lnTo>
                <a:lnTo>
                  <a:pt x="4528357" y="1302377"/>
                </a:lnTo>
                <a:lnTo>
                  <a:pt x="4510309" y="1281867"/>
                </a:lnTo>
                <a:lnTo>
                  <a:pt x="4534558" y="1256803"/>
                </a:lnTo>
                <a:lnTo>
                  <a:pt x="4559175" y="1191116"/>
                </a:lnTo>
                <a:lnTo>
                  <a:pt x="4540267" y="1170566"/>
                </a:lnTo>
                <a:lnTo>
                  <a:pt x="4516449" y="1171001"/>
                </a:lnTo>
                <a:lnTo>
                  <a:pt x="4504171" y="1157856"/>
                </a:lnTo>
                <a:lnTo>
                  <a:pt x="4480351" y="1171001"/>
                </a:lnTo>
                <a:lnTo>
                  <a:pt x="4456103" y="1157856"/>
                </a:lnTo>
                <a:lnTo>
                  <a:pt x="4431855" y="1131169"/>
                </a:lnTo>
                <a:lnTo>
                  <a:pt x="4383419" y="1131169"/>
                </a:lnTo>
                <a:lnTo>
                  <a:pt x="4358801" y="1157856"/>
                </a:lnTo>
                <a:lnTo>
                  <a:pt x="4321845" y="1157420"/>
                </a:lnTo>
                <a:lnTo>
                  <a:pt x="4298027" y="1118419"/>
                </a:lnTo>
                <a:lnTo>
                  <a:pt x="4274637" y="1118023"/>
                </a:lnTo>
                <a:lnTo>
                  <a:pt x="4261070" y="1105274"/>
                </a:lnTo>
                <a:lnTo>
                  <a:pt x="4176906" y="1078983"/>
                </a:lnTo>
                <a:lnTo>
                  <a:pt x="4115271" y="1131169"/>
                </a:lnTo>
                <a:lnTo>
                  <a:pt x="4072974" y="1137306"/>
                </a:lnTo>
                <a:lnTo>
                  <a:pt x="4067265" y="1197688"/>
                </a:lnTo>
                <a:lnTo>
                  <a:pt x="4042587" y="1197253"/>
                </a:lnTo>
                <a:lnTo>
                  <a:pt x="4031107" y="1183711"/>
                </a:lnTo>
                <a:lnTo>
                  <a:pt x="4006490" y="1183315"/>
                </a:lnTo>
                <a:lnTo>
                  <a:pt x="3994581" y="1197253"/>
                </a:lnTo>
                <a:lnTo>
                  <a:pt x="3932946" y="1183711"/>
                </a:lnTo>
                <a:lnTo>
                  <a:pt x="3920668" y="1210398"/>
                </a:lnTo>
                <a:lnTo>
                  <a:pt x="3897218" y="1197253"/>
                </a:lnTo>
                <a:lnTo>
                  <a:pt x="3877941" y="1242430"/>
                </a:lnTo>
                <a:lnTo>
                  <a:pt x="3885308" y="1262545"/>
                </a:lnTo>
                <a:lnTo>
                  <a:pt x="3909557" y="1262980"/>
                </a:lnTo>
                <a:lnTo>
                  <a:pt x="3969534" y="1315127"/>
                </a:lnTo>
                <a:lnTo>
                  <a:pt x="4055356" y="1315127"/>
                </a:lnTo>
                <a:lnTo>
                  <a:pt x="4072974" y="1334409"/>
                </a:lnTo>
                <a:lnTo>
                  <a:pt x="4061065" y="1347951"/>
                </a:lnTo>
                <a:lnTo>
                  <a:pt x="4091453" y="1381646"/>
                </a:lnTo>
                <a:lnTo>
                  <a:pt x="4140318" y="1394356"/>
                </a:lnTo>
                <a:lnTo>
                  <a:pt x="4188385" y="1433793"/>
                </a:lnTo>
                <a:lnTo>
                  <a:pt x="4213003" y="1446502"/>
                </a:lnTo>
                <a:lnTo>
                  <a:pt x="4225342" y="1432961"/>
                </a:lnTo>
                <a:lnTo>
                  <a:pt x="4285687" y="1433793"/>
                </a:lnTo>
                <a:lnTo>
                  <a:pt x="4322275" y="1473189"/>
                </a:lnTo>
                <a:lnTo>
                  <a:pt x="4346462" y="1471962"/>
                </a:lnTo>
                <a:lnTo>
                  <a:pt x="4376420" y="1506449"/>
                </a:lnTo>
                <a:lnTo>
                  <a:pt x="4376420" y="1611177"/>
                </a:lnTo>
                <a:lnTo>
                  <a:pt x="4407667" y="1617750"/>
                </a:lnTo>
                <a:lnTo>
                  <a:pt x="4420006" y="1630896"/>
                </a:lnTo>
                <a:lnTo>
                  <a:pt x="4492629" y="1630460"/>
                </a:lnTo>
                <a:lnTo>
                  <a:pt x="4516878" y="1643210"/>
                </a:lnTo>
                <a:lnTo>
                  <a:pt x="4522649" y="1663720"/>
                </a:lnTo>
                <a:lnTo>
                  <a:pt x="4571085" y="1715906"/>
                </a:lnTo>
                <a:lnTo>
                  <a:pt x="4571085" y="1807449"/>
                </a:lnTo>
                <a:lnTo>
                  <a:pt x="4559175" y="1834136"/>
                </a:lnTo>
                <a:lnTo>
                  <a:pt x="4535356" y="1847717"/>
                </a:lnTo>
                <a:lnTo>
                  <a:pt x="4534558" y="1913405"/>
                </a:lnTo>
                <a:lnTo>
                  <a:pt x="4546467" y="1938865"/>
                </a:lnTo>
                <a:lnTo>
                  <a:pt x="4504171" y="1972956"/>
                </a:lnTo>
                <a:lnTo>
                  <a:pt x="4492629" y="1972125"/>
                </a:lnTo>
                <a:lnTo>
                  <a:pt x="4413008" y="2057531"/>
                </a:lnTo>
                <a:lnTo>
                  <a:pt x="4401099" y="2096136"/>
                </a:lnTo>
                <a:lnTo>
                  <a:pt x="4328414" y="2175365"/>
                </a:lnTo>
                <a:lnTo>
                  <a:pt x="4291887" y="2241489"/>
                </a:lnTo>
                <a:lnTo>
                  <a:pt x="4279548" y="2319926"/>
                </a:lnTo>
                <a:lnTo>
                  <a:pt x="4231113" y="2372904"/>
                </a:lnTo>
                <a:lnTo>
                  <a:pt x="4249161" y="2379477"/>
                </a:lnTo>
                <a:lnTo>
                  <a:pt x="4304595" y="2333071"/>
                </a:lnTo>
                <a:lnTo>
                  <a:pt x="4322275" y="2300208"/>
                </a:lnTo>
                <a:lnTo>
                  <a:pt x="4346462" y="2300604"/>
                </a:lnTo>
                <a:lnTo>
                  <a:pt x="4358801" y="2287062"/>
                </a:lnTo>
                <a:lnTo>
                  <a:pt x="4383419" y="2287498"/>
                </a:lnTo>
                <a:lnTo>
                  <a:pt x="4389189" y="2319530"/>
                </a:lnTo>
                <a:lnTo>
                  <a:pt x="4407667" y="2340040"/>
                </a:lnTo>
                <a:lnTo>
                  <a:pt x="4480351" y="2352354"/>
                </a:lnTo>
                <a:lnTo>
                  <a:pt x="4486491" y="2319530"/>
                </a:lnTo>
                <a:lnTo>
                  <a:pt x="4523017" y="2254238"/>
                </a:lnTo>
                <a:lnTo>
                  <a:pt x="4498829" y="2200825"/>
                </a:lnTo>
                <a:lnTo>
                  <a:pt x="4486491" y="2188946"/>
                </a:lnTo>
                <a:lnTo>
                  <a:pt x="4534558" y="2070241"/>
                </a:lnTo>
                <a:lnTo>
                  <a:pt x="4553405" y="2063707"/>
                </a:lnTo>
                <a:lnTo>
                  <a:pt x="4564516" y="2036981"/>
                </a:lnTo>
                <a:lnTo>
                  <a:pt x="4602270" y="2024667"/>
                </a:lnTo>
                <a:lnTo>
                  <a:pt x="4626089" y="1998416"/>
                </a:lnTo>
                <a:lnTo>
                  <a:pt x="4662677" y="1997584"/>
                </a:lnTo>
                <a:lnTo>
                  <a:pt x="4681523" y="1978262"/>
                </a:lnTo>
                <a:lnTo>
                  <a:pt x="4680725" y="1939696"/>
                </a:lnTo>
                <a:lnTo>
                  <a:pt x="4704544" y="1926947"/>
                </a:lnTo>
                <a:lnTo>
                  <a:pt x="4717251" y="1873573"/>
                </a:lnTo>
                <a:lnTo>
                  <a:pt x="4766117" y="1834136"/>
                </a:lnTo>
                <a:lnTo>
                  <a:pt x="4741930" y="1794739"/>
                </a:lnTo>
                <a:lnTo>
                  <a:pt x="4778027" y="1767617"/>
                </a:lnTo>
                <a:lnTo>
                  <a:pt x="4783797" y="1735189"/>
                </a:lnTo>
                <a:lnTo>
                  <a:pt x="4826893" y="1715906"/>
                </a:lnTo>
                <a:lnTo>
                  <a:pt x="4850711" y="1597200"/>
                </a:lnTo>
                <a:lnTo>
                  <a:pt x="4881529" y="1591459"/>
                </a:lnTo>
                <a:lnTo>
                  <a:pt x="4924255" y="1545054"/>
                </a:lnTo>
                <a:lnTo>
                  <a:pt x="4899577" y="1505222"/>
                </a:lnTo>
                <a:lnTo>
                  <a:pt x="4905347" y="1473189"/>
                </a:lnTo>
                <a:lnTo>
                  <a:pt x="4941874" y="1473189"/>
                </a:lnTo>
                <a:lnTo>
                  <a:pt x="4966921" y="1459648"/>
                </a:lnTo>
                <a:lnTo>
                  <a:pt x="5014988" y="1486335"/>
                </a:lnTo>
                <a:lnTo>
                  <a:pt x="5063854" y="1486335"/>
                </a:lnTo>
                <a:lnTo>
                  <a:pt x="5070423" y="1505657"/>
                </a:lnTo>
                <a:lnTo>
                  <a:pt x="5051515" y="1524940"/>
                </a:lnTo>
                <a:lnTo>
                  <a:pt x="5021127" y="1532344"/>
                </a:lnTo>
                <a:lnTo>
                  <a:pt x="5027266" y="1564376"/>
                </a:lnTo>
                <a:lnTo>
                  <a:pt x="5051515" y="1538481"/>
                </a:lnTo>
                <a:lnTo>
                  <a:pt x="5100380" y="1538481"/>
                </a:lnTo>
                <a:lnTo>
                  <a:pt x="5124199" y="1511794"/>
                </a:lnTo>
                <a:lnTo>
                  <a:pt x="5160725" y="1512230"/>
                </a:lnTo>
                <a:lnTo>
                  <a:pt x="5185404" y="1551627"/>
                </a:lnTo>
                <a:lnTo>
                  <a:pt x="5197313" y="1538481"/>
                </a:lnTo>
                <a:lnTo>
                  <a:pt x="5246179" y="1538481"/>
                </a:lnTo>
                <a:lnTo>
                  <a:pt x="5282705" y="1511794"/>
                </a:lnTo>
                <a:lnTo>
                  <a:pt x="5355390" y="1512230"/>
                </a:lnTo>
                <a:lnTo>
                  <a:pt x="5385348" y="1545054"/>
                </a:lnTo>
                <a:lnTo>
                  <a:pt x="5386207" y="1571741"/>
                </a:lnTo>
                <a:lnTo>
                  <a:pt x="5398117" y="1584491"/>
                </a:lnTo>
                <a:lnTo>
                  <a:pt x="5397687" y="1716302"/>
                </a:lnTo>
                <a:lnTo>
                  <a:pt x="5361161" y="1742989"/>
                </a:lnTo>
                <a:lnTo>
                  <a:pt x="5361529" y="1755699"/>
                </a:lnTo>
                <a:lnTo>
                  <a:pt x="5434213" y="1834136"/>
                </a:lnTo>
                <a:lnTo>
                  <a:pt x="5451893" y="1880146"/>
                </a:lnTo>
                <a:lnTo>
                  <a:pt x="5458033" y="1768448"/>
                </a:lnTo>
                <a:lnTo>
                  <a:pt x="5538145" y="1709729"/>
                </a:lnTo>
                <a:lnTo>
                  <a:pt x="5574671" y="1696188"/>
                </a:lnTo>
                <a:lnTo>
                  <a:pt x="5653495" y="1623888"/>
                </a:lnTo>
                <a:lnTo>
                  <a:pt x="5652697" y="1611177"/>
                </a:lnTo>
                <a:lnTo>
                  <a:pt x="5610768" y="1604209"/>
                </a:lnTo>
                <a:lnTo>
                  <a:pt x="5580013" y="1571741"/>
                </a:lnTo>
                <a:lnTo>
                  <a:pt x="5580013" y="1519199"/>
                </a:lnTo>
                <a:lnTo>
                  <a:pt x="5544284" y="1453075"/>
                </a:lnTo>
                <a:lnTo>
                  <a:pt x="5543486" y="1426388"/>
                </a:lnTo>
                <a:lnTo>
                  <a:pt x="5568533" y="1400929"/>
                </a:lnTo>
                <a:lnTo>
                  <a:pt x="5561534" y="1381211"/>
                </a:lnTo>
                <a:lnTo>
                  <a:pt x="5537285" y="1380419"/>
                </a:lnTo>
                <a:lnTo>
                  <a:pt x="5525376" y="1368501"/>
                </a:lnTo>
                <a:lnTo>
                  <a:pt x="5501557" y="1394356"/>
                </a:lnTo>
                <a:lnTo>
                  <a:pt x="5488849" y="1394356"/>
                </a:lnTo>
                <a:lnTo>
                  <a:pt x="5482711" y="1348386"/>
                </a:lnTo>
                <a:lnTo>
                  <a:pt x="5501557" y="1327837"/>
                </a:lnTo>
                <a:lnTo>
                  <a:pt x="5514326" y="1329064"/>
                </a:lnTo>
                <a:lnTo>
                  <a:pt x="5519667" y="1295408"/>
                </a:lnTo>
                <a:lnTo>
                  <a:pt x="5610768" y="1210398"/>
                </a:lnTo>
                <a:lnTo>
                  <a:pt x="5635017" y="1210002"/>
                </a:lnTo>
                <a:lnTo>
                  <a:pt x="5664975" y="1230512"/>
                </a:lnTo>
                <a:lnTo>
                  <a:pt x="5664975" y="1243262"/>
                </a:lnTo>
                <a:lnTo>
                  <a:pt x="5683453" y="1262545"/>
                </a:lnTo>
                <a:lnTo>
                  <a:pt x="5688793" y="1255972"/>
                </a:lnTo>
                <a:lnTo>
                  <a:pt x="5696221" y="1143879"/>
                </a:lnTo>
                <a:lnTo>
                  <a:pt x="5732319" y="1145106"/>
                </a:lnTo>
                <a:lnTo>
                  <a:pt x="5743859" y="1171001"/>
                </a:lnTo>
                <a:lnTo>
                  <a:pt x="5792725" y="1171001"/>
                </a:lnTo>
                <a:lnTo>
                  <a:pt x="5805003" y="1157420"/>
                </a:lnTo>
                <a:lnTo>
                  <a:pt x="5829681" y="1197688"/>
                </a:lnTo>
                <a:lnTo>
                  <a:pt x="5860437" y="1164429"/>
                </a:lnTo>
                <a:lnTo>
                  <a:pt x="5860437" y="1085991"/>
                </a:lnTo>
                <a:lnTo>
                  <a:pt x="5847729" y="1072450"/>
                </a:lnTo>
                <a:lnTo>
                  <a:pt x="5871549" y="1059304"/>
                </a:lnTo>
                <a:lnTo>
                  <a:pt x="5883458" y="993181"/>
                </a:lnTo>
                <a:lnTo>
                  <a:pt x="5963939" y="921316"/>
                </a:lnTo>
                <a:lnTo>
                  <a:pt x="5987758" y="920484"/>
                </a:lnTo>
                <a:lnTo>
                  <a:pt x="6048533" y="842086"/>
                </a:lnTo>
                <a:lnTo>
                  <a:pt x="6096969" y="843314"/>
                </a:lnTo>
                <a:lnTo>
                  <a:pt x="6115079" y="822764"/>
                </a:lnTo>
                <a:lnTo>
                  <a:pt x="6120358" y="788673"/>
                </a:lnTo>
                <a:lnTo>
                  <a:pt x="6152035" y="797305"/>
                </a:lnTo>
                <a:lnTo>
                  <a:pt x="6175424" y="861369"/>
                </a:lnTo>
                <a:lnTo>
                  <a:pt x="6163515" y="889284"/>
                </a:lnTo>
                <a:lnTo>
                  <a:pt x="6175424" y="901202"/>
                </a:lnTo>
                <a:lnTo>
                  <a:pt x="6181993" y="920484"/>
                </a:lnTo>
                <a:lnTo>
                  <a:pt x="6218089" y="921316"/>
                </a:lnTo>
                <a:lnTo>
                  <a:pt x="6230429" y="894629"/>
                </a:lnTo>
                <a:lnTo>
                  <a:pt x="6254677" y="895025"/>
                </a:lnTo>
                <a:lnTo>
                  <a:pt x="6285065" y="940638"/>
                </a:lnTo>
                <a:lnTo>
                  <a:pt x="6278865" y="960752"/>
                </a:lnTo>
                <a:lnTo>
                  <a:pt x="6248477" y="967721"/>
                </a:lnTo>
                <a:lnTo>
                  <a:pt x="6236199" y="1033013"/>
                </a:lnTo>
                <a:lnTo>
                  <a:pt x="6211951" y="1085991"/>
                </a:lnTo>
                <a:lnTo>
                  <a:pt x="6218519" y="1091732"/>
                </a:lnTo>
                <a:lnTo>
                  <a:pt x="6267385" y="1051900"/>
                </a:lnTo>
                <a:lnTo>
                  <a:pt x="6316250" y="1065877"/>
                </a:lnTo>
                <a:lnTo>
                  <a:pt x="6340069" y="1052731"/>
                </a:lnTo>
                <a:lnTo>
                  <a:pt x="6358977" y="1033013"/>
                </a:lnTo>
                <a:lnTo>
                  <a:pt x="6345839" y="1020263"/>
                </a:lnTo>
                <a:lnTo>
                  <a:pt x="6370457" y="993181"/>
                </a:lnTo>
                <a:lnTo>
                  <a:pt x="6370457" y="941034"/>
                </a:lnTo>
                <a:lnTo>
                  <a:pt x="6381568" y="928285"/>
                </a:lnTo>
                <a:lnTo>
                  <a:pt x="6370027" y="914743"/>
                </a:lnTo>
                <a:lnTo>
                  <a:pt x="6370027" y="862597"/>
                </a:lnTo>
                <a:lnTo>
                  <a:pt x="6406983" y="821933"/>
                </a:lnTo>
                <a:lnTo>
                  <a:pt x="6406983" y="809223"/>
                </a:lnTo>
                <a:lnTo>
                  <a:pt x="6425093" y="802650"/>
                </a:lnTo>
                <a:lnTo>
                  <a:pt x="6443141" y="823160"/>
                </a:lnTo>
                <a:lnTo>
                  <a:pt x="6455481" y="875346"/>
                </a:lnTo>
                <a:lnTo>
                  <a:pt x="6467758" y="889284"/>
                </a:lnTo>
                <a:lnTo>
                  <a:pt x="6467758" y="953744"/>
                </a:lnTo>
                <a:lnTo>
                  <a:pt x="6515826" y="1033013"/>
                </a:lnTo>
                <a:lnTo>
                  <a:pt x="6515826" y="1085991"/>
                </a:lnTo>
                <a:lnTo>
                  <a:pt x="6485868" y="1105274"/>
                </a:lnTo>
                <a:lnTo>
                  <a:pt x="6449280" y="1105274"/>
                </a:lnTo>
                <a:lnTo>
                  <a:pt x="6413183" y="1078587"/>
                </a:lnTo>
                <a:lnTo>
                  <a:pt x="6395073" y="1085160"/>
                </a:lnTo>
                <a:lnTo>
                  <a:pt x="6395073" y="1151283"/>
                </a:lnTo>
                <a:lnTo>
                  <a:pt x="6370457" y="1190680"/>
                </a:lnTo>
                <a:lnTo>
                  <a:pt x="6394275" y="1281867"/>
                </a:lnTo>
                <a:lnTo>
                  <a:pt x="6382366" y="1296240"/>
                </a:lnTo>
                <a:lnTo>
                  <a:pt x="6412753" y="1301981"/>
                </a:lnTo>
                <a:lnTo>
                  <a:pt x="6431232" y="1322491"/>
                </a:lnTo>
                <a:lnTo>
                  <a:pt x="6430433" y="1386991"/>
                </a:lnTo>
                <a:lnTo>
                  <a:pt x="6400415" y="1420251"/>
                </a:lnTo>
                <a:lnTo>
                  <a:pt x="6327361" y="1419816"/>
                </a:lnTo>
                <a:lnTo>
                  <a:pt x="6308883" y="1440365"/>
                </a:lnTo>
                <a:lnTo>
                  <a:pt x="6345839" y="1478970"/>
                </a:lnTo>
                <a:lnTo>
                  <a:pt x="6357749" y="1505657"/>
                </a:lnTo>
                <a:lnTo>
                  <a:pt x="6358547" y="1570949"/>
                </a:lnTo>
                <a:lnTo>
                  <a:pt x="6321161" y="1597636"/>
                </a:lnTo>
                <a:lnTo>
                  <a:pt x="6327361" y="1617750"/>
                </a:lnTo>
                <a:lnTo>
                  <a:pt x="6395073" y="1597200"/>
                </a:lnTo>
                <a:lnTo>
                  <a:pt x="6370457" y="1558200"/>
                </a:lnTo>
                <a:lnTo>
                  <a:pt x="6400046" y="1551231"/>
                </a:lnTo>
                <a:lnTo>
                  <a:pt x="6412753" y="1564376"/>
                </a:lnTo>
                <a:lnTo>
                  <a:pt x="6431232" y="1545054"/>
                </a:lnTo>
                <a:lnTo>
                  <a:pt x="6431232" y="1479762"/>
                </a:lnTo>
                <a:lnTo>
                  <a:pt x="6473959" y="1433793"/>
                </a:lnTo>
                <a:lnTo>
                  <a:pt x="6497777" y="1432961"/>
                </a:lnTo>
                <a:lnTo>
                  <a:pt x="6516624" y="1453075"/>
                </a:lnTo>
                <a:lnTo>
                  <a:pt x="6516624" y="1505657"/>
                </a:lnTo>
                <a:lnTo>
                  <a:pt x="6540443" y="1545054"/>
                </a:lnTo>
                <a:lnTo>
                  <a:pt x="6540443" y="1597636"/>
                </a:lnTo>
                <a:lnTo>
                  <a:pt x="6564261" y="1624323"/>
                </a:lnTo>
                <a:lnTo>
                  <a:pt x="6564691" y="1650179"/>
                </a:lnTo>
                <a:lnTo>
                  <a:pt x="6534304" y="1656355"/>
                </a:lnTo>
                <a:lnTo>
                  <a:pt x="6515826" y="1689179"/>
                </a:lnTo>
                <a:lnTo>
                  <a:pt x="6547011" y="1709729"/>
                </a:lnTo>
                <a:lnTo>
                  <a:pt x="6570831" y="1696188"/>
                </a:lnTo>
                <a:lnTo>
                  <a:pt x="6583169" y="1709729"/>
                </a:lnTo>
                <a:lnTo>
                  <a:pt x="6606989" y="1709729"/>
                </a:lnTo>
                <a:lnTo>
                  <a:pt x="6613127" y="1689179"/>
                </a:lnTo>
                <a:lnTo>
                  <a:pt x="6600849" y="1676865"/>
                </a:lnTo>
                <a:lnTo>
                  <a:pt x="6625037" y="1662928"/>
                </a:lnTo>
                <a:lnTo>
                  <a:pt x="6625896" y="1650179"/>
                </a:lnTo>
                <a:lnTo>
                  <a:pt x="6600849" y="1611177"/>
                </a:lnTo>
                <a:lnTo>
                  <a:pt x="6601218" y="1584491"/>
                </a:lnTo>
                <a:lnTo>
                  <a:pt x="6613557" y="1570949"/>
                </a:lnTo>
                <a:lnTo>
                  <a:pt x="6600849" y="1559031"/>
                </a:lnTo>
                <a:lnTo>
                  <a:pt x="6601218" y="1531909"/>
                </a:lnTo>
                <a:lnTo>
                  <a:pt x="6613557" y="1518367"/>
                </a:lnTo>
                <a:lnTo>
                  <a:pt x="6613987" y="1440365"/>
                </a:lnTo>
                <a:lnTo>
                  <a:pt x="6625037" y="1427220"/>
                </a:lnTo>
                <a:lnTo>
                  <a:pt x="6613557" y="1413678"/>
                </a:lnTo>
                <a:lnTo>
                  <a:pt x="6625037" y="1400929"/>
                </a:lnTo>
                <a:lnTo>
                  <a:pt x="6625037" y="1361096"/>
                </a:lnTo>
                <a:lnTo>
                  <a:pt x="6606989" y="1354524"/>
                </a:lnTo>
                <a:lnTo>
                  <a:pt x="6588511" y="1321699"/>
                </a:lnTo>
                <a:lnTo>
                  <a:pt x="6576171" y="1295408"/>
                </a:lnTo>
                <a:lnTo>
                  <a:pt x="6577031" y="1256407"/>
                </a:lnTo>
                <a:lnTo>
                  <a:pt x="6606989" y="1249835"/>
                </a:lnTo>
                <a:lnTo>
                  <a:pt x="6618898" y="1262980"/>
                </a:lnTo>
                <a:lnTo>
                  <a:pt x="6656652" y="1237085"/>
                </a:lnTo>
                <a:lnTo>
                  <a:pt x="6697762" y="1232026"/>
                </a:lnTo>
                <a:lnTo>
                  <a:pt x="6697762" y="2427846"/>
                </a:lnTo>
                <a:lnTo>
                  <a:pt x="6692810" y="2418874"/>
                </a:lnTo>
                <a:lnTo>
                  <a:pt x="6680103" y="2457875"/>
                </a:lnTo>
                <a:lnTo>
                  <a:pt x="6618898" y="2457875"/>
                </a:lnTo>
                <a:lnTo>
                  <a:pt x="6607418" y="2444769"/>
                </a:lnTo>
                <a:lnTo>
                  <a:pt x="6583169" y="2445165"/>
                </a:lnTo>
                <a:lnTo>
                  <a:pt x="6528533" y="2399155"/>
                </a:lnTo>
                <a:lnTo>
                  <a:pt x="6528533" y="2359323"/>
                </a:lnTo>
                <a:lnTo>
                  <a:pt x="6485439" y="2352790"/>
                </a:lnTo>
                <a:lnTo>
                  <a:pt x="6473959" y="2313353"/>
                </a:lnTo>
                <a:lnTo>
                  <a:pt x="6449280" y="2314185"/>
                </a:lnTo>
                <a:lnTo>
                  <a:pt x="6412753" y="2287498"/>
                </a:lnTo>
                <a:lnTo>
                  <a:pt x="6406615" y="2333467"/>
                </a:lnTo>
                <a:lnTo>
                  <a:pt x="6431232" y="2346613"/>
                </a:lnTo>
                <a:lnTo>
                  <a:pt x="6467758" y="2424615"/>
                </a:lnTo>
                <a:lnTo>
                  <a:pt x="6449280" y="2444769"/>
                </a:lnTo>
                <a:lnTo>
                  <a:pt x="6425093" y="2431623"/>
                </a:lnTo>
                <a:lnTo>
                  <a:pt x="6412753" y="2457875"/>
                </a:lnTo>
                <a:lnTo>
                  <a:pt x="6376595" y="2457875"/>
                </a:lnTo>
                <a:lnTo>
                  <a:pt x="6333501" y="2424615"/>
                </a:lnTo>
                <a:lnTo>
                  <a:pt x="6327361" y="2405332"/>
                </a:lnTo>
                <a:lnTo>
                  <a:pt x="6278865" y="2431623"/>
                </a:lnTo>
                <a:lnTo>
                  <a:pt x="6181993" y="2379477"/>
                </a:lnTo>
                <a:lnTo>
                  <a:pt x="6151605" y="2346217"/>
                </a:lnTo>
                <a:lnTo>
                  <a:pt x="6145037" y="2326895"/>
                </a:lnTo>
                <a:lnTo>
                  <a:pt x="6109308" y="2352354"/>
                </a:lnTo>
                <a:lnTo>
                  <a:pt x="6090400" y="2346217"/>
                </a:lnTo>
                <a:lnTo>
                  <a:pt x="6103169" y="2241489"/>
                </a:lnTo>
                <a:lnTo>
                  <a:pt x="6078921" y="2228343"/>
                </a:lnTo>
                <a:lnTo>
                  <a:pt x="6078921" y="2188115"/>
                </a:lnTo>
                <a:lnTo>
                  <a:pt x="6120358" y="2168792"/>
                </a:lnTo>
                <a:lnTo>
                  <a:pt x="6127786" y="2149114"/>
                </a:lnTo>
                <a:lnTo>
                  <a:pt x="6109308" y="2142937"/>
                </a:lnTo>
                <a:lnTo>
                  <a:pt x="6060443" y="2168792"/>
                </a:lnTo>
                <a:lnTo>
                  <a:pt x="6023916" y="2168792"/>
                </a:lnTo>
                <a:lnTo>
                  <a:pt x="6011577" y="2181542"/>
                </a:lnTo>
                <a:lnTo>
                  <a:pt x="5987758" y="2182373"/>
                </a:lnTo>
                <a:lnTo>
                  <a:pt x="5957371" y="2227512"/>
                </a:lnTo>
                <a:lnTo>
                  <a:pt x="5956941" y="2254634"/>
                </a:lnTo>
                <a:lnTo>
                  <a:pt x="5968481" y="2266948"/>
                </a:lnTo>
                <a:lnTo>
                  <a:pt x="5962711" y="2300604"/>
                </a:lnTo>
                <a:lnTo>
                  <a:pt x="5926185" y="2299812"/>
                </a:lnTo>
                <a:lnTo>
                  <a:pt x="5914643" y="2313353"/>
                </a:lnTo>
                <a:lnTo>
                  <a:pt x="5890457" y="2312957"/>
                </a:lnTo>
                <a:lnTo>
                  <a:pt x="5853500" y="2260375"/>
                </a:lnTo>
                <a:lnTo>
                  <a:pt x="5847729" y="2267344"/>
                </a:lnTo>
                <a:lnTo>
                  <a:pt x="5847729" y="2293635"/>
                </a:lnTo>
                <a:lnTo>
                  <a:pt x="5829251" y="2312957"/>
                </a:lnTo>
                <a:lnTo>
                  <a:pt x="5805003" y="2313353"/>
                </a:lnTo>
                <a:lnTo>
                  <a:pt x="5798864" y="2266552"/>
                </a:lnTo>
                <a:lnTo>
                  <a:pt x="5774247" y="2241093"/>
                </a:lnTo>
                <a:lnTo>
                  <a:pt x="5768047" y="2208229"/>
                </a:lnTo>
                <a:lnTo>
                  <a:pt x="5744228" y="2248061"/>
                </a:lnTo>
                <a:lnTo>
                  <a:pt x="5696221" y="2248061"/>
                </a:lnTo>
                <a:lnTo>
                  <a:pt x="5653495" y="2187719"/>
                </a:lnTo>
                <a:lnTo>
                  <a:pt x="5622677" y="2142105"/>
                </a:lnTo>
                <a:lnTo>
                  <a:pt x="5586151" y="2142105"/>
                </a:lnTo>
                <a:lnTo>
                  <a:pt x="5555763" y="2162655"/>
                </a:lnTo>
                <a:lnTo>
                  <a:pt x="5550423" y="2181542"/>
                </a:lnTo>
                <a:lnTo>
                  <a:pt x="5525806" y="2182373"/>
                </a:lnTo>
                <a:lnTo>
                  <a:pt x="5512669" y="2168792"/>
                </a:lnTo>
                <a:lnTo>
                  <a:pt x="5495419" y="2188115"/>
                </a:lnTo>
                <a:lnTo>
                  <a:pt x="5482711" y="2241489"/>
                </a:lnTo>
                <a:lnTo>
                  <a:pt x="5458892" y="2267344"/>
                </a:lnTo>
                <a:lnTo>
                  <a:pt x="5458892" y="2293635"/>
                </a:lnTo>
                <a:lnTo>
                  <a:pt x="5410026" y="2345781"/>
                </a:lnTo>
                <a:lnTo>
                  <a:pt x="5404255" y="2365896"/>
                </a:lnTo>
                <a:lnTo>
                  <a:pt x="5380007" y="2365500"/>
                </a:lnTo>
                <a:lnTo>
                  <a:pt x="5361161" y="2385614"/>
                </a:lnTo>
                <a:lnTo>
                  <a:pt x="5392346" y="2392187"/>
                </a:lnTo>
                <a:lnTo>
                  <a:pt x="5433845" y="2424615"/>
                </a:lnTo>
                <a:lnTo>
                  <a:pt x="5435073" y="2503488"/>
                </a:lnTo>
                <a:lnTo>
                  <a:pt x="5410395" y="2556030"/>
                </a:lnTo>
                <a:lnTo>
                  <a:pt x="5446553" y="2635299"/>
                </a:lnTo>
                <a:lnTo>
                  <a:pt x="5446553" y="2661551"/>
                </a:lnTo>
                <a:lnTo>
                  <a:pt x="5506898" y="2687446"/>
                </a:lnTo>
                <a:lnTo>
                  <a:pt x="5506898" y="2739592"/>
                </a:lnTo>
                <a:lnTo>
                  <a:pt x="5494620" y="2753965"/>
                </a:lnTo>
                <a:lnTo>
                  <a:pt x="5508126" y="2779425"/>
                </a:lnTo>
                <a:lnTo>
                  <a:pt x="5482711" y="2792570"/>
                </a:lnTo>
                <a:lnTo>
                  <a:pt x="5482711" y="2832403"/>
                </a:lnTo>
                <a:lnTo>
                  <a:pt x="5452691" y="2852081"/>
                </a:lnTo>
                <a:lnTo>
                  <a:pt x="5408799" y="2806112"/>
                </a:lnTo>
                <a:lnTo>
                  <a:pt x="5392346" y="2746165"/>
                </a:lnTo>
                <a:lnTo>
                  <a:pt x="5343481" y="2733019"/>
                </a:lnTo>
                <a:lnTo>
                  <a:pt x="5318863" y="2746561"/>
                </a:lnTo>
                <a:lnTo>
                  <a:pt x="5312663" y="2700591"/>
                </a:lnTo>
                <a:lnTo>
                  <a:pt x="5361161" y="2661551"/>
                </a:lnTo>
                <a:lnTo>
                  <a:pt x="5361161" y="2621322"/>
                </a:lnTo>
                <a:lnTo>
                  <a:pt x="5373439" y="2608177"/>
                </a:lnTo>
                <a:lnTo>
                  <a:pt x="5361529" y="2595863"/>
                </a:lnTo>
                <a:lnTo>
                  <a:pt x="5361161" y="2568780"/>
                </a:lnTo>
                <a:lnTo>
                  <a:pt x="5306954" y="2523998"/>
                </a:lnTo>
                <a:lnTo>
                  <a:pt x="5300754" y="2568780"/>
                </a:lnTo>
                <a:lnTo>
                  <a:pt x="5282275" y="2589290"/>
                </a:lnTo>
                <a:lnTo>
                  <a:pt x="5270796" y="2576144"/>
                </a:lnTo>
                <a:lnTo>
                  <a:pt x="5251090" y="2582717"/>
                </a:lnTo>
                <a:lnTo>
                  <a:pt x="5251090" y="2635299"/>
                </a:lnTo>
                <a:lnTo>
                  <a:pt x="5203453" y="2687446"/>
                </a:lnTo>
                <a:lnTo>
                  <a:pt x="5191543" y="2726843"/>
                </a:lnTo>
                <a:lnTo>
                  <a:pt x="5129969" y="2766675"/>
                </a:lnTo>
                <a:lnTo>
                  <a:pt x="5136907" y="2785562"/>
                </a:lnTo>
                <a:lnTo>
                  <a:pt x="5209223" y="2785562"/>
                </a:lnTo>
                <a:lnTo>
                  <a:pt x="5234269" y="2746561"/>
                </a:lnTo>
                <a:lnTo>
                  <a:pt x="5246977" y="2746165"/>
                </a:lnTo>
                <a:lnTo>
                  <a:pt x="5300754" y="2792135"/>
                </a:lnTo>
                <a:lnTo>
                  <a:pt x="5300754" y="2818030"/>
                </a:lnTo>
                <a:lnTo>
                  <a:pt x="5318863" y="2838144"/>
                </a:lnTo>
                <a:lnTo>
                  <a:pt x="5330773" y="2824998"/>
                </a:lnTo>
                <a:lnTo>
                  <a:pt x="5355390" y="2824998"/>
                </a:lnTo>
                <a:lnTo>
                  <a:pt x="5374298" y="2845508"/>
                </a:lnTo>
                <a:lnTo>
                  <a:pt x="5349619" y="2884549"/>
                </a:lnTo>
                <a:lnTo>
                  <a:pt x="5349619" y="2923946"/>
                </a:lnTo>
                <a:lnTo>
                  <a:pt x="5336482" y="2937091"/>
                </a:lnTo>
                <a:lnTo>
                  <a:pt x="5336482" y="3015529"/>
                </a:lnTo>
                <a:lnTo>
                  <a:pt x="5354961" y="3048789"/>
                </a:lnTo>
                <a:lnTo>
                  <a:pt x="5386575" y="3068071"/>
                </a:lnTo>
                <a:lnTo>
                  <a:pt x="5385348" y="3093966"/>
                </a:lnTo>
                <a:lnTo>
                  <a:pt x="5422733" y="3160050"/>
                </a:lnTo>
                <a:lnTo>
                  <a:pt x="5421506" y="3251237"/>
                </a:lnTo>
                <a:lnTo>
                  <a:pt x="5440413" y="3271747"/>
                </a:lnTo>
                <a:lnTo>
                  <a:pt x="5488849" y="3284497"/>
                </a:lnTo>
                <a:lnTo>
                  <a:pt x="5500759" y="3312015"/>
                </a:lnTo>
                <a:lnTo>
                  <a:pt x="5525376" y="3311184"/>
                </a:lnTo>
                <a:lnTo>
                  <a:pt x="5561964" y="3284061"/>
                </a:lnTo>
                <a:lnTo>
                  <a:pt x="5634587" y="3298038"/>
                </a:lnTo>
                <a:lnTo>
                  <a:pt x="5646927" y="3284497"/>
                </a:lnTo>
                <a:lnTo>
                  <a:pt x="5671175" y="3284497"/>
                </a:lnTo>
                <a:lnTo>
                  <a:pt x="5677743" y="3395363"/>
                </a:lnTo>
                <a:lnTo>
                  <a:pt x="5702361" y="3408904"/>
                </a:lnTo>
                <a:lnTo>
                  <a:pt x="5702361" y="3436027"/>
                </a:lnTo>
                <a:lnTo>
                  <a:pt x="5713840" y="3448736"/>
                </a:lnTo>
                <a:lnTo>
                  <a:pt x="5713840" y="3488173"/>
                </a:lnTo>
                <a:lnTo>
                  <a:pt x="5689653" y="3500883"/>
                </a:lnTo>
                <a:lnTo>
                  <a:pt x="5714270" y="3514028"/>
                </a:lnTo>
                <a:lnTo>
                  <a:pt x="5731521" y="3547288"/>
                </a:lnTo>
                <a:lnTo>
                  <a:pt x="5750428" y="3540715"/>
                </a:lnTo>
                <a:lnTo>
                  <a:pt x="5749999" y="3514424"/>
                </a:lnTo>
                <a:lnTo>
                  <a:pt x="5793093" y="3468455"/>
                </a:lnTo>
                <a:lnTo>
                  <a:pt x="5841959" y="3468455"/>
                </a:lnTo>
                <a:lnTo>
                  <a:pt x="5854298" y="3454913"/>
                </a:lnTo>
                <a:lnTo>
                  <a:pt x="5878117" y="3455309"/>
                </a:lnTo>
                <a:lnTo>
                  <a:pt x="5895797" y="3474592"/>
                </a:lnTo>
                <a:lnTo>
                  <a:pt x="5896165" y="3500883"/>
                </a:lnTo>
                <a:lnTo>
                  <a:pt x="5969709" y="3580152"/>
                </a:lnTo>
                <a:lnTo>
                  <a:pt x="5968850" y="3606403"/>
                </a:lnTo>
                <a:lnTo>
                  <a:pt x="6005806" y="3658589"/>
                </a:lnTo>
                <a:lnTo>
                  <a:pt x="5981619" y="3671695"/>
                </a:lnTo>
                <a:lnTo>
                  <a:pt x="5981189" y="3736591"/>
                </a:lnTo>
                <a:lnTo>
                  <a:pt x="5962711" y="3757141"/>
                </a:lnTo>
                <a:lnTo>
                  <a:pt x="5901936" y="3783393"/>
                </a:lnTo>
                <a:lnTo>
                  <a:pt x="5853500" y="3835143"/>
                </a:lnTo>
                <a:lnTo>
                  <a:pt x="5768047" y="3835143"/>
                </a:lnTo>
                <a:lnTo>
                  <a:pt x="5726179" y="3802715"/>
                </a:lnTo>
                <a:lnTo>
                  <a:pt x="5720041" y="3783393"/>
                </a:lnTo>
                <a:lnTo>
                  <a:pt x="5695362" y="3783393"/>
                </a:lnTo>
                <a:lnTo>
                  <a:pt x="5652697" y="3815860"/>
                </a:lnTo>
                <a:lnTo>
                  <a:pt x="5678541" y="3855257"/>
                </a:lnTo>
                <a:lnTo>
                  <a:pt x="5677743" y="3882380"/>
                </a:lnTo>
                <a:lnTo>
                  <a:pt x="5652697" y="3894694"/>
                </a:lnTo>
                <a:lnTo>
                  <a:pt x="5653495" y="3934091"/>
                </a:lnTo>
                <a:lnTo>
                  <a:pt x="5671543" y="3941099"/>
                </a:lnTo>
                <a:lnTo>
                  <a:pt x="5683453" y="3953809"/>
                </a:lnTo>
                <a:lnTo>
                  <a:pt x="5762337" y="3959986"/>
                </a:lnTo>
                <a:lnTo>
                  <a:pt x="5762337" y="3986673"/>
                </a:lnTo>
                <a:lnTo>
                  <a:pt x="5743859" y="3993245"/>
                </a:lnTo>
                <a:lnTo>
                  <a:pt x="5713840" y="4039215"/>
                </a:lnTo>
                <a:lnTo>
                  <a:pt x="5732319" y="4045392"/>
                </a:lnTo>
                <a:lnTo>
                  <a:pt x="5775045" y="3999383"/>
                </a:lnTo>
                <a:lnTo>
                  <a:pt x="5786525" y="3960382"/>
                </a:lnTo>
                <a:lnTo>
                  <a:pt x="5817772" y="3927122"/>
                </a:lnTo>
                <a:lnTo>
                  <a:pt x="5841959" y="3927953"/>
                </a:lnTo>
                <a:lnTo>
                  <a:pt x="5860437" y="3959986"/>
                </a:lnTo>
                <a:lnTo>
                  <a:pt x="5834593" y="3987069"/>
                </a:lnTo>
                <a:lnTo>
                  <a:pt x="5835820" y="4026505"/>
                </a:lnTo>
                <a:lnTo>
                  <a:pt x="5847729" y="4038819"/>
                </a:lnTo>
                <a:lnTo>
                  <a:pt x="5847729" y="4118484"/>
                </a:lnTo>
                <a:lnTo>
                  <a:pt x="5865778" y="4123829"/>
                </a:lnTo>
                <a:lnTo>
                  <a:pt x="5914275" y="4098370"/>
                </a:lnTo>
                <a:lnTo>
                  <a:pt x="5933121" y="4143944"/>
                </a:lnTo>
                <a:lnTo>
                  <a:pt x="5921212" y="4183776"/>
                </a:lnTo>
                <a:lnTo>
                  <a:pt x="5890457" y="4203059"/>
                </a:lnTo>
                <a:lnTo>
                  <a:pt x="5853500" y="4176768"/>
                </a:lnTo>
                <a:lnTo>
                  <a:pt x="5835820" y="4183776"/>
                </a:lnTo>
                <a:lnTo>
                  <a:pt x="5835820" y="4248632"/>
                </a:lnTo>
                <a:lnTo>
                  <a:pt x="5817772" y="4268747"/>
                </a:lnTo>
                <a:lnTo>
                  <a:pt x="5793093" y="4267955"/>
                </a:lnTo>
                <a:lnTo>
                  <a:pt x="5756567" y="4176768"/>
                </a:lnTo>
                <a:lnTo>
                  <a:pt x="5732319" y="4163226"/>
                </a:lnTo>
                <a:lnTo>
                  <a:pt x="5694994" y="4163226"/>
                </a:lnTo>
                <a:lnTo>
                  <a:pt x="5677743" y="4143944"/>
                </a:lnTo>
                <a:lnTo>
                  <a:pt x="5671543" y="4111080"/>
                </a:lnTo>
                <a:lnTo>
                  <a:pt x="5586151" y="4099162"/>
                </a:lnTo>
                <a:lnTo>
                  <a:pt x="5574671" y="4085224"/>
                </a:lnTo>
                <a:lnTo>
                  <a:pt x="5568103" y="4130798"/>
                </a:lnTo>
                <a:lnTo>
                  <a:pt x="5549195" y="4137371"/>
                </a:lnTo>
                <a:lnTo>
                  <a:pt x="5538145" y="4163226"/>
                </a:lnTo>
                <a:lnTo>
                  <a:pt x="5500759" y="4164454"/>
                </a:lnTo>
                <a:lnTo>
                  <a:pt x="5483509" y="4131194"/>
                </a:lnTo>
                <a:lnTo>
                  <a:pt x="5470801" y="3987069"/>
                </a:lnTo>
                <a:lnTo>
                  <a:pt x="5532375" y="3934526"/>
                </a:lnTo>
                <a:lnTo>
                  <a:pt x="5519237" y="3921381"/>
                </a:lnTo>
                <a:lnTo>
                  <a:pt x="5513099" y="3888121"/>
                </a:lnTo>
                <a:lnTo>
                  <a:pt x="5476511" y="3888517"/>
                </a:lnTo>
                <a:lnTo>
                  <a:pt x="5458892" y="3855693"/>
                </a:lnTo>
                <a:lnTo>
                  <a:pt x="5470801" y="3764506"/>
                </a:lnTo>
                <a:lnTo>
                  <a:pt x="5458892" y="3750568"/>
                </a:lnTo>
                <a:lnTo>
                  <a:pt x="5458892" y="3710736"/>
                </a:lnTo>
                <a:lnTo>
                  <a:pt x="5446123" y="3697986"/>
                </a:lnTo>
                <a:lnTo>
                  <a:pt x="5446553" y="3671299"/>
                </a:lnTo>
                <a:lnTo>
                  <a:pt x="5416165" y="3664727"/>
                </a:lnTo>
                <a:lnTo>
                  <a:pt x="5385348" y="3633130"/>
                </a:lnTo>
                <a:lnTo>
                  <a:pt x="5373439" y="3606007"/>
                </a:lnTo>
                <a:lnTo>
                  <a:pt x="5373868" y="3566610"/>
                </a:lnTo>
                <a:lnTo>
                  <a:pt x="5361161" y="3539884"/>
                </a:lnTo>
                <a:lnTo>
                  <a:pt x="5336482" y="3527174"/>
                </a:lnTo>
                <a:lnTo>
                  <a:pt x="5337710" y="3515256"/>
                </a:lnTo>
                <a:lnTo>
                  <a:pt x="5312663" y="3501714"/>
                </a:lnTo>
                <a:lnTo>
                  <a:pt x="5312663" y="3423277"/>
                </a:lnTo>
                <a:lnTo>
                  <a:pt x="5331141" y="3403163"/>
                </a:lnTo>
                <a:lnTo>
                  <a:pt x="5355390" y="3403163"/>
                </a:lnTo>
                <a:lnTo>
                  <a:pt x="5361161" y="3369903"/>
                </a:lnTo>
                <a:lnTo>
                  <a:pt x="5385348" y="3344444"/>
                </a:lnTo>
                <a:lnTo>
                  <a:pt x="5361161" y="3331298"/>
                </a:lnTo>
                <a:lnTo>
                  <a:pt x="5355390" y="3311184"/>
                </a:lnTo>
                <a:lnTo>
                  <a:pt x="5336482" y="3330467"/>
                </a:lnTo>
                <a:lnTo>
                  <a:pt x="5330773" y="3363330"/>
                </a:lnTo>
                <a:lnTo>
                  <a:pt x="5294615" y="3363726"/>
                </a:lnTo>
                <a:lnTo>
                  <a:pt x="5264657" y="3330071"/>
                </a:lnTo>
                <a:lnTo>
                  <a:pt x="5264657" y="3305007"/>
                </a:lnTo>
                <a:lnTo>
                  <a:pt x="5239611" y="3264779"/>
                </a:lnTo>
                <a:lnTo>
                  <a:pt x="5233410" y="3232746"/>
                </a:lnTo>
                <a:lnTo>
                  <a:pt x="5209223" y="3219205"/>
                </a:lnTo>
                <a:lnTo>
                  <a:pt x="5136539" y="3218769"/>
                </a:lnTo>
                <a:lnTo>
                  <a:pt x="5117631" y="3238488"/>
                </a:lnTo>
                <a:lnTo>
                  <a:pt x="5123769" y="3271747"/>
                </a:lnTo>
                <a:lnTo>
                  <a:pt x="5148816" y="3245496"/>
                </a:lnTo>
                <a:lnTo>
                  <a:pt x="5160725" y="3245496"/>
                </a:lnTo>
                <a:lnTo>
                  <a:pt x="5203453" y="3291466"/>
                </a:lnTo>
                <a:lnTo>
                  <a:pt x="5215791" y="3436027"/>
                </a:lnTo>
                <a:lnTo>
                  <a:pt x="5191543" y="3461486"/>
                </a:lnTo>
                <a:lnTo>
                  <a:pt x="5179203" y="3501319"/>
                </a:lnTo>
                <a:lnTo>
                  <a:pt x="5149246" y="3534578"/>
                </a:lnTo>
                <a:lnTo>
                  <a:pt x="5130338" y="3539884"/>
                </a:lnTo>
                <a:lnTo>
                  <a:pt x="5155385" y="3553465"/>
                </a:lnTo>
                <a:lnTo>
                  <a:pt x="5179203" y="3606007"/>
                </a:lnTo>
                <a:lnTo>
                  <a:pt x="5179203" y="3645840"/>
                </a:lnTo>
                <a:lnTo>
                  <a:pt x="5167724" y="3671695"/>
                </a:lnTo>
                <a:lnTo>
                  <a:pt x="5021127" y="3842547"/>
                </a:lnTo>
                <a:lnTo>
                  <a:pt x="5021127" y="3855257"/>
                </a:lnTo>
                <a:lnTo>
                  <a:pt x="4991169" y="3875807"/>
                </a:lnTo>
                <a:lnTo>
                  <a:pt x="4978401" y="3862662"/>
                </a:lnTo>
                <a:lnTo>
                  <a:pt x="4942303" y="3862662"/>
                </a:lnTo>
                <a:lnTo>
                  <a:pt x="4918055" y="3849120"/>
                </a:lnTo>
                <a:lnTo>
                  <a:pt x="4911118" y="3789965"/>
                </a:lnTo>
                <a:lnTo>
                  <a:pt x="4881958" y="3783393"/>
                </a:lnTo>
                <a:lnTo>
                  <a:pt x="4875758" y="3764506"/>
                </a:lnTo>
                <a:lnTo>
                  <a:pt x="4851571" y="3750964"/>
                </a:lnTo>
                <a:lnTo>
                  <a:pt x="4851571" y="3737819"/>
                </a:lnTo>
                <a:lnTo>
                  <a:pt x="4839231" y="3711963"/>
                </a:lnTo>
                <a:lnTo>
                  <a:pt x="4875758" y="3684841"/>
                </a:lnTo>
                <a:lnTo>
                  <a:pt x="4875389" y="3671695"/>
                </a:lnTo>
                <a:lnTo>
                  <a:pt x="4820323" y="3664727"/>
                </a:lnTo>
                <a:lnTo>
                  <a:pt x="4796137" y="3679100"/>
                </a:lnTo>
                <a:lnTo>
                  <a:pt x="4741501" y="3580152"/>
                </a:lnTo>
                <a:lnTo>
                  <a:pt x="4699203" y="3534578"/>
                </a:lnTo>
                <a:lnTo>
                  <a:pt x="4686495" y="3534143"/>
                </a:lnTo>
                <a:lnTo>
                  <a:pt x="4681155" y="3514028"/>
                </a:lnTo>
                <a:lnTo>
                  <a:pt x="4602270" y="3428622"/>
                </a:lnTo>
                <a:lnTo>
                  <a:pt x="4589563" y="3429454"/>
                </a:lnTo>
                <a:lnTo>
                  <a:pt x="4577223" y="3402767"/>
                </a:lnTo>
                <a:lnTo>
                  <a:pt x="4528357" y="3429454"/>
                </a:lnTo>
                <a:lnTo>
                  <a:pt x="4492629" y="3389186"/>
                </a:lnTo>
                <a:lnTo>
                  <a:pt x="4480720" y="3390017"/>
                </a:lnTo>
                <a:lnTo>
                  <a:pt x="4438055" y="3343216"/>
                </a:lnTo>
                <a:lnTo>
                  <a:pt x="4437625" y="3317321"/>
                </a:lnTo>
                <a:lnTo>
                  <a:pt x="4474151" y="3277924"/>
                </a:lnTo>
                <a:lnTo>
                  <a:pt x="4480351" y="3245496"/>
                </a:lnTo>
                <a:lnTo>
                  <a:pt x="4498829" y="3252069"/>
                </a:lnTo>
                <a:lnTo>
                  <a:pt x="4498829" y="3291862"/>
                </a:lnTo>
                <a:lnTo>
                  <a:pt x="4528357" y="3311184"/>
                </a:lnTo>
                <a:lnTo>
                  <a:pt x="4535786" y="3226609"/>
                </a:lnTo>
                <a:lnTo>
                  <a:pt x="4492629" y="3192518"/>
                </a:lnTo>
                <a:lnTo>
                  <a:pt x="4394898" y="3192518"/>
                </a:lnTo>
                <a:lnTo>
                  <a:pt x="4388759" y="3212632"/>
                </a:lnTo>
                <a:lnTo>
                  <a:pt x="4400239" y="3225778"/>
                </a:lnTo>
                <a:lnTo>
                  <a:pt x="4401467" y="3264779"/>
                </a:lnTo>
                <a:lnTo>
                  <a:pt x="4383419" y="3297207"/>
                </a:lnTo>
                <a:lnTo>
                  <a:pt x="4334983" y="3245496"/>
                </a:lnTo>
                <a:lnTo>
                  <a:pt x="4316505" y="3252069"/>
                </a:lnTo>
                <a:lnTo>
                  <a:pt x="4492629" y="3429454"/>
                </a:lnTo>
                <a:lnTo>
                  <a:pt x="4504171" y="3428622"/>
                </a:lnTo>
                <a:lnTo>
                  <a:pt x="4529217" y="3468059"/>
                </a:lnTo>
                <a:lnTo>
                  <a:pt x="4565314" y="3468455"/>
                </a:lnTo>
                <a:lnTo>
                  <a:pt x="4619950" y="3540715"/>
                </a:lnTo>
                <a:lnTo>
                  <a:pt x="4589563" y="3585893"/>
                </a:lnTo>
                <a:lnTo>
                  <a:pt x="4419147" y="3415873"/>
                </a:lnTo>
                <a:lnTo>
                  <a:pt x="4407237" y="3416704"/>
                </a:lnTo>
                <a:lnTo>
                  <a:pt x="4321845" y="3323894"/>
                </a:lnTo>
                <a:lnTo>
                  <a:pt x="4291028" y="3343216"/>
                </a:lnTo>
                <a:lnTo>
                  <a:pt x="4291887" y="3369903"/>
                </a:lnTo>
                <a:lnTo>
                  <a:pt x="4249591" y="3415477"/>
                </a:lnTo>
                <a:lnTo>
                  <a:pt x="4231113" y="3422050"/>
                </a:lnTo>
                <a:lnTo>
                  <a:pt x="4231113" y="3461882"/>
                </a:lnTo>
                <a:lnTo>
                  <a:pt x="4261070" y="3467623"/>
                </a:lnTo>
                <a:lnTo>
                  <a:pt x="4279548" y="3488173"/>
                </a:lnTo>
                <a:lnTo>
                  <a:pt x="4279548" y="3540715"/>
                </a:lnTo>
                <a:lnTo>
                  <a:pt x="4267209" y="3553465"/>
                </a:lnTo>
                <a:lnTo>
                  <a:pt x="4267209" y="3593297"/>
                </a:lnTo>
                <a:lnTo>
                  <a:pt x="4249161" y="3612976"/>
                </a:lnTo>
                <a:lnTo>
                  <a:pt x="4152657" y="3560038"/>
                </a:lnTo>
                <a:lnTo>
                  <a:pt x="4134179" y="3592862"/>
                </a:lnTo>
                <a:lnTo>
                  <a:pt x="4132951" y="3645444"/>
                </a:lnTo>
                <a:lnTo>
                  <a:pt x="4102993" y="3664727"/>
                </a:lnTo>
                <a:lnTo>
                  <a:pt x="4079175" y="3665123"/>
                </a:lnTo>
                <a:lnTo>
                  <a:pt x="4067265" y="3691849"/>
                </a:lnTo>
                <a:lnTo>
                  <a:pt x="4055356" y="3690582"/>
                </a:lnTo>
                <a:lnTo>
                  <a:pt x="4018768" y="3743996"/>
                </a:lnTo>
                <a:lnTo>
                  <a:pt x="3909127" y="3743996"/>
                </a:lnTo>
                <a:lnTo>
                  <a:pt x="3866462" y="3539884"/>
                </a:lnTo>
                <a:lnTo>
                  <a:pt x="3854552" y="3526778"/>
                </a:lnTo>
                <a:lnTo>
                  <a:pt x="3854123" y="3501714"/>
                </a:lnTo>
                <a:lnTo>
                  <a:pt x="3890281" y="3474592"/>
                </a:lnTo>
                <a:lnTo>
                  <a:pt x="3879169" y="3448736"/>
                </a:lnTo>
                <a:lnTo>
                  <a:pt x="3879169" y="3382613"/>
                </a:lnTo>
                <a:lnTo>
                  <a:pt x="3860261" y="3350185"/>
                </a:lnTo>
                <a:lnTo>
                  <a:pt x="3811396" y="3351016"/>
                </a:lnTo>
                <a:lnTo>
                  <a:pt x="3799916" y="3363330"/>
                </a:lnTo>
                <a:lnTo>
                  <a:pt x="3781438" y="3330467"/>
                </a:lnTo>
                <a:lnTo>
                  <a:pt x="3781438" y="3252069"/>
                </a:lnTo>
                <a:lnTo>
                  <a:pt x="3792918" y="3238488"/>
                </a:lnTo>
                <a:lnTo>
                  <a:pt x="3678366" y="3126790"/>
                </a:lnTo>
                <a:lnTo>
                  <a:pt x="3666088" y="3126790"/>
                </a:lnTo>
                <a:lnTo>
                  <a:pt x="3641839" y="3100104"/>
                </a:lnTo>
                <a:lnTo>
                  <a:pt x="3616793" y="3114081"/>
                </a:lnTo>
                <a:lnTo>
                  <a:pt x="3507950" y="3114081"/>
                </a:lnTo>
                <a:lnTo>
                  <a:pt x="3495243" y="3100104"/>
                </a:lnTo>
                <a:lnTo>
                  <a:pt x="3470994" y="3101331"/>
                </a:lnTo>
                <a:lnTo>
                  <a:pt x="3441036" y="3081217"/>
                </a:lnTo>
                <a:lnTo>
                  <a:pt x="3465653" y="3028674"/>
                </a:lnTo>
                <a:lnTo>
                  <a:pt x="3459085" y="2995415"/>
                </a:lnTo>
                <a:lnTo>
                  <a:pt x="3423786" y="3061499"/>
                </a:lnTo>
                <a:lnTo>
                  <a:pt x="3386400" y="3061934"/>
                </a:lnTo>
                <a:lnTo>
                  <a:pt x="3301008" y="2957206"/>
                </a:lnTo>
                <a:lnTo>
                  <a:pt x="3240663" y="2942833"/>
                </a:lnTo>
                <a:lnTo>
                  <a:pt x="3210275" y="2883718"/>
                </a:lnTo>
                <a:lnTo>
                  <a:pt x="3228323" y="2850854"/>
                </a:lnTo>
                <a:lnTo>
                  <a:pt x="3246801" y="2885341"/>
                </a:lnTo>
                <a:lnTo>
                  <a:pt x="3258281" y="2884549"/>
                </a:lnTo>
                <a:lnTo>
                  <a:pt x="3258281" y="2831571"/>
                </a:lnTo>
                <a:lnTo>
                  <a:pt x="3270621" y="2818030"/>
                </a:lnTo>
                <a:lnTo>
                  <a:pt x="3264481" y="2785997"/>
                </a:lnTo>
                <a:lnTo>
                  <a:pt x="3240663" y="2785562"/>
                </a:lnTo>
                <a:lnTo>
                  <a:pt x="3234462" y="2818030"/>
                </a:lnTo>
                <a:lnTo>
                  <a:pt x="3204505" y="2837708"/>
                </a:lnTo>
                <a:lnTo>
                  <a:pt x="3180317" y="2877976"/>
                </a:lnTo>
                <a:lnTo>
                  <a:pt x="3155639" y="2877541"/>
                </a:lnTo>
                <a:lnTo>
                  <a:pt x="3137591" y="2858258"/>
                </a:lnTo>
                <a:lnTo>
                  <a:pt x="3125251" y="2830740"/>
                </a:lnTo>
                <a:lnTo>
                  <a:pt x="3137591" y="2806112"/>
                </a:lnTo>
                <a:lnTo>
                  <a:pt x="3125251" y="2779821"/>
                </a:lnTo>
                <a:lnTo>
                  <a:pt x="3125251" y="2739988"/>
                </a:lnTo>
                <a:lnTo>
                  <a:pt x="3064906" y="2660759"/>
                </a:lnTo>
                <a:lnTo>
                  <a:pt x="3101064" y="2622550"/>
                </a:lnTo>
                <a:lnTo>
                  <a:pt x="3101064" y="2582717"/>
                </a:lnTo>
                <a:lnTo>
                  <a:pt x="3046428" y="2510061"/>
                </a:lnTo>
                <a:lnTo>
                  <a:pt x="2960606" y="2498143"/>
                </a:lnTo>
                <a:lnTo>
                  <a:pt x="2912170" y="2549893"/>
                </a:lnTo>
                <a:lnTo>
                  <a:pt x="2827576" y="2562207"/>
                </a:lnTo>
                <a:lnTo>
                  <a:pt x="2815237" y="2576580"/>
                </a:lnTo>
                <a:lnTo>
                  <a:pt x="2742123" y="2576144"/>
                </a:lnTo>
                <a:lnTo>
                  <a:pt x="2729845" y="2588894"/>
                </a:lnTo>
                <a:lnTo>
                  <a:pt x="2693687" y="2589290"/>
                </a:lnTo>
                <a:lnTo>
                  <a:pt x="2621002" y="2549458"/>
                </a:lnTo>
                <a:lnTo>
                  <a:pt x="2609523" y="2576144"/>
                </a:lnTo>
                <a:lnTo>
                  <a:pt x="2535610" y="2576580"/>
                </a:lnTo>
                <a:lnTo>
                  <a:pt x="2511362" y="2588894"/>
                </a:lnTo>
                <a:lnTo>
                  <a:pt x="2486745" y="2628726"/>
                </a:lnTo>
                <a:lnTo>
                  <a:pt x="2413630" y="2641872"/>
                </a:lnTo>
                <a:lnTo>
                  <a:pt x="2401353" y="2628726"/>
                </a:lnTo>
                <a:lnTo>
                  <a:pt x="2328668" y="2589290"/>
                </a:lnTo>
                <a:lnTo>
                  <a:pt x="2304419" y="2589290"/>
                </a:lnTo>
                <a:lnTo>
                  <a:pt x="2207486" y="2667331"/>
                </a:lnTo>
                <a:lnTo>
                  <a:pt x="2182869" y="2668559"/>
                </a:lnTo>
                <a:lnTo>
                  <a:pt x="2170530" y="2681269"/>
                </a:lnTo>
                <a:lnTo>
                  <a:pt x="2097846" y="2680873"/>
                </a:lnTo>
                <a:lnTo>
                  <a:pt x="2012454" y="2733851"/>
                </a:lnTo>
                <a:lnTo>
                  <a:pt x="1988205" y="2733415"/>
                </a:lnTo>
                <a:lnTo>
                  <a:pt x="1952108" y="2759310"/>
                </a:lnTo>
                <a:lnTo>
                  <a:pt x="1903243" y="2759310"/>
                </a:lnTo>
                <a:lnTo>
                  <a:pt x="1891333" y="2773248"/>
                </a:lnTo>
                <a:lnTo>
                  <a:pt x="1818649" y="2772852"/>
                </a:lnTo>
                <a:lnTo>
                  <a:pt x="1806739" y="2759310"/>
                </a:lnTo>
                <a:lnTo>
                  <a:pt x="1733625" y="2760538"/>
                </a:lnTo>
                <a:lnTo>
                  <a:pt x="1703237" y="2701383"/>
                </a:lnTo>
                <a:lnTo>
                  <a:pt x="1703237" y="2661551"/>
                </a:lnTo>
                <a:lnTo>
                  <a:pt x="1647803" y="2641436"/>
                </a:lnTo>
                <a:lnTo>
                  <a:pt x="1599797" y="2668123"/>
                </a:lnTo>
                <a:lnTo>
                  <a:pt x="1593228" y="2635299"/>
                </a:lnTo>
                <a:lnTo>
                  <a:pt x="1575548" y="2615581"/>
                </a:lnTo>
                <a:lnTo>
                  <a:pt x="1551300" y="2615977"/>
                </a:lnTo>
                <a:lnTo>
                  <a:pt x="1502434" y="2654186"/>
                </a:lnTo>
                <a:lnTo>
                  <a:pt x="1466337" y="2654186"/>
                </a:lnTo>
                <a:lnTo>
                  <a:pt x="1453998" y="2680873"/>
                </a:lnTo>
                <a:lnTo>
                  <a:pt x="1440063" y="2695642"/>
                </a:lnTo>
                <a:lnTo>
                  <a:pt x="1428153" y="2682932"/>
                </a:lnTo>
                <a:lnTo>
                  <a:pt x="1391565" y="2682496"/>
                </a:lnTo>
                <a:lnTo>
                  <a:pt x="1367747" y="2656245"/>
                </a:lnTo>
                <a:lnTo>
                  <a:pt x="1354609" y="2669786"/>
                </a:lnTo>
                <a:lnTo>
                  <a:pt x="1295062" y="2655809"/>
                </a:lnTo>
                <a:lnTo>
                  <a:pt x="1276584" y="2622985"/>
                </a:lnTo>
                <a:lnTo>
                  <a:pt x="1294264" y="2603663"/>
                </a:lnTo>
                <a:lnTo>
                  <a:pt x="1306603" y="2603663"/>
                </a:lnTo>
                <a:lnTo>
                  <a:pt x="1324222" y="2571235"/>
                </a:lnTo>
                <a:lnTo>
                  <a:pt x="1294264" y="2538806"/>
                </a:lnTo>
                <a:lnTo>
                  <a:pt x="1233489" y="2538371"/>
                </a:lnTo>
                <a:lnTo>
                  <a:pt x="1172284" y="2485829"/>
                </a:lnTo>
                <a:lnTo>
                  <a:pt x="1148097" y="2485393"/>
                </a:lnTo>
                <a:lnTo>
                  <a:pt x="1118507" y="2452965"/>
                </a:lnTo>
                <a:lnTo>
                  <a:pt x="1118139" y="2425882"/>
                </a:lnTo>
                <a:lnTo>
                  <a:pt x="1105370" y="2414360"/>
                </a:lnTo>
                <a:lnTo>
                  <a:pt x="1106230" y="2360590"/>
                </a:lnTo>
                <a:lnTo>
                  <a:pt x="1118139" y="2335130"/>
                </a:lnTo>
                <a:lnTo>
                  <a:pt x="1129619" y="2321153"/>
                </a:lnTo>
                <a:lnTo>
                  <a:pt x="1130048" y="2268611"/>
                </a:lnTo>
                <a:lnTo>
                  <a:pt x="1094320" y="2229174"/>
                </a:lnTo>
                <a:lnTo>
                  <a:pt x="1093461" y="2203319"/>
                </a:lnTo>
                <a:lnTo>
                  <a:pt x="1002728" y="2197142"/>
                </a:lnTo>
                <a:lnTo>
                  <a:pt x="990818" y="2183997"/>
                </a:lnTo>
                <a:lnTo>
                  <a:pt x="985048" y="2230006"/>
                </a:lnTo>
                <a:lnTo>
                  <a:pt x="996589" y="2243151"/>
                </a:lnTo>
                <a:lnTo>
                  <a:pt x="996589" y="2281321"/>
                </a:lnTo>
                <a:lnTo>
                  <a:pt x="978909" y="2288725"/>
                </a:lnTo>
                <a:lnTo>
                  <a:pt x="936612" y="2335130"/>
                </a:lnTo>
                <a:lnTo>
                  <a:pt x="936182" y="2347840"/>
                </a:lnTo>
                <a:lnTo>
                  <a:pt x="911135" y="2373696"/>
                </a:lnTo>
                <a:lnTo>
                  <a:pt x="911565" y="2439819"/>
                </a:lnTo>
                <a:lnTo>
                  <a:pt x="851220" y="2505507"/>
                </a:lnTo>
                <a:lnTo>
                  <a:pt x="851220" y="2531798"/>
                </a:lnTo>
                <a:lnTo>
                  <a:pt x="784244" y="2538371"/>
                </a:lnTo>
                <a:lnTo>
                  <a:pt x="760057" y="2564226"/>
                </a:lnTo>
                <a:lnTo>
                  <a:pt x="674604" y="2603663"/>
                </a:lnTo>
                <a:lnTo>
                  <a:pt x="650846" y="2643495"/>
                </a:lnTo>
                <a:lnTo>
                  <a:pt x="626168" y="2656245"/>
                </a:lnTo>
                <a:lnTo>
                  <a:pt x="601551" y="2643495"/>
                </a:lnTo>
                <a:lnTo>
                  <a:pt x="577732" y="2642664"/>
                </a:lnTo>
                <a:lnTo>
                  <a:pt x="529664" y="2603663"/>
                </a:lnTo>
                <a:lnTo>
                  <a:pt x="468521" y="2590953"/>
                </a:lnTo>
                <a:lnTo>
                  <a:pt x="455752" y="2577372"/>
                </a:lnTo>
                <a:lnTo>
                  <a:pt x="346541" y="2577807"/>
                </a:lnTo>
                <a:lnTo>
                  <a:pt x="298105" y="2551516"/>
                </a:lnTo>
                <a:lnTo>
                  <a:pt x="291536" y="2531402"/>
                </a:lnTo>
                <a:lnTo>
                  <a:pt x="230332" y="2465279"/>
                </a:lnTo>
                <a:lnTo>
                  <a:pt x="231559" y="2426674"/>
                </a:lnTo>
                <a:lnTo>
                  <a:pt x="255378" y="2399987"/>
                </a:lnTo>
                <a:lnTo>
                  <a:pt x="255378" y="2308443"/>
                </a:lnTo>
                <a:lnTo>
                  <a:pt x="243469" y="2295298"/>
                </a:lnTo>
                <a:lnTo>
                  <a:pt x="242671" y="2268611"/>
                </a:lnTo>
                <a:lnTo>
                  <a:pt x="212652" y="2236579"/>
                </a:lnTo>
                <a:lnTo>
                  <a:pt x="199944" y="2236579"/>
                </a:lnTo>
                <a:lnTo>
                  <a:pt x="170784" y="2190569"/>
                </a:lnTo>
                <a:lnTo>
                  <a:pt x="169986" y="2138027"/>
                </a:lnTo>
                <a:lnTo>
                  <a:pt x="182264" y="2124446"/>
                </a:lnTo>
                <a:lnTo>
                  <a:pt x="170784" y="2098591"/>
                </a:lnTo>
                <a:lnTo>
                  <a:pt x="103441" y="2039040"/>
                </a:lnTo>
                <a:lnTo>
                  <a:pt x="42666" y="2039040"/>
                </a:lnTo>
                <a:lnTo>
                  <a:pt x="0" y="2006216"/>
                </a:lnTo>
                <a:lnTo>
                  <a:pt x="369" y="1966779"/>
                </a:lnTo>
                <a:lnTo>
                  <a:pt x="30756" y="1933915"/>
                </a:lnTo>
                <a:lnTo>
                  <a:pt x="79192" y="1933915"/>
                </a:lnTo>
                <a:lnTo>
                  <a:pt x="104239" y="1920810"/>
                </a:lnTo>
                <a:lnTo>
                  <a:pt x="133398" y="1874800"/>
                </a:lnTo>
                <a:lnTo>
                  <a:pt x="133828" y="1848509"/>
                </a:lnTo>
                <a:lnTo>
                  <a:pt x="176125" y="1803332"/>
                </a:lnTo>
                <a:lnTo>
                  <a:pt x="199944" y="1802540"/>
                </a:lnTo>
                <a:lnTo>
                  <a:pt x="213511" y="1789394"/>
                </a:lnTo>
                <a:lnTo>
                  <a:pt x="261947" y="1789394"/>
                </a:lnTo>
                <a:lnTo>
                  <a:pt x="286196" y="1802540"/>
                </a:lnTo>
                <a:lnTo>
                  <a:pt x="298105" y="1788998"/>
                </a:lnTo>
                <a:lnTo>
                  <a:pt x="370790" y="1789790"/>
                </a:lnTo>
                <a:lnTo>
                  <a:pt x="383497" y="1776645"/>
                </a:lnTo>
                <a:lnTo>
                  <a:pt x="444272" y="1776249"/>
                </a:lnTo>
                <a:lnTo>
                  <a:pt x="516159" y="1736812"/>
                </a:lnTo>
                <a:lnTo>
                  <a:pt x="523525" y="1678093"/>
                </a:lnTo>
                <a:lnTo>
                  <a:pt x="553483" y="1645269"/>
                </a:lnTo>
                <a:lnTo>
                  <a:pt x="565024" y="1645269"/>
                </a:lnTo>
                <a:lnTo>
                  <a:pt x="620029" y="1599259"/>
                </a:lnTo>
                <a:lnTo>
                  <a:pt x="643848" y="1480594"/>
                </a:lnTo>
                <a:lnTo>
                  <a:pt x="754287" y="1362759"/>
                </a:lnTo>
                <a:lnTo>
                  <a:pt x="753059" y="1350445"/>
                </a:lnTo>
                <a:lnTo>
                  <a:pt x="783446" y="1316750"/>
                </a:lnTo>
                <a:lnTo>
                  <a:pt x="833540" y="1316750"/>
                </a:lnTo>
                <a:lnTo>
                  <a:pt x="1026976" y="1224771"/>
                </a:lnTo>
                <a:lnTo>
                  <a:pt x="1081551" y="1164824"/>
                </a:lnTo>
                <a:lnTo>
                  <a:pt x="1094688" y="1113074"/>
                </a:lnTo>
                <a:lnTo>
                  <a:pt x="1154665" y="1021095"/>
                </a:lnTo>
                <a:lnTo>
                  <a:pt x="1154665" y="1008385"/>
                </a:lnTo>
                <a:lnTo>
                  <a:pt x="1221150" y="935689"/>
                </a:lnTo>
                <a:lnTo>
                  <a:pt x="1233919" y="936085"/>
                </a:lnTo>
                <a:lnTo>
                  <a:pt x="1282354" y="883542"/>
                </a:lnTo>
                <a:lnTo>
                  <a:pt x="1295062" y="883938"/>
                </a:lnTo>
                <a:lnTo>
                  <a:pt x="1336561" y="811678"/>
                </a:lnTo>
                <a:lnTo>
                  <a:pt x="1373517" y="719699"/>
                </a:lnTo>
                <a:lnTo>
                  <a:pt x="1416244" y="685608"/>
                </a:lnTo>
                <a:lnTo>
                  <a:pt x="1453998" y="685608"/>
                </a:lnTo>
                <a:lnTo>
                  <a:pt x="1465908" y="658525"/>
                </a:lnTo>
                <a:lnTo>
                  <a:pt x="1502434" y="658525"/>
                </a:lnTo>
                <a:lnTo>
                  <a:pt x="1513975" y="670839"/>
                </a:lnTo>
                <a:lnTo>
                  <a:pt x="1587028" y="671235"/>
                </a:lnTo>
                <a:lnTo>
                  <a:pt x="1599367" y="658525"/>
                </a:lnTo>
                <a:lnTo>
                  <a:pt x="1636753" y="658525"/>
                </a:lnTo>
                <a:lnTo>
                  <a:pt x="1654372" y="691349"/>
                </a:lnTo>
                <a:lnTo>
                  <a:pt x="1593228" y="769786"/>
                </a:lnTo>
                <a:lnTo>
                  <a:pt x="1593228" y="835514"/>
                </a:lnTo>
                <a:lnTo>
                  <a:pt x="1581687" y="848620"/>
                </a:lnTo>
                <a:lnTo>
                  <a:pt x="1587028" y="921316"/>
                </a:lnTo>
                <a:lnTo>
                  <a:pt x="1648663" y="921316"/>
                </a:lnTo>
                <a:lnTo>
                  <a:pt x="1672481" y="894629"/>
                </a:lnTo>
                <a:lnTo>
                  <a:pt x="1757873" y="855192"/>
                </a:lnTo>
                <a:lnTo>
                  <a:pt x="1805941" y="815360"/>
                </a:lnTo>
                <a:lnTo>
                  <a:pt x="1830128" y="815795"/>
                </a:lnTo>
                <a:lnTo>
                  <a:pt x="1860516" y="848224"/>
                </a:lnTo>
                <a:lnTo>
                  <a:pt x="1879424" y="947171"/>
                </a:lnTo>
                <a:lnTo>
                  <a:pt x="1885194" y="874515"/>
                </a:lnTo>
                <a:lnTo>
                  <a:pt x="1897902" y="861765"/>
                </a:lnTo>
                <a:lnTo>
                  <a:pt x="1885563" y="848620"/>
                </a:lnTo>
                <a:lnTo>
                  <a:pt x="1885563" y="796473"/>
                </a:lnTo>
                <a:lnTo>
                  <a:pt x="1897902" y="783367"/>
                </a:lnTo>
                <a:lnTo>
                  <a:pt x="1898331" y="743535"/>
                </a:lnTo>
                <a:lnTo>
                  <a:pt x="1872855" y="718075"/>
                </a:lnTo>
                <a:lnTo>
                  <a:pt x="1860516" y="638806"/>
                </a:lnTo>
                <a:lnTo>
                  <a:pt x="1849036" y="625265"/>
                </a:lnTo>
                <a:lnTo>
                  <a:pt x="1860516" y="573515"/>
                </a:lnTo>
                <a:lnTo>
                  <a:pt x="1915950" y="513568"/>
                </a:lnTo>
                <a:lnTo>
                  <a:pt x="1952108" y="501254"/>
                </a:lnTo>
                <a:lnTo>
                  <a:pt x="2024793" y="434734"/>
                </a:lnTo>
                <a:lnTo>
                  <a:pt x="2122524" y="435566"/>
                </a:lnTo>
                <a:lnTo>
                  <a:pt x="2135231" y="447444"/>
                </a:lnTo>
                <a:lnTo>
                  <a:pt x="2194349" y="466331"/>
                </a:lnTo>
                <a:lnTo>
                  <a:pt x="2237874" y="454849"/>
                </a:lnTo>
                <a:lnTo>
                  <a:pt x="2268261" y="434734"/>
                </a:lnTo>
                <a:lnTo>
                  <a:pt x="2309760" y="388725"/>
                </a:lnTo>
                <a:lnTo>
                  <a:pt x="2322099" y="323037"/>
                </a:lnTo>
                <a:lnTo>
                  <a:pt x="2353285" y="277463"/>
                </a:lnTo>
                <a:lnTo>
                  <a:pt x="2365993" y="277028"/>
                </a:lnTo>
                <a:lnTo>
                  <a:pt x="2402151" y="237631"/>
                </a:lnTo>
                <a:lnTo>
                  <a:pt x="2450218" y="222823"/>
                </a:lnTo>
                <a:lnTo>
                  <a:pt x="2509704" y="220368"/>
                </a:lnTo>
                <a:lnTo>
                  <a:pt x="2562683" y="263091"/>
                </a:lnTo>
                <a:lnTo>
                  <a:pt x="2620573" y="243768"/>
                </a:lnTo>
                <a:lnTo>
                  <a:pt x="2651820" y="205599"/>
                </a:lnTo>
                <a:lnTo>
                  <a:pt x="2650960" y="198195"/>
                </a:lnTo>
                <a:lnTo>
                  <a:pt x="2668211" y="178912"/>
                </a:lnTo>
                <a:lnTo>
                  <a:pt x="2678094" y="164935"/>
                </a:lnTo>
                <a:lnTo>
                  <a:pt x="2688346" y="151789"/>
                </a:lnTo>
                <a:lnTo>
                  <a:pt x="2692029" y="139079"/>
                </a:lnTo>
                <a:lnTo>
                  <a:pt x="2693687" y="130844"/>
                </a:lnTo>
                <a:lnTo>
                  <a:pt x="2692459" y="123479"/>
                </a:lnTo>
                <a:lnTo>
                  <a:pt x="2690004" y="118965"/>
                </a:lnTo>
                <a:lnTo>
                  <a:pt x="2681348" y="109502"/>
                </a:lnTo>
                <a:lnTo>
                  <a:pt x="2674411" y="104592"/>
                </a:lnTo>
                <a:lnTo>
                  <a:pt x="2672753" y="102929"/>
                </a:lnTo>
                <a:lnTo>
                  <a:pt x="2670298" y="101702"/>
                </a:lnTo>
                <a:lnTo>
                  <a:pt x="2666185" y="99247"/>
                </a:lnTo>
                <a:lnTo>
                  <a:pt x="2653477" y="91447"/>
                </a:lnTo>
                <a:lnTo>
                  <a:pt x="2644821" y="86933"/>
                </a:lnTo>
                <a:lnTo>
                  <a:pt x="2638682" y="84042"/>
                </a:lnTo>
                <a:lnTo>
                  <a:pt x="2636595" y="83211"/>
                </a:lnTo>
                <a:lnTo>
                  <a:pt x="2621002" y="74183"/>
                </a:lnTo>
                <a:lnTo>
                  <a:pt x="2617319" y="71333"/>
                </a:lnTo>
                <a:lnTo>
                  <a:pt x="2608295" y="63532"/>
                </a:lnTo>
                <a:lnTo>
                  <a:pt x="2602954" y="57356"/>
                </a:lnTo>
                <a:lnTo>
                  <a:pt x="2595526" y="48724"/>
                </a:lnTo>
                <a:lnTo>
                  <a:pt x="2593500" y="42151"/>
                </a:lnTo>
                <a:lnTo>
                  <a:pt x="2593930" y="29441"/>
                </a:lnTo>
                <a:lnTo>
                  <a:pt x="2595158" y="20809"/>
                </a:lnTo>
                <a:lnTo>
                  <a:pt x="2600069" y="13405"/>
                </a:lnTo>
                <a:lnTo>
                  <a:pt x="2605410" y="7664"/>
                </a:lnTo>
                <a:lnTo>
                  <a:pt x="2614004" y="4378"/>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6" name="Google Shape;2236;p83"/>
          <p:cNvSpPr/>
          <p:nvPr/>
        </p:nvSpPr>
        <p:spPr>
          <a:xfrm>
            <a:off x="23950481" y="6411336"/>
            <a:ext cx="367106" cy="448408"/>
          </a:xfrm>
          <a:custGeom>
            <a:rect b="b" l="l" r="r" t="t"/>
            <a:pathLst>
              <a:path extrusionOk="0" h="120000" w="120000">
                <a:moveTo>
                  <a:pt x="91479" y="0"/>
                </a:moveTo>
                <a:lnTo>
                  <a:pt x="67533" y="28571"/>
                </a:lnTo>
                <a:lnTo>
                  <a:pt x="51928" y="14725"/>
                </a:lnTo>
                <a:lnTo>
                  <a:pt x="36322" y="14725"/>
                </a:lnTo>
                <a:lnTo>
                  <a:pt x="15874" y="46153"/>
                </a:lnTo>
                <a:lnTo>
                  <a:pt x="15605" y="60219"/>
                </a:lnTo>
                <a:lnTo>
                  <a:pt x="269" y="73846"/>
                </a:lnTo>
                <a:lnTo>
                  <a:pt x="0" y="88131"/>
                </a:lnTo>
                <a:lnTo>
                  <a:pt x="8340" y="94945"/>
                </a:lnTo>
                <a:lnTo>
                  <a:pt x="7802" y="109450"/>
                </a:lnTo>
                <a:lnTo>
                  <a:pt x="19910" y="119999"/>
                </a:lnTo>
                <a:lnTo>
                  <a:pt x="27443" y="119999"/>
                </a:lnTo>
                <a:lnTo>
                  <a:pt x="39820" y="109230"/>
                </a:lnTo>
                <a:lnTo>
                  <a:pt x="43856" y="91428"/>
                </a:lnTo>
                <a:lnTo>
                  <a:pt x="60269" y="98461"/>
                </a:lnTo>
                <a:lnTo>
                  <a:pt x="87443" y="81318"/>
                </a:lnTo>
                <a:lnTo>
                  <a:pt x="87443" y="59999"/>
                </a:lnTo>
                <a:lnTo>
                  <a:pt x="79910" y="53406"/>
                </a:lnTo>
                <a:lnTo>
                  <a:pt x="111928" y="31428"/>
                </a:lnTo>
                <a:lnTo>
                  <a:pt x="119999" y="17802"/>
                </a:lnTo>
                <a:lnTo>
                  <a:pt x="115426" y="7472"/>
                </a:lnTo>
                <a:lnTo>
                  <a:pt x="91479"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7" name="Google Shape;2237;p83"/>
          <p:cNvSpPr/>
          <p:nvPr/>
        </p:nvSpPr>
        <p:spPr>
          <a:xfrm>
            <a:off x="20304102" y="2814228"/>
            <a:ext cx="73912" cy="157680"/>
          </a:xfrm>
          <a:custGeom>
            <a:rect b="b" l="l" r="r" t="t"/>
            <a:pathLst>
              <a:path extrusionOk="0" h="120000" w="120000">
                <a:moveTo>
                  <a:pt x="0" y="108808"/>
                </a:moveTo>
                <a:lnTo>
                  <a:pt x="21573" y="120000"/>
                </a:lnTo>
                <a:lnTo>
                  <a:pt x="120000" y="69637"/>
                </a:lnTo>
                <a:lnTo>
                  <a:pt x="99775" y="0"/>
                </a:lnTo>
                <a:lnTo>
                  <a:pt x="1348" y="69637"/>
                </a:lnTo>
                <a:lnTo>
                  <a:pt x="0" y="108808"/>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8" name="Google Shape;2238;p83"/>
          <p:cNvSpPr/>
          <p:nvPr/>
        </p:nvSpPr>
        <p:spPr>
          <a:xfrm>
            <a:off x="20375548" y="2262345"/>
            <a:ext cx="342464" cy="315362"/>
          </a:xfrm>
          <a:custGeom>
            <a:rect b="b" l="l" r="r" t="t"/>
            <a:pathLst>
              <a:path extrusionOk="0" h="120000" w="120000">
                <a:moveTo>
                  <a:pt x="38942" y="110287"/>
                </a:moveTo>
                <a:lnTo>
                  <a:pt x="64326" y="110287"/>
                </a:lnTo>
                <a:lnTo>
                  <a:pt x="81634" y="79895"/>
                </a:lnTo>
                <a:lnTo>
                  <a:pt x="102692" y="65169"/>
                </a:lnTo>
                <a:lnTo>
                  <a:pt x="103269" y="45744"/>
                </a:lnTo>
                <a:lnTo>
                  <a:pt x="120000" y="25378"/>
                </a:lnTo>
                <a:lnTo>
                  <a:pt x="119423" y="14725"/>
                </a:lnTo>
                <a:lnTo>
                  <a:pt x="98365" y="0"/>
                </a:lnTo>
                <a:lnTo>
                  <a:pt x="64326" y="0"/>
                </a:lnTo>
                <a:lnTo>
                  <a:pt x="60288" y="15665"/>
                </a:lnTo>
                <a:lnTo>
                  <a:pt x="34615" y="35091"/>
                </a:lnTo>
                <a:lnTo>
                  <a:pt x="34615" y="65483"/>
                </a:lnTo>
                <a:lnTo>
                  <a:pt x="288" y="95561"/>
                </a:lnTo>
                <a:lnTo>
                  <a:pt x="0" y="114986"/>
                </a:lnTo>
                <a:lnTo>
                  <a:pt x="30288" y="120000"/>
                </a:lnTo>
                <a:lnTo>
                  <a:pt x="38942" y="11028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39" name="Google Shape;2239;p83"/>
          <p:cNvSpPr/>
          <p:nvPr/>
        </p:nvSpPr>
        <p:spPr>
          <a:xfrm>
            <a:off x="20158734" y="2289449"/>
            <a:ext cx="120726" cy="78842"/>
          </a:xfrm>
          <a:custGeom>
            <a:rect b="b" l="l" r="r" t="t"/>
            <a:pathLst>
              <a:path extrusionOk="0" h="120000" w="120000">
                <a:moveTo>
                  <a:pt x="59591" y="39157"/>
                </a:moveTo>
                <a:lnTo>
                  <a:pt x="35102" y="0"/>
                </a:lnTo>
                <a:lnTo>
                  <a:pt x="0" y="17684"/>
                </a:lnTo>
                <a:lnTo>
                  <a:pt x="0" y="60631"/>
                </a:lnTo>
                <a:lnTo>
                  <a:pt x="35102" y="120000"/>
                </a:lnTo>
                <a:lnTo>
                  <a:pt x="108571" y="120000"/>
                </a:lnTo>
                <a:lnTo>
                  <a:pt x="120000" y="99789"/>
                </a:lnTo>
                <a:lnTo>
                  <a:pt x="106938" y="40421"/>
                </a:lnTo>
                <a:lnTo>
                  <a:pt x="59591" y="3915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0" name="Google Shape;2240;p83"/>
          <p:cNvSpPr/>
          <p:nvPr/>
        </p:nvSpPr>
        <p:spPr>
          <a:xfrm>
            <a:off x="20279461" y="2104663"/>
            <a:ext cx="101014" cy="133042"/>
          </a:xfrm>
          <a:custGeom>
            <a:rect b="b" l="l" r="r" t="t"/>
            <a:pathLst>
              <a:path extrusionOk="0" h="120000" w="120000">
                <a:moveTo>
                  <a:pt x="74754" y="119254"/>
                </a:moveTo>
                <a:lnTo>
                  <a:pt x="120000" y="83478"/>
                </a:lnTo>
                <a:lnTo>
                  <a:pt x="117049" y="11925"/>
                </a:lnTo>
                <a:lnTo>
                  <a:pt x="103278" y="0"/>
                </a:lnTo>
                <a:lnTo>
                  <a:pt x="72786" y="745"/>
                </a:lnTo>
                <a:lnTo>
                  <a:pt x="983" y="36521"/>
                </a:lnTo>
                <a:lnTo>
                  <a:pt x="0" y="106583"/>
                </a:lnTo>
                <a:lnTo>
                  <a:pt x="15737" y="120000"/>
                </a:lnTo>
                <a:lnTo>
                  <a:pt x="74754" y="11925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1" name="Google Shape;2241;p83"/>
          <p:cNvSpPr/>
          <p:nvPr/>
        </p:nvSpPr>
        <p:spPr>
          <a:xfrm>
            <a:off x="21762652" y="3050749"/>
            <a:ext cx="73912" cy="81306"/>
          </a:xfrm>
          <a:custGeom>
            <a:rect b="b" l="l" r="r" t="t"/>
            <a:pathLst>
              <a:path extrusionOk="0" h="120000" w="120000">
                <a:moveTo>
                  <a:pt x="120000" y="96494"/>
                </a:moveTo>
                <a:lnTo>
                  <a:pt x="116086" y="18556"/>
                </a:lnTo>
                <a:lnTo>
                  <a:pt x="100434" y="0"/>
                </a:lnTo>
                <a:lnTo>
                  <a:pt x="60000" y="0"/>
                </a:lnTo>
                <a:lnTo>
                  <a:pt x="0" y="58144"/>
                </a:lnTo>
                <a:lnTo>
                  <a:pt x="1304" y="97731"/>
                </a:lnTo>
                <a:lnTo>
                  <a:pt x="20869" y="118762"/>
                </a:lnTo>
                <a:lnTo>
                  <a:pt x="97826" y="120000"/>
                </a:lnTo>
                <a:lnTo>
                  <a:pt x="120000" y="9649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2" name="Google Shape;2242;p83"/>
          <p:cNvSpPr/>
          <p:nvPr/>
        </p:nvSpPr>
        <p:spPr>
          <a:xfrm>
            <a:off x="23561206" y="1552781"/>
            <a:ext cx="49274" cy="78842"/>
          </a:xfrm>
          <a:custGeom>
            <a:rect b="b" l="l" r="r" t="t"/>
            <a:pathLst>
              <a:path extrusionOk="0" h="120000" w="120000">
                <a:moveTo>
                  <a:pt x="0" y="20425"/>
                </a:moveTo>
                <a:lnTo>
                  <a:pt x="0" y="60000"/>
                </a:lnTo>
                <a:lnTo>
                  <a:pt x="87457" y="120000"/>
                </a:lnTo>
                <a:lnTo>
                  <a:pt x="120000" y="100851"/>
                </a:lnTo>
                <a:lnTo>
                  <a:pt x="120000" y="19148"/>
                </a:lnTo>
                <a:lnTo>
                  <a:pt x="87457" y="0"/>
                </a:lnTo>
                <a:lnTo>
                  <a:pt x="30508" y="0"/>
                </a:lnTo>
                <a:lnTo>
                  <a:pt x="0" y="20425"/>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3" name="Google Shape;2243;p83"/>
          <p:cNvSpPr/>
          <p:nvPr/>
        </p:nvSpPr>
        <p:spPr>
          <a:xfrm>
            <a:off x="23514394" y="1735096"/>
            <a:ext cx="46810" cy="54200"/>
          </a:xfrm>
          <a:custGeom>
            <a:rect b="b" l="l" r="r" t="t"/>
            <a:pathLst>
              <a:path extrusionOk="0" h="120000" w="120000">
                <a:moveTo>
                  <a:pt x="89491" y="118181"/>
                </a:moveTo>
                <a:lnTo>
                  <a:pt x="120000" y="89090"/>
                </a:lnTo>
                <a:lnTo>
                  <a:pt x="120000" y="32727"/>
                </a:lnTo>
                <a:lnTo>
                  <a:pt x="89491" y="0"/>
                </a:lnTo>
                <a:lnTo>
                  <a:pt x="28474" y="3636"/>
                </a:lnTo>
                <a:lnTo>
                  <a:pt x="0" y="29090"/>
                </a:lnTo>
                <a:lnTo>
                  <a:pt x="0" y="90909"/>
                </a:lnTo>
                <a:lnTo>
                  <a:pt x="28474" y="120000"/>
                </a:lnTo>
                <a:lnTo>
                  <a:pt x="89491" y="118181"/>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4" name="Google Shape;2244;p83"/>
          <p:cNvSpPr/>
          <p:nvPr/>
        </p:nvSpPr>
        <p:spPr>
          <a:xfrm>
            <a:off x="22198741" y="2208141"/>
            <a:ext cx="98552" cy="81306"/>
          </a:xfrm>
          <a:custGeom>
            <a:rect b="b" l="l" r="r" t="t"/>
            <a:pathLst>
              <a:path extrusionOk="0" h="120000" w="120000">
                <a:moveTo>
                  <a:pt x="15126" y="117551"/>
                </a:moveTo>
                <a:lnTo>
                  <a:pt x="75630" y="119999"/>
                </a:lnTo>
                <a:lnTo>
                  <a:pt x="120000" y="59999"/>
                </a:lnTo>
                <a:lnTo>
                  <a:pt x="118991" y="22040"/>
                </a:lnTo>
                <a:lnTo>
                  <a:pt x="104873" y="0"/>
                </a:lnTo>
                <a:lnTo>
                  <a:pt x="45378" y="2448"/>
                </a:lnTo>
                <a:lnTo>
                  <a:pt x="30252" y="22040"/>
                </a:lnTo>
                <a:lnTo>
                  <a:pt x="31260" y="61224"/>
                </a:lnTo>
                <a:lnTo>
                  <a:pt x="0" y="99183"/>
                </a:lnTo>
                <a:lnTo>
                  <a:pt x="15126" y="117551"/>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5" name="Google Shape;2245;p83"/>
          <p:cNvSpPr/>
          <p:nvPr/>
        </p:nvSpPr>
        <p:spPr>
          <a:xfrm>
            <a:off x="21784823" y="3287273"/>
            <a:ext cx="76376" cy="78842"/>
          </a:xfrm>
          <a:custGeom>
            <a:rect b="b" l="l" r="r" t="t"/>
            <a:pathLst>
              <a:path extrusionOk="0" h="120000" w="120000">
                <a:moveTo>
                  <a:pt x="63296" y="120000"/>
                </a:moveTo>
                <a:lnTo>
                  <a:pt x="120000" y="61894"/>
                </a:lnTo>
                <a:lnTo>
                  <a:pt x="120000" y="18947"/>
                </a:lnTo>
                <a:lnTo>
                  <a:pt x="100219" y="0"/>
                </a:lnTo>
                <a:lnTo>
                  <a:pt x="59340" y="0"/>
                </a:lnTo>
                <a:lnTo>
                  <a:pt x="3956" y="59368"/>
                </a:lnTo>
                <a:lnTo>
                  <a:pt x="0" y="101052"/>
                </a:lnTo>
                <a:lnTo>
                  <a:pt x="22417" y="120000"/>
                </a:lnTo>
                <a:lnTo>
                  <a:pt x="63296" y="120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6" name="Google Shape;2246;p83"/>
          <p:cNvSpPr/>
          <p:nvPr/>
        </p:nvSpPr>
        <p:spPr>
          <a:xfrm>
            <a:off x="22299756" y="2077561"/>
            <a:ext cx="71450" cy="81306"/>
          </a:xfrm>
          <a:custGeom>
            <a:rect b="b" l="l" r="r" t="t"/>
            <a:pathLst>
              <a:path extrusionOk="0" h="120000" w="120000">
                <a:moveTo>
                  <a:pt x="16363" y="118762"/>
                </a:moveTo>
                <a:lnTo>
                  <a:pt x="96818" y="120000"/>
                </a:lnTo>
                <a:lnTo>
                  <a:pt x="120000" y="100206"/>
                </a:lnTo>
                <a:lnTo>
                  <a:pt x="115909" y="19793"/>
                </a:lnTo>
                <a:lnTo>
                  <a:pt x="99545" y="2474"/>
                </a:lnTo>
                <a:lnTo>
                  <a:pt x="60000" y="0"/>
                </a:lnTo>
                <a:lnTo>
                  <a:pt x="35454" y="19793"/>
                </a:lnTo>
                <a:lnTo>
                  <a:pt x="36818" y="60618"/>
                </a:lnTo>
                <a:lnTo>
                  <a:pt x="0" y="98969"/>
                </a:lnTo>
                <a:lnTo>
                  <a:pt x="16363" y="118762"/>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7" name="Google Shape;2247;p83"/>
          <p:cNvSpPr/>
          <p:nvPr/>
        </p:nvSpPr>
        <p:spPr>
          <a:xfrm>
            <a:off x="23489756" y="1552780"/>
            <a:ext cx="71450" cy="160144"/>
          </a:xfrm>
          <a:custGeom>
            <a:rect b="b" l="l" r="r" t="t"/>
            <a:pathLst>
              <a:path extrusionOk="0" h="120000" w="120000">
                <a:moveTo>
                  <a:pt x="118651" y="108307"/>
                </a:moveTo>
                <a:lnTo>
                  <a:pt x="120000" y="70769"/>
                </a:lnTo>
                <a:lnTo>
                  <a:pt x="82247" y="49846"/>
                </a:lnTo>
                <a:lnTo>
                  <a:pt x="59325" y="0"/>
                </a:lnTo>
                <a:lnTo>
                  <a:pt x="0" y="10461"/>
                </a:lnTo>
                <a:lnTo>
                  <a:pt x="0" y="89230"/>
                </a:lnTo>
                <a:lnTo>
                  <a:pt x="59325" y="120000"/>
                </a:lnTo>
                <a:lnTo>
                  <a:pt x="118651" y="10830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8" name="Google Shape;2248;p83"/>
          <p:cNvSpPr/>
          <p:nvPr/>
        </p:nvSpPr>
        <p:spPr>
          <a:xfrm>
            <a:off x="22151930" y="4888725"/>
            <a:ext cx="73912" cy="78842"/>
          </a:xfrm>
          <a:custGeom>
            <a:rect b="b" l="l" r="r" t="t"/>
            <a:pathLst>
              <a:path extrusionOk="0" h="120000" w="120000">
                <a:moveTo>
                  <a:pt x="99775" y="117500"/>
                </a:moveTo>
                <a:lnTo>
                  <a:pt x="120000" y="100000"/>
                </a:lnTo>
                <a:lnTo>
                  <a:pt x="118651" y="20000"/>
                </a:lnTo>
                <a:lnTo>
                  <a:pt x="99775" y="1250"/>
                </a:lnTo>
                <a:lnTo>
                  <a:pt x="20224" y="0"/>
                </a:lnTo>
                <a:lnTo>
                  <a:pt x="0" y="18750"/>
                </a:lnTo>
                <a:lnTo>
                  <a:pt x="0" y="97500"/>
                </a:lnTo>
                <a:lnTo>
                  <a:pt x="20224" y="120000"/>
                </a:lnTo>
                <a:lnTo>
                  <a:pt x="99775" y="1175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49" name="Google Shape;2249;p83"/>
          <p:cNvSpPr/>
          <p:nvPr/>
        </p:nvSpPr>
        <p:spPr>
          <a:xfrm>
            <a:off x="21568013" y="7828007"/>
            <a:ext cx="317828" cy="290722"/>
          </a:xfrm>
          <a:custGeom>
            <a:rect b="b" l="l" r="r" t="t"/>
            <a:pathLst>
              <a:path extrusionOk="0" h="120000" w="120000">
                <a:moveTo>
                  <a:pt x="41454" y="86197"/>
                </a:moveTo>
                <a:lnTo>
                  <a:pt x="59844" y="97014"/>
                </a:lnTo>
                <a:lnTo>
                  <a:pt x="78233" y="65577"/>
                </a:lnTo>
                <a:lnTo>
                  <a:pt x="105974" y="65239"/>
                </a:lnTo>
                <a:lnTo>
                  <a:pt x="120000" y="49352"/>
                </a:lnTo>
                <a:lnTo>
                  <a:pt x="120000" y="27380"/>
                </a:lnTo>
                <a:lnTo>
                  <a:pt x="105974" y="11830"/>
                </a:lnTo>
                <a:lnTo>
                  <a:pt x="31792" y="0"/>
                </a:lnTo>
                <a:lnTo>
                  <a:pt x="0" y="59830"/>
                </a:lnTo>
                <a:lnTo>
                  <a:pt x="0" y="102760"/>
                </a:lnTo>
                <a:lnTo>
                  <a:pt x="13714" y="119999"/>
                </a:lnTo>
                <a:lnTo>
                  <a:pt x="23064" y="119661"/>
                </a:lnTo>
                <a:lnTo>
                  <a:pt x="41454" y="8619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0" name="Google Shape;2250;p83"/>
          <p:cNvSpPr/>
          <p:nvPr/>
        </p:nvSpPr>
        <p:spPr>
          <a:xfrm>
            <a:off x="22006566" y="4679307"/>
            <a:ext cx="120726" cy="133042"/>
          </a:xfrm>
          <a:custGeom>
            <a:rect b="b" l="l" r="r" t="t"/>
            <a:pathLst>
              <a:path extrusionOk="0" h="120000" w="120000">
                <a:moveTo>
                  <a:pt x="36986" y="23703"/>
                </a:moveTo>
                <a:lnTo>
                  <a:pt x="11506" y="0"/>
                </a:lnTo>
                <a:lnTo>
                  <a:pt x="0" y="12592"/>
                </a:lnTo>
                <a:lnTo>
                  <a:pt x="0" y="82962"/>
                </a:lnTo>
                <a:lnTo>
                  <a:pt x="12328" y="95555"/>
                </a:lnTo>
                <a:lnTo>
                  <a:pt x="35342" y="94814"/>
                </a:lnTo>
                <a:lnTo>
                  <a:pt x="59999" y="120000"/>
                </a:lnTo>
                <a:lnTo>
                  <a:pt x="85479" y="118518"/>
                </a:lnTo>
                <a:lnTo>
                  <a:pt x="119999" y="82962"/>
                </a:lnTo>
                <a:lnTo>
                  <a:pt x="59999" y="22962"/>
                </a:lnTo>
                <a:lnTo>
                  <a:pt x="36986" y="23703"/>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1" name="Google Shape;2251;p83"/>
          <p:cNvSpPr/>
          <p:nvPr/>
        </p:nvSpPr>
        <p:spPr>
          <a:xfrm>
            <a:off x="22223377" y="4731043"/>
            <a:ext cx="98552" cy="78842"/>
          </a:xfrm>
          <a:custGeom>
            <a:rect b="b" l="l" r="r" t="t"/>
            <a:pathLst>
              <a:path extrusionOk="0" h="120000" w="120000">
                <a:moveTo>
                  <a:pt x="77288" y="41684"/>
                </a:moveTo>
                <a:lnTo>
                  <a:pt x="45762" y="0"/>
                </a:lnTo>
                <a:lnTo>
                  <a:pt x="16271" y="2526"/>
                </a:lnTo>
                <a:lnTo>
                  <a:pt x="1016" y="21473"/>
                </a:lnTo>
                <a:lnTo>
                  <a:pt x="0" y="60631"/>
                </a:lnTo>
                <a:lnTo>
                  <a:pt x="45762" y="120000"/>
                </a:lnTo>
                <a:lnTo>
                  <a:pt x="75254" y="118736"/>
                </a:lnTo>
                <a:lnTo>
                  <a:pt x="120000" y="60631"/>
                </a:lnTo>
                <a:lnTo>
                  <a:pt x="105762" y="41684"/>
                </a:lnTo>
                <a:lnTo>
                  <a:pt x="77288" y="4168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2" name="Google Shape;2252;p83"/>
          <p:cNvSpPr/>
          <p:nvPr/>
        </p:nvSpPr>
        <p:spPr>
          <a:xfrm>
            <a:off x="22105113" y="4415681"/>
            <a:ext cx="71450" cy="81306"/>
          </a:xfrm>
          <a:custGeom>
            <a:rect b="b" l="l" r="r" t="t"/>
            <a:pathLst>
              <a:path extrusionOk="0" h="120000" w="120000">
                <a:moveTo>
                  <a:pt x="118636" y="58144"/>
                </a:moveTo>
                <a:lnTo>
                  <a:pt x="120000" y="19793"/>
                </a:lnTo>
                <a:lnTo>
                  <a:pt x="99545" y="0"/>
                </a:lnTo>
                <a:lnTo>
                  <a:pt x="58636" y="0"/>
                </a:lnTo>
                <a:lnTo>
                  <a:pt x="38181" y="18556"/>
                </a:lnTo>
                <a:lnTo>
                  <a:pt x="36818" y="60618"/>
                </a:lnTo>
                <a:lnTo>
                  <a:pt x="0" y="100206"/>
                </a:lnTo>
                <a:lnTo>
                  <a:pt x="20454" y="120000"/>
                </a:lnTo>
                <a:lnTo>
                  <a:pt x="58636" y="120000"/>
                </a:lnTo>
                <a:lnTo>
                  <a:pt x="118636" y="5814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3" name="Google Shape;2253;p83"/>
          <p:cNvSpPr/>
          <p:nvPr/>
        </p:nvSpPr>
        <p:spPr>
          <a:xfrm>
            <a:off x="22467294" y="5019306"/>
            <a:ext cx="49274" cy="54200"/>
          </a:xfrm>
          <a:custGeom>
            <a:rect b="b" l="l" r="r" t="t"/>
            <a:pathLst>
              <a:path extrusionOk="0" h="120000" w="120000">
                <a:moveTo>
                  <a:pt x="31034" y="0"/>
                </a:moveTo>
                <a:lnTo>
                  <a:pt x="0" y="29538"/>
                </a:lnTo>
                <a:lnTo>
                  <a:pt x="0" y="92307"/>
                </a:lnTo>
                <a:lnTo>
                  <a:pt x="31034" y="120000"/>
                </a:lnTo>
                <a:lnTo>
                  <a:pt x="88965" y="118153"/>
                </a:lnTo>
                <a:lnTo>
                  <a:pt x="120000" y="90461"/>
                </a:lnTo>
                <a:lnTo>
                  <a:pt x="120000" y="29538"/>
                </a:lnTo>
                <a:lnTo>
                  <a:pt x="88965" y="0"/>
                </a:lnTo>
                <a:lnTo>
                  <a:pt x="31034"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4" name="Google Shape;2254;p83"/>
          <p:cNvSpPr/>
          <p:nvPr/>
        </p:nvSpPr>
        <p:spPr>
          <a:xfrm>
            <a:off x="22223377" y="4861627"/>
            <a:ext cx="342464" cy="739130"/>
          </a:xfrm>
          <a:custGeom>
            <a:rect b="b" l="l" r="r" t="t"/>
            <a:pathLst>
              <a:path extrusionOk="0" h="120000" w="120000">
                <a:moveTo>
                  <a:pt x="60433" y="96240"/>
                </a:moveTo>
                <a:lnTo>
                  <a:pt x="85879" y="100378"/>
                </a:lnTo>
                <a:lnTo>
                  <a:pt x="77204" y="117597"/>
                </a:lnTo>
                <a:lnTo>
                  <a:pt x="115662" y="120000"/>
                </a:lnTo>
                <a:lnTo>
                  <a:pt x="120000" y="113325"/>
                </a:lnTo>
                <a:lnTo>
                  <a:pt x="111614" y="109187"/>
                </a:lnTo>
                <a:lnTo>
                  <a:pt x="111614" y="96240"/>
                </a:lnTo>
                <a:lnTo>
                  <a:pt x="102650" y="92235"/>
                </a:lnTo>
                <a:lnTo>
                  <a:pt x="103228" y="70611"/>
                </a:lnTo>
                <a:lnTo>
                  <a:pt x="120000" y="61935"/>
                </a:lnTo>
                <a:lnTo>
                  <a:pt x="111325" y="57664"/>
                </a:lnTo>
                <a:lnTo>
                  <a:pt x="111614" y="49521"/>
                </a:lnTo>
                <a:lnTo>
                  <a:pt x="77204" y="36573"/>
                </a:lnTo>
                <a:lnTo>
                  <a:pt x="77204" y="19087"/>
                </a:lnTo>
                <a:lnTo>
                  <a:pt x="98313" y="17352"/>
                </a:lnTo>
                <a:lnTo>
                  <a:pt x="102650" y="10812"/>
                </a:lnTo>
                <a:lnTo>
                  <a:pt x="72578" y="0"/>
                </a:lnTo>
                <a:lnTo>
                  <a:pt x="64481" y="266"/>
                </a:lnTo>
                <a:lnTo>
                  <a:pt x="47710" y="12947"/>
                </a:lnTo>
                <a:lnTo>
                  <a:pt x="34698" y="15216"/>
                </a:lnTo>
                <a:lnTo>
                  <a:pt x="25734" y="32302"/>
                </a:lnTo>
                <a:lnTo>
                  <a:pt x="0" y="40711"/>
                </a:lnTo>
                <a:lnTo>
                  <a:pt x="289" y="49254"/>
                </a:lnTo>
                <a:lnTo>
                  <a:pt x="43084" y="70611"/>
                </a:lnTo>
                <a:lnTo>
                  <a:pt x="60433" y="9624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5" name="Google Shape;2255;p83"/>
          <p:cNvSpPr/>
          <p:nvPr/>
        </p:nvSpPr>
        <p:spPr>
          <a:xfrm>
            <a:off x="22661930" y="4743362"/>
            <a:ext cx="751450" cy="1197392"/>
          </a:xfrm>
          <a:custGeom>
            <a:rect b="b" l="l" r="r" t="t"/>
            <a:pathLst>
              <a:path extrusionOk="0" h="120000" w="120000">
                <a:moveTo>
                  <a:pt x="7868" y="79203"/>
                </a:moveTo>
                <a:lnTo>
                  <a:pt x="7737" y="92225"/>
                </a:lnTo>
                <a:lnTo>
                  <a:pt x="15475" y="102857"/>
                </a:lnTo>
                <a:lnTo>
                  <a:pt x="29114" y="112087"/>
                </a:lnTo>
                <a:lnTo>
                  <a:pt x="48655" y="117362"/>
                </a:lnTo>
                <a:lnTo>
                  <a:pt x="56131" y="109450"/>
                </a:lnTo>
                <a:lnTo>
                  <a:pt x="60196" y="109368"/>
                </a:lnTo>
                <a:lnTo>
                  <a:pt x="67803" y="117197"/>
                </a:lnTo>
                <a:lnTo>
                  <a:pt x="79606" y="117362"/>
                </a:lnTo>
                <a:lnTo>
                  <a:pt x="83409" y="120000"/>
                </a:lnTo>
                <a:lnTo>
                  <a:pt x="102819" y="120000"/>
                </a:lnTo>
                <a:lnTo>
                  <a:pt x="108721" y="113406"/>
                </a:lnTo>
                <a:lnTo>
                  <a:pt x="100852" y="105412"/>
                </a:lnTo>
                <a:lnTo>
                  <a:pt x="112393" y="102857"/>
                </a:lnTo>
                <a:lnTo>
                  <a:pt x="112655" y="97582"/>
                </a:lnTo>
                <a:lnTo>
                  <a:pt x="119999" y="92225"/>
                </a:lnTo>
                <a:lnTo>
                  <a:pt x="116327" y="87115"/>
                </a:lnTo>
                <a:lnTo>
                  <a:pt x="119999" y="81675"/>
                </a:lnTo>
                <a:lnTo>
                  <a:pt x="118426" y="69725"/>
                </a:lnTo>
                <a:lnTo>
                  <a:pt x="102688" y="67170"/>
                </a:lnTo>
                <a:lnTo>
                  <a:pt x="91147" y="61978"/>
                </a:lnTo>
                <a:lnTo>
                  <a:pt x="77770" y="60659"/>
                </a:lnTo>
                <a:lnTo>
                  <a:pt x="85377" y="55384"/>
                </a:lnTo>
                <a:lnTo>
                  <a:pt x="85508" y="39478"/>
                </a:lnTo>
                <a:lnTo>
                  <a:pt x="69770" y="23736"/>
                </a:lnTo>
                <a:lnTo>
                  <a:pt x="73573" y="21181"/>
                </a:lnTo>
                <a:lnTo>
                  <a:pt x="73573" y="10549"/>
                </a:lnTo>
                <a:lnTo>
                  <a:pt x="64131" y="4038"/>
                </a:lnTo>
                <a:lnTo>
                  <a:pt x="54163" y="10714"/>
                </a:lnTo>
                <a:lnTo>
                  <a:pt x="54295" y="15906"/>
                </a:lnTo>
                <a:lnTo>
                  <a:pt x="44721" y="22582"/>
                </a:lnTo>
                <a:lnTo>
                  <a:pt x="38688" y="21181"/>
                </a:lnTo>
                <a:lnTo>
                  <a:pt x="50491" y="13269"/>
                </a:lnTo>
                <a:lnTo>
                  <a:pt x="54295" y="164"/>
                </a:lnTo>
                <a:lnTo>
                  <a:pt x="38950" y="0"/>
                </a:lnTo>
                <a:lnTo>
                  <a:pt x="34885" y="7994"/>
                </a:lnTo>
                <a:lnTo>
                  <a:pt x="27278" y="10549"/>
                </a:lnTo>
                <a:lnTo>
                  <a:pt x="23344" y="18461"/>
                </a:lnTo>
                <a:lnTo>
                  <a:pt x="17311" y="19780"/>
                </a:lnTo>
                <a:lnTo>
                  <a:pt x="15475" y="23818"/>
                </a:lnTo>
                <a:lnTo>
                  <a:pt x="0" y="34368"/>
                </a:lnTo>
                <a:lnTo>
                  <a:pt x="0" y="42280"/>
                </a:lnTo>
                <a:lnTo>
                  <a:pt x="9704" y="43598"/>
                </a:lnTo>
                <a:lnTo>
                  <a:pt x="13377" y="40796"/>
                </a:lnTo>
                <a:lnTo>
                  <a:pt x="15475" y="42032"/>
                </a:lnTo>
                <a:lnTo>
                  <a:pt x="15475" y="52829"/>
                </a:lnTo>
                <a:lnTo>
                  <a:pt x="23475" y="60741"/>
                </a:lnTo>
                <a:lnTo>
                  <a:pt x="11409" y="63296"/>
                </a:lnTo>
                <a:lnTo>
                  <a:pt x="15475" y="65851"/>
                </a:lnTo>
                <a:lnTo>
                  <a:pt x="15475" y="73846"/>
                </a:lnTo>
                <a:lnTo>
                  <a:pt x="7868" y="79203"/>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6" name="Google Shape;2256;p83"/>
          <p:cNvSpPr/>
          <p:nvPr/>
        </p:nvSpPr>
        <p:spPr>
          <a:xfrm>
            <a:off x="22297289" y="4861626"/>
            <a:ext cx="49274" cy="54200"/>
          </a:xfrm>
          <a:custGeom>
            <a:rect b="b" l="l" r="r" t="t"/>
            <a:pathLst>
              <a:path extrusionOk="0" h="120000" w="120000">
                <a:moveTo>
                  <a:pt x="1967" y="87272"/>
                </a:moveTo>
                <a:lnTo>
                  <a:pt x="31475" y="120000"/>
                </a:lnTo>
                <a:lnTo>
                  <a:pt x="88524" y="118181"/>
                </a:lnTo>
                <a:lnTo>
                  <a:pt x="120000" y="89090"/>
                </a:lnTo>
                <a:lnTo>
                  <a:pt x="118032" y="34545"/>
                </a:lnTo>
                <a:lnTo>
                  <a:pt x="84590" y="0"/>
                </a:lnTo>
                <a:lnTo>
                  <a:pt x="29508" y="3636"/>
                </a:lnTo>
                <a:lnTo>
                  <a:pt x="0" y="32727"/>
                </a:lnTo>
                <a:lnTo>
                  <a:pt x="1967" y="87272"/>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7" name="Google Shape;2257;p83"/>
          <p:cNvSpPr/>
          <p:nvPr/>
        </p:nvSpPr>
        <p:spPr>
          <a:xfrm>
            <a:off x="22176566" y="5231190"/>
            <a:ext cx="73912" cy="105944"/>
          </a:xfrm>
          <a:custGeom>
            <a:rect b="b" l="l" r="r" t="t"/>
            <a:pathLst>
              <a:path extrusionOk="0" h="120000" w="120000">
                <a:moveTo>
                  <a:pt x="99775" y="120000"/>
                </a:moveTo>
                <a:lnTo>
                  <a:pt x="120000" y="105000"/>
                </a:lnTo>
                <a:lnTo>
                  <a:pt x="118651" y="13125"/>
                </a:lnTo>
                <a:lnTo>
                  <a:pt x="99775" y="0"/>
                </a:lnTo>
                <a:lnTo>
                  <a:pt x="57977" y="937"/>
                </a:lnTo>
                <a:lnTo>
                  <a:pt x="37752" y="15000"/>
                </a:lnTo>
                <a:lnTo>
                  <a:pt x="37752" y="44062"/>
                </a:lnTo>
                <a:lnTo>
                  <a:pt x="0" y="75937"/>
                </a:lnTo>
                <a:lnTo>
                  <a:pt x="57977" y="120000"/>
                </a:lnTo>
                <a:lnTo>
                  <a:pt x="99775" y="120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8" name="Google Shape;2258;p83"/>
          <p:cNvSpPr/>
          <p:nvPr/>
        </p:nvSpPr>
        <p:spPr>
          <a:xfrm>
            <a:off x="22321927" y="10715548"/>
            <a:ext cx="49274" cy="76376"/>
          </a:xfrm>
          <a:custGeom>
            <a:rect b="b" l="l" r="r" t="t"/>
            <a:pathLst>
              <a:path extrusionOk="0" h="120000" w="120000">
                <a:moveTo>
                  <a:pt x="29508" y="0"/>
                </a:moveTo>
                <a:lnTo>
                  <a:pt x="1967" y="18947"/>
                </a:lnTo>
                <a:lnTo>
                  <a:pt x="0" y="60631"/>
                </a:lnTo>
                <a:lnTo>
                  <a:pt x="86557" y="120000"/>
                </a:lnTo>
                <a:lnTo>
                  <a:pt x="116065" y="102315"/>
                </a:lnTo>
                <a:lnTo>
                  <a:pt x="120000" y="20210"/>
                </a:lnTo>
                <a:lnTo>
                  <a:pt x="90491" y="0"/>
                </a:lnTo>
                <a:lnTo>
                  <a:pt x="29508"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59" name="Google Shape;2259;p83"/>
          <p:cNvSpPr/>
          <p:nvPr/>
        </p:nvSpPr>
        <p:spPr>
          <a:xfrm>
            <a:off x="22127294" y="10715548"/>
            <a:ext cx="194638" cy="342464"/>
          </a:xfrm>
          <a:custGeom>
            <a:rect b="b" l="l" r="r" t="t"/>
            <a:pathLst>
              <a:path extrusionOk="0" h="120000" w="120000">
                <a:moveTo>
                  <a:pt x="96806" y="0"/>
                </a:moveTo>
                <a:lnTo>
                  <a:pt x="67058" y="8920"/>
                </a:lnTo>
                <a:lnTo>
                  <a:pt x="52436" y="27913"/>
                </a:lnTo>
                <a:lnTo>
                  <a:pt x="0" y="41151"/>
                </a:lnTo>
                <a:lnTo>
                  <a:pt x="0" y="77697"/>
                </a:lnTo>
                <a:lnTo>
                  <a:pt x="15126" y="86906"/>
                </a:lnTo>
                <a:lnTo>
                  <a:pt x="15126" y="105611"/>
                </a:lnTo>
                <a:lnTo>
                  <a:pt x="37815" y="118848"/>
                </a:lnTo>
                <a:lnTo>
                  <a:pt x="82184" y="119999"/>
                </a:lnTo>
                <a:lnTo>
                  <a:pt x="120000" y="105611"/>
                </a:lnTo>
                <a:lnTo>
                  <a:pt x="118991" y="32230"/>
                </a:lnTo>
                <a:lnTo>
                  <a:pt x="96806"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0" name="Google Shape;2260;p83"/>
          <p:cNvSpPr/>
          <p:nvPr/>
        </p:nvSpPr>
        <p:spPr>
          <a:xfrm>
            <a:off x="21981927" y="8352790"/>
            <a:ext cx="49274" cy="51740"/>
          </a:xfrm>
          <a:custGeom>
            <a:rect b="b" l="l" r="r" t="t"/>
            <a:pathLst>
              <a:path extrusionOk="0" h="120000" w="120000">
                <a:moveTo>
                  <a:pt x="116000" y="32380"/>
                </a:moveTo>
                <a:lnTo>
                  <a:pt x="92000" y="3809"/>
                </a:lnTo>
                <a:lnTo>
                  <a:pt x="36000" y="0"/>
                </a:lnTo>
                <a:lnTo>
                  <a:pt x="0" y="30476"/>
                </a:lnTo>
                <a:lnTo>
                  <a:pt x="0" y="91428"/>
                </a:lnTo>
                <a:lnTo>
                  <a:pt x="32000" y="120000"/>
                </a:lnTo>
                <a:lnTo>
                  <a:pt x="90000" y="120000"/>
                </a:lnTo>
                <a:lnTo>
                  <a:pt x="120000" y="91428"/>
                </a:lnTo>
                <a:lnTo>
                  <a:pt x="116000" y="3238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1" name="Google Shape;2261;p83"/>
          <p:cNvSpPr/>
          <p:nvPr/>
        </p:nvSpPr>
        <p:spPr>
          <a:xfrm>
            <a:off x="21861205" y="8379889"/>
            <a:ext cx="96088" cy="78842"/>
          </a:xfrm>
          <a:custGeom>
            <a:rect b="b" l="l" r="r" t="t"/>
            <a:pathLst>
              <a:path extrusionOk="0" h="120000" w="120000">
                <a:moveTo>
                  <a:pt x="45378" y="1237"/>
                </a:moveTo>
                <a:lnTo>
                  <a:pt x="0" y="58144"/>
                </a:lnTo>
                <a:lnTo>
                  <a:pt x="15126" y="80412"/>
                </a:lnTo>
                <a:lnTo>
                  <a:pt x="43361" y="80412"/>
                </a:lnTo>
                <a:lnTo>
                  <a:pt x="74621" y="120000"/>
                </a:lnTo>
                <a:lnTo>
                  <a:pt x="103865" y="120000"/>
                </a:lnTo>
                <a:lnTo>
                  <a:pt x="117983" y="100206"/>
                </a:lnTo>
                <a:lnTo>
                  <a:pt x="120000" y="19793"/>
                </a:lnTo>
                <a:lnTo>
                  <a:pt x="103865" y="0"/>
                </a:lnTo>
                <a:lnTo>
                  <a:pt x="45378" y="123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2" name="Google Shape;2262;p83"/>
          <p:cNvSpPr/>
          <p:nvPr/>
        </p:nvSpPr>
        <p:spPr>
          <a:xfrm>
            <a:off x="22393377" y="6253656"/>
            <a:ext cx="293190" cy="342464"/>
          </a:xfrm>
          <a:custGeom>
            <a:rect b="b" l="l" r="r" t="t"/>
            <a:pathLst>
              <a:path extrusionOk="0" h="120000" w="120000">
                <a:moveTo>
                  <a:pt x="35393" y="110791"/>
                </a:moveTo>
                <a:lnTo>
                  <a:pt x="55955" y="119712"/>
                </a:lnTo>
                <a:lnTo>
                  <a:pt x="75842" y="119136"/>
                </a:lnTo>
                <a:lnTo>
                  <a:pt x="84943" y="110215"/>
                </a:lnTo>
                <a:lnTo>
                  <a:pt x="95393" y="119999"/>
                </a:lnTo>
                <a:lnTo>
                  <a:pt x="110224" y="115107"/>
                </a:lnTo>
                <a:lnTo>
                  <a:pt x="120000" y="59856"/>
                </a:lnTo>
                <a:lnTo>
                  <a:pt x="94719" y="55251"/>
                </a:lnTo>
                <a:lnTo>
                  <a:pt x="24943" y="0"/>
                </a:lnTo>
                <a:lnTo>
                  <a:pt x="337" y="5179"/>
                </a:lnTo>
                <a:lnTo>
                  <a:pt x="0" y="69640"/>
                </a:lnTo>
                <a:lnTo>
                  <a:pt x="31011" y="95827"/>
                </a:lnTo>
                <a:lnTo>
                  <a:pt x="35393" y="110791"/>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3" name="Google Shape;2263;p83"/>
          <p:cNvSpPr/>
          <p:nvPr/>
        </p:nvSpPr>
        <p:spPr>
          <a:xfrm>
            <a:off x="22031202" y="8564674"/>
            <a:ext cx="559278" cy="682464"/>
          </a:xfrm>
          <a:custGeom>
            <a:rect b="b" l="l" r="r" t="t"/>
            <a:pathLst>
              <a:path extrusionOk="0" h="120000" w="120000">
                <a:moveTo>
                  <a:pt x="114897" y="16028"/>
                </a:moveTo>
                <a:lnTo>
                  <a:pt x="104516" y="11552"/>
                </a:lnTo>
                <a:lnTo>
                  <a:pt x="101876" y="0"/>
                </a:lnTo>
                <a:lnTo>
                  <a:pt x="75307" y="4620"/>
                </a:lnTo>
                <a:lnTo>
                  <a:pt x="65102" y="13862"/>
                </a:lnTo>
                <a:lnTo>
                  <a:pt x="59648" y="13862"/>
                </a:lnTo>
                <a:lnTo>
                  <a:pt x="49442" y="27725"/>
                </a:lnTo>
                <a:lnTo>
                  <a:pt x="44692" y="23104"/>
                </a:lnTo>
                <a:lnTo>
                  <a:pt x="23401" y="23104"/>
                </a:lnTo>
                <a:lnTo>
                  <a:pt x="5454" y="39277"/>
                </a:lnTo>
                <a:lnTo>
                  <a:pt x="5454" y="62093"/>
                </a:lnTo>
                <a:lnTo>
                  <a:pt x="175" y="67003"/>
                </a:lnTo>
                <a:lnTo>
                  <a:pt x="0" y="76101"/>
                </a:lnTo>
                <a:lnTo>
                  <a:pt x="23401" y="92274"/>
                </a:lnTo>
                <a:lnTo>
                  <a:pt x="33958" y="92129"/>
                </a:lnTo>
                <a:lnTo>
                  <a:pt x="46979" y="99205"/>
                </a:lnTo>
                <a:lnTo>
                  <a:pt x="41700" y="103826"/>
                </a:lnTo>
                <a:lnTo>
                  <a:pt x="41524" y="117689"/>
                </a:lnTo>
                <a:lnTo>
                  <a:pt x="59648" y="120000"/>
                </a:lnTo>
                <a:lnTo>
                  <a:pt x="67741" y="112924"/>
                </a:lnTo>
                <a:lnTo>
                  <a:pt x="70557" y="96750"/>
                </a:lnTo>
                <a:lnTo>
                  <a:pt x="80762" y="92563"/>
                </a:lnTo>
                <a:lnTo>
                  <a:pt x="96422" y="101660"/>
                </a:lnTo>
                <a:lnTo>
                  <a:pt x="104340" y="99205"/>
                </a:lnTo>
                <a:lnTo>
                  <a:pt x="109442" y="90252"/>
                </a:lnTo>
                <a:lnTo>
                  <a:pt x="109266" y="76101"/>
                </a:lnTo>
                <a:lnTo>
                  <a:pt x="103988" y="71480"/>
                </a:lnTo>
                <a:lnTo>
                  <a:pt x="119648" y="62382"/>
                </a:lnTo>
                <a:lnTo>
                  <a:pt x="119999" y="43610"/>
                </a:lnTo>
                <a:lnTo>
                  <a:pt x="109442" y="38989"/>
                </a:lnTo>
                <a:lnTo>
                  <a:pt x="114897" y="16028"/>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4" name="Google Shape;2264;p83"/>
          <p:cNvSpPr/>
          <p:nvPr/>
        </p:nvSpPr>
        <p:spPr>
          <a:xfrm>
            <a:off x="22760480" y="10767286"/>
            <a:ext cx="71450" cy="157680"/>
          </a:xfrm>
          <a:custGeom>
            <a:rect b="b" l="l" r="r" t="t"/>
            <a:pathLst>
              <a:path extrusionOk="0" h="120000" w="120000">
                <a:moveTo>
                  <a:pt x="0" y="8750"/>
                </a:moveTo>
                <a:lnTo>
                  <a:pt x="0" y="110625"/>
                </a:lnTo>
                <a:lnTo>
                  <a:pt x="61363" y="120000"/>
                </a:lnTo>
                <a:lnTo>
                  <a:pt x="120000" y="90625"/>
                </a:lnTo>
                <a:lnTo>
                  <a:pt x="102272" y="0"/>
                </a:lnTo>
                <a:lnTo>
                  <a:pt x="0" y="875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5" name="Google Shape;2265;p83"/>
          <p:cNvSpPr/>
          <p:nvPr/>
        </p:nvSpPr>
        <p:spPr>
          <a:xfrm>
            <a:off x="22686566" y="10949609"/>
            <a:ext cx="73912" cy="78842"/>
          </a:xfrm>
          <a:custGeom>
            <a:rect b="b" l="l" r="r" t="t"/>
            <a:pathLst>
              <a:path extrusionOk="0" h="120000" w="120000">
                <a:moveTo>
                  <a:pt x="20224" y="1250"/>
                </a:moveTo>
                <a:lnTo>
                  <a:pt x="0" y="20000"/>
                </a:lnTo>
                <a:lnTo>
                  <a:pt x="2696" y="101250"/>
                </a:lnTo>
                <a:lnTo>
                  <a:pt x="20224" y="120000"/>
                </a:lnTo>
                <a:lnTo>
                  <a:pt x="60674" y="120000"/>
                </a:lnTo>
                <a:lnTo>
                  <a:pt x="120000" y="61250"/>
                </a:lnTo>
                <a:lnTo>
                  <a:pt x="120000" y="18750"/>
                </a:lnTo>
                <a:lnTo>
                  <a:pt x="101123" y="0"/>
                </a:lnTo>
                <a:lnTo>
                  <a:pt x="20224" y="125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6" name="Google Shape;2266;p83"/>
          <p:cNvSpPr/>
          <p:nvPr/>
        </p:nvSpPr>
        <p:spPr>
          <a:xfrm>
            <a:off x="22955119" y="7961049"/>
            <a:ext cx="145362" cy="155218"/>
          </a:xfrm>
          <a:custGeom>
            <a:rect b="b" l="l" r="r" t="t"/>
            <a:pathLst>
              <a:path extrusionOk="0" h="120000" w="120000">
                <a:moveTo>
                  <a:pt x="89491" y="628"/>
                </a:moveTo>
                <a:lnTo>
                  <a:pt x="49491" y="0"/>
                </a:lnTo>
                <a:lnTo>
                  <a:pt x="29830" y="20104"/>
                </a:lnTo>
                <a:lnTo>
                  <a:pt x="0" y="29528"/>
                </a:lnTo>
                <a:lnTo>
                  <a:pt x="677" y="70994"/>
                </a:lnTo>
                <a:lnTo>
                  <a:pt x="29152" y="100523"/>
                </a:lnTo>
                <a:lnTo>
                  <a:pt x="89491" y="120000"/>
                </a:lnTo>
                <a:lnTo>
                  <a:pt x="119999" y="70366"/>
                </a:lnTo>
                <a:lnTo>
                  <a:pt x="119999" y="30157"/>
                </a:lnTo>
                <a:lnTo>
                  <a:pt x="89491" y="628"/>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7" name="Google Shape;2267;p83"/>
          <p:cNvSpPr/>
          <p:nvPr/>
        </p:nvSpPr>
        <p:spPr>
          <a:xfrm>
            <a:off x="22831933" y="4679306"/>
            <a:ext cx="49274" cy="54200"/>
          </a:xfrm>
          <a:custGeom>
            <a:rect b="b" l="l" r="r" t="t"/>
            <a:pathLst>
              <a:path extrusionOk="0" h="120000" w="120000">
                <a:moveTo>
                  <a:pt x="90000" y="116363"/>
                </a:moveTo>
                <a:lnTo>
                  <a:pt x="120000" y="83636"/>
                </a:lnTo>
                <a:lnTo>
                  <a:pt x="116000" y="27272"/>
                </a:lnTo>
                <a:lnTo>
                  <a:pt x="92000" y="0"/>
                </a:lnTo>
                <a:lnTo>
                  <a:pt x="36000" y="0"/>
                </a:lnTo>
                <a:lnTo>
                  <a:pt x="0" y="27272"/>
                </a:lnTo>
                <a:lnTo>
                  <a:pt x="0" y="85454"/>
                </a:lnTo>
                <a:lnTo>
                  <a:pt x="32000" y="120000"/>
                </a:lnTo>
                <a:lnTo>
                  <a:pt x="90000" y="116363"/>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8" name="Google Shape;2268;p83"/>
          <p:cNvSpPr/>
          <p:nvPr/>
        </p:nvSpPr>
        <p:spPr>
          <a:xfrm>
            <a:off x="23122658" y="6830176"/>
            <a:ext cx="73912" cy="105944"/>
          </a:xfrm>
          <a:custGeom>
            <a:rect b="b" l="l" r="r" t="t"/>
            <a:pathLst>
              <a:path extrusionOk="0" h="120000" w="120000">
                <a:moveTo>
                  <a:pt x="81758" y="105116"/>
                </a:moveTo>
                <a:lnTo>
                  <a:pt x="80439" y="46511"/>
                </a:lnTo>
                <a:lnTo>
                  <a:pt x="120000" y="14883"/>
                </a:lnTo>
                <a:lnTo>
                  <a:pt x="101538" y="930"/>
                </a:lnTo>
                <a:lnTo>
                  <a:pt x="21098" y="0"/>
                </a:lnTo>
                <a:lnTo>
                  <a:pt x="0" y="15813"/>
                </a:lnTo>
                <a:lnTo>
                  <a:pt x="3956" y="104186"/>
                </a:lnTo>
                <a:lnTo>
                  <a:pt x="21098" y="120000"/>
                </a:lnTo>
                <a:lnTo>
                  <a:pt x="61978" y="120000"/>
                </a:lnTo>
                <a:lnTo>
                  <a:pt x="81758" y="10511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69" name="Google Shape;2269;p83"/>
          <p:cNvSpPr/>
          <p:nvPr/>
        </p:nvSpPr>
        <p:spPr>
          <a:xfrm>
            <a:off x="23051203" y="5965396"/>
            <a:ext cx="487826" cy="524784"/>
          </a:xfrm>
          <a:custGeom>
            <a:rect b="b" l="l" r="r" t="t"/>
            <a:pathLst>
              <a:path extrusionOk="0" h="120000" w="120000">
                <a:moveTo>
                  <a:pt x="113747" y="51187"/>
                </a:moveTo>
                <a:lnTo>
                  <a:pt x="89949" y="32812"/>
                </a:lnTo>
                <a:lnTo>
                  <a:pt x="89344" y="21000"/>
                </a:lnTo>
                <a:lnTo>
                  <a:pt x="75025" y="0"/>
                </a:lnTo>
                <a:lnTo>
                  <a:pt x="15126" y="0"/>
                </a:lnTo>
                <a:lnTo>
                  <a:pt x="403" y="15000"/>
                </a:lnTo>
                <a:lnTo>
                  <a:pt x="0" y="33187"/>
                </a:lnTo>
                <a:lnTo>
                  <a:pt x="12302" y="45375"/>
                </a:lnTo>
                <a:lnTo>
                  <a:pt x="17949" y="69000"/>
                </a:lnTo>
                <a:lnTo>
                  <a:pt x="24605" y="75187"/>
                </a:lnTo>
                <a:lnTo>
                  <a:pt x="24403" y="87000"/>
                </a:lnTo>
                <a:lnTo>
                  <a:pt x="38722" y="114187"/>
                </a:lnTo>
                <a:lnTo>
                  <a:pt x="51025" y="108000"/>
                </a:lnTo>
                <a:lnTo>
                  <a:pt x="68974" y="107812"/>
                </a:lnTo>
                <a:lnTo>
                  <a:pt x="86722" y="120000"/>
                </a:lnTo>
                <a:lnTo>
                  <a:pt x="104873" y="101625"/>
                </a:lnTo>
                <a:lnTo>
                  <a:pt x="116571" y="102000"/>
                </a:lnTo>
                <a:lnTo>
                  <a:pt x="120000" y="74812"/>
                </a:lnTo>
                <a:lnTo>
                  <a:pt x="113344" y="68625"/>
                </a:lnTo>
                <a:lnTo>
                  <a:pt x="113747" y="5118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0" name="Google Shape;2270;p83"/>
          <p:cNvSpPr/>
          <p:nvPr/>
        </p:nvSpPr>
        <p:spPr>
          <a:xfrm>
            <a:off x="23270480" y="5125247"/>
            <a:ext cx="96088" cy="81306"/>
          </a:xfrm>
          <a:custGeom>
            <a:rect b="b" l="l" r="r" t="t"/>
            <a:pathLst>
              <a:path extrusionOk="0" h="120000" w="120000">
                <a:moveTo>
                  <a:pt x="15384" y="1212"/>
                </a:moveTo>
                <a:lnTo>
                  <a:pt x="0" y="19393"/>
                </a:lnTo>
                <a:lnTo>
                  <a:pt x="0" y="60606"/>
                </a:lnTo>
                <a:lnTo>
                  <a:pt x="44102" y="117575"/>
                </a:lnTo>
                <a:lnTo>
                  <a:pt x="104615" y="119999"/>
                </a:lnTo>
                <a:lnTo>
                  <a:pt x="120000" y="98181"/>
                </a:lnTo>
                <a:lnTo>
                  <a:pt x="120000" y="56969"/>
                </a:lnTo>
                <a:lnTo>
                  <a:pt x="75897" y="0"/>
                </a:lnTo>
                <a:lnTo>
                  <a:pt x="15384" y="1212"/>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1" name="Google Shape;2271;p83"/>
          <p:cNvSpPr/>
          <p:nvPr/>
        </p:nvSpPr>
        <p:spPr>
          <a:xfrm>
            <a:off x="23561206" y="6068875"/>
            <a:ext cx="98552" cy="133042"/>
          </a:xfrm>
          <a:custGeom>
            <a:rect b="b" l="l" r="r" t="t"/>
            <a:pathLst>
              <a:path extrusionOk="0" h="120000" w="120000">
                <a:moveTo>
                  <a:pt x="104000" y="23703"/>
                </a:moveTo>
                <a:lnTo>
                  <a:pt x="15000" y="0"/>
                </a:lnTo>
                <a:lnTo>
                  <a:pt x="0" y="14074"/>
                </a:lnTo>
                <a:lnTo>
                  <a:pt x="1000" y="108888"/>
                </a:lnTo>
                <a:lnTo>
                  <a:pt x="15000" y="120000"/>
                </a:lnTo>
                <a:lnTo>
                  <a:pt x="103000" y="120000"/>
                </a:lnTo>
                <a:lnTo>
                  <a:pt x="120000" y="106666"/>
                </a:lnTo>
                <a:lnTo>
                  <a:pt x="118000" y="37037"/>
                </a:lnTo>
                <a:lnTo>
                  <a:pt x="104000" y="23703"/>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2" name="Google Shape;2272;p83"/>
          <p:cNvSpPr/>
          <p:nvPr/>
        </p:nvSpPr>
        <p:spPr>
          <a:xfrm>
            <a:off x="22928013" y="7093801"/>
            <a:ext cx="73912" cy="133042"/>
          </a:xfrm>
          <a:custGeom>
            <a:rect b="b" l="l" r="r" t="t"/>
            <a:pathLst>
              <a:path extrusionOk="0" h="120000" w="120000">
                <a:moveTo>
                  <a:pt x="62666" y="120000"/>
                </a:moveTo>
                <a:lnTo>
                  <a:pt x="120000" y="108074"/>
                </a:lnTo>
                <a:lnTo>
                  <a:pt x="120000" y="36521"/>
                </a:lnTo>
                <a:lnTo>
                  <a:pt x="61333" y="0"/>
                </a:lnTo>
                <a:lnTo>
                  <a:pt x="0" y="12670"/>
                </a:lnTo>
                <a:lnTo>
                  <a:pt x="2666" y="84223"/>
                </a:lnTo>
                <a:lnTo>
                  <a:pt x="62666" y="12000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3" name="Google Shape;2273;p83"/>
          <p:cNvSpPr/>
          <p:nvPr/>
        </p:nvSpPr>
        <p:spPr>
          <a:xfrm>
            <a:off x="23901206" y="8406990"/>
            <a:ext cx="73912" cy="76376"/>
          </a:xfrm>
          <a:custGeom>
            <a:rect b="b" l="l" r="r" t="t"/>
            <a:pathLst>
              <a:path extrusionOk="0" h="120000" w="120000">
                <a:moveTo>
                  <a:pt x="22921" y="2526"/>
                </a:moveTo>
                <a:lnTo>
                  <a:pt x="2696" y="22736"/>
                </a:lnTo>
                <a:lnTo>
                  <a:pt x="0" y="61894"/>
                </a:lnTo>
                <a:lnTo>
                  <a:pt x="62022" y="120000"/>
                </a:lnTo>
                <a:lnTo>
                  <a:pt x="120000" y="61894"/>
                </a:lnTo>
                <a:lnTo>
                  <a:pt x="60674" y="0"/>
                </a:lnTo>
                <a:lnTo>
                  <a:pt x="22921" y="2526"/>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4" name="Google Shape;2274;p83"/>
          <p:cNvSpPr/>
          <p:nvPr/>
        </p:nvSpPr>
        <p:spPr>
          <a:xfrm>
            <a:off x="24071206" y="8091629"/>
            <a:ext cx="73912" cy="78842"/>
          </a:xfrm>
          <a:custGeom>
            <a:rect b="b" l="l" r="r" t="t"/>
            <a:pathLst>
              <a:path extrusionOk="0" h="120000" w="120000">
                <a:moveTo>
                  <a:pt x="60674" y="0"/>
                </a:moveTo>
                <a:lnTo>
                  <a:pt x="18876" y="0"/>
                </a:lnTo>
                <a:lnTo>
                  <a:pt x="2696" y="20000"/>
                </a:lnTo>
                <a:lnTo>
                  <a:pt x="0" y="100000"/>
                </a:lnTo>
                <a:lnTo>
                  <a:pt x="20224" y="118750"/>
                </a:lnTo>
                <a:lnTo>
                  <a:pt x="101123" y="120000"/>
                </a:lnTo>
                <a:lnTo>
                  <a:pt x="120000" y="97500"/>
                </a:lnTo>
                <a:lnTo>
                  <a:pt x="78202" y="61250"/>
                </a:lnTo>
                <a:lnTo>
                  <a:pt x="80898" y="18750"/>
                </a:lnTo>
                <a:lnTo>
                  <a:pt x="60674"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5" name="Google Shape;2275;p83"/>
          <p:cNvSpPr/>
          <p:nvPr/>
        </p:nvSpPr>
        <p:spPr>
          <a:xfrm>
            <a:off x="22639756" y="4731043"/>
            <a:ext cx="167534" cy="209422"/>
          </a:xfrm>
          <a:custGeom>
            <a:rect b="b" l="l" r="r" t="t"/>
            <a:pathLst>
              <a:path extrusionOk="0" h="120000" w="120000">
                <a:moveTo>
                  <a:pt x="76682" y="0"/>
                </a:moveTo>
                <a:lnTo>
                  <a:pt x="60292" y="16342"/>
                </a:lnTo>
                <a:lnTo>
                  <a:pt x="42146" y="466"/>
                </a:lnTo>
                <a:lnTo>
                  <a:pt x="7024" y="933"/>
                </a:lnTo>
                <a:lnTo>
                  <a:pt x="0" y="67704"/>
                </a:lnTo>
                <a:lnTo>
                  <a:pt x="60292" y="120000"/>
                </a:lnTo>
                <a:lnTo>
                  <a:pt x="120000" y="67237"/>
                </a:lnTo>
                <a:lnTo>
                  <a:pt x="103024" y="53229"/>
                </a:lnTo>
                <a:lnTo>
                  <a:pt x="103609" y="23346"/>
                </a:lnTo>
                <a:lnTo>
                  <a:pt x="76682"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6" name="Google Shape;2276;p83"/>
          <p:cNvSpPr/>
          <p:nvPr/>
        </p:nvSpPr>
        <p:spPr>
          <a:xfrm>
            <a:off x="23948019" y="8170471"/>
            <a:ext cx="172464" cy="263626"/>
          </a:xfrm>
          <a:custGeom>
            <a:rect b="b" l="l" r="r" t="t"/>
            <a:pathLst>
              <a:path extrusionOk="0" h="120000" w="120000">
                <a:moveTo>
                  <a:pt x="52571" y="18375"/>
                </a:moveTo>
                <a:lnTo>
                  <a:pt x="0" y="42000"/>
                </a:lnTo>
                <a:lnTo>
                  <a:pt x="1714" y="90000"/>
                </a:lnTo>
                <a:lnTo>
                  <a:pt x="44000" y="120000"/>
                </a:lnTo>
                <a:lnTo>
                  <a:pt x="69142" y="114000"/>
                </a:lnTo>
                <a:lnTo>
                  <a:pt x="69714" y="90000"/>
                </a:lnTo>
                <a:lnTo>
                  <a:pt x="120000" y="54000"/>
                </a:lnTo>
                <a:lnTo>
                  <a:pt x="93714" y="12000"/>
                </a:lnTo>
                <a:lnTo>
                  <a:pt x="61142" y="0"/>
                </a:lnTo>
                <a:lnTo>
                  <a:pt x="52571" y="18375"/>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7" name="Google Shape;2277;p83"/>
          <p:cNvSpPr/>
          <p:nvPr/>
        </p:nvSpPr>
        <p:spPr>
          <a:xfrm>
            <a:off x="23925845" y="8641050"/>
            <a:ext cx="98552" cy="105944"/>
          </a:xfrm>
          <a:custGeom>
            <a:rect b="b" l="l" r="r" t="t"/>
            <a:pathLst>
              <a:path extrusionOk="0" h="120000" w="120000">
                <a:moveTo>
                  <a:pt x="91764" y="46153"/>
                </a:moveTo>
                <a:lnTo>
                  <a:pt x="42352" y="0"/>
                </a:lnTo>
                <a:lnTo>
                  <a:pt x="0" y="45230"/>
                </a:lnTo>
                <a:lnTo>
                  <a:pt x="0" y="73846"/>
                </a:lnTo>
                <a:lnTo>
                  <a:pt x="45378" y="120000"/>
                </a:lnTo>
                <a:lnTo>
                  <a:pt x="104873" y="119076"/>
                </a:lnTo>
                <a:lnTo>
                  <a:pt x="120000" y="103384"/>
                </a:lnTo>
                <a:lnTo>
                  <a:pt x="88739" y="76615"/>
                </a:lnTo>
                <a:lnTo>
                  <a:pt x="91764" y="46153"/>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8" name="Google Shape;2278;p83"/>
          <p:cNvSpPr/>
          <p:nvPr/>
        </p:nvSpPr>
        <p:spPr>
          <a:xfrm>
            <a:off x="22612650" y="4994669"/>
            <a:ext cx="51740" cy="78842"/>
          </a:xfrm>
          <a:custGeom>
            <a:rect b="b" l="l" r="r" t="t"/>
            <a:pathLst>
              <a:path extrusionOk="0" h="120000" w="120000">
                <a:moveTo>
                  <a:pt x="31475" y="0"/>
                </a:moveTo>
                <a:lnTo>
                  <a:pt x="1967" y="20210"/>
                </a:lnTo>
                <a:lnTo>
                  <a:pt x="0" y="101052"/>
                </a:lnTo>
                <a:lnTo>
                  <a:pt x="31475" y="120000"/>
                </a:lnTo>
                <a:lnTo>
                  <a:pt x="120000" y="59368"/>
                </a:lnTo>
                <a:lnTo>
                  <a:pt x="118032" y="18947"/>
                </a:lnTo>
                <a:lnTo>
                  <a:pt x="88524" y="0"/>
                </a:lnTo>
                <a:lnTo>
                  <a:pt x="31475"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79" name="Google Shape;2279;p83"/>
          <p:cNvSpPr/>
          <p:nvPr/>
        </p:nvSpPr>
        <p:spPr>
          <a:xfrm>
            <a:off x="23999758" y="8483369"/>
            <a:ext cx="170000" cy="263626"/>
          </a:xfrm>
          <a:custGeom>
            <a:rect b="b" l="l" r="r" t="t"/>
            <a:pathLst>
              <a:path extrusionOk="0" h="120000" w="120000">
                <a:moveTo>
                  <a:pt x="119423" y="41869"/>
                </a:moveTo>
                <a:lnTo>
                  <a:pt x="94615" y="0"/>
                </a:lnTo>
                <a:lnTo>
                  <a:pt x="68076" y="6355"/>
                </a:lnTo>
                <a:lnTo>
                  <a:pt x="60000" y="48224"/>
                </a:lnTo>
                <a:lnTo>
                  <a:pt x="26538" y="36261"/>
                </a:lnTo>
                <a:lnTo>
                  <a:pt x="0" y="53831"/>
                </a:lnTo>
                <a:lnTo>
                  <a:pt x="43846" y="120000"/>
                </a:lnTo>
                <a:lnTo>
                  <a:pt x="77307" y="108037"/>
                </a:lnTo>
                <a:lnTo>
                  <a:pt x="111346" y="120000"/>
                </a:lnTo>
                <a:lnTo>
                  <a:pt x="120000" y="114018"/>
                </a:lnTo>
                <a:lnTo>
                  <a:pt x="102692" y="66168"/>
                </a:lnTo>
                <a:lnTo>
                  <a:pt x="119423" y="41869"/>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80" name="Google Shape;2280;p83"/>
          <p:cNvSpPr/>
          <p:nvPr/>
        </p:nvSpPr>
        <p:spPr>
          <a:xfrm>
            <a:off x="23199031" y="4834520"/>
            <a:ext cx="290722" cy="396668"/>
          </a:xfrm>
          <a:custGeom>
            <a:rect b="b" l="l" r="r" t="t"/>
            <a:pathLst>
              <a:path extrusionOk="0" h="120000" w="120000">
                <a:moveTo>
                  <a:pt x="79436" y="115767"/>
                </a:moveTo>
                <a:lnTo>
                  <a:pt x="105126" y="120000"/>
                </a:lnTo>
                <a:lnTo>
                  <a:pt x="109859" y="83900"/>
                </a:lnTo>
                <a:lnTo>
                  <a:pt x="119999" y="75933"/>
                </a:lnTo>
                <a:lnTo>
                  <a:pt x="119999" y="44066"/>
                </a:lnTo>
                <a:lnTo>
                  <a:pt x="54760" y="746"/>
                </a:lnTo>
                <a:lnTo>
                  <a:pt x="14535" y="0"/>
                </a:lnTo>
                <a:lnTo>
                  <a:pt x="0" y="36348"/>
                </a:lnTo>
                <a:lnTo>
                  <a:pt x="24338" y="63734"/>
                </a:lnTo>
                <a:lnTo>
                  <a:pt x="44281" y="63734"/>
                </a:lnTo>
                <a:lnTo>
                  <a:pt x="64225" y="48298"/>
                </a:lnTo>
                <a:lnTo>
                  <a:pt x="69971" y="52033"/>
                </a:lnTo>
                <a:lnTo>
                  <a:pt x="79436" y="115767"/>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81" name="Google Shape;2281;p83"/>
          <p:cNvSpPr/>
          <p:nvPr/>
        </p:nvSpPr>
        <p:spPr>
          <a:xfrm>
            <a:off x="22588016" y="4888725"/>
            <a:ext cx="101014" cy="78842"/>
          </a:xfrm>
          <a:custGeom>
            <a:rect b="b" l="l" r="r" t="t"/>
            <a:pathLst>
              <a:path extrusionOk="0" h="120000" w="120000">
                <a:moveTo>
                  <a:pt x="14876" y="0"/>
                </a:moveTo>
                <a:lnTo>
                  <a:pt x="0" y="19793"/>
                </a:lnTo>
                <a:lnTo>
                  <a:pt x="1983" y="61855"/>
                </a:lnTo>
                <a:lnTo>
                  <a:pt x="45619" y="117525"/>
                </a:lnTo>
                <a:lnTo>
                  <a:pt x="105123" y="120000"/>
                </a:lnTo>
                <a:lnTo>
                  <a:pt x="120000" y="97731"/>
                </a:lnTo>
                <a:lnTo>
                  <a:pt x="43636" y="1237"/>
                </a:lnTo>
                <a:lnTo>
                  <a:pt x="14876"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82" name="Google Shape;2282;p83"/>
          <p:cNvSpPr/>
          <p:nvPr/>
        </p:nvSpPr>
        <p:spPr>
          <a:xfrm>
            <a:off x="22807294" y="4758144"/>
            <a:ext cx="49274" cy="51740"/>
          </a:xfrm>
          <a:custGeom>
            <a:rect b="b" l="l" r="r" t="t"/>
            <a:pathLst>
              <a:path extrusionOk="0" h="120000" w="120000">
                <a:moveTo>
                  <a:pt x="0" y="31384"/>
                </a:moveTo>
                <a:lnTo>
                  <a:pt x="3934" y="92307"/>
                </a:lnTo>
                <a:lnTo>
                  <a:pt x="33442" y="120000"/>
                </a:lnTo>
                <a:lnTo>
                  <a:pt x="88524" y="118153"/>
                </a:lnTo>
                <a:lnTo>
                  <a:pt x="120000" y="90461"/>
                </a:lnTo>
                <a:lnTo>
                  <a:pt x="118032" y="33230"/>
                </a:lnTo>
                <a:lnTo>
                  <a:pt x="86557" y="0"/>
                </a:lnTo>
                <a:lnTo>
                  <a:pt x="29508" y="3692"/>
                </a:lnTo>
                <a:lnTo>
                  <a:pt x="0" y="31384"/>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83" name="Google Shape;2283;p83"/>
          <p:cNvSpPr/>
          <p:nvPr/>
        </p:nvSpPr>
        <p:spPr>
          <a:xfrm>
            <a:off x="23147291" y="4836987"/>
            <a:ext cx="49274" cy="78842"/>
          </a:xfrm>
          <a:custGeom>
            <a:rect b="b" l="l" r="r" t="t"/>
            <a:pathLst>
              <a:path extrusionOk="0" h="120000" w="120000">
                <a:moveTo>
                  <a:pt x="120000" y="59368"/>
                </a:moveTo>
                <a:lnTo>
                  <a:pt x="33442" y="0"/>
                </a:lnTo>
                <a:lnTo>
                  <a:pt x="0" y="17684"/>
                </a:lnTo>
                <a:lnTo>
                  <a:pt x="1967" y="98526"/>
                </a:lnTo>
                <a:lnTo>
                  <a:pt x="33442" y="120000"/>
                </a:lnTo>
                <a:lnTo>
                  <a:pt x="120000" y="59368"/>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84" name="Google Shape;2284;p83"/>
          <p:cNvSpPr/>
          <p:nvPr/>
        </p:nvSpPr>
        <p:spPr>
          <a:xfrm>
            <a:off x="22979756" y="4415681"/>
            <a:ext cx="46810" cy="81306"/>
          </a:xfrm>
          <a:custGeom>
            <a:rect b="b" l="l" r="r" t="t"/>
            <a:pathLst>
              <a:path extrusionOk="0" h="120000" w="120000">
                <a:moveTo>
                  <a:pt x="89491" y="0"/>
                </a:moveTo>
                <a:lnTo>
                  <a:pt x="28474" y="1237"/>
                </a:lnTo>
                <a:lnTo>
                  <a:pt x="0" y="19793"/>
                </a:lnTo>
                <a:lnTo>
                  <a:pt x="0" y="100206"/>
                </a:lnTo>
                <a:lnTo>
                  <a:pt x="28474" y="118762"/>
                </a:lnTo>
                <a:lnTo>
                  <a:pt x="89491" y="120000"/>
                </a:lnTo>
                <a:lnTo>
                  <a:pt x="120000" y="98969"/>
                </a:lnTo>
                <a:lnTo>
                  <a:pt x="120000" y="18556"/>
                </a:lnTo>
                <a:lnTo>
                  <a:pt x="89491" y="0"/>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285" name="Google Shape;2285;p83"/>
          <p:cNvSpPr/>
          <p:nvPr/>
        </p:nvSpPr>
        <p:spPr>
          <a:xfrm>
            <a:off x="23026567" y="4496986"/>
            <a:ext cx="123190" cy="130580"/>
          </a:xfrm>
          <a:custGeom>
            <a:rect b="b" l="l" r="r" t="t"/>
            <a:pathLst>
              <a:path extrusionOk="0" h="120000" w="120000">
                <a:moveTo>
                  <a:pt x="12080" y="119245"/>
                </a:moveTo>
                <a:lnTo>
                  <a:pt x="58791" y="120000"/>
                </a:lnTo>
                <a:lnTo>
                  <a:pt x="95838" y="83773"/>
                </a:lnTo>
                <a:lnTo>
                  <a:pt x="95838" y="60377"/>
                </a:lnTo>
                <a:lnTo>
                  <a:pt x="120000" y="33962"/>
                </a:lnTo>
                <a:lnTo>
                  <a:pt x="106308" y="0"/>
                </a:lnTo>
                <a:lnTo>
                  <a:pt x="36241" y="0"/>
                </a:lnTo>
                <a:lnTo>
                  <a:pt x="24161" y="11320"/>
                </a:lnTo>
                <a:lnTo>
                  <a:pt x="22550" y="36981"/>
                </a:lnTo>
                <a:lnTo>
                  <a:pt x="0" y="60377"/>
                </a:lnTo>
                <a:lnTo>
                  <a:pt x="805" y="107924"/>
                </a:lnTo>
                <a:lnTo>
                  <a:pt x="12080" y="119245"/>
                </a:lnTo>
                <a:close/>
              </a:path>
            </a:pathLst>
          </a:custGeom>
          <a:solidFill>
            <a:srgbClr val="13BBE7"/>
          </a:solidFill>
          <a:ln cap="flat" cmpd="sng" w="1905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9" name="Shape 2289"/>
        <p:cNvGrpSpPr/>
        <p:nvPr/>
      </p:nvGrpSpPr>
      <p:grpSpPr>
        <a:xfrm>
          <a:off x="0" y="0"/>
          <a:ext cx="0" cy="0"/>
          <a:chOff x="0" y="0"/>
          <a:chExt cx="0" cy="0"/>
        </a:xfrm>
      </p:grpSpPr>
      <p:grpSp>
        <p:nvGrpSpPr>
          <p:cNvPr id="2290" name="Google Shape;2290;p84"/>
          <p:cNvGrpSpPr/>
          <p:nvPr/>
        </p:nvGrpSpPr>
        <p:grpSpPr>
          <a:xfrm>
            <a:off x="1665043" y="1553867"/>
            <a:ext cx="9345263" cy="10608266"/>
            <a:chOff x="6093284" y="675669"/>
            <a:chExt cx="4355252" cy="4943859"/>
          </a:xfrm>
        </p:grpSpPr>
        <p:sp>
          <p:nvSpPr>
            <p:cNvPr id="2291" name="Google Shape;2291;p84"/>
            <p:cNvSpPr/>
            <p:nvPr/>
          </p:nvSpPr>
          <p:spPr>
            <a:xfrm>
              <a:off x="7820874" y="3056409"/>
              <a:ext cx="1129503" cy="1256066"/>
            </a:xfrm>
            <a:custGeom>
              <a:rect b="b" l="l" r="r" t="t"/>
              <a:pathLst>
                <a:path extrusionOk="0" h="5651" w="5080">
                  <a:moveTo>
                    <a:pt x="3184" y="719"/>
                  </a:moveTo>
                  <a:lnTo>
                    <a:pt x="3184" y="719"/>
                  </a:lnTo>
                  <a:cubicBezTo>
                    <a:pt x="3184" y="726"/>
                    <a:pt x="3184" y="734"/>
                    <a:pt x="3184" y="749"/>
                  </a:cubicBezTo>
                  <a:cubicBezTo>
                    <a:pt x="3184" y="786"/>
                    <a:pt x="3184" y="816"/>
                    <a:pt x="3184" y="853"/>
                  </a:cubicBezTo>
                  <a:cubicBezTo>
                    <a:pt x="3221" y="839"/>
                    <a:pt x="3228" y="816"/>
                    <a:pt x="3258" y="794"/>
                  </a:cubicBezTo>
                  <a:cubicBezTo>
                    <a:pt x="3273" y="816"/>
                    <a:pt x="3296" y="823"/>
                    <a:pt x="3296" y="853"/>
                  </a:cubicBezTo>
                  <a:cubicBezTo>
                    <a:pt x="3296" y="883"/>
                    <a:pt x="3258" y="883"/>
                    <a:pt x="3243" y="906"/>
                  </a:cubicBezTo>
                  <a:cubicBezTo>
                    <a:pt x="3236" y="921"/>
                    <a:pt x="3236" y="943"/>
                    <a:pt x="3236" y="966"/>
                  </a:cubicBezTo>
                  <a:cubicBezTo>
                    <a:pt x="3236" y="988"/>
                    <a:pt x="3236" y="1003"/>
                    <a:pt x="3221" y="1018"/>
                  </a:cubicBezTo>
                  <a:cubicBezTo>
                    <a:pt x="3214" y="1026"/>
                    <a:pt x="3198" y="1026"/>
                    <a:pt x="3184" y="1026"/>
                  </a:cubicBezTo>
                  <a:cubicBezTo>
                    <a:pt x="3176" y="1033"/>
                    <a:pt x="3168" y="1041"/>
                    <a:pt x="3161" y="1048"/>
                  </a:cubicBezTo>
                  <a:cubicBezTo>
                    <a:pt x="3161" y="1086"/>
                    <a:pt x="3161" y="1086"/>
                    <a:pt x="3161" y="1086"/>
                  </a:cubicBezTo>
                  <a:cubicBezTo>
                    <a:pt x="3168" y="1086"/>
                    <a:pt x="3176" y="1086"/>
                    <a:pt x="3184" y="1086"/>
                  </a:cubicBezTo>
                  <a:cubicBezTo>
                    <a:pt x="3206" y="1086"/>
                    <a:pt x="3206" y="1071"/>
                    <a:pt x="3221" y="1071"/>
                  </a:cubicBezTo>
                  <a:cubicBezTo>
                    <a:pt x="3258" y="1056"/>
                    <a:pt x="3273" y="1041"/>
                    <a:pt x="3311" y="1033"/>
                  </a:cubicBezTo>
                  <a:cubicBezTo>
                    <a:pt x="3333" y="1026"/>
                    <a:pt x="3356" y="1026"/>
                    <a:pt x="3378" y="1018"/>
                  </a:cubicBezTo>
                  <a:cubicBezTo>
                    <a:pt x="3401" y="1003"/>
                    <a:pt x="3408" y="988"/>
                    <a:pt x="3431" y="973"/>
                  </a:cubicBezTo>
                  <a:cubicBezTo>
                    <a:pt x="3446" y="966"/>
                    <a:pt x="3461" y="966"/>
                    <a:pt x="3468" y="951"/>
                  </a:cubicBezTo>
                  <a:cubicBezTo>
                    <a:pt x="3498" y="921"/>
                    <a:pt x="3498" y="899"/>
                    <a:pt x="3513" y="861"/>
                  </a:cubicBezTo>
                  <a:cubicBezTo>
                    <a:pt x="3528" y="808"/>
                    <a:pt x="3543" y="779"/>
                    <a:pt x="3566" y="726"/>
                  </a:cubicBezTo>
                  <a:cubicBezTo>
                    <a:pt x="3558" y="704"/>
                    <a:pt x="3558" y="704"/>
                    <a:pt x="3558" y="704"/>
                  </a:cubicBezTo>
                  <a:cubicBezTo>
                    <a:pt x="3378" y="704"/>
                    <a:pt x="3378" y="704"/>
                    <a:pt x="3378" y="704"/>
                  </a:cubicBezTo>
                  <a:cubicBezTo>
                    <a:pt x="3378" y="704"/>
                    <a:pt x="3378" y="696"/>
                    <a:pt x="3378" y="689"/>
                  </a:cubicBezTo>
                  <a:cubicBezTo>
                    <a:pt x="3378" y="681"/>
                    <a:pt x="3378" y="674"/>
                    <a:pt x="3386" y="666"/>
                  </a:cubicBezTo>
                  <a:cubicBezTo>
                    <a:pt x="3401" y="629"/>
                    <a:pt x="3423" y="614"/>
                    <a:pt x="3446" y="591"/>
                  </a:cubicBezTo>
                  <a:cubicBezTo>
                    <a:pt x="3468" y="569"/>
                    <a:pt x="3476" y="546"/>
                    <a:pt x="3476" y="516"/>
                  </a:cubicBezTo>
                  <a:cubicBezTo>
                    <a:pt x="3483" y="471"/>
                    <a:pt x="3483" y="449"/>
                    <a:pt x="3491" y="412"/>
                  </a:cubicBezTo>
                  <a:cubicBezTo>
                    <a:pt x="3498" y="390"/>
                    <a:pt x="3506" y="375"/>
                    <a:pt x="3506" y="352"/>
                  </a:cubicBezTo>
                  <a:cubicBezTo>
                    <a:pt x="3506" y="345"/>
                    <a:pt x="3491" y="345"/>
                    <a:pt x="3491" y="345"/>
                  </a:cubicBezTo>
                  <a:cubicBezTo>
                    <a:pt x="3476" y="337"/>
                    <a:pt x="3461" y="337"/>
                    <a:pt x="3453" y="345"/>
                  </a:cubicBezTo>
                  <a:cubicBezTo>
                    <a:pt x="3438" y="345"/>
                    <a:pt x="3431" y="352"/>
                    <a:pt x="3431" y="360"/>
                  </a:cubicBezTo>
                  <a:cubicBezTo>
                    <a:pt x="3423" y="375"/>
                    <a:pt x="3431" y="390"/>
                    <a:pt x="3423" y="397"/>
                  </a:cubicBezTo>
                  <a:cubicBezTo>
                    <a:pt x="3416" y="426"/>
                    <a:pt x="3393" y="441"/>
                    <a:pt x="3363" y="449"/>
                  </a:cubicBezTo>
                  <a:cubicBezTo>
                    <a:pt x="3348" y="449"/>
                    <a:pt x="3341" y="464"/>
                    <a:pt x="3333" y="479"/>
                  </a:cubicBezTo>
                  <a:cubicBezTo>
                    <a:pt x="3303" y="524"/>
                    <a:pt x="3266" y="546"/>
                    <a:pt x="3243" y="599"/>
                  </a:cubicBezTo>
                  <a:cubicBezTo>
                    <a:pt x="3236" y="614"/>
                    <a:pt x="3236" y="629"/>
                    <a:pt x="3228" y="644"/>
                  </a:cubicBezTo>
                  <a:cubicBezTo>
                    <a:pt x="3214" y="674"/>
                    <a:pt x="3184" y="681"/>
                    <a:pt x="3184" y="719"/>
                  </a:cubicBezTo>
                  <a:close/>
                  <a:moveTo>
                    <a:pt x="374" y="4570"/>
                  </a:moveTo>
                  <a:lnTo>
                    <a:pt x="374" y="4570"/>
                  </a:lnTo>
                  <a:lnTo>
                    <a:pt x="374" y="4570"/>
                  </a:lnTo>
                  <a:cubicBezTo>
                    <a:pt x="337" y="4570"/>
                    <a:pt x="299" y="4586"/>
                    <a:pt x="262" y="4578"/>
                  </a:cubicBezTo>
                  <a:cubicBezTo>
                    <a:pt x="239" y="4578"/>
                    <a:pt x="232" y="4563"/>
                    <a:pt x="209" y="4556"/>
                  </a:cubicBezTo>
                  <a:cubicBezTo>
                    <a:pt x="179" y="4540"/>
                    <a:pt x="149" y="4540"/>
                    <a:pt x="112" y="4540"/>
                  </a:cubicBezTo>
                  <a:cubicBezTo>
                    <a:pt x="82" y="4540"/>
                    <a:pt x="67" y="4548"/>
                    <a:pt x="37" y="4548"/>
                  </a:cubicBezTo>
                  <a:cubicBezTo>
                    <a:pt x="37" y="4526"/>
                    <a:pt x="37" y="4526"/>
                    <a:pt x="37" y="4526"/>
                  </a:cubicBezTo>
                  <a:cubicBezTo>
                    <a:pt x="44" y="4503"/>
                    <a:pt x="52" y="4481"/>
                    <a:pt x="52" y="4458"/>
                  </a:cubicBezTo>
                  <a:cubicBezTo>
                    <a:pt x="52" y="4443"/>
                    <a:pt x="37" y="4443"/>
                    <a:pt x="29" y="4428"/>
                  </a:cubicBezTo>
                  <a:cubicBezTo>
                    <a:pt x="22" y="4413"/>
                    <a:pt x="22" y="4406"/>
                    <a:pt x="22" y="4391"/>
                  </a:cubicBezTo>
                  <a:cubicBezTo>
                    <a:pt x="14" y="4368"/>
                    <a:pt x="0" y="4361"/>
                    <a:pt x="0" y="4338"/>
                  </a:cubicBezTo>
                  <a:cubicBezTo>
                    <a:pt x="0" y="4316"/>
                    <a:pt x="7" y="4301"/>
                    <a:pt x="14" y="4278"/>
                  </a:cubicBezTo>
                  <a:lnTo>
                    <a:pt x="14" y="4278"/>
                  </a:lnTo>
                  <a:cubicBezTo>
                    <a:pt x="22" y="4293"/>
                    <a:pt x="22" y="4308"/>
                    <a:pt x="37" y="4323"/>
                  </a:cubicBezTo>
                  <a:cubicBezTo>
                    <a:pt x="60" y="4346"/>
                    <a:pt x="82" y="4338"/>
                    <a:pt x="112" y="4346"/>
                  </a:cubicBezTo>
                  <a:cubicBezTo>
                    <a:pt x="134" y="4353"/>
                    <a:pt x="142" y="4376"/>
                    <a:pt x="164" y="4383"/>
                  </a:cubicBezTo>
                  <a:cubicBezTo>
                    <a:pt x="179" y="4391"/>
                    <a:pt x="187" y="4391"/>
                    <a:pt x="202" y="4398"/>
                  </a:cubicBezTo>
                  <a:cubicBezTo>
                    <a:pt x="209" y="4376"/>
                    <a:pt x="209" y="4353"/>
                    <a:pt x="217" y="4331"/>
                  </a:cubicBezTo>
                  <a:cubicBezTo>
                    <a:pt x="232" y="4331"/>
                    <a:pt x="232" y="4331"/>
                    <a:pt x="232" y="4331"/>
                  </a:cubicBezTo>
                  <a:cubicBezTo>
                    <a:pt x="239" y="4353"/>
                    <a:pt x="247" y="4383"/>
                    <a:pt x="277" y="4383"/>
                  </a:cubicBezTo>
                  <a:cubicBezTo>
                    <a:pt x="284" y="4383"/>
                    <a:pt x="284" y="4376"/>
                    <a:pt x="284" y="4376"/>
                  </a:cubicBezTo>
                  <a:cubicBezTo>
                    <a:pt x="307" y="4368"/>
                    <a:pt x="329" y="4361"/>
                    <a:pt x="337" y="4338"/>
                  </a:cubicBezTo>
                  <a:cubicBezTo>
                    <a:pt x="322" y="4308"/>
                    <a:pt x="322" y="4308"/>
                    <a:pt x="322" y="4308"/>
                  </a:cubicBezTo>
                  <a:lnTo>
                    <a:pt x="329" y="4301"/>
                  </a:lnTo>
                  <a:cubicBezTo>
                    <a:pt x="359" y="4308"/>
                    <a:pt x="367" y="4323"/>
                    <a:pt x="397" y="4323"/>
                  </a:cubicBezTo>
                  <a:cubicBezTo>
                    <a:pt x="404" y="4323"/>
                    <a:pt x="412" y="4308"/>
                    <a:pt x="419" y="4301"/>
                  </a:cubicBezTo>
                  <a:cubicBezTo>
                    <a:pt x="419" y="4301"/>
                    <a:pt x="427" y="4301"/>
                    <a:pt x="427" y="4293"/>
                  </a:cubicBezTo>
                  <a:cubicBezTo>
                    <a:pt x="442" y="4278"/>
                    <a:pt x="442" y="4263"/>
                    <a:pt x="442" y="4241"/>
                  </a:cubicBezTo>
                  <a:cubicBezTo>
                    <a:pt x="449" y="4226"/>
                    <a:pt x="457" y="4218"/>
                    <a:pt x="464" y="4203"/>
                  </a:cubicBezTo>
                  <a:cubicBezTo>
                    <a:pt x="464" y="4211"/>
                    <a:pt x="472" y="4203"/>
                    <a:pt x="479" y="4211"/>
                  </a:cubicBezTo>
                  <a:cubicBezTo>
                    <a:pt x="487" y="4233"/>
                    <a:pt x="479" y="4248"/>
                    <a:pt x="479" y="4271"/>
                  </a:cubicBezTo>
                  <a:cubicBezTo>
                    <a:pt x="487" y="4278"/>
                    <a:pt x="487" y="4286"/>
                    <a:pt x="494" y="4286"/>
                  </a:cubicBezTo>
                  <a:cubicBezTo>
                    <a:pt x="502" y="4271"/>
                    <a:pt x="509" y="4256"/>
                    <a:pt x="517" y="4233"/>
                  </a:cubicBezTo>
                  <a:cubicBezTo>
                    <a:pt x="524" y="4218"/>
                    <a:pt x="539" y="4218"/>
                    <a:pt x="554" y="4211"/>
                  </a:cubicBezTo>
                  <a:cubicBezTo>
                    <a:pt x="584" y="4196"/>
                    <a:pt x="614" y="4188"/>
                    <a:pt x="614" y="4158"/>
                  </a:cubicBezTo>
                  <a:cubicBezTo>
                    <a:pt x="614" y="4121"/>
                    <a:pt x="599" y="4098"/>
                    <a:pt x="599" y="4068"/>
                  </a:cubicBezTo>
                  <a:cubicBezTo>
                    <a:pt x="599" y="4061"/>
                    <a:pt x="607" y="4061"/>
                    <a:pt x="614" y="4061"/>
                  </a:cubicBezTo>
                  <a:cubicBezTo>
                    <a:pt x="621" y="4046"/>
                    <a:pt x="637" y="4046"/>
                    <a:pt x="651" y="4046"/>
                  </a:cubicBezTo>
                  <a:cubicBezTo>
                    <a:pt x="651" y="4046"/>
                    <a:pt x="659" y="4046"/>
                    <a:pt x="659" y="4053"/>
                  </a:cubicBezTo>
                  <a:cubicBezTo>
                    <a:pt x="659" y="4061"/>
                    <a:pt x="651" y="4068"/>
                    <a:pt x="651" y="4083"/>
                  </a:cubicBezTo>
                  <a:cubicBezTo>
                    <a:pt x="651" y="4098"/>
                    <a:pt x="667" y="4113"/>
                    <a:pt x="667" y="4128"/>
                  </a:cubicBezTo>
                  <a:cubicBezTo>
                    <a:pt x="674" y="4143"/>
                    <a:pt x="681" y="4158"/>
                    <a:pt x="689" y="4166"/>
                  </a:cubicBezTo>
                  <a:cubicBezTo>
                    <a:pt x="726" y="4128"/>
                    <a:pt x="741" y="4098"/>
                    <a:pt x="741" y="4046"/>
                  </a:cubicBezTo>
                  <a:cubicBezTo>
                    <a:pt x="741" y="4031"/>
                    <a:pt x="734" y="4023"/>
                    <a:pt x="726" y="4016"/>
                  </a:cubicBezTo>
                  <a:cubicBezTo>
                    <a:pt x="719" y="3993"/>
                    <a:pt x="719" y="3978"/>
                    <a:pt x="711" y="3948"/>
                  </a:cubicBezTo>
                  <a:cubicBezTo>
                    <a:pt x="704" y="3934"/>
                    <a:pt x="704" y="3918"/>
                    <a:pt x="696" y="3904"/>
                  </a:cubicBezTo>
                  <a:cubicBezTo>
                    <a:pt x="689" y="3888"/>
                    <a:pt x="689" y="3874"/>
                    <a:pt x="681" y="3866"/>
                  </a:cubicBezTo>
                  <a:cubicBezTo>
                    <a:pt x="674" y="3851"/>
                    <a:pt x="667" y="3851"/>
                    <a:pt x="659" y="3844"/>
                  </a:cubicBezTo>
                  <a:cubicBezTo>
                    <a:pt x="637" y="3814"/>
                    <a:pt x="629" y="3798"/>
                    <a:pt x="621" y="3761"/>
                  </a:cubicBezTo>
                  <a:cubicBezTo>
                    <a:pt x="607" y="3739"/>
                    <a:pt x="591" y="3724"/>
                    <a:pt x="591" y="3694"/>
                  </a:cubicBezTo>
                  <a:cubicBezTo>
                    <a:pt x="591" y="3671"/>
                    <a:pt x="621" y="3671"/>
                    <a:pt x="637" y="3656"/>
                  </a:cubicBezTo>
                  <a:cubicBezTo>
                    <a:pt x="651" y="3641"/>
                    <a:pt x="651" y="3626"/>
                    <a:pt x="659" y="3604"/>
                  </a:cubicBezTo>
                  <a:cubicBezTo>
                    <a:pt x="674" y="3574"/>
                    <a:pt x="674" y="3551"/>
                    <a:pt x="696" y="3514"/>
                  </a:cubicBezTo>
                  <a:cubicBezTo>
                    <a:pt x="704" y="3491"/>
                    <a:pt x="719" y="3476"/>
                    <a:pt x="734" y="3454"/>
                  </a:cubicBezTo>
                  <a:cubicBezTo>
                    <a:pt x="741" y="3439"/>
                    <a:pt x="741" y="3431"/>
                    <a:pt x="741" y="3416"/>
                  </a:cubicBezTo>
                  <a:cubicBezTo>
                    <a:pt x="749" y="3387"/>
                    <a:pt x="756" y="3371"/>
                    <a:pt x="764" y="3341"/>
                  </a:cubicBezTo>
                  <a:cubicBezTo>
                    <a:pt x="794" y="3334"/>
                    <a:pt x="809" y="3327"/>
                    <a:pt x="831" y="3311"/>
                  </a:cubicBezTo>
                  <a:cubicBezTo>
                    <a:pt x="861" y="3289"/>
                    <a:pt x="869" y="3281"/>
                    <a:pt x="891" y="3259"/>
                  </a:cubicBezTo>
                  <a:cubicBezTo>
                    <a:pt x="906" y="3244"/>
                    <a:pt x="921" y="3244"/>
                    <a:pt x="929" y="3229"/>
                  </a:cubicBezTo>
                  <a:cubicBezTo>
                    <a:pt x="944" y="3207"/>
                    <a:pt x="951" y="3192"/>
                    <a:pt x="966" y="3177"/>
                  </a:cubicBezTo>
                  <a:cubicBezTo>
                    <a:pt x="981" y="3169"/>
                    <a:pt x="996" y="3162"/>
                    <a:pt x="1019" y="3154"/>
                  </a:cubicBezTo>
                  <a:cubicBezTo>
                    <a:pt x="1041" y="3147"/>
                    <a:pt x="1056" y="3132"/>
                    <a:pt x="1079" y="3109"/>
                  </a:cubicBezTo>
                  <a:cubicBezTo>
                    <a:pt x="1086" y="3102"/>
                    <a:pt x="1101" y="3094"/>
                    <a:pt x="1116" y="3087"/>
                  </a:cubicBezTo>
                  <a:cubicBezTo>
                    <a:pt x="1131" y="3064"/>
                    <a:pt x="1139" y="3057"/>
                    <a:pt x="1154" y="3034"/>
                  </a:cubicBezTo>
                  <a:cubicBezTo>
                    <a:pt x="1169" y="3012"/>
                    <a:pt x="1176" y="2997"/>
                    <a:pt x="1191" y="2982"/>
                  </a:cubicBezTo>
                  <a:cubicBezTo>
                    <a:pt x="1199" y="2974"/>
                    <a:pt x="1206" y="2974"/>
                    <a:pt x="1206" y="2974"/>
                  </a:cubicBezTo>
                  <a:cubicBezTo>
                    <a:pt x="1214" y="2952"/>
                    <a:pt x="1221" y="2937"/>
                    <a:pt x="1236" y="2922"/>
                  </a:cubicBezTo>
                  <a:cubicBezTo>
                    <a:pt x="1273" y="2862"/>
                    <a:pt x="1289" y="2824"/>
                    <a:pt x="1326" y="2757"/>
                  </a:cubicBezTo>
                  <a:cubicBezTo>
                    <a:pt x="1349" y="2712"/>
                    <a:pt x="1379" y="2682"/>
                    <a:pt x="1401" y="2637"/>
                  </a:cubicBezTo>
                  <a:cubicBezTo>
                    <a:pt x="1416" y="2615"/>
                    <a:pt x="1423" y="2592"/>
                    <a:pt x="1438" y="2570"/>
                  </a:cubicBezTo>
                  <a:cubicBezTo>
                    <a:pt x="1446" y="2555"/>
                    <a:pt x="1453" y="2547"/>
                    <a:pt x="1468" y="2532"/>
                  </a:cubicBezTo>
                  <a:cubicBezTo>
                    <a:pt x="1476" y="2510"/>
                    <a:pt x="1483" y="2495"/>
                    <a:pt x="1491" y="2465"/>
                  </a:cubicBezTo>
                  <a:cubicBezTo>
                    <a:pt x="1506" y="2435"/>
                    <a:pt x="1513" y="2412"/>
                    <a:pt x="1513" y="2375"/>
                  </a:cubicBezTo>
                  <a:cubicBezTo>
                    <a:pt x="1513" y="2322"/>
                    <a:pt x="1513" y="2292"/>
                    <a:pt x="1513" y="2240"/>
                  </a:cubicBezTo>
                  <a:cubicBezTo>
                    <a:pt x="1513" y="2225"/>
                    <a:pt x="1506" y="2217"/>
                    <a:pt x="1506" y="2202"/>
                  </a:cubicBezTo>
                  <a:cubicBezTo>
                    <a:pt x="1491" y="2142"/>
                    <a:pt x="1476" y="2105"/>
                    <a:pt x="1461" y="2038"/>
                  </a:cubicBezTo>
                  <a:cubicBezTo>
                    <a:pt x="1446" y="2045"/>
                    <a:pt x="1438" y="2045"/>
                    <a:pt x="1423" y="2052"/>
                  </a:cubicBezTo>
                  <a:cubicBezTo>
                    <a:pt x="1408" y="2045"/>
                    <a:pt x="1408" y="2045"/>
                    <a:pt x="1408" y="2045"/>
                  </a:cubicBezTo>
                  <a:cubicBezTo>
                    <a:pt x="1408" y="2038"/>
                    <a:pt x="1408" y="2030"/>
                    <a:pt x="1408" y="2015"/>
                  </a:cubicBezTo>
                  <a:cubicBezTo>
                    <a:pt x="1408" y="1985"/>
                    <a:pt x="1408" y="1963"/>
                    <a:pt x="1423" y="1933"/>
                  </a:cubicBezTo>
                  <a:cubicBezTo>
                    <a:pt x="1423" y="1925"/>
                    <a:pt x="1423" y="1925"/>
                    <a:pt x="1423" y="1918"/>
                  </a:cubicBezTo>
                  <a:cubicBezTo>
                    <a:pt x="1431" y="1910"/>
                    <a:pt x="1438" y="1903"/>
                    <a:pt x="1446" y="1895"/>
                  </a:cubicBezTo>
                  <a:cubicBezTo>
                    <a:pt x="1453" y="1888"/>
                    <a:pt x="1461" y="1873"/>
                    <a:pt x="1461" y="1858"/>
                  </a:cubicBezTo>
                  <a:cubicBezTo>
                    <a:pt x="1468" y="1835"/>
                    <a:pt x="1476" y="1828"/>
                    <a:pt x="1476" y="1805"/>
                  </a:cubicBezTo>
                  <a:cubicBezTo>
                    <a:pt x="1476" y="1738"/>
                    <a:pt x="1476" y="1738"/>
                    <a:pt x="1476" y="1738"/>
                  </a:cubicBezTo>
                  <a:cubicBezTo>
                    <a:pt x="1476" y="1723"/>
                    <a:pt x="1498" y="1723"/>
                    <a:pt x="1506" y="1715"/>
                  </a:cubicBezTo>
                  <a:cubicBezTo>
                    <a:pt x="1521" y="1708"/>
                    <a:pt x="1536" y="1700"/>
                    <a:pt x="1543" y="1700"/>
                  </a:cubicBezTo>
                  <a:cubicBezTo>
                    <a:pt x="1573" y="1685"/>
                    <a:pt x="1588" y="1663"/>
                    <a:pt x="1618" y="1663"/>
                  </a:cubicBezTo>
                  <a:cubicBezTo>
                    <a:pt x="1641" y="1663"/>
                    <a:pt x="1648" y="1693"/>
                    <a:pt x="1678" y="1693"/>
                  </a:cubicBezTo>
                  <a:cubicBezTo>
                    <a:pt x="1693" y="1693"/>
                    <a:pt x="1701" y="1678"/>
                    <a:pt x="1708" y="1678"/>
                  </a:cubicBezTo>
                  <a:cubicBezTo>
                    <a:pt x="1723" y="1663"/>
                    <a:pt x="1731" y="1655"/>
                    <a:pt x="1746" y="1648"/>
                  </a:cubicBezTo>
                  <a:cubicBezTo>
                    <a:pt x="1761" y="1633"/>
                    <a:pt x="1776" y="1625"/>
                    <a:pt x="1791" y="1618"/>
                  </a:cubicBezTo>
                  <a:cubicBezTo>
                    <a:pt x="1836" y="1595"/>
                    <a:pt x="1858" y="1573"/>
                    <a:pt x="1896" y="1550"/>
                  </a:cubicBezTo>
                  <a:cubicBezTo>
                    <a:pt x="1926" y="1528"/>
                    <a:pt x="1948" y="1513"/>
                    <a:pt x="1985" y="1505"/>
                  </a:cubicBezTo>
                  <a:cubicBezTo>
                    <a:pt x="2000" y="1505"/>
                    <a:pt x="2008" y="1505"/>
                    <a:pt x="2023" y="1505"/>
                  </a:cubicBezTo>
                  <a:cubicBezTo>
                    <a:pt x="2059" y="1498"/>
                    <a:pt x="2074" y="1490"/>
                    <a:pt x="2112" y="1490"/>
                  </a:cubicBezTo>
                  <a:cubicBezTo>
                    <a:pt x="2127" y="1490"/>
                    <a:pt x="2142" y="1505"/>
                    <a:pt x="2149" y="1520"/>
                  </a:cubicBezTo>
                  <a:cubicBezTo>
                    <a:pt x="2157" y="1528"/>
                    <a:pt x="2149" y="1535"/>
                    <a:pt x="2157" y="1543"/>
                  </a:cubicBezTo>
                  <a:cubicBezTo>
                    <a:pt x="2157" y="1565"/>
                    <a:pt x="2172" y="1573"/>
                    <a:pt x="2172" y="1588"/>
                  </a:cubicBezTo>
                  <a:cubicBezTo>
                    <a:pt x="2172" y="1603"/>
                    <a:pt x="2164" y="1610"/>
                    <a:pt x="2149" y="1618"/>
                  </a:cubicBezTo>
                  <a:cubicBezTo>
                    <a:pt x="2127" y="1618"/>
                    <a:pt x="2112" y="1610"/>
                    <a:pt x="2089" y="1618"/>
                  </a:cubicBezTo>
                  <a:cubicBezTo>
                    <a:pt x="2074" y="1625"/>
                    <a:pt x="2074" y="1640"/>
                    <a:pt x="2067" y="1655"/>
                  </a:cubicBezTo>
                  <a:cubicBezTo>
                    <a:pt x="2059" y="1670"/>
                    <a:pt x="2052" y="1678"/>
                    <a:pt x="2052" y="1700"/>
                  </a:cubicBezTo>
                  <a:cubicBezTo>
                    <a:pt x="2052" y="1708"/>
                    <a:pt x="2052" y="1708"/>
                    <a:pt x="2059" y="1715"/>
                  </a:cubicBezTo>
                  <a:cubicBezTo>
                    <a:pt x="2059" y="1738"/>
                    <a:pt x="2059" y="1745"/>
                    <a:pt x="2059" y="1768"/>
                  </a:cubicBezTo>
                  <a:cubicBezTo>
                    <a:pt x="2067" y="1768"/>
                    <a:pt x="2067" y="1775"/>
                    <a:pt x="2067" y="1775"/>
                  </a:cubicBezTo>
                  <a:cubicBezTo>
                    <a:pt x="2067" y="1790"/>
                    <a:pt x="2052" y="1805"/>
                    <a:pt x="2044" y="1805"/>
                  </a:cubicBezTo>
                  <a:cubicBezTo>
                    <a:pt x="2023" y="1813"/>
                    <a:pt x="2008" y="1813"/>
                    <a:pt x="1993" y="1813"/>
                  </a:cubicBezTo>
                  <a:cubicBezTo>
                    <a:pt x="1970" y="1820"/>
                    <a:pt x="1963" y="1828"/>
                    <a:pt x="1940" y="1835"/>
                  </a:cubicBezTo>
                  <a:cubicBezTo>
                    <a:pt x="1926" y="1843"/>
                    <a:pt x="1910" y="1850"/>
                    <a:pt x="1903" y="1865"/>
                  </a:cubicBezTo>
                  <a:cubicBezTo>
                    <a:pt x="1888" y="1895"/>
                    <a:pt x="1888" y="1933"/>
                    <a:pt x="1850" y="1955"/>
                  </a:cubicBezTo>
                  <a:cubicBezTo>
                    <a:pt x="1828" y="1970"/>
                    <a:pt x="1806" y="1978"/>
                    <a:pt x="1776" y="1978"/>
                  </a:cubicBezTo>
                  <a:cubicBezTo>
                    <a:pt x="1738" y="1978"/>
                    <a:pt x="1738" y="1910"/>
                    <a:pt x="1701" y="1910"/>
                  </a:cubicBezTo>
                  <a:cubicBezTo>
                    <a:pt x="1693" y="1910"/>
                    <a:pt x="1693" y="1925"/>
                    <a:pt x="1686" y="1940"/>
                  </a:cubicBezTo>
                  <a:cubicBezTo>
                    <a:pt x="1678" y="1955"/>
                    <a:pt x="1678" y="1963"/>
                    <a:pt x="1663" y="1970"/>
                  </a:cubicBezTo>
                  <a:cubicBezTo>
                    <a:pt x="1648" y="1985"/>
                    <a:pt x="1633" y="1985"/>
                    <a:pt x="1626" y="2000"/>
                  </a:cubicBezTo>
                  <a:cubicBezTo>
                    <a:pt x="1618" y="2000"/>
                    <a:pt x="1618" y="2008"/>
                    <a:pt x="1618" y="2015"/>
                  </a:cubicBezTo>
                  <a:cubicBezTo>
                    <a:pt x="1641" y="2030"/>
                    <a:pt x="1656" y="2045"/>
                    <a:pt x="1671" y="2068"/>
                  </a:cubicBezTo>
                  <a:cubicBezTo>
                    <a:pt x="1701" y="2052"/>
                    <a:pt x="1716" y="2023"/>
                    <a:pt x="1753" y="2023"/>
                  </a:cubicBezTo>
                  <a:cubicBezTo>
                    <a:pt x="1761" y="2023"/>
                    <a:pt x="1761" y="2038"/>
                    <a:pt x="1768" y="2038"/>
                  </a:cubicBezTo>
                  <a:cubicBezTo>
                    <a:pt x="1791" y="2038"/>
                    <a:pt x="1798" y="2030"/>
                    <a:pt x="1820" y="2023"/>
                  </a:cubicBezTo>
                  <a:cubicBezTo>
                    <a:pt x="1828" y="2038"/>
                    <a:pt x="1828" y="2038"/>
                    <a:pt x="1828" y="2038"/>
                  </a:cubicBezTo>
                  <a:cubicBezTo>
                    <a:pt x="1806" y="2068"/>
                    <a:pt x="1783" y="2075"/>
                    <a:pt x="1746" y="2090"/>
                  </a:cubicBezTo>
                  <a:cubicBezTo>
                    <a:pt x="1723" y="2098"/>
                    <a:pt x="1716" y="2105"/>
                    <a:pt x="1693" y="2098"/>
                  </a:cubicBezTo>
                  <a:cubicBezTo>
                    <a:pt x="1686" y="2112"/>
                    <a:pt x="1686" y="2112"/>
                    <a:pt x="1686" y="2112"/>
                  </a:cubicBezTo>
                  <a:cubicBezTo>
                    <a:pt x="1708" y="2135"/>
                    <a:pt x="1716" y="2158"/>
                    <a:pt x="1746" y="2172"/>
                  </a:cubicBezTo>
                  <a:cubicBezTo>
                    <a:pt x="1820" y="2090"/>
                    <a:pt x="1820" y="2090"/>
                    <a:pt x="1820" y="2090"/>
                  </a:cubicBezTo>
                  <a:cubicBezTo>
                    <a:pt x="1850" y="2165"/>
                    <a:pt x="1850" y="2165"/>
                    <a:pt x="1850" y="2165"/>
                  </a:cubicBezTo>
                  <a:cubicBezTo>
                    <a:pt x="1768" y="2442"/>
                    <a:pt x="1768" y="2442"/>
                    <a:pt x="1768" y="2442"/>
                  </a:cubicBezTo>
                  <a:cubicBezTo>
                    <a:pt x="1768" y="2472"/>
                    <a:pt x="1791" y="2487"/>
                    <a:pt x="1813" y="2510"/>
                  </a:cubicBezTo>
                  <a:cubicBezTo>
                    <a:pt x="1843" y="2540"/>
                    <a:pt x="1873" y="2555"/>
                    <a:pt x="1918" y="2570"/>
                  </a:cubicBezTo>
                  <a:cubicBezTo>
                    <a:pt x="1963" y="2592"/>
                    <a:pt x="2000" y="2585"/>
                    <a:pt x="2052" y="2592"/>
                  </a:cubicBezTo>
                  <a:cubicBezTo>
                    <a:pt x="2059" y="2592"/>
                    <a:pt x="2067" y="2599"/>
                    <a:pt x="2082" y="2599"/>
                  </a:cubicBezTo>
                  <a:cubicBezTo>
                    <a:pt x="2119" y="2599"/>
                    <a:pt x="2134" y="2585"/>
                    <a:pt x="2164" y="2562"/>
                  </a:cubicBezTo>
                  <a:cubicBezTo>
                    <a:pt x="2194" y="2540"/>
                    <a:pt x="2217" y="2525"/>
                    <a:pt x="2232" y="2487"/>
                  </a:cubicBezTo>
                  <a:cubicBezTo>
                    <a:pt x="2247" y="2427"/>
                    <a:pt x="2239" y="2367"/>
                    <a:pt x="2299" y="2345"/>
                  </a:cubicBezTo>
                  <a:cubicBezTo>
                    <a:pt x="2359" y="2315"/>
                    <a:pt x="2389" y="2300"/>
                    <a:pt x="2449" y="2270"/>
                  </a:cubicBezTo>
                  <a:cubicBezTo>
                    <a:pt x="2464" y="2270"/>
                    <a:pt x="2479" y="2262"/>
                    <a:pt x="2494" y="2255"/>
                  </a:cubicBezTo>
                  <a:cubicBezTo>
                    <a:pt x="2539" y="2240"/>
                    <a:pt x="2569" y="2240"/>
                    <a:pt x="2614" y="2225"/>
                  </a:cubicBezTo>
                  <a:cubicBezTo>
                    <a:pt x="2659" y="2195"/>
                    <a:pt x="2704" y="2195"/>
                    <a:pt x="2756" y="2172"/>
                  </a:cubicBezTo>
                  <a:cubicBezTo>
                    <a:pt x="2786" y="2158"/>
                    <a:pt x="2801" y="2150"/>
                    <a:pt x="2831" y="2128"/>
                  </a:cubicBezTo>
                  <a:cubicBezTo>
                    <a:pt x="2869" y="2098"/>
                    <a:pt x="2891" y="2090"/>
                    <a:pt x="2929" y="2060"/>
                  </a:cubicBezTo>
                  <a:cubicBezTo>
                    <a:pt x="2966" y="2038"/>
                    <a:pt x="2981" y="2008"/>
                    <a:pt x="3026" y="2008"/>
                  </a:cubicBezTo>
                  <a:cubicBezTo>
                    <a:pt x="3041" y="2008"/>
                    <a:pt x="3049" y="2015"/>
                    <a:pt x="3064" y="2015"/>
                  </a:cubicBezTo>
                  <a:cubicBezTo>
                    <a:pt x="3078" y="2015"/>
                    <a:pt x="3086" y="2008"/>
                    <a:pt x="3101" y="2000"/>
                  </a:cubicBezTo>
                  <a:cubicBezTo>
                    <a:pt x="3116" y="2000"/>
                    <a:pt x="3124" y="2000"/>
                    <a:pt x="3138" y="2000"/>
                  </a:cubicBezTo>
                  <a:cubicBezTo>
                    <a:pt x="3191" y="1978"/>
                    <a:pt x="3214" y="1955"/>
                    <a:pt x="3251" y="1918"/>
                  </a:cubicBezTo>
                  <a:cubicBezTo>
                    <a:pt x="3273" y="1903"/>
                    <a:pt x="3296" y="1895"/>
                    <a:pt x="3318" y="1873"/>
                  </a:cubicBezTo>
                  <a:cubicBezTo>
                    <a:pt x="3341" y="1850"/>
                    <a:pt x="3363" y="1843"/>
                    <a:pt x="3393" y="1828"/>
                  </a:cubicBezTo>
                  <a:cubicBezTo>
                    <a:pt x="3423" y="1813"/>
                    <a:pt x="3438" y="1790"/>
                    <a:pt x="3461" y="1768"/>
                  </a:cubicBezTo>
                  <a:cubicBezTo>
                    <a:pt x="3468" y="1760"/>
                    <a:pt x="3476" y="1760"/>
                    <a:pt x="3491" y="1753"/>
                  </a:cubicBezTo>
                  <a:cubicBezTo>
                    <a:pt x="3521" y="1723"/>
                    <a:pt x="3528" y="1708"/>
                    <a:pt x="3551" y="1678"/>
                  </a:cubicBezTo>
                  <a:cubicBezTo>
                    <a:pt x="3573" y="1648"/>
                    <a:pt x="3588" y="1640"/>
                    <a:pt x="3603" y="1618"/>
                  </a:cubicBezTo>
                  <a:cubicBezTo>
                    <a:pt x="3626" y="1580"/>
                    <a:pt x="3633" y="1550"/>
                    <a:pt x="3648" y="1513"/>
                  </a:cubicBezTo>
                  <a:cubicBezTo>
                    <a:pt x="3671" y="1476"/>
                    <a:pt x="3701" y="1468"/>
                    <a:pt x="3723" y="1430"/>
                  </a:cubicBezTo>
                  <a:cubicBezTo>
                    <a:pt x="3746" y="1400"/>
                    <a:pt x="3761" y="1386"/>
                    <a:pt x="3776" y="1348"/>
                  </a:cubicBezTo>
                  <a:cubicBezTo>
                    <a:pt x="3776" y="1333"/>
                    <a:pt x="3776" y="1326"/>
                    <a:pt x="3776" y="1311"/>
                  </a:cubicBezTo>
                  <a:cubicBezTo>
                    <a:pt x="3798" y="1251"/>
                    <a:pt x="3806" y="1221"/>
                    <a:pt x="3820" y="1161"/>
                  </a:cubicBezTo>
                  <a:cubicBezTo>
                    <a:pt x="3828" y="1131"/>
                    <a:pt x="3828" y="1108"/>
                    <a:pt x="3858" y="1086"/>
                  </a:cubicBezTo>
                  <a:cubicBezTo>
                    <a:pt x="3873" y="1078"/>
                    <a:pt x="3888" y="1071"/>
                    <a:pt x="3910" y="1056"/>
                  </a:cubicBezTo>
                  <a:cubicBezTo>
                    <a:pt x="3933" y="1048"/>
                    <a:pt x="3940" y="1041"/>
                    <a:pt x="3963" y="1026"/>
                  </a:cubicBezTo>
                  <a:cubicBezTo>
                    <a:pt x="3993" y="1003"/>
                    <a:pt x="4000" y="981"/>
                    <a:pt x="4030" y="958"/>
                  </a:cubicBezTo>
                  <a:cubicBezTo>
                    <a:pt x="4053" y="951"/>
                    <a:pt x="4060" y="943"/>
                    <a:pt x="4083" y="936"/>
                  </a:cubicBezTo>
                  <a:cubicBezTo>
                    <a:pt x="4165" y="899"/>
                    <a:pt x="4225" y="899"/>
                    <a:pt x="4300" y="846"/>
                  </a:cubicBezTo>
                  <a:cubicBezTo>
                    <a:pt x="4330" y="831"/>
                    <a:pt x="4345" y="808"/>
                    <a:pt x="4367" y="786"/>
                  </a:cubicBezTo>
                  <a:cubicBezTo>
                    <a:pt x="4413" y="756"/>
                    <a:pt x="4443" y="741"/>
                    <a:pt x="4465" y="696"/>
                  </a:cubicBezTo>
                  <a:cubicBezTo>
                    <a:pt x="4480" y="666"/>
                    <a:pt x="4487" y="651"/>
                    <a:pt x="4502" y="621"/>
                  </a:cubicBezTo>
                  <a:cubicBezTo>
                    <a:pt x="4510" y="606"/>
                    <a:pt x="4510" y="599"/>
                    <a:pt x="4517" y="584"/>
                  </a:cubicBezTo>
                  <a:cubicBezTo>
                    <a:pt x="4532" y="561"/>
                    <a:pt x="4540" y="554"/>
                    <a:pt x="4540" y="531"/>
                  </a:cubicBezTo>
                  <a:cubicBezTo>
                    <a:pt x="4547" y="494"/>
                    <a:pt x="4547" y="471"/>
                    <a:pt x="4547" y="434"/>
                  </a:cubicBezTo>
                  <a:cubicBezTo>
                    <a:pt x="4555" y="405"/>
                    <a:pt x="4562" y="390"/>
                    <a:pt x="4562" y="360"/>
                  </a:cubicBezTo>
                  <a:cubicBezTo>
                    <a:pt x="4562" y="277"/>
                    <a:pt x="4562" y="277"/>
                    <a:pt x="4562" y="277"/>
                  </a:cubicBezTo>
                  <a:cubicBezTo>
                    <a:pt x="4562" y="225"/>
                    <a:pt x="4585" y="202"/>
                    <a:pt x="4607" y="150"/>
                  </a:cubicBezTo>
                  <a:cubicBezTo>
                    <a:pt x="4637" y="105"/>
                    <a:pt x="4630" y="68"/>
                    <a:pt x="4660" y="15"/>
                  </a:cubicBezTo>
                  <a:cubicBezTo>
                    <a:pt x="4660" y="8"/>
                    <a:pt x="4667" y="8"/>
                    <a:pt x="4667" y="0"/>
                  </a:cubicBezTo>
                  <a:lnTo>
                    <a:pt x="4667" y="0"/>
                  </a:lnTo>
                  <a:cubicBezTo>
                    <a:pt x="4675" y="8"/>
                    <a:pt x="4682" y="30"/>
                    <a:pt x="4697" y="38"/>
                  </a:cubicBezTo>
                  <a:cubicBezTo>
                    <a:pt x="4705" y="38"/>
                    <a:pt x="4720" y="38"/>
                    <a:pt x="4727" y="38"/>
                  </a:cubicBezTo>
                  <a:cubicBezTo>
                    <a:pt x="4742" y="45"/>
                    <a:pt x="4757" y="60"/>
                    <a:pt x="4772" y="68"/>
                  </a:cubicBezTo>
                  <a:cubicBezTo>
                    <a:pt x="4795" y="75"/>
                    <a:pt x="4810" y="75"/>
                    <a:pt x="4825" y="83"/>
                  </a:cubicBezTo>
                  <a:cubicBezTo>
                    <a:pt x="4840" y="83"/>
                    <a:pt x="4855" y="83"/>
                    <a:pt x="4862" y="98"/>
                  </a:cubicBezTo>
                  <a:cubicBezTo>
                    <a:pt x="4870" y="105"/>
                    <a:pt x="4862" y="113"/>
                    <a:pt x="4862" y="120"/>
                  </a:cubicBezTo>
                  <a:cubicBezTo>
                    <a:pt x="4870" y="158"/>
                    <a:pt x="4877" y="172"/>
                    <a:pt x="4877" y="210"/>
                  </a:cubicBezTo>
                  <a:cubicBezTo>
                    <a:pt x="4877" y="218"/>
                    <a:pt x="4870" y="218"/>
                    <a:pt x="4870" y="225"/>
                  </a:cubicBezTo>
                  <a:cubicBezTo>
                    <a:pt x="4870" y="240"/>
                    <a:pt x="4877" y="248"/>
                    <a:pt x="4885" y="255"/>
                  </a:cubicBezTo>
                  <a:cubicBezTo>
                    <a:pt x="4892" y="270"/>
                    <a:pt x="4892" y="277"/>
                    <a:pt x="4892" y="292"/>
                  </a:cubicBezTo>
                  <a:cubicBezTo>
                    <a:pt x="4915" y="292"/>
                    <a:pt x="4930" y="300"/>
                    <a:pt x="4952" y="300"/>
                  </a:cubicBezTo>
                  <a:cubicBezTo>
                    <a:pt x="4975" y="307"/>
                    <a:pt x="4990" y="300"/>
                    <a:pt x="5005" y="307"/>
                  </a:cubicBezTo>
                  <a:cubicBezTo>
                    <a:pt x="5027" y="315"/>
                    <a:pt x="5027" y="337"/>
                    <a:pt x="5042" y="352"/>
                  </a:cubicBezTo>
                  <a:cubicBezTo>
                    <a:pt x="5057" y="375"/>
                    <a:pt x="5079" y="390"/>
                    <a:pt x="5079" y="419"/>
                  </a:cubicBezTo>
                  <a:cubicBezTo>
                    <a:pt x="5079" y="426"/>
                    <a:pt x="5072" y="426"/>
                    <a:pt x="5065" y="426"/>
                  </a:cubicBezTo>
                  <a:cubicBezTo>
                    <a:pt x="5065" y="434"/>
                    <a:pt x="5065" y="434"/>
                    <a:pt x="5057" y="441"/>
                  </a:cubicBezTo>
                  <a:cubicBezTo>
                    <a:pt x="5050" y="471"/>
                    <a:pt x="5027" y="486"/>
                    <a:pt x="4997" y="494"/>
                  </a:cubicBezTo>
                  <a:cubicBezTo>
                    <a:pt x="4967" y="509"/>
                    <a:pt x="4952" y="531"/>
                    <a:pt x="4922" y="531"/>
                  </a:cubicBezTo>
                  <a:cubicBezTo>
                    <a:pt x="4892" y="531"/>
                    <a:pt x="4877" y="524"/>
                    <a:pt x="4855" y="524"/>
                  </a:cubicBezTo>
                  <a:cubicBezTo>
                    <a:pt x="4825" y="689"/>
                    <a:pt x="4825" y="689"/>
                    <a:pt x="4825" y="689"/>
                  </a:cubicBezTo>
                  <a:cubicBezTo>
                    <a:pt x="4840" y="696"/>
                    <a:pt x="4847" y="696"/>
                    <a:pt x="4847" y="704"/>
                  </a:cubicBezTo>
                  <a:cubicBezTo>
                    <a:pt x="4847" y="719"/>
                    <a:pt x="4840" y="726"/>
                    <a:pt x="4840" y="734"/>
                  </a:cubicBezTo>
                  <a:cubicBezTo>
                    <a:pt x="4832" y="741"/>
                    <a:pt x="4832" y="749"/>
                    <a:pt x="4825" y="756"/>
                  </a:cubicBezTo>
                  <a:cubicBezTo>
                    <a:pt x="4825" y="764"/>
                    <a:pt x="4810" y="764"/>
                    <a:pt x="4810" y="779"/>
                  </a:cubicBezTo>
                  <a:cubicBezTo>
                    <a:pt x="4795" y="794"/>
                    <a:pt x="4802" y="808"/>
                    <a:pt x="4795" y="823"/>
                  </a:cubicBezTo>
                  <a:cubicBezTo>
                    <a:pt x="4780" y="869"/>
                    <a:pt x="4780" y="899"/>
                    <a:pt x="4780" y="951"/>
                  </a:cubicBezTo>
                  <a:cubicBezTo>
                    <a:pt x="4780" y="966"/>
                    <a:pt x="4780" y="981"/>
                    <a:pt x="4795" y="988"/>
                  </a:cubicBezTo>
                  <a:cubicBezTo>
                    <a:pt x="4802" y="996"/>
                    <a:pt x="4810" y="996"/>
                    <a:pt x="4817" y="1003"/>
                  </a:cubicBezTo>
                  <a:cubicBezTo>
                    <a:pt x="4825" y="1011"/>
                    <a:pt x="4832" y="1018"/>
                    <a:pt x="4840" y="1026"/>
                  </a:cubicBezTo>
                  <a:cubicBezTo>
                    <a:pt x="4855" y="1026"/>
                    <a:pt x="4870" y="1018"/>
                    <a:pt x="4877" y="1026"/>
                  </a:cubicBezTo>
                  <a:cubicBezTo>
                    <a:pt x="4885" y="1033"/>
                    <a:pt x="4885" y="1041"/>
                    <a:pt x="4885" y="1048"/>
                  </a:cubicBezTo>
                  <a:cubicBezTo>
                    <a:pt x="4892" y="1063"/>
                    <a:pt x="4900" y="1063"/>
                    <a:pt x="4907" y="1071"/>
                  </a:cubicBezTo>
                  <a:lnTo>
                    <a:pt x="4907" y="1071"/>
                  </a:lnTo>
                  <a:cubicBezTo>
                    <a:pt x="4892" y="1093"/>
                    <a:pt x="4885" y="1108"/>
                    <a:pt x="4862" y="1131"/>
                  </a:cubicBezTo>
                  <a:cubicBezTo>
                    <a:pt x="4847" y="1138"/>
                    <a:pt x="4840" y="1138"/>
                    <a:pt x="4832" y="1146"/>
                  </a:cubicBezTo>
                  <a:cubicBezTo>
                    <a:pt x="4817" y="1168"/>
                    <a:pt x="4817" y="1191"/>
                    <a:pt x="4795" y="1213"/>
                  </a:cubicBezTo>
                  <a:cubicBezTo>
                    <a:pt x="4795" y="1213"/>
                    <a:pt x="4787" y="1213"/>
                    <a:pt x="4787" y="1221"/>
                  </a:cubicBezTo>
                  <a:cubicBezTo>
                    <a:pt x="4780" y="1228"/>
                    <a:pt x="4780" y="1236"/>
                    <a:pt x="4780" y="1243"/>
                  </a:cubicBezTo>
                  <a:cubicBezTo>
                    <a:pt x="4772" y="1258"/>
                    <a:pt x="4765" y="1266"/>
                    <a:pt x="4750" y="1281"/>
                  </a:cubicBezTo>
                  <a:cubicBezTo>
                    <a:pt x="4742" y="1281"/>
                    <a:pt x="4735" y="1288"/>
                    <a:pt x="4727" y="1296"/>
                  </a:cubicBezTo>
                  <a:cubicBezTo>
                    <a:pt x="4712" y="1311"/>
                    <a:pt x="4690" y="1318"/>
                    <a:pt x="4690" y="1333"/>
                  </a:cubicBezTo>
                  <a:cubicBezTo>
                    <a:pt x="4690" y="1370"/>
                    <a:pt x="4697" y="1393"/>
                    <a:pt x="4705" y="1423"/>
                  </a:cubicBezTo>
                  <a:cubicBezTo>
                    <a:pt x="4705" y="1446"/>
                    <a:pt x="4697" y="1460"/>
                    <a:pt x="4705" y="1476"/>
                  </a:cubicBezTo>
                  <a:cubicBezTo>
                    <a:pt x="4705" y="1483"/>
                    <a:pt x="4720" y="1476"/>
                    <a:pt x="4720" y="1483"/>
                  </a:cubicBezTo>
                  <a:cubicBezTo>
                    <a:pt x="4720" y="1490"/>
                    <a:pt x="4727" y="1498"/>
                    <a:pt x="4727" y="1505"/>
                  </a:cubicBezTo>
                  <a:cubicBezTo>
                    <a:pt x="4727" y="1520"/>
                    <a:pt x="4712" y="1520"/>
                    <a:pt x="4705" y="1520"/>
                  </a:cubicBezTo>
                  <a:cubicBezTo>
                    <a:pt x="4690" y="1520"/>
                    <a:pt x="4682" y="1505"/>
                    <a:pt x="4667" y="1505"/>
                  </a:cubicBezTo>
                  <a:cubicBezTo>
                    <a:pt x="4645" y="1505"/>
                    <a:pt x="4637" y="1528"/>
                    <a:pt x="4615" y="1528"/>
                  </a:cubicBezTo>
                  <a:cubicBezTo>
                    <a:pt x="4600" y="1528"/>
                    <a:pt x="4592" y="1513"/>
                    <a:pt x="4577" y="1513"/>
                  </a:cubicBezTo>
                  <a:cubicBezTo>
                    <a:pt x="4570" y="1513"/>
                    <a:pt x="4570" y="1520"/>
                    <a:pt x="4562" y="1520"/>
                  </a:cubicBezTo>
                  <a:cubicBezTo>
                    <a:pt x="4540" y="1528"/>
                    <a:pt x="4532" y="1528"/>
                    <a:pt x="4510" y="1528"/>
                  </a:cubicBezTo>
                  <a:cubicBezTo>
                    <a:pt x="4517" y="1535"/>
                    <a:pt x="4525" y="1543"/>
                    <a:pt x="4525" y="1550"/>
                  </a:cubicBezTo>
                  <a:cubicBezTo>
                    <a:pt x="4525" y="1580"/>
                    <a:pt x="4525" y="1580"/>
                    <a:pt x="4525" y="1580"/>
                  </a:cubicBezTo>
                  <a:cubicBezTo>
                    <a:pt x="4495" y="1580"/>
                    <a:pt x="4480" y="1580"/>
                    <a:pt x="4457" y="1588"/>
                  </a:cubicBezTo>
                  <a:cubicBezTo>
                    <a:pt x="4443" y="1595"/>
                    <a:pt x="4427" y="1603"/>
                    <a:pt x="4405" y="1610"/>
                  </a:cubicBezTo>
                  <a:cubicBezTo>
                    <a:pt x="4383" y="1610"/>
                    <a:pt x="4367" y="1610"/>
                    <a:pt x="4345" y="1610"/>
                  </a:cubicBezTo>
                  <a:cubicBezTo>
                    <a:pt x="4323" y="1618"/>
                    <a:pt x="4300" y="1610"/>
                    <a:pt x="4300" y="1633"/>
                  </a:cubicBezTo>
                  <a:cubicBezTo>
                    <a:pt x="4300" y="1640"/>
                    <a:pt x="4308" y="1640"/>
                    <a:pt x="4308" y="1648"/>
                  </a:cubicBezTo>
                  <a:cubicBezTo>
                    <a:pt x="4308" y="1663"/>
                    <a:pt x="4308" y="1678"/>
                    <a:pt x="4300" y="1678"/>
                  </a:cubicBezTo>
                  <a:cubicBezTo>
                    <a:pt x="4315" y="1685"/>
                    <a:pt x="4330" y="1685"/>
                    <a:pt x="4330" y="1700"/>
                  </a:cubicBezTo>
                  <a:cubicBezTo>
                    <a:pt x="4330" y="1708"/>
                    <a:pt x="4323" y="1723"/>
                    <a:pt x="4323" y="1738"/>
                  </a:cubicBezTo>
                  <a:cubicBezTo>
                    <a:pt x="4315" y="1760"/>
                    <a:pt x="4308" y="1783"/>
                    <a:pt x="4308" y="1813"/>
                  </a:cubicBezTo>
                  <a:cubicBezTo>
                    <a:pt x="4300" y="1850"/>
                    <a:pt x="4263" y="1865"/>
                    <a:pt x="4263" y="1910"/>
                  </a:cubicBezTo>
                  <a:cubicBezTo>
                    <a:pt x="4263" y="1918"/>
                    <a:pt x="4270" y="1918"/>
                    <a:pt x="4270" y="1925"/>
                  </a:cubicBezTo>
                  <a:cubicBezTo>
                    <a:pt x="4270" y="1933"/>
                    <a:pt x="4270" y="1948"/>
                    <a:pt x="4270" y="1963"/>
                  </a:cubicBezTo>
                  <a:cubicBezTo>
                    <a:pt x="4293" y="1963"/>
                    <a:pt x="4315" y="1955"/>
                    <a:pt x="4330" y="1970"/>
                  </a:cubicBezTo>
                  <a:cubicBezTo>
                    <a:pt x="4345" y="1985"/>
                    <a:pt x="4338" y="2000"/>
                    <a:pt x="4338" y="2023"/>
                  </a:cubicBezTo>
                  <a:cubicBezTo>
                    <a:pt x="4338" y="2038"/>
                    <a:pt x="4338" y="2045"/>
                    <a:pt x="4338" y="2060"/>
                  </a:cubicBezTo>
                  <a:cubicBezTo>
                    <a:pt x="4338" y="2060"/>
                    <a:pt x="4323" y="2060"/>
                    <a:pt x="4323" y="2068"/>
                  </a:cubicBezTo>
                  <a:lnTo>
                    <a:pt x="4323" y="2075"/>
                  </a:lnTo>
                  <a:cubicBezTo>
                    <a:pt x="4323" y="2098"/>
                    <a:pt x="4330" y="2112"/>
                    <a:pt x="4330" y="2128"/>
                  </a:cubicBezTo>
                  <a:cubicBezTo>
                    <a:pt x="4338" y="2135"/>
                    <a:pt x="4330" y="2142"/>
                    <a:pt x="4338" y="2158"/>
                  </a:cubicBezTo>
                  <a:cubicBezTo>
                    <a:pt x="4345" y="2172"/>
                    <a:pt x="4360" y="2172"/>
                    <a:pt x="4360" y="2195"/>
                  </a:cubicBezTo>
                  <a:cubicBezTo>
                    <a:pt x="4360" y="2210"/>
                    <a:pt x="4353" y="2217"/>
                    <a:pt x="4345" y="2232"/>
                  </a:cubicBezTo>
                  <a:cubicBezTo>
                    <a:pt x="4338" y="2247"/>
                    <a:pt x="4345" y="2262"/>
                    <a:pt x="4345" y="2277"/>
                  </a:cubicBezTo>
                  <a:cubicBezTo>
                    <a:pt x="4345" y="2292"/>
                    <a:pt x="4338" y="2292"/>
                    <a:pt x="4338" y="2307"/>
                  </a:cubicBezTo>
                  <a:cubicBezTo>
                    <a:pt x="4330" y="2315"/>
                    <a:pt x="4338" y="2330"/>
                    <a:pt x="4330" y="2345"/>
                  </a:cubicBezTo>
                  <a:lnTo>
                    <a:pt x="4330" y="2345"/>
                  </a:lnTo>
                  <a:cubicBezTo>
                    <a:pt x="4315" y="2345"/>
                    <a:pt x="4315" y="2345"/>
                    <a:pt x="4315" y="2345"/>
                  </a:cubicBezTo>
                  <a:cubicBezTo>
                    <a:pt x="4308" y="2330"/>
                    <a:pt x="4315" y="2315"/>
                    <a:pt x="4300" y="2307"/>
                  </a:cubicBezTo>
                  <a:cubicBezTo>
                    <a:pt x="4293" y="2292"/>
                    <a:pt x="4278" y="2307"/>
                    <a:pt x="4263" y="2292"/>
                  </a:cubicBezTo>
                  <a:cubicBezTo>
                    <a:pt x="4255" y="2292"/>
                    <a:pt x="4263" y="2277"/>
                    <a:pt x="4255" y="2270"/>
                  </a:cubicBezTo>
                  <a:cubicBezTo>
                    <a:pt x="4255" y="2255"/>
                    <a:pt x="4248" y="2247"/>
                    <a:pt x="4240" y="2232"/>
                  </a:cubicBezTo>
                  <a:cubicBezTo>
                    <a:pt x="4233" y="2217"/>
                    <a:pt x="4218" y="2217"/>
                    <a:pt x="4203" y="2210"/>
                  </a:cubicBezTo>
                  <a:cubicBezTo>
                    <a:pt x="4188" y="2202"/>
                    <a:pt x="4180" y="2187"/>
                    <a:pt x="4173" y="2172"/>
                  </a:cubicBezTo>
                  <a:cubicBezTo>
                    <a:pt x="4165" y="2202"/>
                    <a:pt x="4158" y="2225"/>
                    <a:pt x="4143" y="2247"/>
                  </a:cubicBezTo>
                  <a:cubicBezTo>
                    <a:pt x="4135" y="2255"/>
                    <a:pt x="4128" y="2247"/>
                    <a:pt x="4128" y="2255"/>
                  </a:cubicBezTo>
                  <a:cubicBezTo>
                    <a:pt x="4113" y="2270"/>
                    <a:pt x="4098" y="2270"/>
                    <a:pt x="4075" y="2270"/>
                  </a:cubicBezTo>
                  <a:cubicBezTo>
                    <a:pt x="4053" y="2270"/>
                    <a:pt x="4045" y="2270"/>
                    <a:pt x="4023" y="2270"/>
                  </a:cubicBezTo>
                  <a:cubicBezTo>
                    <a:pt x="4023" y="2285"/>
                    <a:pt x="4023" y="2292"/>
                    <a:pt x="4023" y="2300"/>
                  </a:cubicBezTo>
                  <a:cubicBezTo>
                    <a:pt x="4023" y="2337"/>
                    <a:pt x="4030" y="2352"/>
                    <a:pt x="4030" y="2390"/>
                  </a:cubicBezTo>
                  <a:cubicBezTo>
                    <a:pt x="4030" y="2397"/>
                    <a:pt x="4030" y="2397"/>
                    <a:pt x="4023" y="2405"/>
                  </a:cubicBezTo>
                  <a:cubicBezTo>
                    <a:pt x="3963" y="2405"/>
                    <a:pt x="3963" y="2405"/>
                    <a:pt x="3963" y="2405"/>
                  </a:cubicBezTo>
                  <a:cubicBezTo>
                    <a:pt x="3970" y="2442"/>
                    <a:pt x="3978" y="2480"/>
                    <a:pt x="3948" y="2495"/>
                  </a:cubicBezTo>
                  <a:cubicBezTo>
                    <a:pt x="3918" y="2517"/>
                    <a:pt x="3896" y="2525"/>
                    <a:pt x="3858" y="2532"/>
                  </a:cubicBezTo>
                  <a:cubicBezTo>
                    <a:pt x="3858" y="2547"/>
                    <a:pt x="3858" y="2555"/>
                    <a:pt x="3858" y="2570"/>
                  </a:cubicBezTo>
                  <a:cubicBezTo>
                    <a:pt x="3858" y="2577"/>
                    <a:pt x="3843" y="2585"/>
                    <a:pt x="3836" y="2592"/>
                  </a:cubicBezTo>
                  <a:cubicBezTo>
                    <a:pt x="3828" y="2599"/>
                    <a:pt x="3820" y="2615"/>
                    <a:pt x="3813" y="2615"/>
                  </a:cubicBezTo>
                  <a:cubicBezTo>
                    <a:pt x="3798" y="2615"/>
                    <a:pt x="3790" y="2607"/>
                    <a:pt x="3776" y="2607"/>
                  </a:cubicBezTo>
                  <a:cubicBezTo>
                    <a:pt x="3768" y="2599"/>
                    <a:pt x="3768" y="2592"/>
                    <a:pt x="3753" y="2592"/>
                  </a:cubicBezTo>
                  <a:cubicBezTo>
                    <a:pt x="3738" y="2592"/>
                    <a:pt x="3723" y="2615"/>
                    <a:pt x="3716" y="2629"/>
                  </a:cubicBezTo>
                  <a:lnTo>
                    <a:pt x="3716" y="2629"/>
                  </a:lnTo>
                  <a:cubicBezTo>
                    <a:pt x="3701" y="2637"/>
                    <a:pt x="3693" y="2629"/>
                    <a:pt x="3678" y="2637"/>
                  </a:cubicBezTo>
                  <a:cubicBezTo>
                    <a:pt x="3656" y="2645"/>
                    <a:pt x="3641" y="2659"/>
                    <a:pt x="3618" y="2659"/>
                  </a:cubicBezTo>
                  <a:cubicBezTo>
                    <a:pt x="3603" y="2659"/>
                    <a:pt x="3603" y="2659"/>
                    <a:pt x="3588" y="2659"/>
                  </a:cubicBezTo>
                  <a:cubicBezTo>
                    <a:pt x="3566" y="2667"/>
                    <a:pt x="3543" y="2675"/>
                    <a:pt x="3513" y="2675"/>
                  </a:cubicBezTo>
                  <a:cubicBezTo>
                    <a:pt x="3513" y="2682"/>
                    <a:pt x="3513" y="2689"/>
                    <a:pt x="3513" y="2689"/>
                  </a:cubicBezTo>
                  <a:cubicBezTo>
                    <a:pt x="3513" y="2712"/>
                    <a:pt x="3528" y="2727"/>
                    <a:pt x="3528" y="2749"/>
                  </a:cubicBezTo>
                  <a:cubicBezTo>
                    <a:pt x="3528" y="2757"/>
                    <a:pt x="3521" y="2757"/>
                    <a:pt x="3513" y="2757"/>
                  </a:cubicBezTo>
                  <a:cubicBezTo>
                    <a:pt x="3491" y="2764"/>
                    <a:pt x="3476" y="2757"/>
                    <a:pt x="3461" y="2764"/>
                  </a:cubicBezTo>
                  <a:cubicBezTo>
                    <a:pt x="3446" y="2772"/>
                    <a:pt x="3446" y="2794"/>
                    <a:pt x="3438" y="2809"/>
                  </a:cubicBezTo>
                  <a:cubicBezTo>
                    <a:pt x="3431" y="2817"/>
                    <a:pt x="3423" y="2824"/>
                    <a:pt x="3416" y="2832"/>
                  </a:cubicBezTo>
                  <a:cubicBezTo>
                    <a:pt x="3401" y="2854"/>
                    <a:pt x="3408" y="2869"/>
                    <a:pt x="3393" y="2899"/>
                  </a:cubicBezTo>
                  <a:cubicBezTo>
                    <a:pt x="3386" y="2929"/>
                    <a:pt x="3378" y="2944"/>
                    <a:pt x="3378" y="2974"/>
                  </a:cubicBezTo>
                  <a:cubicBezTo>
                    <a:pt x="3378" y="2997"/>
                    <a:pt x="3378" y="3012"/>
                    <a:pt x="3386" y="3034"/>
                  </a:cubicBezTo>
                  <a:cubicBezTo>
                    <a:pt x="3393" y="3057"/>
                    <a:pt x="3401" y="3072"/>
                    <a:pt x="3423" y="3079"/>
                  </a:cubicBezTo>
                  <a:cubicBezTo>
                    <a:pt x="3461" y="3087"/>
                    <a:pt x="3476" y="3087"/>
                    <a:pt x="3513" y="3087"/>
                  </a:cubicBezTo>
                  <a:cubicBezTo>
                    <a:pt x="3536" y="3087"/>
                    <a:pt x="3551" y="3079"/>
                    <a:pt x="3573" y="3079"/>
                  </a:cubicBezTo>
                  <a:cubicBezTo>
                    <a:pt x="3603" y="3079"/>
                    <a:pt x="3618" y="3079"/>
                    <a:pt x="3648" y="3079"/>
                  </a:cubicBezTo>
                  <a:cubicBezTo>
                    <a:pt x="3648" y="3154"/>
                    <a:pt x="3648" y="3154"/>
                    <a:pt x="3648" y="3154"/>
                  </a:cubicBezTo>
                  <a:cubicBezTo>
                    <a:pt x="3648" y="3184"/>
                    <a:pt x="3663" y="3199"/>
                    <a:pt x="3663" y="3229"/>
                  </a:cubicBezTo>
                  <a:cubicBezTo>
                    <a:pt x="3663" y="3252"/>
                    <a:pt x="3641" y="3259"/>
                    <a:pt x="3626" y="3281"/>
                  </a:cubicBezTo>
                  <a:cubicBezTo>
                    <a:pt x="3626" y="3281"/>
                    <a:pt x="3611" y="3281"/>
                    <a:pt x="3611" y="3289"/>
                  </a:cubicBezTo>
                  <a:cubicBezTo>
                    <a:pt x="3611" y="3297"/>
                    <a:pt x="3618" y="3304"/>
                    <a:pt x="3626" y="3311"/>
                  </a:cubicBezTo>
                  <a:cubicBezTo>
                    <a:pt x="3633" y="3341"/>
                    <a:pt x="3633" y="3364"/>
                    <a:pt x="3633" y="3401"/>
                  </a:cubicBezTo>
                  <a:cubicBezTo>
                    <a:pt x="3633" y="3409"/>
                    <a:pt x="3633" y="3416"/>
                    <a:pt x="3633" y="3424"/>
                  </a:cubicBezTo>
                  <a:cubicBezTo>
                    <a:pt x="3618" y="3424"/>
                    <a:pt x="3603" y="3431"/>
                    <a:pt x="3588" y="3424"/>
                  </a:cubicBezTo>
                  <a:cubicBezTo>
                    <a:pt x="3596" y="3446"/>
                    <a:pt x="3596" y="3469"/>
                    <a:pt x="3611" y="3476"/>
                  </a:cubicBezTo>
                  <a:cubicBezTo>
                    <a:pt x="3618" y="3484"/>
                    <a:pt x="3626" y="3476"/>
                    <a:pt x="3633" y="3484"/>
                  </a:cubicBezTo>
                  <a:cubicBezTo>
                    <a:pt x="3656" y="3506"/>
                    <a:pt x="3641" y="3529"/>
                    <a:pt x="3648" y="3559"/>
                  </a:cubicBezTo>
                  <a:cubicBezTo>
                    <a:pt x="3648" y="3581"/>
                    <a:pt x="3648" y="3604"/>
                    <a:pt x="3656" y="3626"/>
                  </a:cubicBezTo>
                  <a:cubicBezTo>
                    <a:pt x="3678" y="3656"/>
                    <a:pt x="3701" y="3656"/>
                    <a:pt x="3723" y="3686"/>
                  </a:cubicBezTo>
                  <a:lnTo>
                    <a:pt x="3723" y="3686"/>
                  </a:lnTo>
                  <a:cubicBezTo>
                    <a:pt x="3723" y="3694"/>
                    <a:pt x="3723" y="3701"/>
                    <a:pt x="3731" y="3709"/>
                  </a:cubicBezTo>
                  <a:cubicBezTo>
                    <a:pt x="3738" y="3739"/>
                    <a:pt x="3768" y="3746"/>
                    <a:pt x="3768" y="3776"/>
                  </a:cubicBezTo>
                  <a:cubicBezTo>
                    <a:pt x="3768" y="3784"/>
                    <a:pt x="3761" y="3784"/>
                    <a:pt x="3753" y="3791"/>
                  </a:cubicBezTo>
                  <a:lnTo>
                    <a:pt x="3753" y="3791"/>
                  </a:lnTo>
                  <a:cubicBezTo>
                    <a:pt x="3783" y="3806"/>
                    <a:pt x="3798" y="3806"/>
                    <a:pt x="3828" y="3806"/>
                  </a:cubicBezTo>
                  <a:cubicBezTo>
                    <a:pt x="3828" y="3821"/>
                    <a:pt x="3828" y="3836"/>
                    <a:pt x="3836" y="3844"/>
                  </a:cubicBezTo>
                  <a:cubicBezTo>
                    <a:pt x="3843" y="3851"/>
                    <a:pt x="3850" y="3844"/>
                    <a:pt x="3858" y="3851"/>
                  </a:cubicBezTo>
                  <a:cubicBezTo>
                    <a:pt x="3873" y="3851"/>
                    <a:pt x="3880" y="3866"/>
                    <a:pt x="3896" y="3874"/>
                  </a:cubicBezTo>
                  <a:cubicBezTo>
                    <a:pt x="3918" y="3881"/>
                    <a:pt x="3933" y="3874"/>
                    <a:pt x="3963" y="3874"/>
                  </a:cubicBezTo>
                  <a:cubicBezTo>
                    <a:pt x="4000" y="3881"/>
                    <a:pt x="4000" y="3881"/>
                    <a:pt x="4000" y="3881"/>
                  </a:cubicBezTo>
                  <a:lnTo>
                    <a:pt x="4000" y="3881"/>
                  </a:lnTo>
                  <a:cubicBezTo>
                    <a:pt x="4038" y="3941"/>
                    <a:pt x="4030" y="3993"/>
                    <a:pt x="4075" y="4046"/>
                  </a:cubicBezTo>
                  <a:cubicBezTo>
                    <a:pt x="4098" y="4068"/>
                    <a:pt x="4113" y="4091"/>
                    <a:pt x="4143" y="4106"/>
                  </a:cubicBezTo>
                  <a:cubicBezTo>
                    <a:pt x="4173" y="4121"/>
                    <a:pt x="4188" y="4128"/>
                    <a:pt x="4210" y="4143"/>
                  </a:cubicBezTo>
                  <a:cubicBezTo>
                    <a:pt x="4218" y="4151"/>
                    <a:pt x="4218" y="4158"/>
                    <a:pt x="4225" y="4166"/>
                  </a:cubicBezTo>
                  <a:lnTo>
                    <a:pt x="4225" y="4166"/>
                  </a:lnTo>
                  <a:cubicBezTo>
                    <a:pt x="4210" y="4181"/>
                    <a:pt x="4188" y="4173"/>
                    <a:pt x="4188" y="4196"/>
                  </a:cubicBezTo>
                  <a:cubicBezTo>
                    <a:pt x="4188" y="4226"/>
                    <a:pt x="4203" y="4241"/>
                    <a:pt x="4203" y="4271"/>
                  </a:cubicBezTo>
                  <a:cubicBezTo>
                    <a:pt x="4203" y="4286"/>
                    <a:pt x="4195" y="4301"/>
                    <a:pt x="4188" y="4316"/>
                  </a:cubicBezTo>
                  <a:cubicBezTo>
                    <a:pt x="4180" y="4331"/>
                    <a:pt x="4180" y="4338"/>
                    <a:pt x="4173" y="4346"/>
                  </a:cubicBezTo>
                  <a:cubicBezTo>
                    <a:pt x="4158" y="4361"/>
                    <a:pt x="4143" y="4361"/>
                    <a:pt x="4120" y="4368"/>
                  </a:cubicBezTo>
                  <a:lnTo>
                    <a:pt x="4113" y="4368"/>
                  </a:lnTo>
                  <a:cubicBezTo>
                    <a:pt x="4105" y="4376"/>
                    <a:pt x="4105" y="4383"/>
                    <a:pt x="4105" y="4383"/>
                  </a:cubicBezTo>
                  <a:cubicBezTo>
                    <a:pt x="4098" y="4391"/>
                    <a:pt x="4098" y="4398"/>
                    <a:pt x="4083" y="4406"/>
                  </a:cubicBezTo>
                  <a:cubicBezTo>
                    <a:pt x="4068" y="4421"/>
                    <a:pt x="4045" y="4406"/>
                    <a:pt x="4023" y="4421"/>
                  </a:cubicBezTo>
                  <a:cubicBezTo>
                    <a:pt x="4015" y="4421"/>
                    <a:pt x="4015" y="4428"/>
                    <a:pt x="4008" y="4428"/>
                  </a:cubicBezTo>
                  <a:cubicBezTo>
                    <a:pt x="4000" y="4436"/>
                    <a:pt x="3985" y="4443"/>
                    <a:pt x="3978" y="4458"/>
                  </a:cubicBezTo>
                  <a:lnTo>
                    <a:pt x="3978" y="4466"/>
                  </a:lnTo>
                  <a:cubicBezTo>
                    <a:pt x="3978" y="4488"/>
                    <a:pt x="3978" y="4503"/>
                    <a:pt x="3963" y="4518"/>
                  </a:cubicBezTo>
                  <a:lnTo>
                    <a:pt x="3963" y="4518"/>
                  </a:lnTo>
                  <a:cubicBezTo>
                    <a:pt x="3978" y="4518"/>
                    <a:pt x="3985" y="4526"/>
                    <a:pt x="4000" y="4526"/>
                  </a:cubicBezTo>
                  <a:cubicBezTo>
                    <a:pt x="4008" y="4526"/>
                    <a:pt x="4015" y="4518"/>
                    <a:pt x="4023" y="4518"/>
                  </a:cubicBezTo>
                  <a:cubicBezTo>
                    <a:pt x="4038" y="4518"/>
                    <a:pt x="4045" y="4518"/>
                    <a:pt x="4053" y="4526"/>
                  </a:cubicBezTo>
                  <a:cubicBezTo>
                    <a:pt x="4060" y="4548"/>
                    <a:pt x="4068" y="4563"/>
                    <a:pt x="4068" y="4593"/>
                  </a:cubicBezTo>
                  <a:cubicBezTo>
                    <a:pt x="4068" y="4608"/>
                    <a:pt x="4068" y="4616"/>
                    <a:pt x="4068" y="4630"/>
                  </a:cubicBezTo>
                  <a:cubicBezTo>
                    <a:pt x="4068" y="4638"/>
                    <a:pt x="4075" y="4645"/>
                    <a:pt x="4075" y="4653"/>
                  </a:cubicBezTo>
                  <a:cubicBezTo>
                    <a:pt x="4075" y="4690"/>
                    <a:pt x="4030" y="4698"/>
                    <a:pt x="4030" y="4735"/>
                  </a:cubicBezTo>
                  <a:cubicBezTo>
                    <a:pt x="4030" y="4750"/>
                    <a:pt x="4045" y="4758"/>
                    <a:pt x="4045" y="4765"/>
                  </a:cubicBezTo>
                  <a:cubicBezTo>
                    <a:pt x="4053" y="4803"/>
                    <a:pt x="4053" y="4825"/>
                    <a:pt x="4075" y="4848"/>
                  </a:cubicBezTo>
                  <a:cubicBezTo>
                    <a:pt x="4105" y="4870"/>
                    <a:pt x="4135" y="4878"/>
                    <a:pt x="4165" y="4885"/>
                  </a:cubicBezTo>
                  <a:lnTo>
                    <a:pt x="4165" y="4885"/>
                  </a:lnTo>
                  <a:cubicBezTo>
                    <a:pt x="4165" y="4893"/>
                    <a:pt x="4158" y="4900"/>
                    <a:pt x="4158" y="4900"/>
                  </a:cubicBezTo>
                  <a:cubicBezTo>
                    <a:pt x="4158" y="4908"/>
                    <a:pt x="4150" y="4900"/>
                    <a:pt x="4143" y="4908"/>
                  </a:cubicBezTo>
                  <a:cubicBezTo>
                    <a:pt x="4143" y="4915"/>
                    <a:pt x="4143" y="4923"/>
                    <a:pt x="4143" y="4930"/>
                  </a:cubicBezTo>
                  <a:cubicBezTo>
                    <a:pt x="4143" y="4968"/>
                    <a:pt x="4158" y="4990"/>
                    <a:pt x="4158" y="5027"/>
                  </a:cubicBezTo>
                  <a:cubicBezTo>
                    <a:pt x="4158" y="5095"/>
                    <a:pt x="4158" y="5095"/>
                    <a:pt x="4158" y="5095"/>
                  </a:cubicBezTo>
                  <a:cubicBezTo>
                    <a:pt x="4158" y="5117"/>
                    <a:pt x="4180" y="5117"/>
                    <a:pt x="4195" y="5133"/>
                  </a:cubicBezTo>
                  <a:cubicBezTo>
                    <a:pt x="4210" y="5140"/>
                    <a:pt x="4210" y="5163"/>
                    <a:pt x="4210" y="5177"/>
                  </a:cubicBezTo>
                  <a:cubicBezTo>
                    <a:pt x="4210" y="5207"/>
                    <a:pt x="4195" y="5222"/>
                    <a:pt x="4180" y="5245"/>
                  </a:cubicBezTo>
                  <a:cubicBezTo>
                    <a:pt x="4173" y="5260"/>
                    <a:pt x="4165" y="5267"/>
                    <a:pt x="4158" y="5282"/>
                  </a:cubicBezTo>
                  <a:cubicBezTo>
                    <a:pt x="4135" y="5327"/>
                    <a:pt x="4120" y="5357"/>
                    <a:pt x="4083" y="5395"/>
                  </a:cubicBezTo>
                  <a:cubicBezTo>
                    <a:pt x="4060" y="5417"/>
                    <a:pt x="4038" y="5425"/>
                    <a:pt x="4030" y="5455"/>
                  </a:cubicBezTo>
                  <a:cubicBezTo>
                    <a:pt x="4023" y="5477"/>
                    <a:pt x="4023" y="5492"/>
                    <a:pt x="4008" y="5507"/>
                  </a:cubicBezTo>
                  <a:cubicBezTo>
                    <a:pt x="3993" y="5530"/>
                    <a:pt x="3985" y="5537"/>
                    <a:pt x="3963" y="5552"/>
                  </a:cubicBezTo>
                  <a:cubicBezTo>
                    <a:pt x="3948" y="5560"/>
                    <a:pt x="3940" y="5567"/>
                    <a:pt x="3926" y="5582"/>
                  </a:cubicBezTo>
                  <a:cubicBezTo>
                    <a:pt x="3918" y="5590"/>
                    <a:pt x="3910" y="5605"/>
                    <a:pt x="3896" y="5605"/>
                  </a:cubicBezTo>
                  <a:cubicBezTo>
                    <a:pt x="3880" y="5605"/>
                    <a:pt x="3873" y="5590"/>
                    <a:pt x="3858" y="5575"/>
                  </a:cubicBezTo>
                  <a:cubicBezTo>
                    <a:pt x="3843" y="5567"/>
                    <a:pt x="3836" y="5560"/>
                    <a:pt x="3820" y="5545"/>
                  </a:cubicBezTo>
                  <a:cubicBezTo>
                    <a:pt x="3798" y="5530"/>
                    <a:pt x="3790" y="5515"/>
                    <a:pt x="3776" y="5492"/>
                  </a:cubicBezTo>
                  <a:cubicBezTo>
                    <a:pt x="3768" y="5485"/>
                    <a:pt x="3761" y="5477"/>
                    <a:pt x="3761" y="5455"/>
                  </a:cubicBezTo>
                  <a:cubicBezTo>
                    <a:pt x="3761" y="5432"/>
                    <a:pt x="3776" y="5425"/>
                    <a:pt x="3783" y="5395"/>
                  </a:cubicBezTo>
                  <a:cubicBezTo>
                    <a:pt x="3790" y="5380"/>
                    <a:pt x="3783" y="5372"/>
                    <a:pt x="3783" y="5350"/>
                  </a:cubicBezTo>
                  <a:cubicBezTo>
                    <a:pt x="3783" y="5260"/>
                    <a:pt x="3783" y="5260"/>
                    <a:pt x="3783" y="5260"/>
                  </a:cubicBezTo>
                  <a:cubicBezTo>
                    <a:pt x="3783" y="5237"/>
                    <a:pt x="3783" y="5222"/>
                    <a:pt x="3790" y="5207"/>
                  </a:cubicBezTo>
                  <a:cubicBezTo>
                    <a:pt x="3798" y="5192"/>
                    <a:pt x="3813" y="5192"/>
                    <a:pt x="3813" y="5177"/>
                  </a:cubicBezTo>
                  <a:cubicBezTo>
                    <a:pt x="3813" y="5147"/>
                    <a:pt x="3798" y="5133"/>
                    <a:pt x="3798" y="5103"/>
                  </a:cubicBezTo>
                  <a:cubicBezTo>
                    <a:pt x="3798" y="5080"/>
                    <a:pt x="3798" y="5057"/>
                    <a:pt x="3806" y="5035"/>
                  </a:cubicBezTo>
                  <a:cubicBezTo>
                    <a:pt x="3820" y="5035"/>
                    <a:pt x="3820" y="5043"/>
                    <a:pt x="3836" y="5043"/>
                  </a:cubicBezTo>
                  <a:cubicBezTo>
                    <a:pt x="3896" y="5043"/>
                    <a:pt x="3896" y="5043"/>
                    <a:pt x="3896" y="5043"/>
                  </a:cubicBezTo>
                  <a:cubicBezTo>
                    <a:pt x="3910" y="5043"/>
                    <a:pt x="3926" y="5035"/>
                    <a:pt x="3926" y="5020"/>
                  </a:cubicBezTo>
                  <a:cubicBezTo>
                    <a:pt x="3926" y="4983"/>
                    <a:pt x="3896" y="4968"/>
                    <a:pt x="3866" y="4945"/>
                  </a:cubicBezTo>
                  <a:cubicBezTo>
                    <a:pt x="3850" y="4938"/>
                    <a:pt x="3836" y="4930"/>
                    <a:pt x="3828" y="4915"/>
                  </a:cubicBezTo>
                  <a:cubicBezTo>
                    <a:pt x="3820" y="4915"/>
                    <a:pt x="3820" y="4908"/>
                    <a:pt x="3813" y="4900"/>
                  </a:cubicBezTo>
                  <a:cubicBezTo>
                    <a:pt x="3806" y="4900"/>
                    <a:pt x="3776" y="4908"/>
                    <a:pt x="3761" y="4908"/>
                  </a:cubicBezTo>
                  <a:cubicBezTo>
                    <a:pt x="3776" y="4900"/>
                    <a:pt x="3776" y="4900"/>
                    <a:pt x="3776" y="4900"/>
                  </a:cubicBezTo>
                  <a:cubicBezTo>
                    <a:pt x="3753" y="4900"/>
                    <a:pt x="3738" y="4900"/>
                    <a:pt x="3716" y="4900"/>
                  </a:cubicBezTo>
                  <a:cubicBezTo>
                    <a:pt x="3686" y="4900"/>
                    <a:pt x="3671" y="4908"/>
                    <a:pt x="3641" y="4908"/>
                  </a:cubicBezTo>
                  <a:cubicBezTo>
                    <a:pt x="3618" y="4915"/>
                    <a:pt x="3603" y="4908"/>
                    <a:pt x="3581" y="4915"/>
                  </a:cubicBezTo>
                  <a:cubicBezTo>
                    <a:pt x="3573" y="4923"/>
                    <a:pt x="3573" y="4930"/>
                    <a:pt x="3566" y="4938"/>
                  </a:cubicBezTo>
                  <a:cubicBezTo>
                    <a:pt x="3551" y="4960"/>
                    <a:pt x="3543" y="4968"/>
                    <a:pt x="3528" y="4983"/>
                  </a:cubicBezTo>
                  <a:cubicBezTo>
                    <a:pt x="3521" y="4998"/>
                    <a:pt x="3513" y="5005"/>
                    <a:pt x="3498" y="5020"/>
                  </a:cubicBezTo>
                  <a:cubicBezTo>
                    <a:pt x="3483" y="5027"/>
                    <a:pt x="3468" y="5035"/>
                    <a:pt x="3468" y="5057"/>
                  </a:cubicBezTo>
                  <a:cubicBezTo>
                    <a:pt x="3468" y="5073"/>
                    <a:pt x="3476" y="5080"/>
                    <a:pt x="3491" y="5087"/>
                  </a:cubicBezTo>
                  <a:cubicBezTo>
                    <a:pt x="3461" y="5125"/>
                    <a:pt x="3431" y="5147"/>
                    <a:pt x="3386" y="5170"/>
                  </a:cubicBezTo>
                  <a:cubicBezTo>
                    <a:pt x="3363" y="5185"/>
                    <a:pt x="3356" y="5200"/>
                    <a:pt x="3333" y="5207"/>
                  </a:cubicBezTo>
                  <a:cubicBezTo>
                    <a:pt x="3318" y="5215"/>
                    <a:pt x="3311" y="5215"/>
                    <a:pt x="3296" y="5230"/>
                  </a:cubicBezTo>
                  <a:cubicBezTo>
                    <a:pt x="3288" y="5230"/>
                    <a:pt x="3288" y="5245"/>
                    <a:pt x="3288" y="5260"/>
                  </a:cubicBezTo>
                  <a:cubicBezTo>
                    <a:pt x="3288" y="5267"/>
                    <a:pt x="3296" y="5275"/>
                    <a:pt x="3296" y="5290"/>
                  </a:cubicBezTo>
                  <a:cubicBezTo>
                    <a:pt x="3296" y="5335"/>
                    <a:pt x="3281" y="5372"/>
                    <a:pt x="3243" y="5395"/>
                  </a:cubicBezTo>
                  <a:cubicBezTo>
                    <a:pt x="3214" y="5417"/>
                    <a:pt x="3198" y="5440"/>
                    <a:pt x="3176" y="5462"/>
                  </a:cubicBezTo>
                  <a:cubicBezTo>
                    <a:pt x="3161" y="5485"/>
                    <a:pt x="3138" y="5492"/>
                    <a:pt x="3138" y="5522"/>
                  </a:cubicBezTo>
                  <a:cubicBezTo>
                    <a:pt x="3138" y="5560"/>
                    <a:pt x="3146" y="5590"/>
                    <a:pt x="3168" y="5627"/>
                  </a:cubicBezTo>
                  <a:cubicBezTo>
                    <a:pt x="3101" y="5620"/>
                    <a:pt x="3078" y="5582"/>
                    <a:pt x="3011" y="5560"/>
                  </a:cubicBezTo>
                  <a:cubicBezTo>
                    <a:pt x="2981" y="5545"/>
                    <a:pt x="2959" y="5545"/>
                    <a:pt x="2921" y="5537"/>
                  </a:cubicBezTo>
                  <a:cubicBezTo>
                    <a:pt x="2891" y="5530"/>
                    <a:pt x="2876" y="5522"/>
                    <a:pt x="2846" y="5522"/>
                  </a:cubicBezTo>
                  <a:cubicBezTo>
                    <a:pt x="2809" y="5522"/>
                    <a:pt x="2786" y="5537"/>
                    <a:pt x="2749" y="5545"/>
                  </a:cubicBezTo>
                  <a:cubicBezTo>
                    <a:pt x="2734" y="5552"/>
                    <a:pt x="2726" y="5552"/>
                    <a:pt x="2711" y="5552"/>
                  </a:cubicBezTo>
                  <a:cubicBezTo>
                    <a:pt x="2704" y="5560"/>
                    <a:pt x="2696" y="5567"/>
                    <a:pt x="2689" y="5567"/>
                  </a:cubicBezTo>
                  <a:cubicBezTo>
                    <a:pt x="2674" y="5567"/>
                    <a:pt x="2666" y="5560"/>
                    <a:pt x="2651" y="5552"/>
                  </a:cubicBezTo>
                  <a:cubicBezTo>
                    <a:pt x="2621" y="5545"/>
                    <a:pt x="2607" y="5545"/>
                    <a:pt x="2577" y="5537"/>
                  </a:cubicBezTo>
                  <a:cubicBezTo>
                    <a:pt x="2524" y="5537"/>
                    <a:pt x="2502" y="5537"/>
                    <a:pt x="2449" y="5537"/>
                  </a:cubicBezTo>
                  <a:cubicBezTo>
                    <a:pt x="2382" y="5537"/>
                    <a:pt x="2337" y="5537"/>
                    <a:pt x="2269" y="5545"/>
                  </a:cubicBezTo>
                  <a:cubicBezTo>
                    <a:pt x="2247" y="5552"/>
                    <a:pt x="2232" y="5552"/>
                    <a:pt x="2209" y="5560"/>
                  </a:cubicBezTo>
                  <a:cubicBezTo>
                    <a:pt x="2187" y="5567"/>
                    <a:pt x="2164" y="5560"/>
                    <a:pt x="2142" y="5567"/>
                  </a:cubicBezTo>
                  <a:cubicBezTo>
                    <a:pt x="2059" y="5582"/>
                    <a:pt x="2015" y="5597"/>
                    <a:pt x="1940" y="5620"/>
                  </a:cubicBezTo>
                  <a:cubicBezTo>
                    <a:pt x="1926" y="5627"/>
                    <a:pt x="1910" y="5635"/>
                    <a:pt x="1888" y="5635"/>
                  </a:cubicBezTo>
                  <a:cubicBezTo>
                    <a:pt x="1880" y="5635"/>
                    <a:pt x="1873" y="5635"/>
                    <a:pt x="1866" y="5635"/>
                  </a:cubicBezTo>
                  <a:cubicBezTo>
                    <a:pt x="1850" y="5642"/>
                    <a:pt x="1843" y="5650"/>
                    <a:pt x="1828" y="5650"/>
                  </a:cubicBezTo>
                  <a:cubicBezTo>
                    <a:pt x="1820" y="5650"/>
                    <a:pt x="1820" y="5642"/>
                    <a:pt x="1813" y="5642"/>
                  </a:cubicBezTo>
                  <a:cubicBezTo>
                    <a:pt x="1828" y="5597"/>
                    <a:pt x="1843" y="5582"/>
                    <a:pt x="1873" y="5537"/>
                  </a:cubicBezTo>
                  <a:cubicBezTo>
                    <a:pt x="1888" y="5552"/>
                    <a:pt x="1896" y="5567"/>
                    <a:pt x="1910" y="5567"/>
                  </a:cubicBezTo>
                  <a:cubicBezTo>
                    <a:pt x="1933" y="5567"/>
                    <a:pt x="1940" y="5552"/>
                    <a:pt x="1955" y="5545"/>
                  </a:cubicBezTo>
                  <a:cubicBezTo>
                    <a:pt x="1993" y="5530"/>
                    <a:pt x="2023" y="5530"/>
                    <a:pt x="2044" y="5500"/>
                  </a:cubicBezTo>
                  <a:cubicBezTo>
                    <a:pt x="2067" y="5477"/>
                    <a:pt x="2082" y="5462"/>
                    <a:pt x="2112" y="5432"/>
                  </a:cubicBezTo>
                  <a:cubicBezTo>
                    <a:pt x="2134" y="5410"/>
                    <a:pt x="2157" y="5395"/>
                    <a:pt x="2157" y="5365"/>
                  </a:cubicBezTo>
                  <a:cubicBezTo>
                    <a:pt x="2157" y="5335"/>
                    <a:pt x="2119" y="5342"/>
                    <a:pt x="2097" y="5342"/>
                  </a:cubicBezTo>
                  <a:cubicBezTo>
                    <a:pt x="2067" y="5335"/>
                    <a:pt x="2044" y="5327"/>
                    <a:pt x="2015" y="5327"/>
                  </a:cubicBezTo>
                  <a:cubicBezTo>
                    <a:pt x="2008" y="5327"/>
                    <a:pt x="2008" y="5342"/>
                    <a:pt x="2000" y="5350"/>
                  </a:cubicBezTo>
                  <a:cubicBezTo>
                    <a:pt x="1993" y="5365"/>
                    <a:pt x="1985" y="5380"/>
                    <a:pt x="1970" y="5380"/>
                  </a:cubicBezTo>
                  <a:cubicBezTo>
                    <a:pt x="1955" y="5380"/>
                    <a:pt x="1948" y="5372"/>
                    <a:pt x="1933" y="5372"/>
                  </a:cubicBezTo>
                  <a:cubicBezTo>
                    <a:pt x="1903" y="5372"/>
                    <a:pt x="1896" y="5372"/>
                    <a:pt x="1866" y="5372"/>
                  </a:cubicBezTo>
                  <a:cubicBezTo>
                    <a:pt x="1843" y="5372"/>
                    <a:pt x="1828" y="5380"/>
                    <a:pt x="1813" y="5372"/>
                  </a:cubicBezTo>
                  <a:cubicBezTo>
                    <a:pt x="1783" y="5372"/>
                    <a:pt x="1783" y="5342"/>
                    <a:pt x="1768" y="5320"/>
                  </a:cubicBezTo>
                  <a:cubicBezTo>
                    <a:pt x="1761" y="5312"/>
                    <a:pt x="1753" y="5312"/>
                    <a:pt x="1753" y="5297"/>
                  </a:cubicBezTo>
                  <a:cubicBezTo>
                    <a:pt x="1738" y="5267"/>
                    <a:pt x="1738" y="5245"/>
                    <a:pt x="1716" y="5222"/>
                  </a:cubicBezTo>
                  <a:cubicBezTo>
                    <a:pt x="1701" y="5230"/>
                    <a:pt x="1701" y="5230"/>
                    <a:pt x="1701" y="5230"/>
                  </a:cubicBezTo>
                  <a:cubicBezTo>
                    <a:pt x="1693" y="5252"/>
                    <a:pt x="1678" y="5275"/>
                    <a:pt x="1678" y="5305"/>
                  </a:cubicBezTo>
                  <a:cubicBezTo>
                    <a:pt x="1678" y="5335"/>
                    <a:pt x="1693" y="5342"/>
                    <a:pt x="1701" y="5365"/>
                  </a:cubicBezTo>
                  <a:cubicBezTo>
                    <a:pt x="1708" y="5402"/>
                    <a:pt x="1716" y="5425"/>
                    <a:pt x="1738" y="5455"/>
                  </a:cubicBezTo>
                  <a:cubicBezTo>
                    <a:pt x="1738" y="5462"/>
                    <a:pt x="1738" y="5462"/>
                    <a:pt x="1738" y="5462"/>
                  </a:cubicBezTo>
                  <a:cubicBezTo>
                    <a:pt x="1701" y="5455"/>
                    <a:pt x="1678" y="5455"/>
                    <a:pt x="1648" y="5440"/>
                  </a:cubicBezTo>
                  <a:cubicBezTo>
                    <a:pt x="1618" y="5432"/>
                    <a:pt x="1596" y="5417"/>
                    <a:pt x="1596" y="5387"/>
                  </a:cubicBezTo>
                  <a:cubicBezTo>
                    <a:pt x="1596" y="5350"/>
                    <a:pt x="1603" y="5335"/>
                    <a:pt x="1611" y="5297"/>
                  </a:cubicBezTo>
                  <a:cubicBezTo>
                    <a:pt x="1581" y="5170"/>
                    <a:pt x="1581" y="5170"/>
                    <a:pt x="1581" y="5170"/>
                  </a:cubicBezTo>
                  <a:cubicBezTo>
                    <a:pt x="1581" y="5125"/>
                    <a:pt x="1581" y="5087"/>
                    <a:pt x="1603" y="5043"/>
                  </a:cubicBezTo>
                  <a:cubicBezTo>
                    <a:pt x="1603" y="5027"/>
                    <a:pt x="1618" y="5020"/>
                    <a:pt x="1618" y="5005"/>
                  </a:cubicBezTo>
                  <a:cubicBezTo>
                    <a:pt x="1618" y="4983"/>
                    <a:pt x="1618" y="4983"/>
                    <a:pt x="1618" y="4983"/>
                  </a:cubicBezTo>
                  <a:cubicBezTo>
                    <a:pt x="1596" y="4983"/>
                    <a:pt x="1596" y="4983"/>
                    <a:pt x="1596" y="4983"/>
                  </a:cubicBezTo>
                  <a:cubicBezTo>
                    <a:pt x="1566" y="4983"/>
                    <a:pt x="1558" y="4998"/>
                    <a:pt x="1528" y="5013"/>
                  </a:cubicBezTo>
                  <a:cubicBezTo>
                    <a:pt x="1521" y="5013"/>
                    <a:pt x="1513" y="5020"/>
                    <a:pt x="1498" y="5020"/>
                  </a:cubicBezTo>
                  <a:lnTo>
                    <a:pt x="1498" y="5020"/>
                  </a:lnTo>
                  <a:cubicBezTo>
                    <a:pt x="1491" y="5013"/>
                    <a:pt x="1483" y="4990"/>
                    <a:pt x="1476" y="4975"/>
                  </a:cubicBezTo>
                  <a:cubicBezTo>
                    <a:pt x="1468" y="4968"/>
                    <a:pt x="1468" y="4968"/>
                    <a:pt x="1461" y="4968"/>
                  </a:cubicBezTo>
                  <a:cubicBezTo>
                    <a:pt x="1453" y="4953"/>
                    <a:pt x="1453" y="4945"/>
                    <a:pt x="1453" y="4930"/>
                  </a:cubicBezTo>
                  <a:cubicBezTo>
                    <a:pt x="1438" y="4908"/>
                    <a:pt x="1431" y="4900"/>
                    <a:pt x="1416" y="4878"/>
                  </a:cubicBezTo>
                  <a:lnTo>
                    <a:pt x="1416" y="4878"/>
                  </a:lnTo>
                  <a:cubicBezTo>
                    <a:pt x="1393" y="4863"/>
                    <a:pt x="1379" y="4848"/>
                    <a:pt x="1356" y="4848"/>
                  </a:cubicBezTo>
                  <a:cubicBezTo>
                    <a:pt x="1349" y="4848"/>
                    <a:pt x="1333" y="4848"/>
                    <a:pt x="1333" y="4848"/>
                  </a:cubicBezTo>
                  <a:cubicBezTo>
                    <a:pt x="1326" y="4840"/>
                    <a:pt x="1326" y="4825"/>
                    <a:pt x="1319" y="4818"/>
                  </a:cubicBezTo>
                  <a:cubicBezTo>
                    <a:pt x="1311" y="4795"/>
                    <a:pt x="1289" y="4795"/>
                    <a:pt x="1281" y="4773"/>
                  </a:cubicBezTo>
                  <a:cubicBezTo>
                    <a:pt x="1266" y="4750"/>
                    <a:pt x="1259" y="4735"/>
                    <a:pt x="1251" y="4713"/>
                  </a:cubicBezTo>
                  <a:cubicBezTo>
                    <a:pt x="1243" y="4713"/>
                    <a:pt x="1236" y="4713"/>
                    <a:pt x="1221" y="4713"/>
                  </a:cubicBezTo>
                  <a:cubicBezTo>
                    <a:pt x="1214" y="4720"/>
                    <a:pt x="1214" y="4728"/>
                    <a:pt x="1214" y="4743"/>
                  </a:cubicBezTo>
                  <a:cubicBezTo>
                    <a:pt x="1206" y="4743"/>
                    <a:pt x="1206" y="4743"/>
                    <a:pt x="1199" y="4750"/>
                  </a:cubicBezTo>
                  <a:cubicBezTo>
                    <a:pt x="1169" y="4735"/>
                    <a:pt x="1146" y="4735"/>
                    <a:pt x="1109" y="4735"/>
                  </a:cubicBezTo>
                  <a:lnTo>
                    <a:pt x="1109" y="4735"/>
                  </a:lnTo>
                  <a:cubicBezTo>
                    <a:pt x="1109" y="4705"/>
                    <a:pt x="1094" y="4683"/>
                    <a:pt x="1079" y="4653"/>
                  </a:cubicBezTo>
                  <a:cubicBezTo>
                    <a:pt x="1086" y="4645"/>
                    <a:pt x="1101" y="4638"/>
                    <a:pt x="1109" y="4623"/>
                  </a:cubicBezTo>
                  <a:cubicBezTo>
                    <a:pt x="1116" y="4600"/>
                    <a:pt x="1101" y="4586"/>
                    <a:pt x="1109" y="4556"/>
                  </a:cubicBezTo>
                  <a:cubicBezTo>
                    <a:pt x="1109" y="4540"/>
                    <a:pt x="1116" y="4526"/>
                    <a:pt x="1116" y="4510"/>
                  </a:cubicBezTo>
                  <a:cubicBezTo>
                    <a:pt x="1116" y="4488"/>
                    <a:pt x="1109" y="4481"/>
                    <a:pt x="1109" y="4466"/>
                  </a:cubicBezTo>
                  <a:cubicBezTo>
                    <a:pt x="1109" y="4451"/>
                    <a:pt x="1116" y="4443"/>
                    <a:pt x="1116" y="4436"/>
                  </a:cubicBezTo>
                  <a:cubicBezTo>
                    <a:pt x="1116" y="4406"/>
                    <a:pt x="1071" y="4398"/>
                    <a:pt x="1071" y="4368"/>
                  </a:cubicBezTo>
                  <a:cubicBezTo>
                    <a:pt x="1071" y="4353"/>
                    <a:pt x="1086" y="4346"/>
                    <a:pt x="1086" y="4331"/>
                  </a:cubicBezTo>
                  <a:cubicBezTo>
                    <a:pt x="1086" y="4308"/>
                    <a:pt x="1064" y="4301"/>
                    <a:pt x="1049" y="4286"/>
                  </a:cubicBezTo>
                  <a:cubicBezTo>
                    <a:pt x="1049" y="4293"/>
                    <a:pt x="1041" y="4301"/>
                    <a:pt x="1034" y="4308"/>
                  </a:cubicBezTo>
                  <a:cubicBezTo>
                    <a:pt x="1011" y="4286"/>
                    <a:pt x="1004" y="4256"/>
                    <a:pt x="1004" y="4226"/>
                  </a:cubicBezTo>
                  <a:cubicBezTo>
                    <a:pt x="1004" y="4211"/>
                    <a:pt x="1004" y="4203"/>
                    <a:pt x="1011" y="4196"/>
                  </a:cubicBezTo>
                  <a:cubicBezTo>
                    <a:pt x="989" y="4196"/>
                    <a:pt x="981" y="4196"/>
                    <a:pt x="966" y="4196"/>
                  </a:cubicBezTo>
                  <a:cubicBezTo>
                    <a:pt x="959" y="4173"/>
                    <a:pt x="959" y="4158"/>
                    <a:pt x="959" y="4136"/>
                  </a:cubicBezTo>
                  <a:lnTo>
                    <a:pt x="959" y="4136"/>
                  </a:lnTo>
                  <a:lnTo>
                    <a:pt x="951" y="4121"/>
                  </a:lnTo>
                  <a:cubicBezTo>
                    <a:pt x="936" y="4121"/>
                    <a:pt x="929" y="4128"/>
                    <a:pt x="914" y="4128"/>
                  </a:cubicBezTo>
                  <a:cubicBezTo>
                    <a:pt x="884" y="4128"/>
                    <a:pt x="869" y="4098"/>
                    <a:pt x="839" y="4098"/>
                  </a:cubicBezTo>
                  <a:cubicBezTo>
                    <a:pt x="831" y="4098"/>
                    <a:pt x="824" y="4106"/>
                    <a:pt x="809" y="4113"/>
                  </a:cubicBezTo>
                  <a:cubicBezTo>
                    <a:pt x="809" y="4113"/>
                    <a:pt x="801" y="4113"/>
                    <a:pt x="801" y="4121"/>
                  </a:cubicBezTo>
                  <a:cubicBezTo>
                    <a:pt x="801" y="4136"/>
                    <a:pt x="809" y="4143"/>
                    <a:pt x="809" y="4158"/>
                  </a:cubicBezTo>
                  <a:cubicBezTo>
                    <a:pt x="816" y="4173"/>
                    <a:pt x="816" y="4181"/>
                    <a:pt x="824" y="4196"/>
                  </a:cubicBezTo>
                  <a:cubicBezTo>
                    <a:pt x="831" y="4211"/>
                    <a:pt x="846" y="4211"/>
                    <a:pt x="861" y="4218"/>
                  </a:cubicBezTo>
                  <a:cubicBezTo>
                    <a:pt x="861" y="4226"/>
                    <a:pt x="861" y="4233"/>
                    <a:pt x="861" y="4233"/>
                  </a:cubicBezTo>
                  <a:cubicBezTo>
                    <a:pt x="846" y="4256"/>
                    <a:pt x="824" y="4256"/>
                    <a:pt x="794" y="4271"/>
                  </a:cubicBezTo>
                  <a:cubicBezTo>
                    <a:pt x="771" y="4278"/>
                    <a:pt x="764" y="4286"/>
                    <a:pt x="741" y="4286"/>
                  </a:cubicBezTo>
                  <a:cubicBezTo>
                    <a:pt x="741" y="4293"/>
                    <a:pt x="749" y="4308"/>
                    <a:pt x="741" y="4316"/>
                  </a:cubicBezTo>
                  <a:cubicBezTo>
                    <a:pt x="734" y="4323"/>
                    <a:pt x="726" y="4323"/>
                    <a:pt x="711" y="4323"/>
                  </a:cubicBezTo>
                  <a:cubicBezTo>
                    <a:pt x="704" y="4331"/>
                    <a:pt x="696" y="4331"/>
                    <a:pt x="689" y="4331"/>
                  </a:cubicBezTo>
                  <a:cubicBezTo>
                    <a:pt x="681" y="4338"/>
                    <a:pt x="674" y="4338"/>
                    <a:pt x="667" y="4338"/>
                  </a:cubicBezTo>
                  <a:cubicBezTo>
                    <a:pt x="659" y="4346"/>
                    <a:pt x="659" y="4346"/>
                    <a:pt x="659" y="4353"/>
                  </a:cubicBezTo>
                  <a:cubicBezTo>
                    <a:pt x="644" y="4368"/>
                    <a:pt x="629" y="4391"/>
                    <a:pt x="607" y="4391"/>
                  </a:cubicBezTo>
                  <a:cubicBezTo>
                    <a:pt x="599" y="4391"/>
                    <a:pt x="591" y="4376"/>
                    <a:pt x="584" y="4368"/>
                  </a:cubicBezTo>
                  <a:cubicBezTo>
                    <a:pt x="569" y="4361"/>
                    <a:pt x="561" y="4353"/>
                    <a:pt x="554" y="4338"/>
                  </a:cubicBezTo>
                  <a:cubicBezTo>
                    <a:pt x="554" y="4353"/>
                    <a:pt x="554" y="4361"/>
                    <a:pt x="547" y="4376"/>
                  </a:cubicBezTo>
                  <a:cubicBezTo>
                    <a:pt x="547" y="4383"/>
                    <a:pt x="531" y="4391"/>
                    <a:pt x="531" y="4398"/>
                  </a:cubicBezTo>
                  <a:cubicBezTo>
                    <a:pt x="531" y="4466"/>
                    <a:pt x="531" y="4466"/>
                    <a:pt x="531" y="4466"/>
                  </a:cubicBezTo>
                  <a:cubicBezTo>
                    <a:pt x="524" y="4473"/>
                    <a:pt x="517" y="4488"/>
                    <a:pt x="509" y="4503"/>
                  </a:cubicBezTo>
                  <a:cubicBezTo>
                    <a:pt x="502" y="4503"/>
                    <a:pt x="502" y="4510"/>
                    <a:pt x="494" y="4510"/>
                  </a:cubicBezTo>
                  <a:cubicBezTo>
                    <a:pt x="487" y="4510"/>
                    <a:pt x="479" y="4510"/>
                    <a:pt x="472" y="4503"/>
                  </a:cubicBezTo>
                  <a:cubicBezTo>
                    <a:pt x="464" y="4496"/>
                    <a:pt x="464" y="4481"/>
                    <a:pt x="457" y="4481"/>
                  </a:cubicBezTo>
                  <a:cubicBezTo>
                    <a:pt x="449" y="4481"/>
                    <a:pt x="442" y="4481"/>
                    <a:pt x="434" y="4481"/>
                  </a:cubicBezTo>
                  <a:cubicBezTo>
                    <a:pt x="427" y="4488"/>
                    <a:pt x="427" y="4481"/>
                    <a:pt x="419" y="4481"/>
                  </a:cubicBezTo>
                  <a:cubicBezTo>
                    <a:pt x="404" y="4496"/>
                    <a:pt x="404" y="4503"/>
                    <a:pt x="404" y="4518"/>
                  </a:cubicBezTo>
                  <a:cubicBezTo>
                    <a:pt x="389" y="4540"/>
                    <a:pt x="382" y="4556"/>
                    <a:pt x="374" y="4570"/>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292" name="Google Shape;2292;p84"/>
            <p:cNvSpPr/>
            <p:nvPr/>
          </p:nvSpPr>
          <p:spPr>
            <a:xfrm>
              <a:off x="6093284" y="4274234"/>
              <a:ext cx="859873" cy="1345294"/>
            </a:xfrm>
            <a:custGeom>
              <a:rect b="b" l="l" r="r" t="t"/>
              <a:pathLst>
                <a:path extrusionOk="0" h="6049" w="3868">
                  <a:moveTo>
                    <a:pt x="2773" y="5261"/>
                  </a:moveTo>
                  <a:lnTo>
                    <a:pt x="2773" y="5261"/>
                  </a:lnTo>
                  <a:cubicBezTo>
                    <a:pt x="2758" y="5268"/>
                    <a:pt x="2758" y="5276"/>
                    <a:pt x="2743" y="5284"/>
                  </a:cubicBezTo>
                  <a:cubicBezTo>
                    <a:pt x="2736" y="5291"/>
                    <a:pt x="2720" y="5291"/>
                    <a:pt x="2720" y="5298"/>
                  </a:cubicBezTo>
                  <a:cubicBezTo>
                    <a:pt x="2720" y="5313"/>
                    <a:pt x="2728" y="5313"/>
                    <a:pt x="2728" y="5328"/>
                  </a:cubicBezTo>
                  <a:cubicBezTo>
                    <a:pt x="2728" y="5336"/>
                    <a:pt x="2720" y="5336"/>
                    <a:pt x="2720" y="5343"/>
                  </a:cubicBezTo>
                  <a:cubicBezTo>
                    <a:pt x="2713" y="5351"/>
                    <a:pt x="2713" y="5358"/>
                    <a:pt x="2706" y="5366"/>
                  </a:cubicBezTo>
                  <a:cubicBezTo>
                    <a:pt x="2698" y="5381"/>
                    <a:pt x="2698" y="5388"/>
                    <a:pt x="2690" y="5396"/>
                  </a:cubicBezTo>
                  <a:cubicBezTo>
                    <a:pt x="2690" y="5403"/>
                    <a:pt x="2676" y="5411"/>
                    <a:pt x="2676" y="5418"/>
                  </a:cubicBezTo>
                  <a:cubicBezTo>
                    <a:pt x="2660" y="5441"/>
                    <a:pt x="2653" y="5448"/>
                    <a:pt x="2653" y="5471"/>
                  </a:cubicBezTo>
                  <a:cubicBezTo>
                    <a:pt x="2653" y="5478"/>
                    <a:pt x="2646" y="5478"/>
                    <a:pt x="2646" y="5486"/>
                  </a:cubicBezTo>
                  <a:cubicBezTo>
                    <a:pt x="2646" y="5538"/>
                    <a:pt x="2646" y="5538"/>
                    <a:pt x="2646" y="5538"/>
                  </a:cubicBezTo>
                  <a:cubicBezTo>
                    <a:pt x="2646" y="5546"/>
                    <a:pt x="2646" y="5553"/>
                    <a:pt x="2646" y="5561"/>
                  </a:cubicBezTo>
                  <a:cubicBezTo>
                    <a:pt x="2646" y="5568"/>
                    <a:pt x="2646" y="5576"/>
                    <a:pt x="2638" y="5591"/>
                  </a:cubicBezTo>
                  <a:cubicBezTo>
                    <a:pt x="2638" y="5598"/>
                    <a:pt x="2630" y="5606"/>
                    <a:pt x="2630" y="5613"/>
                  </a:cubicBezTo>
                  <a:cubicBezTo>
                    <a:pt x="2623" y="5628"/>
                    <a:pt x="2623" y="5636"/>
                    <a:pt x="2616" y="5651"/>
                  </a:cubicBezTo>
                  <a:cubicBezTo>
                    <a:pt x="2608" y="5666"/>
                    <a:pt x="2601" y="5673"/>
                    <a:pt x="2586" y="5688"/>
                  </a:cubicBezTo>
                  <a:cubicBezTo>
                    <a:pt x="2578" y="5695"/>
                    <a:pt x="2578" y="5703"/>
                    <a:pt x="2563" y="5718"/>
                  </a:cubicBezTo>
                  <a:cubicBezTo>
                    <a:pt x="2556" y="5725"/>
                    <a:pt x="2548" y="5725"/>
                    <a:pt x="2548" y="5733"/>
                  </a:cubicBezTo>
                  <a:cubicBezTo>
                    <a:pt x="2541" y="5733"/>
                    <a:pt x="2541" y="5741"/>
                    <a:pt x="2541" y="5741"/>
                  </a:cubicBezTo>
                  <a:cubicBezTo>
                    <a:pt x="2556" y="5808"/>
                    <a:pt x="2556" y="5808"/>
                    <a:pt x="2556" y="5808"/>
                  </a:cubicBezTo>
                  <a:cubicBezTo>
                    <a:pt x="2556" y="5815"/>
                    <a:pt x="2556" y="5823"/>
                    <a:pt x="2556" y="5838"/>
                  </a:cubicBezTo>
                  <a:cubicBezTo>
                    <a:pt x="2548" y="5845"/>
                    <a:pt x="2548" y="5853"/>
                    <a:pt x="2548" y="5860"/>
                  </a:cubicBezTo>
                  <a:cubicBezTo>
                    <a:pt x="2548" y="5860"/>
                    <a:pt x="2548" y="5860"/>
                    <a:pt x="2548" y="5868"/>
                  </a:cubicBezTo>
                  <a:cubicBezTo>
                    <a:pt x="2556" y="5868"/>
                    <a:pt x="2556" y="5875"/>
                    <a:pt x="2563" y="5875"/>
                  </a:cubicBezTo>
                  <a:cubicBezTo>
                    <a:pt x="2563" y="5883"/>
                    <a:pt x="2563" y="5890"/>
                    <a:pt x="2571" y="5898"/>
                  </a:cubicBezTo>
                  <a:cubicBezTo>
                    <a:pt x="2578" y="5883"/>
                    <a:pt x="2578" y="5868"/>
                    <a:pt x="2593" y="5868"/>
                  </a:cubicBezTo>
                  <a:cubicBezTo>
                    <a:pt x="2616" y="5860"/>
                    <a:pt x="2630" y="5860"/>
                    <a:pt x="2646" y="5860"/>
                  </a:cubicBezTo>
                  <a:cubicBezTo>
                    <a:pt x="2668" y="5860"/>
                    <a:pt x="2668" y="5860"/>
                    <a:pt x="2668" y="5860"/>
                  </a:cubicBezTo>
                  <a:cubicBezTo>
                    <a:pt x="2668" y="5853"/>
                    <a:pt x="2668" y="5845"/>
                    <a:pt x="2668" y="5838"/>
                  </a:cubicBezTo>
                  <a:cubicBezTo>
                    <a:pt x="2676" y="5830"/>
                    <a:pt x="2668" y="5823"/>
                    <a:pt x="2676" y="5808"/>
                  </a:cubicBezTo>
                  <a:cubicBezTo>
                    <a:pt x="2676" y="5801"/>
                    <a:pt x="2683" y="5793"/>
                    <a:pt x="2683" y="5778"/>
                  </a:cubicBezTo>
                  <a:cubicBezTo>
                    <a:pt x="2683" y="5771"/>
                    <a:pt x="2676" y="5771"/>
                    <a:pt x="2668" y="5763"/>
                  </a:cubicBezTo>
                  <a:cubicBezTo>
                    <a:pt x="2668" y="5763"/>
                    <a:pt x="2668" y="5755"/>
                    <a:pt x="2668" y="5748"/>
                  </a:cubicBezTo>
                  <a:cubicBezTo>
                    <a:pt x="2668" y="5733"/>
                    <a:pt x="2676" y="5725"/>
                    <a:pt x="2683" y="5711"/>
                  </a:cubicBezTo>
                  <a:cubicBezTo>
                    <a:pt x="2690" y="5703"/>
                    <a:pt x="2690" y="5695"/>
                    <a:pt x="2690" y="5681"/>
                  </a:cubicBezTo>
                  <a:cubicBezTo>
                    <a:pt x="2698" y="5658"/>
                    <a:pt x="2698" y="5636"/>
                    <a:pt x="2720" y="5628"/>
                  </a:cubicBezTo>
                  <a:cubicBezTo>
                    <a:pt x="2728" y="5621"/>
                    <a:pt x="2736" y="5621"/>
                    <a:pt x="2743" y="5613"/>
                  </a:cubicBezTo>
                  <a:cubicBezTo>
                    <a:pt x="2750" y="5606"/>
                    <a:pt x="2743" y="5591"/>
                    <a:pt x="2750" y="5583"/>
                  </a:cubicBezTo>
                  <a:cubicBezTo>
                    <a:pt x="2750" y="5576"/>
                    <a:pt x="2758" y="5576"/>
                    <a:pt x="2766" y="5568"/>
                  </a:cubicBezTo>
                  <a:cubicBezTo>
                    <a:pt x="2773" y="5553"/>
                    <a:pt x="2773" y="5546"/>
                    <a:pt x="2773" y="5531"/>
                  </a:cubicBezTo>
                  <a:cubicBezTo>
                    <a:pt x="2773" y="5516"/>
                    <a:pt x="2773" y="5508"/>
                    <a:pt x="2773" y="5493"/>
                  </a:cubicBezTo>
                  <a:cubicBezTo>
                    <a:pt x="2773" y="5471"/>
                    <a:pt x="2780" y="5463"/>
                    <a:pt x="2780" y="5441"/>
                  </a:cubicBezTo>
                  <a:cubicBezTo>
                    <a:pt x="2788" y="5426"/>
                    <a:pt x="2788" y="5418"/>
                    <a:pt x="2788" y="5403"/>
                  </a:cubicBezTo>
                  <a:cubicBezTo>
                    <a:pt x="2788" y="5351"/>
                    <a:pt x="2788" y="5351"/>
                    <a:pt x="2788" y="5351"/>
                  </a:cubicBezTo>
                  <a:cubicBezTo>
                    <a:pt x="2788" y="5343"/>
                    <a:pt x="2788" y="5343"/>
                    <a:pt x="2795" y="5336"/>
                  </a:cubicBezTo>
                  <a:cubicBezTo>
                    <a:pt x="2795" y="5328"/>
                    <a:pt x="2795" y="5321"/>
                    <a:pt x="2795" y="5306"/>
                  </a:cubicBezTo>
                  <a:cubicBezTo>
                    <a:pt x="2795" y="5298"/>
                    <a:pt x="2795" y="5291"/>
                    <a:pt x="2788" y="5284"/>
                  </a:cubicBezTo>
                  <a:cubicBezTo>
                    <a:pt x="2788" y="5276"/>
                    <a:pt x="2780" y="5268"/>
                    <a:pt x="2773" y="5261"/>
                  </a:cubicBezTo>
                  <a:close/>
                  <a:moveTo>
                    <a:pt x="1994" y="5845"/>
                  </a:moveTo>
                  <a:lnTo>
                    <a:pt x="1994" y="5845"/>
                  </a:lnTo>
                  <a:cubicBezTo>
                    <a:pt x="1994" y="5853"/>
                    <a:pt x="2001" y="5853"/>
                    <a:pt x="2008" y="5860"/>
                  </a:cubicBezTo>
                  <a:cubicBezTo>
                    <a:pt x="2016" y="5868"/>
                    <a:pt x="2016" y="5875"/>
                    <a:pt x="2016" y="5890"/>
                  </a:cubicBezTo>
                  <a:cubicBezTo>
                    <a:pt x="2016" y="5905"/>
                    <a:pt x="2024" y="5913"/>
                    <a:pt x="2024" y="5928"/>
                  </a:cubicBezTo>
                  <a:cubicBezTo>
                    <a:pt x="2031" y="5958"/>
                    <a:pt x="2038" y="5973"/>
                    <a:pt x="2054" y="5995"/>
                  </a:cubicBezTo>
                  <a:cubicBezTo>
                    <a:pt x="2061" y="6010"/>
                    <a:pt x="2054" y="6025"/>
                    <a:pt x="2068" y="6033"/>
                  </a:cubicBezTo>
                  <a:cubicBezTo>
                    <a:pt x="2083" y="6040"/>
                    <a:pt x="2091" y="6033"/>
                    <a:pt x="2106" y="6040"/>
                  </a:cubicBezTo>
                  <a:cubicBezTo>
                    <a:pt x="2113" y="6040"/>
                    <a:pt x="2121" y="6040"/>
                    <a:pt x="2128" y="6040"/>
                  </a:cubicBezTo>
                  <a:cubicBezTo>
                    <a:pt x="2151" y="6048"/>
                    <a:pt x="2158" y="6048"/>
                    <a:pt x="2181" y="6048"/>
                  </a:cubicBezTo>
                  <a:cubicBezTo>
                    <a:pt x="2196" y="6048"/>
                    <a:pt x="2203" y="6040"/>
                    <a:pt x="2211" y="6040"/>
                  </a:cubicBezTo>
                  <a:cubicBezTo>
                    <a:pt x="2226" y="6040"/>
                    <a:pt x="2226" y="6033"/>
                    <a:pt x="2233" y="6033"/>
                  </a:cubicBezTo>
                  <a:cubicBezTo>
                    <a:pt x="2248" y="6025"/>
                    <a:pt x="2256" y="6018"/>
                    <a:pt x="2263" y="6010"/>
                  </a:cubicBezTo>
                  <a:cubicBezTo>
                    <a:pt x="2271" y="6003"/>
                    <a:pt x="2278" y="5988"/>
                    <a:pt x="2286" y="5980"/>
                  </a:cubicBezTo>
                  <a:cubicBezTo>
                    <a:pt x="2293" y="5965"/>
                    <a:pt x="2308" y="5950"/>
                    <a:pt x="2316" y="5935"/>
                  </a:cubicBezTo>
                  <a:cubicBezTo>
                    <a:pt x="2316" y="5920"/>
                    <a:pt x="2316" y="5905"/>
                    <a:pt x="2323" y="5890"/>
                  </a:cubicBezTo>
                  <a:cubicBezTo>
                    <a:pt x="2323" y="5883"/>
                    <a:pt x="2323" y="5875"/>
                    <a:pt x="2323" y="5868"/>
                  </a:cubicBezTo>
                  <a:cubicBezTo>
                    <a:pt x="2323" y="5838"/>
                    <a:pt x="2323" y="5838"/>
                    <a:pt x="2323" y="5838"/>
                  </a:cubicBezTo>
                  <a:cubicBezTo>
                    <a:pt x="2316" y="5838"/>
                    <a:pt x="2308" y="5838"/>
                    <a:pt x="2293" y="5838"/>
                  </a:cubicBezTo>
                  <a:cubicBezTo>
                    <a:pt x="2286" y="5838"/>
                    <a:pt x="2278" y="5830"/>
                    <a:pt x="2271" y="5823"/>
                  </a:cubicBezTo>
                  <a:cubicBezTo>
                    <a:pt x="2263" y="5815"/>
                    <a:pt x="2263" y="5815"/>
                    <a:pt x="2256" y="5808"/>
                  </a:cubicBezTo>
                  <a:cubicBezTo>
                    <a:pt x="2233" y="5801"/>
                    <a:pt x="2226" y="5793"/>
                    <a:pt x="2211" y="5778"/>
                  </a:cubicBezTo>
                  <a:cubicBezTo>
                    <a:pt x="2196" y="5771"/>
                    <a:pt x="2196" y="5763"/>
                    <a:pt x="2181" y="5755"/>
                  </a:cubicBezTo>
                  <a:cubicBezTo>
                    <a:pt x="2166" y="5755"/>
                    <a:pt x="2158" y="5755"/>
                    <a:pt x="2151" y="5755"/>
                  </a:cubicBezTo>
                  <a:cubicBezTo>
                    <a:pt x="2136" y="5755"/>
                    <a:pt x="2128" y="5748"/>
                    <a:pt x="2113" y="5748"/>
                  </a:cubicBezTo>
                  <a:cubicBezTo>
                    <a:pt x="2098" y="5748"/>
                    <a:pt x="2098" y="5763"/>
                    <a:pt x="2083" y="5778"/>
                  </a:cubicBezTo>
                  <a:cubicBezTo>
                    <a:pt x="2083" y="5785"/>
                    <a:pt x="2083" y="5785"/>
                    <a:pt x="2083" y="5785"/>
                  </a:cubicBezTo>
                  <a:cubicBezTo>
                    <a:pt x="2076" y="5793"/>
                    <a:pt x="2068" y="5801"/>
                    <a:pt x="2068" y="5808"/>
                  </a:cubicBezTo>
                  <a:cubicBezTo>
                    <a:pt x="2061" y="5823"/>
                    <a:pt x="2054" y="5823"/>
                    <a:pt x="2038" y="5823"/>
                  </a:cubicBezTo>
                  <a:cubicBezTo>
                    <a:pt x="2031" y="5830"/>
                    <a:pt x="2031" y="5830"/>
                    <a:pt x="2024" y="5830"/>
                  </a:cubicBezTo>
                  <a:cubicBezTo>
                    <a:pt x="2008" y="5838"/>
                    <a:pt x="1994" y="5838"/>
                    <a:pt x="1994" y="5845"/>
                  </a:cubicBezTo>
                  <a:close/>
                  <a:moveTo>
                    <a:pt x="1746" y="5703"/>
                  </a:moveTo>
                  <a:lnTo>
                    <a:pt x="1746" y="5703"/>
                  </a:lnTo>
                  <a:cubicBezTo>
                    <a:pt x="1739" y="5711"/>
                    <a:pt x="1739" y="5711"/>
                    <a:pt x="1739" y="5718"/>
                  </a:cubicBezTo>
                  <a:cubicBezTo>
                    <a:pt x="1739" y="5725"/>
                    <a:pt x="1746" y="5733"/>
                    <a:pt x="1754" y="5733"/>
                  </a:cubicBezTo>
                  <a:cubicBezTo>
                    <a:pt x="1761" y="5741"/>
                    <a:pt x="1769" y="5748"/>
                    <a:pt x="1776" y="5755"/>
                  </a:cubicBezTo>
                  <a:cubicBezTo>
                    <a:pt x="1776" y="5763"/>
                    <a:pt x="1776" y="5763"/>
                    <a:pt x="1784" y="5763"/>
                  </a:cubicBezTo>
                  <a:cubicBezTo>
                    <a:pt x="1784" y="5771"/>
                    <a:pt x="1791" y="5771"/>
                    <a:pt x="1799" y="5778"/>
                  </a:cubicBezTo>
                  <a:cubicBezTo>
                    <a:pt x="1806" y="5785"/>
                    <a:pt x="1806" y="5793"/>
                    <a:pt x="1814" y="5793"/>
                  </a:cubicBezTo>
                  <a:cubicBezTo>
                    <a:pt x="1814" y="5793"/>
                    <a:pt x="1814" y="5793"/>
                    <a:pt x="1821" y="5785"/>
                  </a:cubicBezTo>
                  <a:cubicBezTo>
                    <a:pt x="1829" y="5785"/>
                    <a:pt x="1829" y="5771"/>
                    <a:pt x="1836" y="5771"/>
                  </a:cubicBezTo>
                  <a:cubicBezTo>
                    <a:pt x="1844" y="5771"/>
                    <a:pt x="1851" y="5771"/>
                    <a:pt x="1859" y="5763"/>
                  </a:cubicBezTo>
                  <a:cubicBezTo>
                    <a:pt x="1851" y="5755"/>
                    <a:pt x="1844" y="5755"/>
                    <a:pt x="1836" y="5748"/>
                  </a:cubicBezTo>
                  <a:cubicBezTo>
                    <a:pt x="1821" y="5741"/>
                    <a:pt x="1821" y="5718"/>
                    <a:pt x="1806" y="5718"/>
                  </a:cubicBezTo>
                  <a:cubicBezTo>
                    <a:pt x="1799" y="5718"/>
                    <a:pt x="1791" y="5725"/>
                    <a:pt x="1784" y="5718"/>
                  </a:cubicBezTo>
                  <a:cubicBezTo>
                    <a:pt x="1769" y="5718"/>
                    <a:pt x="1761" y="5711"/>
                    <a:pt x="1746" y="5703"/>
                  </a:cubicBezTo>
                  <a:close/>
                  <a:moveTo>
                    <a:pt x="1319" y="4009"/>
                  </a:moveTo>
                  <a:lnTo>
                    <a:pt x="1319" y="4009"/>
                  </a:lnTo>
                  <a:cubicBezTo>
                    <a:pt x="1304" y="4039"/>
                    <a:pt x="1282" y="4039"/>
                    <a:pt x="1252" y="4054"/>
                  </a:cubicBezTo>
                  <a:cubicBezTo>
                    <a:pt x="1244" y="4054"/>
                    <a:pt x="1236" y="4054"/>
                    <a:pt x="1229" y="4069"/>
                  </a:cubicBezTo>
                  <a:cubicBezTo>
                    <a:pt x="1222" y="4084"/>
                    <a:pt x="1214" y="4092"/>
                    <a:pt x="1207" y="4114"/>
                  </a:cubicBezTo>
                  <a:cubicBezTo>
                    <a:pt x="1199" y="4122"/>
                    <a:pt x="1207" y="4137"/>
                    <a:pt x="1192" y="4144"/>
                  </a:cubicBezTo>
                  <a:cubicBezTo>
                    <a:pt x="1192" y="4152"/>
                    <a:pt x="1184" y="4159"/>
                    <a:pt x="1177" y="4159"/>
                  </a:cubicBezTo>
                  <a:cubicBezTo>
                    <a:pt x="1184" y="4167"/>
                    <a:pt x="1184" y="4174"/>
                    <a:pt x="1192" y="4182"/>
                  </a:cubicBezTo>
                  <a:cubicBezTo>
                    <a:pt x="1199" y="4189"/>
                    <a:pt x="1207" y="4197"/>
                    <a:pt x="1214" y="4197"/>
                  </a:cubicBezTo>
                  <a:cubicBezTo>
                    <a:pt x="1222" y="4197"/>
                    <a:pt x="1229" y="4189"/>
                    <a:pt x="1236" y="4174"/>
                  </a:cubicBezTo>
                  <a:cubicBezTo>
                    <a:pt x="1244" y="4167"/>
                    <a:pt x="1252" y="4159"/>
                    <a:pt x="1259" y="4152"/>
                  </a:cubicBezTo>
                  <a:cubicBezTo>
                    <a:pt x="1259" y="4144"/>
                    <a:pt x="1259" y="4137"/>
                    <a:pt x="1267" y="4122"/>
                  </a:cubicBezTo>
                  <a:cubicBezTo>
                    <a:pt x="1267" y="4114"/>
                    <a:pt x="1267" y="4107"/>
                    <a:pt x="1274" y="4099"/>
                  </a:cubicBezTo>
                  <a:cubicBezTo>
                    <a:pt x="1274" y="4092"/>
                    <a:pt x="1274" y="4084"/>
                    <a:pt x="1274" y="4077"/>
                  </a:cubicBezTo>
                  <a:cubicBezTo>
                    <a:pt x="1282" y="4077"/>
                    <a:pt x="1282" y="4077"/>
                    <a:pt x="1289" y="4077"/>
                  </a:cubicBezTo>
                  <a:cubicBezTo>
                    <a:pt x="1297" y="4077"/>
                    <a:pt x="1297" y="4069"/>
                    <a:pt x="1304" y="4062"/>
                  </a:cubicBezTo>
                  <a:lnTo>
                    <a:pt x="1304" y="4054"/>
                  </a:lnTo>
                  <a:cubicBezTo>
                    <a:pt x="1304" y="4039"/>
                    <a:pt x="1312" y="4039"/>
                    <a:pt x="1319" y="4032"/>
                  </a:cubicBezTo>
                  <a:cubicBezTo>
                    <a:pt x="1319" y="4025"/>
                    <a:pt x="1319" y="4025"/>
                    <a:pt x="1327" y="4017"/>
                  </a:cubicBezTo>
                  <a:cubicBezTo>
                    <a:pt x="1319" y="4009"/>
                    <a:pt x="1319" y="4009"/>
                    <a:pt x="1319" y="4009"/>
                  </a:cubicBezTo>
                  <a:close/>
                  <a:moveTo>
                    <a:pt x="1409" y="3845"/>
                  </a:moveTo>
                  <a:lnTo>
                    <a:pt x="1409" y="3845"/>
                  </a:lnTo>
                  <a:cubicBezTo>
                    <a:pt x="1409" y="3860"/>
                    <a:pt x="1409" y="3860"/>
                    <a:pt x="1401" y="3875"/>
                  </a:cubicBezTo>
                  <a:cubicBezTo>
                    <a:pt x="1401" y="3882"/>
                    <a:pt x="1394" y="3882"/>
                    <a:pt x="1394" y="3890"/>
                  </a:cubicBezTo>
                  <a:cubicBezTo>
                    <a:pt x="1394" y="3897"/>
                    <a:pt x="1401" y="3897"/>
                    <a:pt x="1401" y="3905"/>
                  </a:cubicBezTo>
                  <a:cubicBezTo>
                    <a:pt x="1409" y="3919"/>
                    <a:pt x="1417" y="3927"/>
                    <a:pt x="1417" y="3949"/>
                  </a:cubicBezTo>
                  <a:cubicBezTo>
                    <a:pt x="1417" y="3949"/>
                    <a:pt x="1417" y="3949"/>
                    <a:pt x="1424" y="3949"/>
                  </a:cubicBezTo>
                  <a:cubicBezTo>
                    <a:pt x="1431" y="3949"/>
                    <a:pt x="1431" y="3942"/>
                    <a:pt x="1439" y="3942"/>
                  </a:cubicBezTo>
                  <a:cubicBezTo>
                    <a:pt x="1454" y="3935"/>
                    <a:pt x="1461" y="3935"/>
                    <a:pt x="1484" y="3935"/>
                  </a:cubicBezTo>
                  <a:cubicBezTo>
                    <a:pt x="1484" y="3927"/>
                    <a:pt x="1484" y="3927"/>
                    <a:pt x="1484" y="3919"/>
                  </a:cubicBezTo>
                  <a:cubicBezTo>
                    <a:pt x="1469" y="3912"/>
                    <a:pt x="1454" y="3912"/>
                    <a:pt x="1439" y="3897"/>
                  </a:cubicBezTo>
                  <a:cubicBezTo>
                    <a:pt x="1424" y="3890"/>
                    <a:pt x="1431" y="3875"/>
                    <a:pt x="1417" y="3860"/>
                  </a:cubicBezTo>
                  <a:cubicBezTo>
                    <a:pt x="1417" y="3852"/>
                    <a:pt x="1417" y="3852"/>
                    <a:pt x="1409" y="3845"/>
                  </a:cubicBezTo>
                  <a:close/>
                  <a:moveTo>
                    <a:pt x="1776" y="3425"/>
                  </a:moveTo>
                  <a:lnTo>
                    <a:pt x="1776" y="3425"/>
                  </a:lnTo>
                  <a:cubicBezTo>
                    <a:pt x="1776" y="3417"/>
                    <a:pt x="1784" y="3410"/>
                    <a:pt x="1784" y="3402"/>
                  </a:cubicBezTo>
                  <a:cubicBezTo>
                    <a:pt x="1776" y="3402"/>
                    <a:pt x="1776" y="3402"/>
                    <a:pt x="1769" y="3402"/>
                  </a:cubicBezTo>
                  <a:lnTo>
                    <a:pt x="1769" y="3402"/>
                  </a:lnTo>
                  <a:cubicBezTo>
                    <a:pt x="1761" y="3410"/>
                    <a:pt x="1754" y="3410"/>
                    <a:pt x="1739" y="3410"/>
                  </a:cubicBezTo>
                  <a:cubicBezTo>
                    <a:pt x="1724" y="3410"/>
                    <a:pt x="1716" y="3402"/>
                    <a:pt x="1709" y="3402"/>
                  </a:cubicBezTo>
                  <a:cubicBezTo>
                    <a:pt x="1694" y="3402"/>
                    <a:pt x="1694" y="3402"/>
                    <a:pt x="1694" y="3402"/>
                  </a:cubicBezTo>
                  <a:cubicBezTo>
                    <a:pt x="1694" y="3410"/>
                    <a:pt x="1694" y="3417"/>
                    <a:pt x="1694" y="3425"/>
                  </a:cubicBezTo>
                  <a:cubicBezTo>
                    <a:pt x="1694" y="3440"/>
                    <a:pt x="1686" y="3440"/>
                    <a:pt x="1686" y="3455"/>
                  </a:cubicBezTo>
                  <a:cubicBezTo>
                    <a:pt x="1686" y="3477"/>
                    <a:pt x="1701" y="3492"/>
                    <a:pt x="1701" y="3515"/>
                  </a:cubicBezTo>
                  <a:cubicBezTo>
                    <a:pt x="1709" y="3522"/>
                    <a:pt x="1709" y="3530"/>
                    <a:pt x="1716" y="3537"/>
                  </a:cubicBezTo>
                  <a:cubicBezTo>
                    <a:pt x="1724" y="3545"/>
                    <a:pt x="1724" y="3552"/>
                    <a:pt x="1731" y="3552"/>
                  </a:cubicBezTo>
                  <a:cubicBezTo>
                    <a:pt x="1731" y="3560"/>
                    <a:pt x="1731" y="3560"/>
                    <a:pt x="1739" y="3560"/>
                  </a:cubicBezTo>
                  <a:cubicBezTo>
                    <a:pt x="1746" y="3545"/>
                    <a:pt x="1746" y="3537"/>
                    <a:pt x="1754" y="3522"/>
                  </a:cubicBezTo>
                  <a:cubicBezTo>
                    <a:pt x="1761" y="3515"/>
                    <a:pt x="1761" y="3515"/>
                    <a:pt x="1769" y="3507"/>
                  </a:cubicBezTo>
                  <a:cubicBezTo>
                    <a:pt x="1784" y="3492"/>
                    <a:pt x="1791" y="3485"/>
                    <a:pt x="1799" y="3477"/>
                  </a:cubicBezTo>
                  <a:lnTo>
                    <a:pt x="1799" y="3470"/>
                  </a:lnTo>
                  <a:cubicBezTo>
                    <a:pt x="1791" y="3470"/>
                    <a:pt x="1791" y="3470"/>
                    <a:pt x="1784" y="3462"/>
                  </a:cubicBezTo>
                  <a:cubicBezTo>
                    <a:pt x="1776" y="3455"/>
                    <a:pt x="1776" y="3440"/>
                    <a:pt x="1776" y="3425"/>
                  </a:cubicBezTo>
                  <a:close/>
                  <a:moveTo>
                    <a:pt x="2024" y="3013"/>
                  </a:moveTo>
                  <a:lnTo>
                    <a:pt x="2024" y="3013"/>
                  </a:lnTo>
                  <a:cubicBezTo>
                    <a:pt x="2038" y="3005"/>
                    <a:pt x="2046" y="2998"/>
                    <a:pt x="2061" y="2998"/>
                  </a:cubicBezTo>
                  <a:cubicBezTo>
                    <a:pt x="2068" y="2998"/>
                    <a:pt x="2068" y="2990"/>
                    <a:pt x="2076" y="2998"/>
                  </a:cubicBezTo>
                  <a:cubicBezTo>
                    <a:pt x="2076" y="2998"/>
                    <a:pt x="2076" y="2998"/>
                    <a:pt x="2076" y="3005"/>
                  </a:cubicBezTo>
                  <a:cubicBezTo>
                    <a:pt x="2083" y="3013"/>
                    <a:pt x="2083" y="3013"/>
                    <a:pt x="2083" y="3020"/>
                  </a:cubicBezTo>
                  <a:cubicBezTo>
                    <a:pt x="2083" y="3035"/>
                    <a:pt x="2076" y="3043"/>
                    <a:pt x="2068" y="3058"/>
                  </a:cubicBezTo>
                  <a:cubicBezTo>
                    <a:pt x="2068" y="3065"/>
                    <a:pt x="2061" y="3073"/>
                    <a:pt x="2046" y="3080"/>
                  </a:cubicBezTo>
                  <a:cubicBezTo>
                    <a:pt x="2046" y="3088"/>
                    <a:pt x="2038" y="3095"/>
                    <a:pt x="2038" y="3103"/>
                  </a:cubicBezTo>
                  <a:cubicBezTo>
                    <a:pt x="2031" y="3118"/>
                    <a:pt x="2031" y="3125"/>
                    <a:pt x="2024" y="3140"/>
                  </a:cubicBezTo>
                  <a:cubicBezTo>
                    <a:pt x="2016" y="3148"/>
                    <a:pt x="2008" y="3155"/>
                    <a:pt x="1994" y="3163"/>
                  </a:cubicBezTo>
                  <a:cubicBezTo>
                    <a:pt x="1986" y="3163"/>
                    <a:pt x="1986" y="3178"/>
                    <a:pt x="1978" y="3178"/>
                  </a:cubicBezTo>
                  <a:cubicBezTo>
                    <a:pt x="1964" y="3178"/>
                    <a:pt x="1964" y="3178"/>
                    <a:pt x="1964" y="3178"/>
                  </a:cubicBezTo>
                  <a:cubicBezTo>
                    <a:pt x="1964" y="3163"/>
                    <a:pt x="1964" y="3155"/>
                    <a:pt x="1964" y="3148"/>
                  </a:cubicBezTo>
                  <a:cubicBezTo>
                    <a:pt x="1956" y="3148"/>
                    <a:pt x="1948" y="3163"/>
                    <a:pt x="1941" y="3163"/>
                  </a:cubicBezTo>
                  <a:cubicBezTo>
                    <a:pt x="1934" y="3163"/>
                    <a:pt x="1926" y="3155"/>
                    <a:pt x="1918" y="3148"/>
                  </a:cubicBezTo>
                  <a:cubicBezTo>
                    <a:pt x="1911" y="3140"/>
                    <a:pt x="1904" y="3140"/>
                    <a:pt x="1889" y="3140"/>
                  </a:cubicBezTo>
                  <a:cubicBezTo>
                    <a:pt x="1874" y="3140"/>
                    <a:pt x="1866" y="3148"/>
                    <a:pt x="1851" y="3148"/>
                  </a:cubicBezTo>
                  <a:cubicBezTo>
                    <a:pt x="1844" y="3148"/>
                    <a:pt x="1844" y="3133"/>
                    <a:pt x="1844" y="3125"/>
                  </a:cubicBezTo>
                  <a:lnTo>
                    <a:pt x="1836" y="3118"/>
                  </a:lnTo>
                  <a:cubicBezTo>
                    <a:pt x="1806" y="3133"/>
                    <a:pt x="1806" y="3163"/>
                    <a:pt x="1806" y="3193"/>
                  </a:cubicBezTo>
                  <a:cubicBezTo>
                    <a:pt x="1806" y="3208"/>
                    <a:pt x="1806" y="3215"/>
                    <a:pt x="1799" y="3230"/>
                  </a:cubicBezTo>
                  <a:cubicBezTo>
                    <a:pt x="1791" y="3245"/>
                    <a:pt x="1791" y="3253"/>
                    <a:pt x="1776" y="3267"/>
                  </a:cubicBezTo>
                  <a:cubicBezTo>
                    <a:pt x="1769" y="3275"/>
                    <a:pt x="1769" y="3283"/>
                    <a:pt x="1761" y="3283"/>
                  </a:cubicBezTo>
                  <a:cubicBezTo>
                    <a:pt x="1754" y="3283"/>
                    <a:pt x="1754" y="3275"/>
                    <a:pt x="1746" y="3275"/>
                  </a:cubicBezTo>
                  <a:cubicBezTo>
                    <a:pt x="1739" y="3275"/>
                    <a:pt x="1746" y="3283"/>
                    <a:pt x="1739" y="3283"/>
                  </a:cubicBezTo>
                  <a:cubicBezTo>
                    <a:pt x="1746" y="3290"/>
                    <a:pt x="1746" y="3290"/>
                    <a:pt x="1746" y="3297"/>
                  </a:cubicBezTo>
                  <a:cubicBezTo>
                    <a:pt x="1746" y="3305"/>
                    <a:pt x="1739" y="3305"/>
                    <a:pt x="1731" y="3305"/>
                  </a:cubicBezTo>
                  <a:cubicBezTo>
                    <a:pt x="1724" y="3313"/>
                    <a:pt x="1716" y="3313"/>
                    <a:pt x="1709" y="3320"/>
                  </a:cubicBezTo>
                  <a:cubicBezTo>
                    <a:pt x="1701" y="3327"/>
                    <a:pt x="1694" y="3335"/>
                    <a:pt x="1686" y="3343"/>
                  </a:cubicBezTo>
                  <a:cubicBezTo>
                    <a:pt x="1679" y="3350"/>
                    <a:pt x="1671" y="3350"/>
                    <a:pt x="1664" y="3357"/>
                  </a:cubicBezTo>
                  <a:cubicBezTo>
                    <a:pt x="1649" y="3373"/>
                    <a:pt x="1649" y="3380"/>
                    <a:pt x="1641" y="3395"/>
                  </a:cubicBezTo>
                  <a:cubicBezTo>
                    <a:pt x="1634" y="3402"/>
                    <a:pt x="1634" y="3410"/>
                    <a:pt x="1626" y="3417"/>
                  </a:cubicBezTo>
                  <a:cubicBezTo>
                    <a:pt x="1619" y="3425"/>
                    <a:pt x="1604" y="3425"/>
                    <a:pt x="1589" y="3425"/>
                  </a:cubicBezTo>
                  <a:cubicBezTo>
                    <a:pt x="1581" y="3425"/>
                    <a:pt x="1581" y="3425"/>
                    <a:pt x="1574" y="3425"/>
                  </a:cubicBezTo>
                  <a:cubicBezTo>
                    <a:pt x="1574" y="3402"/>
                    <a:pt x="1574" y="3402"/>
                    <a:pt x="1574" y="3402"/>
                  </a:cubicBezTo>
                  <a:cubicBezTo>
                    <a:pt x="1574" y="3395"/>
                    <a:pt x="1574" y="3395"/>
                    <a:pt x="1574" y="3395"/>
                  </a:cubicBezTo>
                  <a:cubicBezTo>
                    <a:pt x="1574" y="3387"/>
                    <a:pt x="1581" y="3380"/>
                    <a:pt x="1581" y="3373"/>
                  </a:cubicBezTo>
                  <a:cubicBezTo>
                    <a:pt x="1581" y="3365"/>
                    <a:pt x="1566" y="3350"/>
                    <a:pt x="1559" y="3350"/>
                  </a:cubicBezTo>
                  <a:cubicBezTo>
                    <a:pt x="1551" y="3350"/>
                    <a:pt x="1551" y="3350"/>
                    <a:pt x="1544" y="3357"/>
                  </a:cubicBezTo>
                  <a:cubicBezTo>
                    <a:pt x="1544" y="3343"/>
                    <a:pt x="1551" y="3335"/>
                    <a:pt x="1559" y="3327"/>
                  </a:cubicBezTo>
                  <a:cubicBezTo>
                    <a:pt x="1566" y="3320"/>
                    <a:pt x="1566" y="3313"/>
                    <a:pt x="1574" y="3305"/>
                  </a:cubicBezTo>
                  <a:lnTo>
                    <a:pt x="1574" y="3297"/>
                  </a:lnTo>
                  <a:cubicBezTo>
                    <a:pt x="1574" y="3297"/>
                    <a:pt x="1574" y="3297"/>
                    <a:pt x="1581" y="3297"/>
                  </a:cubicBezTo>
                  <a:cubicBezTo>
                    <a:pt x="1581" y="3297"/>
                    <a:pt x="1589" y="3297"/>
                    <a:pt x="1596" y="3297"/>
                  </a:cubicBezTo>
                  <a:cubicBezTo>
                    <a:pt x="1596" y="3297"/>
                    <a:pt x="1604" y="3297"/>
                    <a:pt x="1611" y="3297"/>
                  </a:cubicBezTo>
                  <a:cubicBezTo>
                    <a:pt x="1611" y="3290"/>
                    <a:pt x="1611" y="3283"/>
                    <a:pt x="1604" y="3283"/>
                  </a:cubicBezTo>
                  <a:cubicBezTo>
                    <a:pt x="1596" y="3275"/>
                    <a:pt x="1589" y="3275"/>
                    <a:pt x="1581" y="3275"/>
                  </a:cubicBezTo>
                  <a:cubicBezTo>
                    <a:pt x="1574" y="3267"/>
                    <a:pt x="1574" y="3260"/>
                    <a:pt x="1566" y="3260"/>
                  </a:cubicBezTo>
                  <a:cubicBezTo>
                    <a:pt x="1559" y="3253"/>
                    <a:pt x="1544" y="3260"/>
                    <a:pt x="1544" y="3245"/>
                  </a:cubicBezTo>
                  <a:cubicBezTo>
                    <a:pt x="1544" y="3237"/>
                    <a:pt x="1544" y="3230"/>
                    <a:pt x="1544" y="3223"/>
                  </a:cubicBezTo>
                  <a:cubicBezTo>
                    <a:pt x="1544" y="3208"/>
                    <a:pt x="1544" y="3208"/>
                    <a:pt x="1544" y="3193"/>
                  </a:cubicBezTo>
                  <a:cubicBezTo>
                    <a:pt x="1544" y="3185"/>
                    <a:pt x="1544" y="3185"/>
                    <a:pt x="1551" y="3178"/>
                  </a:cubicBezTo>
                  <a:cubicBezTo>
                    <a:pt x="1559" y="3148"/>
                    <a:pt x="1566" y="3133"/>
                    <a:pt x="1574" y="3110"/>
                  </a:cubicBezTo>
                  <a:cubicBezTo>
                    <a:pt x="1589" y="3088"/>
                    <a:pt x="1596" y="3080"/>
                    <a:pt x="1604" y="3065"/>
                  </a:cubicBezTo>
                  <a:cubicBezTo>
                    <a:pt x="1604" y="3050"/>
                    <a:pt x="1604" y="3043"/>
                    <a:pt x="1611" y="3035"/>
                  </a:cubicBezTo>
                  <a:cubicBezTo>
                    <a:pt x="1611" y="3028"/>
                    <a:pt x="1626" y="3020"/>
                    <a:pt x="1626" y="3005"/>
                  </a:cubicBezTo>
                  <a:cubicBezTo>
                    <a:pt x="1626" y="3005"/>
                    <a:pt x="1619" y="2998"/>
                    <a:pt x="1619" y="2990"/>
                  </a:cubicBezTo>
                  <a:cubicBezTo>
                    <a:pt x="1641" y="2990"/>
                    <a:pt x="1656" y="2983"/>
                    <a:pt x="1679" y="2983"/>
                  </a:cubicBezTo>
                  <a:cubicBezTo>
                    <a:pt x="1686" y="2983"/>
                    <a:pt x="1694" y="2975"/>
                    <a:pt x="1701" y="2975"/>
                  </a:cubicBezTo>
                  <a:cubicBezTo>
                    <a:pt x="1731" y="2968"/>
                    <a:pt x="1746" y="2968"/>
                    <a:pt x="1769" y="2960"/>
                  </a:cubicBezTo>
                  <a:cubicBezTo>
                    <a:pt x="1776" y="2960"/>
                    <a:pt x="1776" y="2953"/>
                    <a:pt x="1784" y="2953"/>
                  </a:cubicBezTo>
                  <a:cubicBezTo>
                    <a:pt x="1799" y="2953"/>
                    <a:pt x="1791" y="2968"/>
                    <a:pt x="1799" y="2983"/>
                  </a:cubicBezTo>
                  <a:cubicBezTo>
                    <a:pt x="1799" y="2998"/>
                    <a:pt x="1799" y="3005"/>
                    <a:pt x="1799" y="3020"/>
                  </a:cubicBezTo>
                  <a:cubicBezTo>
                    <a:pt x="1799" y="3043"/>
                    <a:pt x="1799" y="3050"/>
                    <a:pt x="1799" y="3073"/>
                  </a:cubicBezTo>
                  <a:cubicBezTo>
                    <a:pt x="1836" y="3065"/>
                    <a:pt x="1851" y="3043"/>
                    <a:pt x="1889" y="3028"/>
                  </a:cubicBezTo>
                  <a:cubicBezTo>
                    <a:pt x="1904" y="3020"/>
                    <a:pt x="1918" y="3020"/>
                    <a:pt x="1934" y="3013"/>
                  </a:cubicBezTo>
                  <a:cubicBezTo>
                    <a:pt x="1941" y="3005"/>
                    <a:pt x="1948" y="2998"/>
                    <a:pt x="1956" y="2990"/>
                  </a:cubicBezTo>
                  <a:cubicBezTo>
                    <a:pt x="1971" y="2990"/>
                    <a:pt x="1978" y="2990"/>
                    <a:pt x="1986" y="2990"/>
                  </a:cubicBezTo>
                  <a:cubicBezTo>
                    <a:pt x="1994" y="2990"/>
                    <a:pt x="1994" y="2990"/>
                    <a:pt x="1994" y="2990"/>
                  </a:cubicBezTo>
                  <a:cubicBezTo>
                    <a:pt x="2001" y="2990"/>
                    <a:pt x="2001" y="2990"/>
                    <a:pt x="2008" y="2990"/>
                  </a:cubicBezTo>
                  <a:cubicBezTo>
                    <a:pt x="2016" y="2990"/>
                    <a:pt x="2024" y="3005"/>
                    <a:pt x="2024" y="3013"/>
                  </a:cubicBezTo>
                  <a:close/>
                  <a:moveTo>
                    <a:pt x="1162" y="2181"/>
                  </a:moveTo>
                  <a:lnTo>
                    <a:pt x="1162" y="2181"/>
                  </a:lnTo>
                  <a:cubicBezTo>
                    <a:pt x="1162" y="2166"/>
                    <a:pt x="1162" y="2158"/>
                    <a:pt x="1154" y="2144"/>
                  </a:cubicBezTo>
                  <a:cubicBezTo>
                    <a:pt x="1154" y="2106"/>
                    <a:pt x="1124" y="2098"/>
                    <a:pt x="1094" y="2068"/>
                  </a:cubicBezTo>
                  <a:cubicBezTo>
                    <a:pt x="1087" y="2054"/>
                    <a:pt x="1064" y="2054"/>
                    <a:pt x="1064" y="2031"/>
                  </a:cubicBezTo>
                  <a:cubicBezTo>
                    <a:pt x="1064" y="2008"/>
                    <a:pt x="1087" y="1994"/>
                    <a:pt x="1087" y="1964"/>
                  </a:cubicBezTo>
                  <a:cubicBezTo>
                    <a:pt x="1087" y="1889"/>
                    <a:pt x="1087" y="1889"/>
                    <a:pt x="1087" y="1889"/>
                  </a:cubicBezTo>
                  <a:cubicBezTo>
                    <a:pt x="1087" y="1874"/>
                    <a:pt x="1072" y="1874"/>
                    <a:pt x="1072" y="1866"/>
                  </a:cubicBezTo>
                  <a:cubicBezTo>
                    <a:pt x="1072" y="1859"/>
                    <a:pt x="1079" y="1851"/>
                    <a:pt x="1079" y="1851"/>
                  </a:cubicBezTo>
                  <a:cubicBezTo>
                    <a:pt x="1162" y="1851"/>
                    <a:pt x="1207" y="1851"/>
                    <a:pt x="1289" y="1851"/>
                  </a:cubicBezTo>
                  <a:cubicBezTo>
                    <a:pt x="1297" y="1851"/>
                    <a:pt x="1304" y="1844"/>
                    <a:pt x="1304" y="1844"/>
                  </a:cubicBezTo>
                  <a:cubicBezTo>
                    <a:pt x="1312" y="1859"/>
                    <a:pt x="1319" y="1859"/>
                    <a:pt x="1327" y="1874"/>
                  </a:cubicBezTo>
                  <a:cubicBezTo>
                    <a:pt x="1327" y="1881"/>
                    <a:pt x="1327" y="1889"/>
                    <a:pt x="1334" y="1896"/>
                  </a:cubicBezTo>
                  <a:cubicBezTo>
                    <a:pt x="1342" y="1904"/>
                    <a:pt x="1357" y="1911"/>
                    <a:pt x="1364" y="1919"/>
                  </a:cubicBezTo>
                  <a:cubicBezTo>
                    <a:pt x="1371" y="1934"/>
                    <a:pt x="1371" y="1941"/>
                    <a:pt x="1379" y="1949"/>
                  </a:cubicBezTo>
                  <a:cubicBezTo>
                    <a:pt x="1379" y="1941"/>
                    <a:pt x="1379" y="1941"/>
                    <a:pt x="1379" y="1941"/>
                  </a:cubicBezTo>
                  <a:cubicBezTo>
                    <a:pt x="1379" y="1911"/>
                    <a:pt x="1379" y="1911"/>
                    <a:pt x="1379" y="1911"/>
                  </a:cubicBezTo>
                  <a:cubicBezTo>
                    <a:pt x="1379" y="1896"/>
                    <a:pt x="1379" y="1889"/>
                    <a:pt x="1387" y="1874"/>
                  </a:cubicBezTo>
                  <a:cubicBezTo>
                    <a:pt x="1401" y="1859"/>
                    <a:pt x="1409" y="1851"/>
                    <a:pt x="1409" y="1836"/>
                  </a:cubicBezTo>
                  <a:cubicBezTo>
                    <a:pt x="1409" y="1829"/>
                    <a:pt x="1409" y="1821"/>
                    <a:pt x="1401" y="1814"/>
                  </a:cubicBezTo>
                  <a:cubicBezTo>
                    <a:pt x="1401" y="1814"/>
                    <a:pt x="1394" y="1814"/>
                    <a:pt x="1394" y="1806"/>
                  </a:cubicBezTo>
                  <a:cubicBezTo>
                    <a:pt x="1394" y="1799"/>
                    <a:pt x="1394" y="1806"/>
                    <a:pt x="1394" y="1799"/>
                  </a:cubicBezTo>
                  <a:cubicBezTo>
                    <a:pt x="1394" y="1799"/>
                    <a:pt x="1394" y="1799"/>
                    <a:pt x="1394" y="1791"/>
                  </a:cubicBezTo>
                  <a:cubicBezTo>
                    <a:pt x="1394" y="1746"/>
                    <a:pt x="1371" y="1724"/>
                    <a:pt x="1342" y="1694"/>
                  </a:cubicBezTo>
                  <a:cubicBezTo>
                    <a:pt x="1342" y="1686"/>
                    <a:pt x="1342" y="1679"/>
                    <a:pt x="1349" y="1679"/>
                  </a:cubicBezTo>
                  <a:cubicBezTo>
                    <a:pt x="1371" y="1671"/>
                    <a:pt x="1387" y="1686"/>
                    <a:pt x="1401" y="1679"/>
                  </a:cubicBezTo>
                  <a:cubicBezTo>
                    <a:pt x="1409" y="1679"/>
                    <a:pt x="1409" y="1671"/>
                    <a:pt x="1409" y="1664"/>
                  </a:cubicBezTo>
                  <a:cubicBezTo>
                    <a:pt x="1431" y="1641"/>
                    <a:pt x="1431" y="1619"/>
                    <a:pt x="1439" y="1589"/>
                  </a:cubicBezTo>
                  <a:cubicBezTo>
                    <a:pt x="1469" y="1604"/>
                    <a:pt x="1477" y="1619"/>
                    <a:pt x="1506" y="1634"/>
                  </a:cubicBezTo>
                  <a:cubicBezTo>
                    <a:pt x="1514" y="1641"/>
                    <a:pt x="1521" y="1641"/>
                    <a:pt x="1529" y="1649"/>
                  </a:cubicBezTo>
                  <a:cubicBezTo>
                    <a:pt x="1536" y="1656"/>
                    <a:pt x="1529" y="1671"/>
                    <a:pt x="1536" y="1686"/>
                  </a:cubicBezTo>
                  <a:cubicBezTo>
                    <a:pt x="1536" y="1694"/>
                    <a:pt x="1544" y="1701"/>
                    <a:pt x="1551" y="1709"/>
                  </a:cubicBezTo>
                  <a:cubicBezTo>
                    <a:pt x="1551" y="1716"/>
                    <a:pt x="1559" y="1731"/>
                    <a:pt x="1574" y="1731"/>
                  </a:cubicBezTo>
                  <a:cubicBezTo>
                    <a:pt x="1581" y="1731"/>
                    <a:pt x="1581" y="1716"/>
                    <a:pt x="1596" y="1709"/>
                  </a:cubicBezTo>
                  <a:cubicBezTo>
                    <a:pt x="1619" y="1694"/>
                    <a:pt x="1634" y="1679"/>
                    <a:pt x="1656" y="1664"/>
                  </a:cubicBezTo>
                  <a:cubicBezTo>
                    <a:pt x="1679" y="1656"/>
                    <a:pt x="1686" y="1641"/>
                    <a:pt x="1709" y="1634"/>
                  </a:cubicBezTo>
                  <a:cubicBezTo>
                    <a:pt x="1724" y="1626"/>
                    <a:pt x="1754" y="1626"/>
                    <a:pt x="1754" y="1604"/>
                  </a:cubicBezTo>
                  <a:cubicBezTo>
                    <a:pt x="1754" y="1581"/>
                    <a:pt x="1724" y="1574"/>
                    <a:pt x="1701" y="1559"/>
                  </a:cubicBezTo>
                  <a:cubicBezTo>
                    <a:pt x="1709" y="1537"/>
                    <a:pt x="1724" y="1529"/>
                    <a:pt x="1739" y="1514"/>
                  </a:cubicBezTo>
                  <a:cubicBezTo>
                    <a:pt x="1746" y="1507"/>
                    <a:pt x="1754" y="1499"/>
                    <a:pt x="1761" y="1499"/>
                  </a:cubicBezTo>
                  <a:cubicBezTo>
                    <a:pt x="1776" y="1491"/>
                    <a:pt x="1791" y="1491"/>
                    <a:pt x="1799" y="1484"/>
                  </a:cubicBezTo>
                  <a:cubicBezTo>
                    <a:pt x="1814" y="1477"/>
                    <a:pt x="1814" y="1469"/>
                    <a:pt x="1821" y="1461"/>
                  </a:cubicBezTo>
                  <a:cubicBezTo>
                    <a:pt x="1821" y="1461"/>
                    <a:pt x="1829" y="1461"/>
                    <a:pt x="1836" y="1461"/>
                  </a:cubicBezTo>
                  <a:cubicBezTo>
                    <a:pt x="1844" y="1484"/>
                    <a:pt x="1844" y="1499"/>
                    <a:pt x="1844" y="1521"/>
                  </a:cubicBezTo>
                  <a:cubicBezTo>
                    <a:pt x="1851" y="1544"/>
                    <a:pt x="1851" y="1551"/>
                    <a:pt x="1866" y="1559"/>
                  </a:cubicBezTo>
                  <a:cubicBezTo>
                    <a:pt x="1866" y="1567"/>
                    <a:pt x="1874" y="1559"/>
                    <a:pt x="1881" y="1559"/>
                  </a:cubicBezTo>
                  <a:cubicBezTo>
                    <a:pt x="1934" y="1559"/>
                    <a:pt x="1964" y="1559"/>
                    <a:pt x="2001" y="1521"/>
                  </a:cubicBezTo>
                  <a:cubicBezTo>
                    <a:pt x="2024" y="1499"/>
                    <a:pt x="2054" y="1491"/>
                    <a:pt x="2054" y="1454"/>
                  </a:cubicBezTo>
                  <a:cubicBezTo>
                    <a:pt x="2054" y="1447"/>
                    <a:pt x="2046" y="1439"/>
                    <a:pt x="2046" y="1424"/>
                  </a:cubicBezTo>
                  <a:cubicBezTo>
                    <a:pt x="2046" y="1409"/>
                    <a:pt x="2061" y="1394"/>
                    <a:pt x="2068" y="1379"/>
                  </a:cubicBezTo>
                  <a:cubicBezTo>
                    <a:pt x="2076" y="1364"/>
                    <a:pt x="2076" y="1357"/>
                    <a:pt x="2083" y="1342"/>
                  </a:cubicBezTo>
                  <a:cubicBezTo>
                    <a:pt x="2091" y="1334"/>
                    <a:pt x="2106" y="1334"/>
                    <a:pt x="2106" y="1319"/>
                  </a:cubicBezTo>
                  <a:cubicBezTo>
                    <a:pt x="2106" y="1289"/>
                    <a:pt x="2091" y="1282"/>
                    <a:pt x="2076" y="1259"/>
                  </a:cubicBezTo>
                  <a:cubicBezTo>
                    <a:pt x="2076" y="1252"/>
                    <a:pt x="2068" y="1252"/>
                    <a:pt x="2068" y="1244"/>
                  </a:cubicBezTo>
                  <a:cubicBezTo>
                    <a:pt x="2068" y="1207"/>
                    <a:pt x="2106" y="1192"/>
                    <a:pt x="2136" y="1169"/>
                  </a:cubicBezTo>
                  <a:cubicBezTo>
                    <a:pt x="2166" y="1147"/>
                    <a:pt x="2188" y="1139"/>
                    <a:pt x="2226" y="1139"/>
                  </a:cubicBezTo>
                  <a:cubicBezTo>
                    <a:pt x="2263" y="1132"/>
                    <a:pt x="2286" y="1132"/>
                    <a:pt x="2316" y="1117"/>
                  </a:cubicBezTo>
                  <a:cubicBezTo>
                    <a:pt x="2331" y="1102"/>
                    <a:pt x="2323" y="1079"/>
                    <a:pt x="2338" y="1064"/>
                  </a:cubicBezTo>
                  <a:cubicBezTo>
                    <a:pt x="2346" y="1057"/>
                    <a:pt x="2361" y="1064"/>
                    <a:pt x="2376" y="1064"/>
                  </a:cubicBezTo>
                  <a:cubicBezTo>
                    <a:pt x="2398" y="1064"/>
                    <a:pt x="2413" y="1064"/>
                    <a:pt x="2428" y="1064"/>
                  </a:cubicBezTo>
                  <a:cubicBezTo>
                    <a:pt x="2443" y="1072"/>
                    <a:pt x="2443" y="1079"/>
                    <a:pt x="2458" y="1079"/>
                  </a:cubicBezTo>
                  <a:cubicBezTo>
                    <a:pt x="2481" y="1079"/>
                    <a:pt x="2488" y="1049"/>
                    <a:pt x="2511" y="1049"/>
                  </a:cubicBezTo>
                  <a:cubicBezTo>
                    <a:pt x="2526" y="1049"/>
                    <a:pt x="2526" y="1064"/>
                    <a:pt x="2533" y="1072"/>
                  </a:cubicBezTo>
                  <a:cubicBezTo>
                    <a:pt x="2541" y="1102"/>
                    <a:pt x="2548" y="1132"/>
                    <a:pt x="2578" y="1132"/>
                  </a:cubicBezTo>
                  <a:cubicBezTo>
                    <a:pt x="2601" y="1132"/>
                    <a:pt x="2608" y="1117"/>
                    <a:pt x="2623" y="1094"/>
                  </a:cubicBezTo>
                  <a:cubicBezTo>
                    <a:pt x="2646" y="1102"/>
                    <a:pt x="2660" y="1102"/>
                    <a:pt x="2683" y="1102"/>
                  </a:cubicBezTo>
                  <a:cubicBezTo>
                    <a:pt x="2683" y="1109"/>
                    <a:pt x="2690" y="1117"/>
                    <a:pt x="2690" y="1124"/>
                  </a:cubicBezTo>
                  <a:cubicBezTo>
                    <a:pt x="2690" y="1162"/>
                    <a:pt x="2660" y="1177"/>
                    <a:pt x="2660" y="1214"/>
                  </a:cubicBezTo>
                  <a:cubicBezTo>
                    <a:pt x="2660" y="1237"/>
                    <a:pt x="2676" y="1244"/>
                    <a:pt x="2690" y="1267"/>
                  </a:cubicBezTo>
                  <a:cubicBezTo>
                    <a:pt x="2713" y="1304"/>
                    <a:pt x="2728" y="1327"/>
                    <a:pt x="2743" y="1372"/>
                  </a:cubicBezTo>
                  <a:cubicBezTo>
                    <a:pt x="2758" y="1402"/>
                    <a:pt x="2780" y="1417"/>
                    <a:pt x="2803" y="1447"/>
                  </a:cubicBezTo>
                  <a:cubicBezTo>
                    <a:pt x="2825" y="1469"/>
                    <a:pt x="2840" y="1484"/>
                    <a:pt x="2870" y="1499"/>
                  </a:cubicBezTo>
                  <a:cubicBezTo>
                    <a:pt x="2900" y="1514"/>
                    <a:pt x="2923" y="1521"/>
                    <a:pt x="2968" y="1529"/>
                  </a:cubicBezTo>
                  <a:cubicBezTo>
                    <a:pt x="3013" y="1537"/>
                    <a:pt x="3043" y="1544"/>
                    <a:pt x="3095" y="1551"/>
                  </a:cubicBezTo>
                  <a:cubicBezTo>
                    <a:pt x="3110" y="1551"/>
                    <a:pt x="3118" y="1559"/>
                    <a:pt x="3133" y="1559"/>
                  </a:cubicBezTo>
                  <a:cubicBezTo>
                    <a:pt x="3170" y="1559"/>
                    <a:pt x="3193" y="1544"/>
                    <a:pt x="3215" y="1521"/>
                  </a:cubicBezTo>
                  <a:cubicBezTo>
                    <a:pt x="3230" y="1514"/>
                    <a:pt x="3237" y="1507"/>
                    <a:pt x="3245" y="1499"/>
                  </a:cubicBezTo>
                  <a:cubicBezTo>
                    <a:pt x="3267" y="1477"/>
                    <a:pt x="3275" y="1454"/>
                    <a:pt x="3297" y="1424"/>
                  </a:cubicBezTo>
                  <a:cubicBezTo>
                    <a:pt x="3342" y="1424"/>
                    <a:pt x="3365" y="1424"/>
                    <a:pt x="3402" y="1424"/>
                  </a:cubicBezTo>
                  <a:cubicBezTo>
                    <a:pt x="3447" y="1424"/>
                    <a:pt x="3477" y="1439"/>
                    <a:pt x="3500" y="1477"/>
                  </a:cubicBezTo>
                  <a:cubicBezTo>
                    <a:pt x="3507" y="1491"/>
                    <a:pt x="3507" y="1499"/>
                    <a:pt x="3515" y="1514"/>
                  </a:cubicBezTo>
                  <a:cubicBezTo>
                    <a:pt x="3530" y="1551"/>
                    <a:pt x="3545" y="1581"/>
                    <a:pt x="3545" y="1626"/>
                  </a:cubicBezTo>
                  <a:cubicBezTo>
                    <a:pt x="3545" y="1656"/>
                    <a:pt x="3537" y="1671"/>
                    <a:pt x="3522" y="1694"/>
                  </a:cubicBezTo>
                  <a:cubicBezTo>
                    <a:pt x="3507" y="1724"/>
                    <a:pt x="3500" y="1746"/>
                    <a:pt x="3477" y="1769"/>
                  </a:cubicBezTo>
                  <a:cubicBezTo>
                    <a:pt x="3470" y="1791"/>
                    <a:pt x="3455" y="1799"/>
                    <a:pt x="3440" y="1821"/>
                  </a:cubicBezTo>
                  <a:cubicBezTo>
                    <a:pt x="3425" y="1851"/>
                    <a:pt x="3402" y="1874"/>
                    <a:pt x="3372" y="1874"/>
                  </a:cubicBezTo>
                  <a:cubicBezTo>
                    <a:pt x="3350" y="1874"/>
                    <a:pt x="3335" y="1859"/>
                    <a:pt x="3313" y="1859"/>
                  </a:cubicBezTo>
                  <a:cubicBezTo>
                    <a:pt x="3305" y="1859"/>
                    <a:pt x="3297" y="1866"/>
                    <a:pt x="3283" y="1866"/>
                  </a:cubicBezTo>
                  <a:cubicBezTo>
                    <a:pt x="3283" y="1889"/>
                    <a:pt x="3283" y="1889"/>
                    <a:pt x="3283" y="1889"/>
                  </a:cubicBezTo>
                  <a:cubicBezTo>
                    <a:pt x="3283" y="1896"/>
                    <a:pt x="3290" y="1904"/>
                    <a:pt x="3297" y="1911"/>
                  </a:cubicBezTo>
                  <a:cubicBezTo>
                    <a:pt x="3305" y="1941"/>
                    <a:pt x="3305" y="1956"/>
                    <a:pt x="3327" y="1979"/>
                  </a:cubicBezTo>
                  <a:cubicBezTo>
                    <a:pt x="3342" y="1994"/>
                    <a:pt x="3372" y="2001"/>
                    <a:pt x="3402" y="2001"/>
                  </a:cubicBezTo>
                  <a:cubicBezTo>
                    <a:pt x="3447" y="2001"/>
                    <a:pt x="3470" y="1986"/>
                    <a:pt x="3515" y="1986"/>
                  </a:cubicBezTo>
                  <a:cubicBezTo>
                    <a:pt x="3530" y="1986"/>
                    <a:pt x="3537" y="2001"/>
                    <a:pt x="3545" y="2001"/>
                  </a:cubicBezTo>
                  <a:cubicBezTo>
                    <a:pt x="3575" y="2008"/>
                    <a:pt x="3597" y="2024"/>
                    <a:pt x="3627" y="2024"/>
                  </a:cubicBezTo>
                  <a:cubicBezTo>
                    <a:pt x="3657" y="2024"/>
                    <a:pt x="3680" y="2008"/>
                    <a:pt x="3710" y="2001"/>
                  </a:cubicBezTo>
                  <a:cubicBezTo>
                    <a:pt x="3702" y="2024"/>
                    <a:pt x="3695" y="2031"/>
                    <a:pt x="3680" y="2054"/>
                  </a:cubicBezTo>
                  <a:cubicBezTo>
                    <a:pt x="3650" y="2084"/>
                    <a:pt x="3635" y="2114"/>
                    <a:pt x="3627" y="2151"/>
                  </a:cubicBezTo>
                  <a:cubicBezTo>
                    <a:pt x="3657" y="2166"/>
                    <a:pt x="3680" y="2173"/>
                    <a:pt x="3710" y="2166"/>
                  </a:cubicBezTo>
                  <a:cubicBezTo>
                    <a:pt x="3717" y="2181"/>
                    <a:pt x="3717" y="2181"/>
                    <a:pt x="3717" y="2181"/>
                  </a:cubicBezTo>
                  <a:cubicBezTo>
                    <a:pt x="3710" y="2196"/>
                    <a:pt x="3702" y="2203"/>
                    <a:pt x="3702" y="2218"/>
                  </a:cubicBezTo>
                  <a:cubicBezTo>
                    <a:pt x="3702" y="2233"/>
                    <a:pt x="3717" y="2241"/>
                    <a:pt x="3725" y="2241"/>
                  </a:cubicBezTo>
                  <a:cubicBezTo>
                    <a:pt x="3755" y="2248"/>
                    <a:pt x="3777" y="2248"/>
                    <a:pt x="3807" y="2248"/>
                  </a:cubicBezTo>
                  <a:cubicBezTo>
                    <a:pt x="3807" y="2263"/>
                    <a:pt x="3807" y="2263"/>
                    <a:pt x="3807" y="2263"/>
                  </a:cubicBezTo>
                  <a:cubicBezTo>
                    <a:pt x="3792" y="2271"/>
                    <a:pt x="3785" y="2278"/>
                    <a:pt x="3770" y="2286"/>
                  </a:cubicBezTo>
                  <a:cubicBezTo>
                    <a:pt x="3755" y="2301"/>
                    <a:pt x="3740" y="2308"/>
                    <a:pt x="3740" y="2331"/>
                  </a:cubicBezTo>
                  <a:cubicBezTo>
                    <a:pt x="3740" y="2338"/>
                    <a:pt x="3747" y="2346"/>
                    <a:pt x="3747" y="2353"/>
                  </a:cubicBezTo>
                  <a:cubicBezTo>
                    <a:pt x="3755" y="2368"/>
                    <a:pt x="3755" y="2383"/>
                    <a:pt x="3762" y="2391"/>
                  </a:cubicBezTo>
                  <a:cubicBezTo>
                    <a:pt x="3770" y="2398"/>
                    <a:pt x="3785" y="2398"/>
                    <a:pt x="3792" y="2398"/>
                  </a:cubicBezTo>
                  <a:cubicBezTo>
                    <a:pt x="3822" y="2413"/>
                    <a:pt x="3837" y="2413"/>
                    <a:pt x="3867" y="2428"/>
                  </a:cubicBezTo>
                  <a:cubicBezTo>
                    <a:pt x="3852" y="2451"/>
                    <a:pt x="3830" y="2458"/>
                    <a:pt x="3830" y="2481"/>
                  </a:cubicBezTo>
                  <a:cubicBezTo>
                    <a:pt x="3830" y="2496"/>
                    <a:pt x="3837" y="2503"/>
                    <a:pt x="3837" y="2526"/>
                  </a:cubicBezTo>
                  <a:cubicBezTo>
                    <a:pt x="3837" y="2541"/>
                    <a:pt x="3822" y="2548"/>
                    <a:pt x="3815" y="2556"/>
                  </a:cubicBezTo>
                  <a:cubicBezTo>
                    <a:pt x="3807" y="2578"/>
                    <a:pt x="3815" y="2593"/>
                    <a:pt x="3815" y="2608"/>
                  </a:cubicBezTo>
                  <a:cubicBezTo>
                    <a:pt x="3807" y="2616"/>
                    <a:pt x="3800" y="2616"/>
                    <a:pt x="3792" y="2616"/>
                  </a:cubicBezTo>
                  <a:cubicBezTo>
                    <a:pt x="3762" y="2616"/>
                    <a:pt x="3747" y="2608"/>
                    <a:pt x="3717" y="2608"/>
                  </a:cubicBezTo>
                  <a:cubicBezTo>
                    <a:pt x="3710" y="2631"/>
                    <a:pt x="3702" y="2646"/>
                    <a:pt x="3695" y="2668"/>
                  </a:cubicBezTo>
                  <a:cubicBezTo>
                    <a:pt x="3695" y="2676"/>
                    <a:pt x="3695" y="2683"/>
                    <a:pt x="3687" y="2690"/>
                  </a:cubicBezTo>
                  <a:cubicBezTo>
                    <a:pt x="3687" y="2698"/>
                    <a:pt x="3680" y="2698"/>
                    <a:pt x="3672" y="2698"/>
                  </a:cubicBezTo>
                  <a:cubicBezTo>
                    <a:pt x="3665" y="2713"/>
                    <a:pt x="3657" y="2720"/>
                    <a:pt x="3642" y="2736"/>
                  </a:cubicBezTo>
                  <a:cubicBezTo>
                    <a:pt x="3620" y="2758"/>
                    <a:pt x="3620" y="2780"/>
                    <a:pt x="3605" y="2810"/>
                  </a:cubicBezTo>
                  <a:cubicBezTo>
                    <a:pt x="3582" y="2848"/>
                    <a:pt x="3582" y="2870"/>
                    <a:pt x="3545" y="2900"/>
                  </a:cubicBezTo>
                  <a:cubicBezTo>
                    <a:pt x="3537" y="2900"/>
                    <a:pt x="3530" y="2908"/>
                    <a:pt x="3522" y="2908"/>
                  </a:cubicBezTo>
                  <a:cubicBezTo>
                    <a:pt x="3515" y="2908"/>
                    <a:pt x="3515" y="2908"/>
                    <a:pt x="3507" y="2908"/>
                  </a:cubicBezTo>
                  <a:cubicBezTo>
                    <a:pt x="3500" y="2915"/>
                    <a:pt x="3500" y="2930"/>
                    <a:pt x="3500" y="2938"/>
                  </a:cubicBezTo>
                  <a:cubicBezTo>
                    <a:pt x="3492" y="2953"/>
                    <a:pt x="3485" y="2960"/>
                    <a:pt x="3485" y="2983"/>
                  </a:cubicBezTo>
                  <a:cubicBezTo>
                    <a:pt x="3485" y="2990"/>
                    <a:pt x="3492" y="2990"/>
                    <a:pt x="3500" y="2998"/>
                  </a:cubicBezTo>
                  <a:cubicBezTo>
                    <a:pt x="3500" y="3005"/>
                    <a:pt x="3515" y="3013"/>
                    <a:pt x="3515" y="3028"/>
                  </a:cubicBezTo>
                  <a:cubicBezTo>
                    <a:pt x="3515" y="3043"/>
                    <a:pt x="3500" y="3058"/>
                    <a:pt x="3500" y="3073"/>
                  </a:cubicBezTo>
                  <a:cubicBezTo>
                    <a:pt x="3492" y="3095"/>
                    <a:pt x="3485" y="3110"/>
                    <a:pt x="3470" y="3125"/>
                  </a:cubicBezTo>
                  <a:cubicBezTo>
                    <a:pt x="3462" y="3125"/>
                    <a:pt x="3462" y="3133"/>
                    <a:pt x="3462" y="3133"/>
                  </a:cubicBezTo>
                  <a:cubicBezTo>
                    <a:pt x="3447" y="3148"/>
                    <a:pt x="3432" y="3148"/>
                    <a:pt x="3425" y="3163"/>
                  </a:cubicBezTo>
                  <a:cubicBezTo>
                    <a:pt x="3417" y="3185"/>
                    <a:pt x="3417" y="3200"/>
                    <a:pt x="3410" y="3223"/>
                  </a:cubicBezTo>
                  <a:cubicBezTo>
                    <a:pt x="3395" y="3253"/>
                    <a:pt x="3380" y="3267"/>
                    <a:pt x="3365" y="3297"/>
                  </a:cubicBezTo>
                  <a:cubicBezTo>
                    <a:pt x="3350" y="3343"/>
                    <a:pt x="3350" y="3365"/>
                    <a:pt x="3342" y="3410"/>
                  </a:cubicBezTo>
                  <a:cubicBezTo>
                    <a:pt x="3335" y="3432"/>
                    <a:pt x="3335" y="3447"/>
                    <a:pt x="3327" y="3470"/>
                  </a:cubicBezTo>
                  <a:cubicBezTo>
                    <a:pt x="3320" y="3515"/>
                    <a:pt x="3320" y="3545"/>
                    <a:pt x="3305" y="3582"/>
                  </a:cubicBezTo>
                  <a:cubicBezTo>
                    <a:pt x="3297" y="3612"/>
                    <a:pt x="3275" y="3620"/>
                    <a:pt x="3260" y="3642"/>
                  </a:cubicBezTo>
                  <a:cubicBezTo>
                    <a:pt x="3237" y="3695"/>
                    <a:pt x="3237" y="3725"/>
                    <a:pt x="3237" y="3777"/>
                  </a:cubicBezTo>
                  <a:cubicBezTo>
                    <a:pt x="3237" y="3815"/>
                    <a:pt x="3230" y="3837"/>
                    <a:pt x="3223" y="3867"/>
                  </a:cubicBezTo>
                  <a:cubicBezTo>
                    <a:pt x="3223" y="3882"/>
                    <a:pt x="3215" y="3897"/>
                    <a:pt x="3215" y="3912"/>
                  </a:cubicBezTo>
                  <a:cubicBezTo>
                    <a:pt x="3215" y="3935"/>
                    <a:pt x="3237" y="3935"/>
                    <a:pt x="3237" y="3957"/>
                  </a:cubicBezTo>
                  <a:cubicBezTo>
                    <a:pt x="3237" y="3995"/>
                    <a:pt x="3230" y="4017"/>
                    <a:pt x="3230" y="4062"/>
                  </a:cubicBezTo>
                  <a:cubicBezTo>
                    <a:pt x="3230" y="4122"/>
                    <a:pt x="3230" y="4122"/>
                    <a:pt x="3230" y="4122"/>
                  </a:cubicBezTo>
                  <a:cubicBezTo>
                    <a:pt x="3230" y="4144"/>
                    <a:pt x="3237" y="4152"/>
                    <a:pt x="3237" y="4174"/>
                  </a:cubicBezTo>
                  <a:cubicBezTo>
                    <a:pt x="3237" y="4182"/>
                    <a:pt x="3230" y="4189"/>
                    <a:pt x="3223" y="4197"/>
                  </a:cubicBezTo>
                  <a:cubicBezTo>
                    <a:pt x="3207" y="4212"/>
                    <a:pt x="3200" y="4219"/>
                    <a:pt x="3185" y="4227"/>
                  </a:cubicBezTo>
                  <a:cubicBezTo>
                    <a:pt x="3170" y="4242"/>
                    <a:pt x="3170" y="4257"/>
                    <a:pt x="3163" y="4279"/>
                  </a:cubicBezTo>
                  <a:cubicBezTo>
                    <a:pt x="3155" y="4309"/>
                    <a:pt x="3163" y="4324"/>
                    <a:pt x="3148" y="4354"/>
                  </a:cubicBezTo>
                  <a:cubicBezTo>
                    <a:pt x="3140" y="4377"/>
                    <a:pt x="3133" y="4384"/>
                    <a:pt x="3118" y="4407"/>
                  </a:cubicBezTo>
                  <a:cubicBezTo>
                    <a:pt x="3125" y="4429"/>
                    <a:pt x="3125" y="4429"/>
                    <a:pt x="3125" y="4429"/>
                  </a:cubicBezTo>
                  <a:cubicBezTo>
                    <a:pt x="3110" y="4459"/>
                    <a:pt x="3080" y="4466"/>
                    <a:pt x="3073" y="4504"/>
                  </a:cubicBezTo>
                  <a:cubicBezTo>
                    <a:pt x="3073" y="4519"/>
                    <a:pt x="3073" y="4526"/>
                    <a:pt x="3073" y="4542"/>
                  </a:cubicBezTo>
                  <a:cubicBezTo>
                    <a:pt x="3065" y="4534"/>
                    <a:pt x="3058" y="4526"/>
                    <a:pt x="3050" y="4519"/>
                  </a:cubicBezTo>
                  <a:cubicBezTo>
                    <a:pt x="3020" y="4519"/>
                    <a:pt x="2998" y="4519"/>
                    <a:pt x="2975" y="4504"/>
                  </a:cubicBezTo>
                  <a:cubicBezTo>
                    <a:pt x="2983" y="4466"/>
                    <a:pt x="2983" y="4466"/>
                    <a:pt x="2983" y="4466"/>
                  </a:cubicBezTo>
                  <a:cubicBezTo>
                    <a:pt x="2975" y="4444"/>
                    <a:pt x="2953" y="4437"/>
                    <a:pt x="2930" y="4429"/>
                  </a:cubicBezTo>
                  <a:cubicBezTo>
                    <a:pt x="2915" y="4422"/>
                    <a:pt x="2900" y="4422"/>
                    <a:pt x="2885" y="4414"/>
                  </a:cubicBezTo>
                  <a:cubicBezTo>
                    <a:pt x="2870" y="4414"/>
                    <a:pt x="2863" y="4399"/>
                    <a:pt x="2848" y="4399"/>
                  </a:cubicBezTo>
                  <a:cubicBezTo>
                    <a:pt x="2818" y="4399"/>
                    <a:pt x="2810" y="4422"/>
                    <a:pt x="2788" y="4444"/>
                  </a:cubicBezTo>
                  <a:cubicBezTo>
                    <a:pt x="2766" y="4459"/>
                    <a:pt x="2750" y="4474"/>
                    <a:pt x="2743" y="4504"/>
                  </a:cubicBezTo>
                  <a:cubicBezTo>
                    <a:pt x="2736" y="4512"/>
                    <a:pt x="2736" y="4512"/>
                    <a:pt x="2736" y="4526"/>
                  </a:cubicBezTo>
                  <a:cubicBezTo>
                    <a:pt x="2736" y="4534"/>
                    <a:pt x="2743" y="4542"/>
                    <a:pt x="2750" y="4542"/>
                  </a:cubicBezTo>
                  <a:cubicBezTo>
                    <a:pt x="2766" y="4556"/>
                    <a:pt x="2780" y="4564"/>
                    <a:pt x="2803" y="4572"/>
                  </a:cubicBezTo>
                  <a:cubicBezTo>
                    <a:pt x="2818" y="4572"/>
                    <a:pt x="2833" y="4579"/>
                    <a:pt x="2833" y="4594"/>
                  </a:cubicBezTo>
                  <a:cubicBezTo>
                    <a:pt x="2833" y="4624"/>
                    <a:pt x="2803" y="4631"/>
                    <a:pt x="2803" y="4654"/>
                  </a:cubicBezTo>
                  <a:cubicBezTo>
                    <a:pt x="2803" y="4669"/>
                    <a:pt x="2810" y="4669"/>
                    <a:pt x="2818" y="4676"/>
                  </a:cubicBezTo>
                  <a:cubicBezTo>
                    <a:pt x="2825" y="4676"/>
                    <a:pt x="2818" y="4684"/>
                    <a:pt x="2825" y="4691"/>
                  </a:cubicBezTo>
                  <a:cubicBezTo>
                    <a:pt x="2803" y="4699"/>
                    <a:pt x="2795" y="4721"/>
                    <a:pt x="2773" y="4721"/>
                  </a:cubicBezTo>
                  <a:cubicBezTo>
                    <a:pt x="2766" y="4721"/>
                    <a:pt x="2758" y="4714"/>
                    <a:pt x="2743" y="4714"/>
                  </a:cubicBezTo>
                  <a:cubicBezTo>
                    <a:pt x="2720" y="4714"/>
                    <a:pt x="2720" y="4736"/>
                    <a:pt x="2713" y="4759"/>
                  </a:cubicBezTo>
                  <a:cubicBezTo>
                    <a:pt x="2706" y="4789"/>
                    <a:pt x="2706" y="4804"/>
                    <a:pt x="2690" y="4826"/>
                  </a:cubicBezTo>
                  <a:cubicBezTo>
                    <a:pt x="2660" y="4871"/>
                    <a:pt x="2623" y="4879"/>
                    <a:pt x="2571" y="4894"/>
                  </a:cubicBezTo>
                  <a:cubicBezTo>
                    <a:pt x="2541" y="4901"/>
                    <a:pt x="2518" y="4909"/>
                    <a:pt x="2488" y="4924"/>
                  </a:cubicBezTo>
                  <a:cubicBezTo>
                    <a:pt x="2443" y="4939"/>
                    <a:pt x="2413" y="4946"/>
                    <a:pt x="2383" y="4976"/>
                  </a:cubicBezTo>
                  <a:cubicBezTo>
                    <a:pt x="2346" y="5014"/>
                    <a:pt x="2338" y="5059"/>
                    <a:pt x="2338" y="4991"/>
                  </a:cubicBezTo>
                  <a:cubicBezTo>
                    <a:pt x="2338" y="4961"/>
                    <a:pt x="2331" y="4946"/>
                    <a:pt x="2308" y="4939"/>
                  </a:cubicBezTo>
                  <a:cubicBezTo>
                    <a:pt x="2323" y="4916"/>
                    <a:pt x="2346" y="4909"/>
                    <a:pt x="2368" y="4894"/>
                  </a:cubicBezTo>
                  <a:cubicBezTo>
                    <a:pt x="2391" y="4879"/>
                    <a:pt x="2398" y="4864"/>
                    <a:pt x="2406" y="4834"/>
                  </a:cubicBezTo>
                  <a:cubicBezTo>
                    <a:pt x="2413" y="4819"/>
                    <a:pt x="2421" y="4804"/>
                    <a:pt x="2421" y="4789"/>
                  </a:cubicBezTo>
                  <a:cubicBezTo>
                    <a:pt x="2421" y="4766"/>
                    <a:pt x="2421" y="4759"/>
                    <a:pt x="2421" y="4744"/>
                  </a:cubicBezTo>
                  <a:cubicBezTo>
                    <a:pt x="2421" y="4721"/>
                    <a:pt x="2458" y="4721"/>
                    <a:pt x="2458" y="4699"/>
                  </a:cubicBezTo>
                  <a:cubicBezTo>
                    <a:pt x="2458" y="4676"/>
                    <a:pt x="2451" y="4661"/>
                    <a:pt x="2451" y="4631"/>
                  </a:cubicBezTo>
                  <a:cubicBezTo>
                    <a:pt x="2458" y="4616"/>
                    <a:pt x="2473" y="4609"/>
                    <a:pt x="2473" y="4594"/>
                  </a:cubicBezTo>
                  <a:cubicBezTo>
                    <a:pt x="2473" y="4572"/>
                    <a:pt x="2466" y="4556"/>
                    <a:pt x="2458" y="4534"/>
                  </a:cubicBezTo>
                  <a:cubicBezTo>
                    <a:pt x="2451" y="4512"/>
                    <a:pt x="2451" y="4504"/>
                    <a:pt x="2443" y="4482"/>
                  </a:cubicBezTo>
                  <a:cubicBezTo>
                    <a:pt x="2436" y="4474"/>
                    <a:pt x="2428" y="4474"/>
                    <a:pt x="2421" y="4459"/>
                  </a:cubicBezTo>
                  <a:cubicBezTo>
                    <a:pt x="2413" y="4452"/>
                    <a:pt x="2413" y="4444"/>
                    <a:pt x="2398" y="4437"/>
                  </a:cubicBezTo>
                  <a:cubicBezTo>
                    <a:pt x="2391" y="4429"/>
                    <a:pt x="2383" y="4429"/>
                    <a:pt x="2376" y="4422"/>
                  </a:cubicBezTo>
                  <a:cubicBezTo>
                    <a:pt x="2368" y="4422"/>
                    <a:pt x="2368" y="4407"/>
                    <a:pt x="2368" y="4399"/>
                  </a:cubicBezTo>
                  <a:cubicBezTo>
                    <a:pt x="2361" y="4392"/>
                    <a:pt x="2361" y="4384"/>
                    <a:pt x="2361" y="4377"/>
                  </a:cubicBezTo>
                  <a:cubicBezTo>
                    <a:pt x="2361" y="4309"/>
                    <a:pt x="2361" y="4309"/>
                    <a:pt x="2361" y="4309"/>
                  </a:cubicBezTo>
                  <a:cubicBezTo>
                    <a:pt x="2331" y="4309"/>
                    <a:pt x="2316" y="4317"/>
                    <a:pt x="2293" y="4302"/>
                  </a:cubicBezTo>
                  <a:cubicBezTo>
                    <a:pt x="2286" y="4302"/>
                    <a:pt x="2278" y="4302"/>
                    <a:pt x="2278" y="4302"/>
                  </a:cubicBezTo>
                  <a:cubicBezTo>
                    <a:pt x="2271" y="4294"/>
                    <a:pt x="2271" y="4287"/>
                    <a:pt x="2271" y="4272"/>
                  </a:cubicBezTo>
                  <a:cubicBezTo>
                    <a:pt x="2271" y="4249"/>
                    <a:pt x="2293" y="4234"/>
                    <a:pt x="2316" y="4227"/>
                  </a:cubicBezTo>
                  <a:cubicBezTo>
                    <a:pt x="2323" y="4219"/>
                    <a:pt x="2331" y="4204"/>
                    <a:pt x="2353" y="4204"/>
                  </a:cubicBezTo>
                  <a:cubicBezTo>
                    <a:pt x="2361" y="4204"/>
                    <a:pt x="2361" y="4219"/>
                    <a:pt x="2368" y="4227"/>
                  </a:cubicBezTo>
                  <a:cubicBezTo>
                    <a:pt x="2376" y="4242"/>
                    <a:pt x="2383" y="4249"/>
                    <a:pt x="2383" y="4257"/>
                  </a:cubicBezTo>
                  <a:cubicBezTo>
                    <a:pt x="2383" y="4272"/>
                    <a:pt x="2376" y="4279"/>
                    <a:pt x="2376" y="4294"/>
                  </a:cubicBezTo>
                  <a:cubicBezTo>
                    <a:pt x="2406" y="4279"/>
                    <a:pt x="2436" y="4287"/>
                    <a:pt x="2451" y="4257"/>
                  </a:cubicBezTo>
                  <a:cubicBezTo>
                    <a:pt x="2473" y="4227"/>
                    <a:pt x="2466" y="4204"/>
                    <a:pt x="2488" y="4174"/>
                  </a:cubicBezTo>
                  <a:cubicBezTo>
                    <a:pt x="2488" y="4159"/>
                    <a:pt x="2503" y="4159"/>
                    <a:pt x="2503" y="4152"/>
                  </a:cubicBezTo>
                  <a:cubicBezTo>
                    <a:pt x="2503" y="4137"/>
                    <a:pt x="2488" y="4122"/>
                    <a:pt x="2481" y="4114"/>
                  </a:cubicBezTo>
                  <a:cubicBezTo>
                    <a:pt x="2473" y="4107"/>
                    <a:pt x="2466" y="4092"/>
                    <a:pt x="2451" y="4092"/>
                  </a:cubicBezTo>
                  <a:cubicBezTo>
                    <a:pt x="2436" y="4084"/>
                    <a:pt x="2428" y="4092"/>
                    <a:pt x="2413" y="4084"/>
                  </a:cubicBezTo>
                  <a:cubicBezTo>
                    <a:pt x="2413" y="4084"/>
                    <a:pt x="2406" y="4077"/>
                    <a:pt x="2406" y="4069"/>
                  </a:cubicBezTo>
                  <a:cubicBezTo>
                    <a:pt x="2383" y="4062"/>
                    <a:pt x="2376" y="4054"/>
                    <a:pt x="2368" y="4032"/>
                  </a:cubicBezTo>
                  <a:cubicBezTo>
                    <a:pt x="2361" y="4032"/>
                    <a:pt x="2361" y="4032"/>
                    <a:pt x="2353" y="4032"/>
                  </a:cubicBezTo>
                  <a:cubicBezTo>
                    <a:pt x="2338" y="4039"/>
                    <a:pt x="2338" y="4047"/>
                    <a:pt x="2323" y="4054"/>
                  </a:cubicBezTo>
                  <a:cubicBezTo>
                    <a:pt x="2293" y="4069"/>
                    <a:pt x="2263" y="4077"/>
                    <a:pt x="2263" y="4114"/>
                  </a:cubicBezTo>
                  <a:cubicBezTo>
                    <a:pt x="2263" y="4129"/>
                    <a:pt x="2278" y="4137"/>
                    <a:pt x="2278" y="4152"/>
                  </a:cubicBezTo>
                  <a:cubicBezTo>
                    <a:pt x="2278" y="4167"/>
                    <a:pt x="2263" y="4174"/>
                    <a:pt x="2256" y="4197"/>
                  </a:cubicBezTo>
                  <a:cubicBezTo>
                    <a:pt x="2256" y="4204"/>
                    <a:pt x="2256" y="4212"/>
                    <a:pt x="2256" y="4219"/>
                  </a:cubicBezTo>
                  <a:cubicBezTo>
                    <a:pt x="2248" y="4242"/>
                    <a:pt x="2233" y="4257"/>
                    <a:pt x="2218" y="4279"/>
                  </a:cubicBezTo>
                  <a:cubicBezTo>
                    <a:pt x="2211" y="4302"/>
                    <a:pt x="2203" y="4309"/>
                    <a:pt x="2196" y="4332"/>
                  </a:cubicBezTo>
                  <a:cubicBezTo>
                    <a:pt x="2196" y="4339"/>
                    <a:pt x="2196" y="4354"/>
                    <a:pt x="2196" y="4369"/>
                  </a:cubicBezTo>
                  <a:cubicBezTo>
                    <a:pt x="2188" y="4392"/>
                    <a:pt x="2173" y="4414"/>
                    <a:pt x="2173" y="4444"/>
                  </a:cubicBezTo>
                  <a:cubicBezTo>
                    <a:pt x="2173" y="4459"/>
                    <a:pt x="2181" y="4474"/>
                    <a:pt x="2188" y="4489"/>
                  </a:cubicBezTo>
                  <a:cubicBezTo>
                    <a:pt x="2196" y="4526"/>
                    <a:pt x="2196" y="4549"/>
                    <a:pt x="2203" y="4594"/>
                  </a:cubicBezTo>
                  <a:cubicBezTo>
                    <a:pt x="2203" y="4616"/>
                    <a:pt x="2226" y="4631"/>
                    <a:pt x="2248" y="4646"/>
                  </a:cubicBezTo>
                  <a:cubicBezTo>
                    <a:pt x="2256" y="4654"/>
                    <a:pt x="2256" y="4669"/>
                    <a:pt x="2263" y="4669"/>
                  </a:cubicBezTo>
                  <a:cubicBezTo>
                    <a:pt x="2271" y="4676"/>
                    <a:pt x="2286" y="4676"/>
                    <a:pt x="2293" y="4684"/>
                  </a:cubicBezTo>
                  <a:cubicBezTo>
                    <a:pt x="2301" y="4691"/>
                    <a:pt x="2293" y="4699"/>
                    <a:pt x="2301" y="4706"/>
                  </a:cubicBezTo>
                  <a:cubicBezTo>
                    <a:pt x="2301" y="4714"/>
                    <a:pt x="2308" y="4721"/>
                    <a:pt x="2308" y="4729"/>
                  </a:cubicBezTo>
                  <a:cubicBezTo>
                    <a:pt x="2308" y="4751"/>
                    <a:pt x="2308" y="4766"/>
                    <a:pt x="2293" y="4774"/>
                  </a:cubicBezTo>
                  <a:cubicBezTo>
                    <a:pt x="2278" y="4781"/>
                    <a:pt x="2263" y="4789"/>
                    <a:pt x="2256" y="4796"/>
                  </a:cubicBezTo>
                  <a:cubicBezTo>
                    <a:pt x="2248" y="4804"/>
                    <a:pt x="2248" y="4811"/>
                    <a:pt x="2241" y="4811"/>
                  </a:cubicBezTo>
                  <a:cubicBezTo>
                    <a:pt x="2218" y="4811"/>
                    <a:pt x="2211" y="4796"/>
                    <a:pt x="2196" y="4796"/>
                  </a:cubicBezTo>
                  <a:cubicBezTo>
                    <a:pt x="2181" y="4796"/>
                    <a:pt x="2181" y="4804"/>
                    <a:pt x="2173" y="4811"/>
                  </a:cubicBezTo>
                  <a:lnTo>
                    <a:pt x="2166" y="4811"/>
                  </a:lnTo>
                  <a:cubicBezTo>
                    <a:pt x="2158" y="4804"/>
                    <a:pt x="2151" y="4796"/>
                    <a:pt x="2151" y="4789"/>
                  </a:cubicBezTo>
                  <a:cubicBezTo>
                    <a:pt x="2151" y="4774"/>
                    <a:pt x="2151" y="4759"/>
                    <a:pt x="2151" y="4751"/>
                  </a:cubicBezTo>
                  <a:cubicBezTo>
                    <a:pt x="2143" y="4729"/>
                    <a:pt x="2128" y="4706"/>
                    <a:pt x="2106" y="4706"/>
                  </a:cubicBezTo>
                  <a:cubicBezTo>
                    <a:pt x="2061" y="4691"/>
                    <a:pt x="2038" y="4699"/>
                    <a:pt x="1994" y="4691"/>
                  </a:cubicBezTo>
                  <a:cubicBezTo>
                    <a:pt x="1941" y="4691"/>
                    <a:pt x="1918" y="4691"/>
                    <a:pt x="1874" y="4691"/>
                  </a:cubicBezTo>
                  <a:cubicBezTo>
                    <a:pt x="1859" y="4691"/>
                    <a:pt x="1851" y="4691"/>
                    <a:pt x="1844" y="4691"/>
                  </a:cubicBezTo>
                  <a:cubicBezTo>
                    <a:pt x="1829" y="4684"/>
                    <a:pt x="1829" y="4669"/>
                    <a:pt x="1821" y="4654"/>
                  </a:cubicBezTo>
                  <a:cubicBezTo>
                    <a:pt x="1821" y="4654"/>
                    <a:pt x="1814" y="4654"/>
                    <a:pt x="1814" y="4646"/>
                  </a:cubicBezTo>
                  <a:cubicBezTo>
                    <a:pt x="1806" y="4631"/>
                    <a:pt x="1806" y="4624"/>
                    <a:pt x="1806" y="4609"/>
                  </a:cubicBezTo>
                  <a:cubicBezTo>
                    <a:pt x="1799" y="4609"/>
                    <a:pt x="1791" y="4601"/>
                    <a:pt x="1784" y="4601"/>
                  </a:cubicBezTo>
                  <a:cubicBezTo>
                    <a:pt x="1784" y="4601"/>
                    <a:pt x="1776" y="4594"/>
                    <a:pt x="1784" y="4594"/>
                  </a:cubicBezTo>
                  <a:cubicBezTo>
                    <a:pt x="1784" y="4586"/>
                    <a:pt x="1791" y="4586"/>
                    <a:pt x="1791" y="4579"/>
                  </a:cubicBezTo>
                  <a:cubicBezTo>
                    <a:pt x="1791" y="4556"/>
                    <a:pt x="1776" y="4549"/>
                    <a:pt x="1761" y="4542"/>
                  </a:cubicBezTo>
                  <a:cubicBezTo>
                    <a:pt x="1739" y="4526"/>
                    <a:pt x="1716" y="4519"/>
                    <a:pt x="1701" y="4496"/>
                  </a:cubicBezTo>
                  <a:cubicBezTo>
                    <a:pt x="1731" y="4482"/>
                    <a:pt x="1746" y="4474"/>
                    <a:pt x="1761" y="4452"/>
                  </a:cubicBezTo>
                  <a:cubicBezTo>
                    <a:pt x="1776" y="4466"/>
                    <a:pt x="1791" y="4474"/>
                    <a:pt x="1806" y="4482"/>
                  </a:cubicBezTo>
                  <a:cubicBezTo>
                    <a:pt x="1821" y="4489"/>
                    <a:pt x="1829" y="4504"/>
                    <a:pt x="1844" y="4504"/>
                  </a:cubicBezTo>
                  <a:cubicBezTo>
                    <a:pt x="1859" y="4504"/>
                    <a:pt x="1866" y="4482"/>
                    <a:pt x="1874" y="4466"/>
                  </a:cubicBezTo>
                  <a:cubicBezTo>
                    <a:pt x="1889" y="4444"/>
                    <a:pt x="1896" y="4429"/>
                    <a:pt x="1904" y="4407"/>
                  </a:cubicBezTo>
                  <a:cubicBezTo>
                    <a:pt x="1918" y="4377"/>
                    <a:pt x="1918" y="4362"/>
                    <a:pt x="1926" y="4332"/>
                  </a:cubicBezTo>
                  <a:cubicBezTo>
                    <a:pt x="1926" y="4317"/>
                    <a:pt x="1934" y="4309"/>
                    <a:pt x="1934" y="4294"/>
                  </a:cubicBezTo>
                  <a:cubicBezTo>
                    <a:pt x="1934" y="4219"/>
                    <a:pt x="1934" y="4219"/>
                    <a:pt x="1934" y="4219"/>
                  </a:cubicBezTo>
                  <a:cubicBezTo>
                    <a:pt x="1934" y="4189"/>
                    <a:pt x="1911" y="4174"/>
                    <a:pt x="1896" y="4144"/>
                  </a:cubicBezTo>
                  <a:cubicBezTo>
                    <a:pt x="1874" y="4122"/>
                    <a:pt x="1866" y="4099"/>
                    <a:pt x="1844" y="4069"/>
                  </a:cubicBezTo>
                  <a:cubicBezTo>
                    <a:pt x="1829" y="4062"/>
                    <a:pt x="1821" y="4054"/>
                    <a:pt x="1806" y="4047"/>
                  </a:cubicBezTo>
                  <a:cubicBezTo>
                    <a:pt x="1799" y="4047"/>
                    <a:pt x="1784" y="4047"/>
                    <a:pt x="1784" y="4039"/>
                  </a:cubicBezTo>
                  <a:cubicBezTo>
                    <a:pt x="1776" y="4032"/>
                    <a:pt x="1784" y="4017"/>
                    <a:pt x="1784" y="4009"/>
                  </a:cubicBezTo>
                  <a:cubicBezTo>
                    <a:pt x="1776" y="3995"/>
                    <a:pt x="1761" y="3987"/>
                    <a:pt x="1761" y="3965"/>
                  </a:cubicBezTo>
                  <a:cubicBezTo>
                    <a:pt x="1761" y="3957"/>
                    <a:pt x="1769" y="3949"/>
                    <a:pt x="1769" y="3935"/>
                  </a:cubicBezTo>
                  <a:cubicBezTo>
                    <a:pt x="1776" y="3912"/>
                    <a:pt x="1784" y="3897"/>
                    <a:pt x="1791" y="3875"/>
                  </a:cubicBezTo>
                  <a:cubicBezTo>
                    <a:pt x="1806" y="3845"/>
                    <a:pt x="1814" y="3830"/>
                    <a:pt x="1814" y="3800"/>
                  </a:cubicBezTo>
                  <a:cubicBezTo>
                    <a:pt x="1814" y="3770"/>
                    <a:pt x="1814" y="3755"/>
                    <a:pt x="1806" y="3725"/>
                  </a:cubicBezTo>
                  <a:cubicBezTo>
                    <a:pt x="1806" y="3710"/>
                    <a:pt x="1799" y="3710"/>
                    <a:pt x="1791" y="3702"/>
                  </a:cubicBezTo>
                  <a:cubicBezTo>
                    <a:pt x="1791" y="3695"/>
                    <a:pt x="1784" y="3695"/>
                    <a:pt x="1784" y="3687"/>
                  </a:cubicBezTo>
                  <a:cubicBezTo>
                    <a:pt x="1784" y="3657"/>
                    <a:pt x="1806" y="3650"/>
                    <a:pt x="1806" y="3620"/>
                  </a:cubicBezTo>
                  <a:cubicBezTo>
                    <a:pt x="1806" y="3605"/>
                    <a:pt x="1806" y="3597"/>
                    <a:pt x="1791" y="3582"/>
                  </a:cubicBezTo>
                  <a:cubicBezTo>
                    <a:pt x="1791" y="3582"/>
                    <a:pt x="1784" y="3590"/>
                    <a:pt x="1784" y="3582"/>
                  </a:cubicBezTo>
                  <a:cubicBezTo>
                    <a:pt x="1769" y="3582"/>
                    <a:pt x="1769" y="3575"/>
                    <a:pt x="1761" y="3567"/>
                  </a:cubicBezTo>
                  <a:cubicBezTo>
                    <a:pt x="1769" y="3552"/>
                    <a:pt x="1769" y="3552"/>
                    <a:pt x="1769" y="3552"/>
                  </a:cubicBezTo>
                  <a:cubicBezTo>
                    <a:pt x="1799" y="3545"/>
                    <a:pt x="1821" y="3537"/>
                    <a:pt x="1836" y="3507"/>
                  </a:cubicBezTo>
                  <a:cubicBezTo>
                    <a:pt x="1844" y="3507"/>
                    <a:pt x="1859" y="3515"/>
                    <a:pt x="1866" y="3515"/>
                  </a:cubicBezTo>
                  <a:cubicBezTo>
                    <a:pt x="1874" y="3522"/>
                    <a:pt x="1866" y="3530"/>
                    <a:pt x="1874" y="3530"/>
                  </a:cubicBezTo>
                  <a:cubicBezTo>
                    <a:pt x="1881" y="3537"/>
                    <a:pt x="1889" y="3545"/>
                    <a:pt x="1896" y="3552"/>
                  </a:cubicBezTo>
                  <a:cubicBezTo>
                    <a:pt x="1934" y="3507"/>
                    <a:pt x="1964" y="3492"/>
                    <a:pt x="1994" y="3432"/>
                  </a:cubicBezTo>
                  <a:cubicBezTo>
                    <a:pt x="1994" y="3417"/>
                    <a:pt x="2001" y="3410"/>
                    <a:pt x="2016" y="3395"/>
                  </a:cubicBezTo>
                  <a:cubicBezTo>
                    <a:pt x="2024" y="3395"/>
                    <a:pt x="2031" y="3395"/>
                    <a:pt x="2038" y="3387"/>
                  </a:cubicBezTo>
                  <a:cubicBezTo>
                    <a:pt x="2046" y="3380"/>
                    <a:pt x="2038" y="3373"/>
                    <a:pt x="2046" y="3365"/>
                  </a:cubicBezTo>
                  <a:cubicBezTo>
                    <a:pt x="2046" y="3350"/>
                    <a:pt x="2054" y="3335"/>
                    <a:pt x="2068" y="3327"/>
                  </a:cubicBezTo>
                  <a:cubicBezTo>
                    <a:pt x="2068" y="3320"/>
                    <a:pt x="2076" y="3327"/>
                    <a:pt x="2076" y="3327"/>
                  </a:cubicBezTo>
                  <a:cubicBezTo>
                    <a:pt x="2098" y="3305"/>
                    <a:pt x="2083" y="3283"/>
                    <a:pt x="2091" y="3253"/>
                  </a:cubicBezTo>
                  <a:cubicBezTo>
                    <a:pt x="2098" y="3230"/>
                    <a:pt x="2113" y="3230"/>
                    <a:pt x="2121" y="3215"/>
                  </a:cubicBezTo>
                  <a:cubicBezTo>
                    <a:pt x="2151" y="3185"/>
                    <a:pt x="2158" y="3163"/>
                    <a:pt x="2173" y="3125"/>
                  </a:cubicBezTo>
                  <a:cubicBezTo>
                    <a:pt x="2181" y="3118"/>
                    <a:pt x="2181" y="3110"/>
                    <a:pt x="2181" y="3103"/>
                  </a:cubicBezTo>
                  <a:cubicBezTo>
                    <a:pt x="2188" y="3088"/>
                    <a:pt x="2203" y="3088"/>
                    <a:pt x="2203" y="3073"/>
                  </a:cubicBezTo>
                  <a:cubicBezTo>
                    <a:pt x="2203" y="3065"/>
                    <a:pt x="2188" y="3058"/>
                    <a:pt x="2181" y="3050"/>
                  </a:cubicBezTo>
                  <a:cubicBezTo>
                    <a:pt x="2181" y="3035"/>
                    <a:pt x="2181" y="3028"/>
                    <a:pt x="2181" y="3013"/>
                  </a:cubicBezTo>
                  <a:cubicBezTo>
                    <a:pt x="2181" y="2990"/>
                    <a:pt x="2203" y="2975"/>
                    <a:pt x="2218" y="2953"/>
                  </a:cubicBezTo>
                  <a:lnTo>
                    <a:pt x="2218" y="2945"/>
                  </a:lnTo>
                  <a:cubicBezTo>
                    <a:pt x="2241" y="2915"/>
                    <a:pt x="2256" y="2900"/>
                    <a:pt x="2271" y="2870"/>
                  </a:cubicBezTo>
                  <a:cubicBezTo>
                    <a:pt x="2271" y="2863"/>
                    <a:pt x="2278" y="2855"/>
                    <a:pt x="2278" y="2848"/>
                  </a:cubicBezTo>
                  <a:cubicBezTo>
                    <a:pt x="2278" y="2840"/>
                    <a:pt x="2271" y="2840"/>
                    <a:pt x="2271" y="2833"/>
                  </a:cubicBezTo>
                  <a:cubicBezTo>
                    <a:pt x="2248" y="2840"/>
                    <a:pt x="2241" y="2848"/>
                    <a:pt x="2218" y="2855"/>
                  </a:cubicBezTo>
                  <a:cubicBezTo>
                    <a:pt x="2196" y="2863"/>
                    <a:pt x="2173" y="2855"/>
                    <a:pt x="2143" y="2870"/>
                  </a:cubicBezTo>
                  <a:cubicBezTo>
                    <a:pt x="2128" y="2885"/>
                    <a:pt x="2128" y="2893"/>
                    <a:pt x="2113" y="2908"/>
                  </a:cubicBezTo>
                  <a:cubicBezTo>
                    <a:pt x="2098" y="2930"/>
                    <a:pt x="2091" y="2945"/>
                    <a:pt x="2076" y="2975"/>
                  </a:cubicBezTo>
                  <a:cubicBezTo>
                    <a:pt x="2054" y="2968"/>
                    <a:pt x="2031" y="2960"/>
                    <a:pt x="2031" y="2938"/>
                  </a:cubicBezTo>
                  <a:cubicBezTo>
                    <a:pt x="2031" y="2923"/>
                    <a:pt x="2031" y="2915"/>
                    <a:pt x="2031" y="2900"/>
                  </a:cubicBezTo>
                  <a:cubicBezTo>
                    <a:pt x="2031" y="2885"/>
                    <a:pt x="2031" y="2885"/>
                    <a:pt x="2031" y="2885"/>
                  </a:cubicBezTo>
                  <a:cubicBezTo>
                    <a:pt x="2031" y="2900"/>
                    <a:pt x="2031" y="2900"/>
                    <a:pt x="2031" y="2900"/>
                  </a:cubicBezTo>
                  <a:cubicBezTo>
                    <a:pt x="2038" y="2885"/>
                    <a:pt x="2046" y="2870"/>
                    <a:pt x="2054" y="2863"/>
                  </a:cubicBezTo>
                  <a:cubicBezTo>
                    <a:pt x="2076" y="2848"/>
                    <a:pt x="2091" y="2840"/>
                    <a:pt x="2106" y="2826"/>
                  </a:cubicBezTo>
                  <a:cubicBezTo>
                    <a:pt x="2113" y="2810"/>
                    <a:pt x="2121" y="2803"/>
                    <a:pt x="2136" y="2796"/>
                  </a:cubicBezTo>
                  <a:cubicBezTo>
                    <a:pt x="2158" y="2780"/>
                    <a:pt x="2173" y="2766"/>
                    <a:pt x="2203" y="2750"/>
                  </a:cubicBezTo>
                  <a:cubicBezTo>
                    <a:pt x="2226" y="2736"/>
                    <a:pt x="2256" y="2728"/>
                    <a:pt x="2256" y="2706"/>
                  </a:cubicBezTo>
                  <a:cubicBezTo>
                    <a:pt x="2256" y="2683"/>
                    <a:pt x="2241" y="2676"/>
                    <a:pt x="2241" y="2661"/>
                  </a:cubicBezTo>
                  <a:cubicBezTo>
                    <a:pt x="2241" y="2646"/>
                    <a:pt x="2248" y="2638"/>
                    <a:pt x="2248" y="2631"/>
                  </a:cubicBezTo>
                  <a:cubicBezTo>
                    <a:pt x="2248" y="2608"/>
                    <a:pt x="2233" y="2601"/>
                    <a:pt x="2226" y="2586"/>
                  </a:cubicBezTo>
                  <a:cubicBezTo>
                    <a:pt x="2211" y="2556"/>
                    <a:pt x="2196" y="2541"/>
                    <a:pt x="2166" y="2533"/>
                  </a:cubicBezTo>
                  <a:cubicBezTo>
                    <a:pt x="2166" y="2518"/>
                    <a:pt x="2173" y="2518"/>
                    <a:pt x="2173" y="2503"/>
                  </a:cubicBezTo>
                  <a:cubicBezTo>
                    <a:pt x="2173" y="2496"/>
                    <a:pt x="2158" y="2496"/>
                    <a:pt x="2151" y="2488"/>
                  </a:cubicBezTo>
                  <a:cubicBezTo>
                    <a:pt x="2143" y="2488"/>
                    <a:pt x="2136" y="2481"/>
                    <a:pt x="2121" y="2481"/>
                  </a:cubicBezTo>
                  <a:cubicBezTo>
                    <a:pt x="2106" y="2473"/>
                    <a:pt x="2091" y="2458"/>
                    <a:pt x="2083" y="2443"/>
                  </a:cubicBezTo>
                  <a:cubicBezTo>
                    <a:pt x="2076" y="2421"/>
                    <a:pt x="2068" y="2413"/>
                    <a:pt x="2054" y="2391"/>
                  </a:cubicBezTo>
                  <a:cubicBezTo>
                    <a:pt x="2046" y="2383"/>
                    <a:pt x="2046" y="2376"/>
                    <a:pt x="2038" y="2368"/>
                  </a:cubicBezTo>
                  <a:cubicBezTo>
                    <a:pt x="2031" y="2361"/>
                    <a:pt x="2016" y="2353"/>
                    <a:pt x="2016" y="2346"/>
                  </a:cubicBezTo>
                  <a:cubicBezTo>
                    <a:pt x="2016" y="2316"/>
                    <a:pt x="2046" y="2308"/>
                    <a:pt x="2046" y="2286"/>
                  </a:cubicBezTo>
                  <a:cubicBezTo>
                    <a:pt x="2046" y="2256"/>
                    <a:pt x="2031" y="2241"/>
                    <a:pt x="2024" y="2218"/>
                  </a:cubicBezTo>
                  <a:cubicBezTo>
                    <a:pt x="2016" y="2218"/>
                    <a:pt x="2024" y="2211"/>
                    <a:pt x="2024" y="2211"/>
                  </a:cubicBezTo>
                  <a:cubicBezTo>
                    <a:pt x="2016" y="2181"/>
                    <a:pt x="1994" y="2173"/>
                    <a:pt x="1964" y="2166"/>
                  </a:cubicBezTo>
                  <a:cubicBezTo>
                    <a:pt x="1934" y="2158"/>
                    <a:pt x="1904" y="2166"/>
                    <a:pt x="1881" y="2136"/>
                  </a:cubicBezTo>
                  <a:cubicBezTo>
                    <a:pt x="1866" y="2121"/>
                    <a:pt x="1866" y="2098"/>
                    <a:pt x="1859" y="2076"/>
                  </a:cubicBezTo>
                  <a:cubicBezTo>
                    <a:pt x="1836" y="2091"/>
                    <a:pt x="1829" y="2106"/>
                    <a:pt x="1806" y="2128"/>
                  </a:cubicBezTo>
                  <a:cubicBezTo>
                    <a:pt x="1791" y="2144"/>
                    <a:pt x="1784" y="2151"/>
                    <a:pt x="1769" y="2166"/>
                  </a:cubicBezTo>
                  <a:cubicBezTo>
                    <a:pt x="1754" y="2173"/>
                    <a:pt x="1739" y="2173"/>
                    <a:pt x="1739" y="2188"/>
                  </a:cubicBezTo>
                  <a:cubicBezTo>
                    <a:pt x="1739" y="2203"/>
                    <a:pt x="1746" y="2211"/>
                    <a:pt x="1746" y="2218"/>
                  </a:cubicBezTo>
                  <a:cubicBezTo>
                    <a:pt x="1761" y="2248"/>
                    <a:pt x="1754" y="2263"/>
                    <a:pt x="1769" y="2293"/>
                  </a:cubicBezTo>
                  <a:cubicBezTo>
                    <a:pt x="1776" y="2316"/>
                    <a:pt x="1784" y="2331"/>
                    <a:pt x="1799" y="2353"/>
                  </a:cubicBezTo>
                  <a:cubicBezTo>
                    <a:pt x="1799" y="2368"/>
                    <a:pt x="1814" y="2368"/>
                    <a:pt x="1814" y="2383"/>
                  </a:cubicBezTo>
                  <a:cubicBezTo>
                    <a:pt x="1814" y="2413"/>
                    <a:pt x="1799" y="2428"/>
                    <a:pt x="1784" y="2443"/>
                  </a:cubicBezTo>
                  <a:cubicBezTo>
                    <a:pt x="1784" y="2451"/>
                    <a:pt x="1784" y="2458"/>
                    <a:pt x="1776" y="2458"/>
                  </a:cubicBezTo>
                  <a:cubicBezTo>
                    <a:pt x="1746" y="2473"/>
                    <a:pt x="1724" y="2481"/>
                    <a:pt x="1701" y="2496"/>
                  </a:cubicBezTo>
                  <a:cubicBezTo>
                    <a:pt x="1694" y="2503"/>
                    <a:pt x="1701" y="2511"/>
                    <a:pt x="1701" y="2511"/>
                  </a:cubicBezTo>
                  <a:cubicBezTo>
                    <a:pt x="1709" y="2518"/>
                    <a:pt x="1724" y="2518"/>
                    <a:pt x="1739" y="2518"/>
                  </a:cubicBezTo>
                  <a:cubicBezTo>
                    <a:pt x="1761" y="2526"/>
                    <a:pt x="1776" y="2541"/>
                    <a:pt x="1799" y="2541"/>
                  </a:cubicBezTo>
                  <a:cubicBezTo>
                    <a:pt x="1851" y="2541"/>
                    <a:pt x="1866" y="2503"/>
                    <a:pt x="1918" y="2503"/>
                  </a:cubicBezTo>
                  <a:cubicBezTo>
                    <a:pt x="1934" y="2503"/>
                    <a:pt x="1941" y="2518"/>
                    <a:pt x="1948" y="2526"/>
                  </a:cubicBezTo>
                  <a:cubicBezTo>
                    <a:pt x="1956" y="2541"/>
                    <a:pt x="1964" y="2548"/>
                    <a:pt x="1971" y="2563"/>
                  </a:cubicBezTo>
                  <a:cubicBezTo>
                    <a:pt x="1994" y="2593"/>
                    <a:pt x="2001" y="2616"/>
                    <a:pt x="2001" y="2646"/>
                  </a:cubicBezTo>
                  <a:cubicBezTo>
                    <a:pt x="2001" y="2683"/>
                    <a:pt x="1986" y="2698"/>
                    <a:pt x="1986" y="2728"/>
                  </a:cubicBezTo>
                  <a:cubicBezTo>
                    <a:pt x="1986" y="2743"/>
                    <a:pt x="1994" y="2750"/>
                    <a:pt x="1994" y="2766"/>
                  </a:cubicBezTo>
                  <a:cubicBezTo>
                    <a:pt x="1994" y="2788"/>
                    <a:pt x="1978" y="2796"/>
                    <a:pt x="1964" y="2796"/>
                  </a:cubicBezTo>
                  <a:cubicBezTo>
                    <a:pt x="1941" y="2803"/>
                    <a:pt x="1918" y="2796"/>
                    <a:pt x="1896" y="2803"/>
                  </a:cubicBezTo>
                  <a:cubicBezTo>
                    <a:pt x="1866" y="2810"/>
                    <a:pt x="1851" y="2826"/>
                    <a:pt x="1836" y="2848"/>
                  </a:cubicBezTo>
                  <a:cubicBezTo>
                    <a:pt x="1829" y="2863"/>
                    <a:pt x="1821" y="2878"/>
                    <a:pt x="1806" y="2878"/>
                  </a:cubicBezTo>
                  <a:cubicBezTo>
                    <a:pt x="1791" y="2878"/>
                    <a:pt x="1791" y="2863"/>
                    <a:pt x="1784" y="2855"/>
                  </a:cubicBezTo>
                  <a:cubicBezTo>
                    <a:pt x="1769" y="2848"/>
                    <a:pt x="1754" y="2848"/>
                    <a:pt x="1746" y="2840"/>
                  </a:cubicBezTo>
                  <a:cubicBezTo>
                    <a:pt x="1731" y="2833"/>
                    <a:pt x="1731" y="2810"/>
                    <a:pt x="1716" y="2803"/>
                  </a:cubicBezTo>
                  <a:cubicBezTo>
                    <a:pt x="1716" y="2796"/>
                    <a:pt x="1709" y="2796"/>
                    <a:pt x="1701" y="2796"/>
                  </a:cubicBezTo>
                  <a:cubicBezTo>
                    <a:pt x="1716" y="2788"/>
                    <a:pt x="1724" y="2780"/>
                    <a:pt x="1739" y="2773"/>
                  </a:cubicBezTo>
                  <a:cubicBezTo>
                    <a:pt x="1746" y="2766"/>
                    <a:pt x="1746" y="2758"/>
                    <a:pt x="1761" y="2743"/>
                  </a:cubicBezTo>
                  <a:cubicBezTo>
                    <a:pt x="1776" y="2736"/>
                    <a:pt x="1784" y="2720"/>
                    <a:pt x="1784" y="2698"/>
                  </a:cubicBezTo>
                  <a:cubicBezTo>
                    <a:pt x="1784" y="2690"/>
                    <a:pt x="1784" y="2683"/>
                    <a:pt x="1784" y="2676"/>
                  </a:cubicBezTo>
                  <a:cubicBezTo>
                    <a:pt x="1776" y="2668"/>
                    <a:pt x="1784" y="2661"/>
                    <a:pt x="1784" y="2653"/>
                  </a:cubicBezTo>
                  <a:cubicBezTo>
                    <a:pt x="1776" y="2646"/>
                    <a:pt x="1761" y="2638"/>
                    <a:pt x="1754" y="2638"/>
                  </a:cubicBezTo>
                  <a:cubicBezTo>
                    <a:pt x="1746" y="2631"/>
                    <a:pt x="1739" y="2631"/>
                    <a:pt x="1731" y="2631"/>
                  </a:cubicBezTo>
                  <a:cubicBezTo>
                    <a:pt x="1694" y="2631"/>
                    <a:pt x="1679" y="2638"/>
                    <a:pt x="1641" y="2653"/>
                  </a:cubicBezTo>
                  <a:cubicBezTo>
                    <a:pt x="1589" y="2661"/>
                    <a:pt x="1559" y="2676"/>
                    <a:pt x="1514" y="2713"/>
                  </a:cubicBezTo>
                  <a:cubicBezTo>
                    <a:pt x="1477" y="2750"/>
                    <a:pt x="1447" y="2766"/>
                    <a:pt x="1409" y="2818"/>
                  </a:cubicBezTo>
                  <a:cubicBezTo>
                    <a:pt x="1394" y="2833"/>
                    <a:pt x="1387" y="2855"/>
                    <a:pt x="1364" y="2870"/>
                  </a:cubicBezTo>
                  <a:cubicBezTo>
                    <a:pt x="1349" y="2878"/>
                    <a:pt x="1342" y="2893"/>
                    <a:pt x="1334" y="2908"/>
                  </a:cubicBezTo>
                  <a:cubicBezTo>
                    <a:pt x="1327" y="2915"/>
                    <a:pt x="1319" y="2930"/>
                    <a:pt x="1304" y="2930"/>
                  </a:cubicBezTo>
                  <a:lnTo>
                    <a:pt x="1297" y="2923"/>
                  </a:lnTo>
                  <a:cubicBezTo>
                    <a:pt x="1312" y="2893"/>
                    <a:pt x="1319" y="2870"/>
                    <a:pt x="1327" y="2840"/>
                  </a:cubicBezTo>
                  <a:cubicBezTo>
                    <a:pt x="1334" y="2818"/>
                    <a:pt x="1334" y="2803"/>
                    <a:pt x="1342" y="2780"/>
                  </a:cubicBezTo>
                  <a:cubicBezTo>
                    <a:pt x="1364" y="2766"/>
                    <a:pt x="1394" y="2766"/>
                    <a:pt x="1394" y="2743"/>
                  </a:cubicBezTo>
                  <a:cubicBezTo>
                    <a:pt x="1394" y="2720"/>
                    <a:pt x="1379" y="2713"/>
                    <a:pt x="1364" y="2698"/>
                  </a:cubicBezTo>
                  <a:cubicBezTo>
                    <a:pt x="1349" y="2690"/>
                    <a:pt x="1342" y="2676"/>
                    <a:pt x="1334" y="2668"/>
                  </a:cubicBezTo>
                  <a:cubicBezTo>
                    <a:pt x="1297" y="2631"/>
                    <a:pt x="1267" y="2623"/>
                    <a:pt x="1236" y="2586"/>
                  </a:cubicBezTo>
                  <a:cubicBezTo>
                    <a:pt x="1199" y="2548"/>
                    <a:pt x="1192" y="2518"/>
                    <a:pt x="1169" y="2481"/>
                  </a:cubicBezTo>
                  <a:cubicBezTo>
                    <a:pt x="1154" y="2443"/>
                    <a:pt x="1132" y="2428"/>
                    <a:pt x="1132" y="2398"/>
                  </a:cubicBezTo>
                  <a:cubicBezTo>
                    <a:pt x="1132" y="2376"/>
                    <a:pt x="1139" y="2361"/>
                    <a:pt x="1154" y="2338"/>
                  </a:cubicBezTo>
                  <a:cubicBezTo>
                    <a:pt x="1154" y="2323"/>
                    <a:pt x="1154" y="2316"/>
                    <a:pt x="1162" y="2301"/>
                  </a:cubicBezTo>
                  <a:cubicBezTo>
                    <a:pt x="1162" y="2278"/>
                    <a:pt x="1169" y="2263"/>
                    <a:pt x="1169" y="2241"/>
                  </a:cubicBezTo>
                  <a:cubicBezTo>
                    <a:pt x="1169" y="2233"/>
                    <a:pt x="1169" y="2226"/>
                    <a:pt x="1169" y="2218"/>
                  </a:cubicBezTo>
                  <a:cubicBezTo>
                    <a:pt x="1184" y="2218"/>
                    <a:pt x="1192" y="2218"/>
                    <a:pt x="1207" y="2218"/>
                  </a:cubicBezTo>
                  <a:cubicBezTo>
                    <a:pt x="1214" y="2218"/>
                    <a:pt x="1222" y="2211"/>
                    <a:pt x="1229" y="2211"/>
                  </a:cubicBezTo>
                  <a:cubicBezTo>
                    <a:pt x="1236" y="2211"/>
                    <a:pt x="1244" y="2218"/>
                    <a:pt x="1244" y="2226"/>
                  </a:cubicBezTo>
                  <a:cubicBezTo>
                    <a:pt x="1252" y="2233"/>
                    <a:pt x="1252" y="2241"/>
                    <a:pt x="1259" y="2248"/>
                  </a:cubicBezTo>
                  <a:cubicBezTo>
                    <a:pt x="1274" y="2263"/>
                    <a:pt x="1297" y="2256"/>
                    <a:pt x="1304" y="2278"/>
                  </a:cubicBezTo>
                  <a:cubicBezTo>
                    <a:pt x="1304" y="2293"/>
                    <a:pt x="1297" y="2308"/>
                    <a:pt x="1312" y="2316"/>
                  </a:cubicBezTo>
                  <a:cubicBezTo>
                    <a:pt x="1319" y="2323"/>
                    <a:pt x="1327" y="2331"/>
                    <a:pt x="1342" y="2331"/>
                  </a:cubicBezTo>
                  <a:cubicBezTo>
                    <a:pt x="1349" y="2338"/>
                    <a:pt x="1364" y="2338"/>
                    <a:pt x="1364" y="2353"/>
                  </a:cubicBezTo>
                  <a:cubicBezTo>
                    <a:pt x="1364" y="2368"/>
                    <a:pt x="1349" y="2376"/>
                    <a:pt x="1349" y="2391"/>
                  </a:cubicBezTo>
                  <a:cubicBezTo>
                    <a:pt x="1349" y="2398"/>
                    <a:pt x="1357" y="2406"/>
                    <a:pt x="1357" y="2413"/>
                  </a:cubicBezTo>
                  <a:cubicBezTo>
                    <a:pt x="1364" y="2428"/>
                    <a:pt x="1364" y="2443"/>
                    <a:pt x="1364" y="2458"/>
                  </a:cubicBezTo>
                  <a:cubicBezTo>
                    <a:pt x="1364" y="2473"/>
                    <a:pt x="1364" y="2481"/>
                    <a:pt x="1364" y="2496"/>
                  </a:cubicBezTo>
                  <a:cubicBezTo>
                    <a:pt x="1364" y="2503"/>
                    <a:pt x="1371" y="2511"/>
                    <a:pt x="1371" y="2518"/>
                  </a:cubicBezTo>
                  <a:cubicBezTo>
                    <a:pt x="1371" y="2526"/>
                    <a:pt x="1364" y="2533"/>
                    <a:pt x="1371" y="2533"/>
                  </a:cubicBezTo>
                  <a:cubicBezTo>
                    <a:pt x="1379" y="2533"/>
                    <a:pt x="1387" y="2533"/>
                    <a:pt x="1394" y="2526"/>
                  </a:cubicBezTo>
                  <a:cubicBezTo>
                    <a:pt x="1409" y="2518"/>
                    <a:pt x="1417" y="2511"/>
                    <a:pt x="1431" y="2496"/>
                  </a:cubicBezTo>
                  <a:cubicBezTo>
                    <a:pt x="1439" y="2488"/>
                    <a:pt x="1447" y="2488"/>
                    <a:pt x="1454" y="2481"/>
                  </a:cubicBezTo>
                  <a:cubicBezTo>
                    <a:pt x="1454" y="2481"/>
                    <a:pt x="1461" y="2473"/>
                    <a:pt x="1469" y="2473"/>
                  </a:cubicBezTo>
                  <a:cubicBezTo>
                    <a:pt x="1477" y="2473"/>
                    <a:pt x="1477" y="2473"/>
                    <a:pt x="1484" y="2473"/>
                  </a:cubicBezTo>
                  <a:cubicBezTo>
                    <a:pt x="1484" y="2451"/>
                    <a:pt x="1484" y="2451"/>
                    <a:pt x="1484" y="2451"/>
                  </a:cubicBezTo>
                  <a:cubicBezTo>
                    <a:pt x="1484" y="2443"/>
                    <a:pt x="1484" y="2443"/>
                    <a:pt x="1484" y="2436"/>
                  </a:cubicBezTo>
                  <a:cubicBezTo>
                    <a:pt x="1477" y="2421"/>
                    <a:pt x="1477" y="2413"/>
                    <a:pt x="1477" y="2398"/>
                  </a:cubicBezTo>
                  <a:cubicBezTo>
                    <a:pt x="1477" y="2383"/>
                    <a:pt x="1484" y="2368"/>
                    <a:pt x="1484" y="2353"/>
                  </a:cubicBezTo>
                  <a:cubicBezTo>
                    <a:pt x="1484" y="2338"/>
                    <a:pt x="1477" y="2331"/>
                    <a:pt x="1469" y="2316"/>
                  </a:cubicBezTo>
                  <a:cubicBezTo>
                    <a:pt x="1461" y="2308"/>
                    <a:pt x="1469" y="2293"/>
                    <a:pt x="1461" y="2278"/>
                  </a:cubicBezTo>
                  <a:cubicBezTo>
                    <a:pt x="1454" y="2263"/>
                    <a:pt x="1439" y="2271"/>
                    <a:pt x="1424" y="2271"/>
                  </a:cubicBezTo>
                  <a:cubicBezTo>
                    <a:pt x="1409" y="2263"/>
                    <a:pt x="1401" y="2263"/>
                    <a:pt x="1387" y="2263"/>
                  </a:cubicBezTo>
                  <a:cubicBezTo>
                    <a:pt x="1379" y="2263"/>
                    <a:pt x="1371" y="2256"/>
                    <a:pt x="1364" y="2256"/>
                  </a:cubicBezTo>
                  <a:cubicBezTo>
                    <a:pt x="1357" y="2256"/>
                    <a:pt x="1357" y="2256"/>
                    <a:pt x="1349" y="2256"/>
                  </a:cubicBezTo>
                  <a:cubicBezTo>
                    <a:pt x="1334" y="2248"/>
                    <a:pt x="1327" y="2248"/>
                    <a:pt x="1312" y="2248"/>
                  </a:cubicBezTo>
                  <a:cubicBezTo>
                    <a:pt x="1297" y="2248"/>
                    <a:pt x="1289" y="2248"/>
                    <a:pt x="1282" y="2241"/>
                  </a:cubicBezTo>
                  <a:cubicBezTo>
                    <a:pt x="1282" y="2241"/>
                    <a:pt x="1282" y="2233"/>
                    <a:pt x="1282" y="2226"/>
                  </a:cubicBezTo>
                  <a:cubicBezTo>
                    <a:pt x="1282" y="2218"/>
                    <a:pt x="1282" y="2203"/>
                    <a:pt x="1274" y="2196"/>
                  </a:cubicBezTo>
                  <a:cubicBezTo>
                    <a:pt x="1274" y="2196"/>
                    <a:pt x="1267" y="2196"/>
                    <a:pt x="1267" y="2188"/>
                  </a:cubicBezTo>
                  <a:cubicBezTo>
                    <a:pt x="1267" y="2181"/>
                    <a:pt x="1282" y="2173"/>
                    <a:pt x="1282" y="2166"/>
                  </a:cubicBezTo>
                  <a:cubicBezTo>
                    <a:pt x="1282" y="2158"/>
                    <a:pt x="1282" y="2158"/>
                    <a:pt x="1282" y="2151"/>
                  </a:cubicBezTo>
                  <a:cubicBezTo>
                    <a:pt x="1274" y="2151"/>
                    <a:pt x="1267" y="2151"/>
                    <a:pt x="1259" y="2151"/>
                  </a:cubicBezTo>
                  <a:cubicBezTo>
                    <a:pt x="1252" y="2151"/>
                    <a:pt x="1244" y="2158"/>
                    <a:pt x="1236" y="2158"/>
                  </a:cubicBezTo>
                  <a:cubicBezTo>
                    <a:pt x="1222" y="2166"/>
                    <a:pt x="1214" y="2166"/>
                    <a:pt x="1192" y="2173"/>
                  </a:cubicBezTo>
                  <a:cubicBezTo>
                    <a:pt x="1184" y="2181"/>
                    <a:pt x="1184" y="2188"/>
                    <a:pt x="1177" y="2188"/>
                  </a:cubicBezTo>
                  <a:cubicBezTo>
                    <a:pt x="1169" y="2188"/>
                    <a:pt x="1169" y="2181"/>
                    <a:pt x="1162" y="2181"/>
                  </a:cubicBezTo>
                  <a:close/>
                  <a:moveTo>
                    <a:pt x="1027" y="1904"/>
                  </a:moveTo>
                  <a:lnTo>
                    <a:pt x="1027" y="1904"/>
                  </a:lnTo>
                  <a:cubicBezTo>
                    <a:pt x="1034" y="1904"/>
                    <a:pt x="1034" y="1896"/>
                    <a:pt x="1034" y="1889"/>
                  </a:cubicBezTo>
                  <a:cubicBezTo>
                    <a:pt x="1049" y="1874"/>
                    <a:pt x="1057" y="1859"/>
                    <a:pt x="1064" y="1836"/>
                  </a:cubicBezTo>
                  <a:cubicBezTo>
                    <a:pt x="1064" y="1821"/>
                    <a:pt x="1064" y="1821"/>
                    <a:pt x="1064" y="1806"/>
                  </a:cubicBezTo>
                  <a:cubicBezTo>
                    <a:pt x="1064" y="1799"/>
                    <a:pt x="1072" y="1791"/>
                    <a:pt x="1064" y="1784"/>
                  </a:cubicBezTo>
                  <a:cubicBezTo>
                    <a:pt x="1057" y="1776"/>
                    <a:pt x="1057" y="1776"/>
                    <a:pt x="1049" y="1776"/>
                  </a:cubicBezTo>
                  <a:cubicBezTo>
                    <a:pt x="1042" y="1769"/>
                    <a:pt x="1042" y="1761"/>
                    <a:pt x="1034" y="1761"/>
                  </a:cubicBezTo>
                  <a:cubicBezTo>
                    <a:pt x="1027" y="1754"/>
                    <a:pt x="1019" y="1754"/>
                    <a:pt x="1019" y="1746"/>
                  </a:cubicBezTo>
                  <a:cubicBezTo>
                    <a:pt x="1019" y="1761"/>
                    <a:pt x="1019" y="1769"/>
                    <a:pt x="1019" y="1784"/>
                  </a:cubicBezTo>
                  <a:cubicBezTo>
                    <a:pt x="1012" y="1791"/>
                    <a:pt x="1012" y="1799"/>
                    <a:pt x="1012" y="1814"/>
                  </a:cubicBezTo>
                  <a:cubicBezTo>
                    <a:pt x="1004" y="1829"/>
                    <a:pt x="1004" y="1844"/>
                    <a:pt x="989" y="1851"/>
                  </a:cubicBezTo>
                  <a:cubicBezTo>
                    <a:pt x="982" y="1859"/>
                    <a:pt x="982" y="1859"/>
                    <a:pt x="974" y="1859"/>
                  </a:cubicBezTo>
                  <a:cubicBezTo>
                    <a:pt x="967" y="1859"/>
                    <a:pt x="967" y="1851"/>
                    <a:pt x="959" y="1844"/>
                  </a:cubicBezTo>
                  <a:cubicBezTo>
                    <a:pt x="959" y="1836"/>
                    <a:pt x="952" y="1829"/>
                    <a:pt x="944" y="1821"/>
                  </a:cubicBezTo>
                  <a:cubicBezTo>
                    <a:pt x="944" y="1814"/>
                    <a:pt x="937" y="1814"/>
                    <a:pt x="937" y="1806"/>
                  </a:cubicBezTo>
                  <a:cubicBezTo>
                    <a:pt x="929" y="1799"/>
                    <a:pt x="922" y="1791"/>
                    <a:pt x="922" y="1776"/>
                  </a:cubicBezTo>
                  <a:cubicBezTo>
                    <a:pt x="914" y="1791"/>
                    <a:pt x="914" y="1799"/>
                    <a:pt x="907" y="1814"/>
                  </a:cubicBezTo>
                  <a:cubicBezTo>
                    <a:pt x="899" y="1829"/>
                    <a:pt x="892" y="1829"/>
                    <a:pt x="892" y="1844"/>
                  </a:cubicBezTo>
                  <a:cubicBezTo>
                    <a:pt x="907" y="1851"/>
                    <a:pt x="914" y="1859"/>
                    <a:pt x="922" y="1866"/>
                  </a:cubicBezTo>
                  <a:cubicBezTo>
                    <a:pt x="922" y="1874"/>
                    <a:pt x="929" y="1881"/>
                    <a:pt x="929" y="1889"/>
                  </a:cubicBezTo>
                  <a:cubicBezTo>
                    <a:pt x="929" y="1896"/>
                    <a:pt x="922" y="1896"/>
                    <a:pt x="922" y="1904"/>
                  </a:cubicBezTo>
                  <a:cubicBezTo>
                    <a:pt x="914" y="1919"/>
                    <a:pt x="914" y="1926"/>
                    <a:pt x="907" y="1941"/>
                  </a:cubicBezTo>
                  <a:cubicBezTo>
                    <a:pt x="899" y="1956"/>
                    <a:pt x="892" y="1971"/>
                    <a:pt x="884" y="1986"/>
                  </a:cubicBezTo>
                  <a:cubicBezTo>
                    <a:pt x="877" y="1994"/>
                    <a:pt x="877" y="2001"/>
                    <a:pt x="869" y="2008"/>
                  </a:cubicBezTo>
                  <a:cubicBezTo>
                    <a:pt x="869" y="2016"/>
                    <a:pt x="869" y="2016"/>
                    <a:pt x="869" y="2024"/>
                  </a:cubicBezTo>
                  <a:cubicBezTo>
                    <a:pt x="862" y="2024"/>
                    <a:pt x="862" y="2024"/>
                    <a:pt x="854" y="2031"/>
                  </a:cubicBezTo>
                  <a:cubicBezTo>
                    <a:pt x="847" y="2031"/>
                    <a:pt x="839" y="2038"/>
                    <a:pt x="839" y="2046"/>
                  </a:cubicBezTo>
                  <a:cubicBezTo>
                    <a:pt x="832" y="2061"/>
                    <a:pt x="824" y="2061"/>
                    <a:pt x="824" y="2076"/>
                  </a:cubicBezTo>
                  <a:cubicBezTo>
                    <a:pt x="832" y="2076"/>
                    <a:pt x="847" y="2076"/>
                    <a:pt x="854" y="2076"/>
                  </a:cubicBezTo>
                  <a:cubicBezTo>
                    <a:pt x="862" y="2084"/>
                    <a:pt x="862" y="2084"/>
                    <a:pt x="862" y="2091"/>
                  </a:cubicBezTo>
                  <a:cubicBezTo>
                    <a:pt x="869" y="2098"/>
                    <a:pt x="877" y="2098"/>
                    <a:pt x="884" y="2098"/>
                  </a:cubicBezTo>
                  <a:cubicBezTo>
                    <a:pt x="892" y="2098"/>
                    <a:pt x="899" y="2091"/>
                    <a:pt x="907" y="2091"/>
                  </a:cubicBezTo>
                  <a:cubicBezTo>
                    <a:pt x="907" y="2091"/>
                    <a:pt x="914" y="2091"/>
                    <a:pt x="922" y="2091"/>
                  </a:cubicBezTo>
                  <a:cubicBezTo>
                    <a:pt x="929" y="2084"/>
                    <a:pt x="929" y="2068"/>
                    <a:pt x="937" y="2061"/>
                  </a:cubicBezTo>
                  <a:cubicBezTo>
                    <a:pt x="944" y="2038"/>
                    <a:pt x="959" y="2031"/>
                    <a:pt x="967" y="2016"/>
                  </a:cubicBezTo>
                  <a:cubicBezTo>
                    <a:pt x="974" y="2001"/>
                    <a:pt x="982" y="1994"/>
                    <a:pt x="989" y="1979"/>
                  </a:cubicBezTo>
                  <a:cubicBezTo>
                    <a:pt x="997" y="1971"/>
                    <a:pt x="997" y="1964"/>
                    <a:pt x="1004" y="1949"/>
                  </a:cubicBezTo>
                  <a:cubicBezTo>
                    <a:pt x="1012" y="1934"/>
                    <a:pt x="1019" y="1926"/>
                    <a:pt x="1027" y="1904"/>
                  </a:cubicBezTo>
                  <a:close/>
                  <a:moveTo>
                    <a:pt x="577" y="1941"/>
                  </a:moveTo>
                  <a:lnTo>
                    <a:pt x="577" y="1941"/>
                  </a:lnTo>
                  <a:cubicBezTo>
                    <a:pt x="570" y="1941"/>
                    <a:pt x="570" y="1941"/>
                    <a:pt x="562" y="1941"/>
                  </a:cubicBezTo>
                  <a:cubicBezTo>
                    <a:pt x="547" y="1949"/>
                    <a:pt x="547" y="1956"/>
                    <a:pt x="540" y="1956"/>
                  </a:cubicBezTo>
                  <a:cubicBezTo>
                    <a:pt x="525" y="1956"/>
                    <a:pt x="517" y="1964"/>
                    <a:pt x="510" y="1971"/>
                  </a:cubicBezTo>
                  <a:cubicBezTo>
                    <a:pt x="517" y="1979"/>
                    <a:pt x="525" y="1979"/>
                    <a:pt x="540" y="1986"/>
                  </a:cubicBezTo>
                  <a:cubicBezTo>
                    <a:pt x="547" y="1994"/>
                    <a:pt x="547" y="1994"/>
                    <a:pt x="555" y="1994"/>
                  </a:cubicBezTo>
                  <a:cubicBezTo>
                    <a:pt x="570" y="1994"/>
                    <a:pt x="577" y="1994"/>
                    <a:pt x="592" y="1979"/>
                  </a:cubicBezTo>
                  <a:lnTo>
                    <a:pt x="592" y="1979"/>
                  </a:lnTo>
                  <a:cubicBezTo>
                    <a:pt x="592" y="1964"/>
                    <a:pt x="585" y="1956"/>
                    <a:pt x="577" y="1941"/>
                  </a:cubicBezTo>
                  <a:close/>
                  <a:moveTo>
                    <a:pt x="397" y="2443"/>
                  </a:moveTo>
                  <a:lnTo>
                    <a:pt x="397" y="2443"/>
                  </a:lnTo>
                  <a:cubicBezTo>
                    <a:pt x="390" y="2443"/>
                    <a:pt x="390" y="2458"/>
                    <a:pt x="390" y="2466"/>
                  </a:cubicBezTo>
                  <a:cubicBezTo>
                    <a:pt x="390" y="2496"/>
                    <a:pt x="390" y="2496"/>
                    <a:pt x="390" y="2496"/>
                  </a:cubicBezTo>
                  <a:cubicBezTo>
                    <a:pt x="390" y="2503"/>
                    <a:pt x="382" y="2503"/>
                    <a:pt x="382" y="2511"/>
                  </a:cubicBezTo>
                  <a:cubicBezTo>
                    <a:pt x="390" y="2511"/>
                    <a:pt x="390" y="2511"/>
                    <a:pt x="397" y="2511"/>
                  </a:cubicBezTo>
                  <a:cubicBezTo>
                    <a:pt x="397" y="2511"/>
                    <a:pt x="405" y="2511"/>
                    <a:pt x="412" y="2511"/>
                  </a:cubicBezTo>
                  <a:cubicBezTo>
                    <a:pt x="420" y="2511"/>
                    <a:pt x="420" y="2518"/>
                    <a:pt x="427" y="2526"/>
                  </a:cubicBezTo>
                  <a:cubicBezTo>
                    <a:pt x="442" y="2518"/>
                    <a:pt x="442" y="2503"/>
                    <a:pt x="442" y="2488"/>
                  </a:cubicBezTo>
                  <a:cubicBezTo>
                    <a:pt x="442" y="2481"/>
                    <a:pt x="442" y="2481"/>
                    <a:pt x="442" y="2473"/>
                  </a:cubicBezTo>
                  <a:cubicBezTo>
                    <a:pt x="442" y="2466"/>
                    <a:pt x="442" y="2466"/>
                    <a:pt x="435" y="2466"/>
                  </a:cubicBezTo>
                  <a:cubicBezTo>
                    <a:pt x="427" y="2458"/>
                    <a:pt x="420" y="2458"/>
                    <a:pt x="412" y="2458"/>
                  </a:cubicBezTo>
                  <a:cubicBezTo>
                    <a:pt x="405" y="2451"/>
                    <a:pt x="405" y="2443"/>
                    <a:pt x="397" y="2443"/>
                  </a:cubicBezTo>
                  <a:close/>
                  <a:moveTo>
                    <a:pt x="555" y="2211"/>
                  </a:moveTo>
                  <a:lnTo>
                    <a:pt x="555" y="2211"/>
                  </a:lnTo>
                  <a:cubicBezTo>
                    <a:pt x="555" y="2218"/>
                    <a:pt x="562" y="2218"/>
                    <a:pt x="562" y="2218"/>
                  </a:cubicBezTo>
                  <a:cubicBezTo>
                    <a:pt x="562" y="2226"/>
                    <a:pt x="555" y="2233"/>
                    <a:pt x="555" y="2233"/>
                  </a:cubicBezTo>
                  <a:cubicBezTo>
                    <a:pt x="555" y="2256"/>
                    <a:pt x="555" y="2263"/>
                    <a:pt x="547" y="2286"/>
                  </a:cubicBezTo>
                  <a:cubicBezTo>
                    <a:pt x="547" y="2301"/>
                    <a:pt x="540" y="2308"/>
                    <a:pt x="540" y="2316"/>
                  </a:cubicBezTo>
                  <a:cubicBezTo>
                    <a:pt x="540" y="2331"/>
                    <a:pt x="525" y="2338"/>
                    <a:pt x="525" y="2353"/>
                  </a:cubicBezTo>
                  <a:cubicBezTo>
                    <a:pt x="525" y="2361"/>
                    <a:pt x="525" y="2361"/>
                    <a:pt x="525" y="2361"/>
                  </a:cubicBezTo>
                  <a:cubicBezTo>
                    <a:pt x="532" y="2368"/>
                    <a:pt x="540" y="2368"/>
                    <a:pt x="540" y="2368"/>
                  </a:cubicBezTo>
                  <a:cubicBezTo>
                    <a:pt x="562" y="2368"/>
                    <a:pt x="570" y="2361"/>
                    <a:pt x="592" y="2353"/>
                  </a:cubicBezTo>
                  <a:cubicBezTo>
                    <a:pt x="592" y="2353"/>
                    <a:pt x="600" y="2346"/>
                    <a:pt x="607" y="2346"/>
                  </a:cubicBezTo>
                  <a:cubicBezTo>
                    <a:pt x="615" y="2346"/>
                    <a:pt x="615" y="2346"/>
                    <a:pt x="615" y="2346"/>
                  </a:cubicBezTo>
                  <a:cubicBezTo>
                    <a:pt x="615" y="2353"/>
                    <a:pt x="615" y="2361"/>
                    <a:pt x="615" y="2361"/>
                  </a:cubicBezTo>
                  <a:cubicBezTo>
                    <a:pt x="615" y="2376"/>
                    <a:pt x="615" y="2391"/>
                    <a:pt x="600" y="2398"/>
                  </a:cubicBezTo>
                  <a:cubicBezTo>
                    <a:pt x="592" y="2406"/>
                    <a:pt x="592" y="2413"/>
                    <a:pt x="585" y="2413"/>
                  </a:cubicBezTo>
                  <a:cubicBezTo>
                    <a:pt x="570" y="2421"/>
                    <a:pt x="570" y="2421"/>
                    <a:pt x="555" y="2428"/>
                  </a:cubicBezTo>
                  <a:cubicBezTo>
                    <a:pt x="547" y="2436"/>
                    <a:pt x="540" y="2436"/>
                    <a:pt x="540" y="2443"/>
                  </a:cubicBezTo>
                  <a:cubicBezTo>
                    <a:pt x="532" y="2443"/>
                    <a:pt x="532" y="2451"/>
                    <a:pt x="532" y="2458"/>
                  </a:cubicBezTo>
                  <a:cubicBezTo>
                    <a:pt x="525" y="2473"/>
                    <a:pt x="517" y="2481"/>
                    <a:pt x="517" y="2496"/>
                  </a:cubicBezTo>
                  <a:cubicBezTo>
                    <a:pt x="517" y="2511"/>
                    <a:pt x="517" y="2518"/>
                    <a:pt x="517" y="2526"/>
                  </a:cubicBezTo>
                  <a:cubicBezTo>
                    <a:pt x="510" y="2533"/>
                    <a:pt x="502" y="2533"/>
                    <a:pt x="495" y="2533"/>
                  </a:cubicBezTo>
                  <a:cubicBezTo>
                    <a:pt x="487" y="2533"/>
                    <a:pt x="480" y="2533"/>
                    <a:pt x="480" y="2533"/>
                  </a:cubicBezTo>
                  <a:cubicBezTo>
                    <a:pt x="472" y="2526"/>
                    <a:pt x="472" y="2518"/>
                    <a:pt x="472" y="2511"/>
                  </a:cubicBezTo>
                  <a:cubicBezTo>
                    <a:pt x="472" y="2496"/>
                    <a:pt x="487" y="2488"/>
                    <a:pt x="487" y="2466"/>
                  </a:cubicBezTo>
                  <a:cubicBezTo>
                    <a:pt x="487" y="2451"/>
                    <a:pt x="472" y="2436"/>
                    <a:pt x="457" y="2428"/>
                  </a:cubicBezTo>
                  <a:cubicBezTo>
                    <a:pt x="457" y="2421"/>
                    <a:pt x="450" y="2413"/>
                    <a:pt x="450" y="2413"/>
                  </a:cubicBezTo>
                  <a:cubicBezTo>
                    <a:pt x="435" y="2413"/>
                    <a:pt x="427" y="2413"/>
                    <a:pt x="420" y="2406"/>
                  </a:cubicBezTo>
                  <a:cubicBezTo>
                    <a:pt x="427" y="2398"/>
                    <a:pt x="435" y="2391"/>
                    <a:pt x="442" y="2391"/>
                  </a:cubicBezTo>
                  <a:cubicBezTo>
                    <a:pt x="442" y="2383"/>
                    <a:pt x="450" y="2383"/>
                    <a:pt x="457" y="2383"/>
                  </a:cubicBezTo>
                  <a:cubicBezTo>
                    <a:pt x="465" y="2376"/>
                    <a:pt x="480" y="2368"/>
                    <a:pt x="480" y="2353"/>
                  </a:cubicBezTo>
                  <a:cubicBezTo>
                    <a:pt x="487" y="2331"/>
                    <a:pt x="480" y="2308"/>
                    <a:pt x="495" y="2286"/>
                  </a:cubicBezTo>
                  <a:cubicBezTo>
                    <a:pt x="502" y="2293"/>
                    <a:pt x="502" y="2301"/>
                    <a:pt x="510" y="2308"/>
                  </a:cubicBezTo>
                  <a:cubicBezTo>
                    <a:pt x="510" y="2301"/>
                    <a:pt x="510" y="2293"/>
                    <a:pt x="510" y="2278"/>
                  </a:cubicBezTo>
                  <a:cubicBezTo>
                    <a:pt x="517" y="2248"/>
                    <a:pt x="532" y="2241"/>
                    <a:pt x="555" y="2211"/>
                  </a:cubicBezTo>
                  <a:close/>
                  <a:moveTo>
                    <a:pt x="262" y="2556"/>
                  </a:moveTo>
                  <a:lnTo>
                    <a:pt x="262" y="2556"/>
                  </a:lnTo>
                  <a:cubicBezTo>
                    <a:pt x="255" y="2556"/>
                    <a:pt x="255" y="2563"/>
                    <a:pt x="247" y="2563"/>
                  </a:cubicBezTo>
                  <a:lnTo>
                    <a:pt x="247" y="2571"/>
                  </a:lnTo>
                  <a:cubicBezTo>
                    <a:pt x="247" y="2586"/>
                    <a:pt x="262" y="2593"/>
                    <a:pt x="262" y="2608"/>
                  </a:cubicBezTo>
                  <a:cubicBezTo>
                    <a:pt x="262" y="2616"/>
                    <a:pt x="255" y="2616"/>
                    <a:pt x="255" y="2623"/>
                  </a:cubicBezTo>
                  <a:cubicBezTo>
                    <a:pt x="255" y="2638"/>
                    <a:pt x="270" y="2638"/>
                    <a:pt x="285" y="2638"/>
                  </a:cubicBezTo>
                  <a:cubicBezTo>
                    <a:pt x="292" y="2638"/>
                    <a:pt x="292" y="2638"/>
                    <a:pt x="300" y="2638"/>
                  </a:cubicBezTo>
                  <a:cubicBezTo>
                    <a:pt x="300" y="2631"/>
                    <a:pt x="307" y="2623"/>
                    <a:pt x="307" y="2616"/>
                  </a:cubicBezTo>
                  <a:cubicBezTo>
                    <a:pt x="307" y="2608"/>
                    <a:pt x="307" y="2601"/>
                    <a:pt x="300" y="2586"/>
                  </a:cubicBezTo>
                  <a:cubicBezTo>
                    <a:pt x="300" y="2578"/>
                    <a:pt x="300" y="2571"/>
                    <a:pt x="300" y="2571"/>
                  </a:cubicBezTo>
                  <a:cubicBezTo>
                    <a:pt x="300" y="2563"/>
                    <a:pt x="292" y="2563"/>
                    <a:pt x="285" y="2563"/>
                  </a:cubicBezTo>
                  <a:cubicBezTo>
                    <a:pt x="277" y="2556"/>
                    <a:pt x="270" y="2556"/>
                    <a:pt x="262" y="2556"/>
                  </a:cubicBezTo>
                  <a:close/>
                  <a:moveTo>
                    <a:pt x="202" y="2623"/>
                  </a:moveTo>
                  <a:lnTo>
                    <a:pt x="202" y="2623"/>
                  </a:lnTo>
                  <a:cubicBezTo>
                    <a:pt x="202" y="2638"/>
                    <a:pt x="210" y="2646"/>
                    <a:pt x="218" y="2653"/>
                  </a:cubicBezTo>
                  <a:cubicBezTo>
                    <a:pt x="225" y="2668"/>
                    <a:pt x="232" y="2668"/>
                    <a:pt x="247" y="2676"/>
                  </a:cubicBezTo>
                  <a:cubicBezTo>
                    <a:pt x="255" y="2676"/>
                    <a:pt x="255" y="2676"/>
                    <a:pt x="255" y="2683"/>
                  </a:cubicBezTo>
                  <a:cubicBezTo>
                    <a:pt x="262" y="2690"/>
                    <a:pt x="255" y="2690"/>
                    <a:pt x="255" y="2698"/>
                  </a:cubicBezTo>
                  <a:cubicBezTo>
                    <a:pt x="255" y="2720"/>
                    <a:pt x="262" y="2736"/>
                    <a:pt x="262" y="2750"/>
                  </a:cubicBezTo>
                  <a:cubicBezTo>
                    <a:pt x="270" y="2758"/>
                    <a:pt x="270" y="2758"/>
                    <a:pt x="277" y="2766"/>
                  </a:cubicBezTo>
                  <a:cubicBezTo>
                    <a:pt x="285" y="2780"/>
                    <a:pt x="285" y="2788"/>
                    <a:pt x="292" y="2796"/>
                  </a:cubicBezTo>
                  <a:cubicBezTo>
                    <a:pt x="300" y="2803"/>
                    <a:pt x="307" y="2803"/>
                    <a:pt x="307" y="2810"/>
                  </a:cubicBezTo>
                  <a:cubicBezTo>
                    <a:pt x="307" y="2818"/>
                    <a:pt x="300" y="2818"/>
                    <a:pt x="292" y="2826"/>
                  </a:cubicBezTo>
                  <a:cubicBezTo>
                    <a:pt x="285" y="2826"/>
                    <a:pt x="285" y="2833"/>
                    <a:pt x="277" y="2833"/>
                  </a:cubicBezTo>
                  <a:cubicBezTo>
                    <a:pt x="255" y="2833"/>
                    <a:pt x="247" y="2833"/>
                    <a:pt x="232" y="2833"/>
                  </a:cubicBezTo>
                  <a:cubicBezTo>
                    <a:pt x="232" y="2833"/>
                    <a:pt x="225" y="2840"/>
                    <a:pt x="218" y="2840"/>
                  </a:cubicBezTo>
                  <a:cubicBezTo>
                    <a:pt x="210" y="2840"/>
                    <a:pt x="210" y="2840"/>
                    <a:pt x="210" y="2840"/>
                  </a:cubicBezTo>
                  <a:cubicBezTo>
                    <a:pt x="210" y="2826"/>
                    <a:pt x="210" y="2826"/>
                    <a:pt x="210" y="2810"/>
                  </a:cubicBezTo>
                  <a:cubicBezTo>
                    <a:pt x="195" y="2818"/>
                    <a:pt x="188" y="2818"/>
                    <a:pt x="180" y="2826"/>
                  </a:cubicBezTo>
                  <a:cubicBezTo>
                    <a:pt x="172" y="2833"/>
                    <a:pt x="172" y="2833"/>
                    <a:pt x="165" y="2833"/>
                  </a:cubicBezTo>
                  <a:cubicBezTo>
                    <a:pt x="165" y="2840"/>
                    <a:pt x="150" y="2840"/>
                    <a:pt x="150" y="2840"/>
                  </a:cubicBezTo>
                  <a:cubicBezTo>
                    <a:pt x="150" y="2855"/>
                    <a:pt x="158" y="2863"/>
                    <a:pt x="165" y="2870"/>
                  </a:cubicBezTo>
                  <a:cubicBezTo>
                    <a:pt x="172" y="2878"/>
                    <a:pt x="172" y="2885"/>
                    <a:pt x="180" y="2893"/>
                  </a:cubicBezTo>
                  <a:cubicBezTo>
                    <a:pt x="188" y="2893"/>
                    <a:pt x="188" y="2893"/>
                    <a:pt x="195" y="2900"/>
                  </a:cubicBezTo>
                  <a:cubicBezTo>
                    <a:pt x="188" y="2908"/>
                    <a:pt x="180" y="2908"/>
                    <a:pt x="172" y="2908"/>
                  </a:cubicBezTo>
                  <a:cubicBezTo>
                    <a:pt x="165" y="2908"/>
                    <a:pt x="158" y="2908"/>
                    <a:pt x="150" y="2908"/>
                  </a:cubicBezTo>
                  <a:lnTo>
                    <a:pt x="142" y="2908"/>
                  </a:lnTo>
                  <a:cubicBezTo>
                    <a:pt x="135" y="2908"/>
                    <a:pt x="142" y="2900"/>
                    <a:pt x="135" y="2893"/>
                  </a:cubicBezTo>
                  <a:cubicBezTo>
                    <a:pt x="128" y="2878"/>
                    <a:pt x="120" y="2878"/>
                    <a:pt x="105" y="2878"/>
                  </a:cubicBezTo>
                  <a:cubicBezTo>
                    <a:pt x="90" y="2878"/>
                    <a:pt x="82" y="2878"/>
                    <a:pt x="75" y="2878"/>
                  </a:cubicBezTo>
                  <a:cubicBezTo>
                    <a:pt x="60" y="2878"/>
                    <a:pt x="53" y="2878"/>
                    <a:pt x="45" y="2870"/>
                  </a:cubicBezTo>
                  <a:lnTo>
                    <a:pt x="38" y="2863"/>
                  </a:lnTo>
                  <a:cubicBezTo>
                    <a:pt x="23" y="2863"/>
                    <a:pt x="23" y="2870"/>
                    <a:pt x="8" y="2878"/>
                  </a:cubicBezTo>
                  <a:cubicBezTo>
                    <a:pt x="8" y="2878"/>
                    <a:pt x="8" y="2878"/>
                    <a:pt x="0" y="2878"/>
                  </a:cubicBezTo>
                  <a:cubicBezTo>
                    <a:pt x="0" y="2855"/>
                    <a:pt x="0" y="2848"/>
                    <a:pt x="0" y="2833"/>
                  </a:cubicBezTo>
                  <a:cubicBezTo>
                    <a:pt x="0" y="2826"/>
                    <a:pt x="0" y="2826"/>
                    <a:pt x="0" y="2826"/>
                  </a:cubicBezTo>
                  <a:lnTo>
                    <a:pt x="0" y="2818"/>
                  </a:lnTo>
                  <a:lnTo>
                    <a:pt x="0" y="2810"/>
                  </a:lnTo>
                  <a:cubicBezTo>
                    <a:pt x="8" y="2818"/>
                    <a:pt x="8" y="2818"/>
                    <a:pt x="15" y="2826"/>
                  </a:cubicBezTo>
                  <a:cubicBezTo>
                    <a:pt x="15" y="2818"/>
                    <a:pt x="15" y="2818"/>
                    <a:pt x="15" y="2810"/>
                  </a:cubicBezTo>
                  <a:cubicBezTo>
                    <a:pt x="23" y="2803"/>
                    <a:pt x="30" y="2803"/>
                    <a:pt x="38" y="2796"/>
                  </a:cubicBezTo>
                  <a:cubicBezTo>
                    <a:pt x="38" y="2788"/>
                    <a:pt x="38" y="2788"/>
                    <a:pt x="38" y="2780"/>
                  </a:cubicBezTo>
                  <a:cubicBezTo>
                    <a:pt x="38" y="2758"/>
                    <a:pt x="30" y="2743"/>
                    <a:pt x="30" y="2728"/>
                  </a:cubicBezTo>
                  <a:cubicBezTo>
                    <a:pt x="30" y="2706"/>
                    <a:pt x="38" y="2690"/>
                    <a:pt x="38" y="2668"/>
                  </a:cubicBezTo>
                  <a:cubicBezTo>
                    <a:pt x="38" y="2653"/>
                    <a:pt x="38" y="2646"/>
                    <a:pt x="45" y="2638"/>
                  </a:cubicBezTo>
                  <a:cubicBezTo>
                    <a:pt x="45" y="2638"/>
                    <a:pt x="45" y="2638"/>
                    <a:pt x="45" y="2631"/>
                  </a:cubicBezTo>
                  <a:cubicBezTo>
                    <a:pt x="53" y="2646"/>
                    <a:pt x="60" y="2646"/>
                    <a:pt x="60" y="2661"/>
                  </a:cubicBezTo>
                  <a:cubicBezTo>
                    <a:pt x="68" y="2668"/>
                    <a:pt x="75" y="2676"/>
                    <a:pt x="82" y="2683"/>
                  </a:cubicBezTo>
                  <a:cubicBezTo>
                    <a:pt x="98" y="2676"/>
                    <a:pt x="105" y="2668"/>
                    <a:pt x="128" y="2661"/>
                  </a:cubicBezTo>
                  <a:cubicBezTo>
                    <a:pt x="142" y="2661"/>
                    <a:pt x="150" y="2661"/>
                    <a:pt x="165" y="2653"/>
                  </a:cubicBezTo>
                  <a:cubicBezTo>
                    <a:pt x="180" y="2646"/>
                    <a:pt x="188" y="2638"/>
                    <a:pt x="202" y="2623"/>
                  </a:cubicBezTo>
                  <a:close/>
                  <a:moveTo>
                    <a:pt x="1207" y="1169"/>
                  </a:moveTo>
                  <a:lnTo>
                    <a:pt x="1207" y="1169"/>
                  </a:lnTo>
                  <a:cubicBezTo>
                    <a:pt x="1199" y="1177"/>
                    <a:pt x="1192" y="1177"/>
                    <a:pt x="1192" y="1192"/>
                  </a:cubicBezTo>
                  <a:cubicBezTo>
                    <a:pt x="1192" y="1199"/>
                    <a:pt x="1199" y="1207"/>
                    <a:pt x="1199" y="1222"/>
                  </a:cubicBezTo>
                  <a:cubicBezTo>
                    <a:pt x="1199" y="1229"/>
                    <a:pt x="1199" y="1229"/>
                    <a:pt x="1199" y="1237"/>
                  </a:cubicBezTo>
                  <a:lnTo>
                    <a:pt x="1199" y="1237"/>
                  </a:lnTo>
                  <a:cubicBezTo>
                    <a:pt x="1184" y="1237"/>
                    <a:pt x="1184" y="1229"/>
                    <a:pt x="1169" y="1229"/>
                  </a:cubicBezTo>
                  <a:cubicBezTo>
                    <a:pt x="1169" y="1229"/>
                    <a:pt x="1169" y="1229"/>
                    <a:pt x="1169" y="1237"/>
                  </a:cubicBezTo>
                  <a:cubicBezTo>
                    <a:pt x="1169" y="1244"/>
                    <a:pt x="1169" y="1244"/>
                    <a:pt x="1169" y="1252"/>
                  </a:cubicBezTo>
                  <a:cubicBezTo>
                    <a:pt x="1169" y="1259"/>
                    <a:pt x="1162" y="1259"/>
                    <a:pt x="1162" y="1267"/>
                  </a:cubicBezTo>
                  <a:cubicBezTo>
                    <a:pt x="1162" y="1274"/>
                    <a:pt x="1169" y="1274"/>
                    <a:pt x="1177" y="1274"/>
                  </a:cubicBezTo>
                  <a:cubicBezTo>
                    <a:pt x="1177" y="1282"/>
                    <a:pt x="1184" y="1289"/>
                    <a:pt x="1184" y="1297"/>
                  </a:cubicBezTo>
                  <a:cubicBezTo>
                    <a:pt x="1184" y="1304"/>
                    <a:pt x="1177" y="1304"/>
                    <a:pt x="1184" y="1312"/>
                  </a:cubicBezTo>
                  <a:cubicBezTo>
                    <a:pt x="1184" y="1312"/>
                    <a:pt x="1192" y="1312"/>
                    <a:pt x="1199" y="1319"/>
                  </a:cubicBezTo>
                  <a:cubicBezTo>
                    <a:pt x="1207" y="1319"/>
                    <a:pt x="1207" y="1327"/>
                    <a:pt x="1207" y="1327"/>
                  </a:cubicBezTo>
                  <a:cubicBezTo>
                    <a:pt x="1214" y="1349"/>
                    <a:pt x="1214" y="1357"/>
                    <a:pt x="1229" y="1372"/>
                  </a:cubicBezTo>
                  <a:cubicBezTo>
                    <a:pt x="1244" y="1357"/>
                    <a:pt x="1252" y="1334"/>
                    <a:pt x="1274" y="1327"/>
                  </a:cubicBezTo>
                  <a:cubicBezTo>
                    <a:pt x="1289" y="1327"/>
                    <a:pt x="1312" y="1327"/>
                    <a:pt x="1327" y="1304"/>
                  </a:cubicBezTo>
                  <a:cubicBezTo>
                    <a:pt x="1312" y="1304"/>
                    <a:pt x="1304" y="1297"/>
                    <a:pt x="1297" y="1289"/>
                  </a:cubicBezTo>
                  <a:cubicBezTo>
                    <a:pt x="1297" y="1282"/>
                    <a:pt x="1289" y="1274"/>
                    <a:pt x="1289" y="1267"/>
                  </a:cubicBezTo>
                  <a:cubicBezTo>
                    <a:pt x="1289" y="1252"/>
                    <a:pt x="1297" y="1252"/>
                    <a:pt x="1297" y="1237"/>
                  </a:cubicBezTo>
                  <a:cubicBezTo>
                    <a:pt x="1297" y="1237"/>
                    <a:pt x="1297" y="1229"/>
                    <a:pt x="1297" y="1222"/>
                  </a:cubicBezTo>
                  <a:cubicBezTo>
                    <a:pt x="1297" y="1214"/>
                    <a:pt x="1297" y="1207"/>
                    <a:pt x="1297" y="1199"/>
                  </a:cubicBezTo>
                  <a:cubicBezTo>
                    <a:pt x="1297" y="1192"/>
                    <a:pt x="1297" y="1192"/>
                    <a:pt x="1289" y="1192"/>
                  </a:cubicBezTo>
                  <a:cubicBezTo>
                    <a:pt x="1289" y="1192"/>
                    <a:pt x="1282" y="1192"/>
                    <a:pt x="1274" y="1192"/>
                  </a:cubicBezTo>
                  <a:cubicBezTo>
                    <a:pt x="1259" y="1184"/>
                    <a:pt x="1259" y="1184"/>
                    <a:pt x="1244" y="1177"/>
                  </a:cubicBezTo>
                  <a:lnTo>
                    <a:pt x="1236" y="1169"/>
                  </a:lnTo>
                  <a:cubicBezTo>
                    <a:pt x="1229" y="1169"/>
                    <a:pt x="1229" y="1169"/>
                    <a:pt x="1222" y="1169"/>
                  </a:cubicBezTo>
                  <a:cubicBezTo>
                    <a:pt x="1214" y="1169"/>
                    <a:pt x="1214" y="1169"/>
                    <a:pt x="1207" y="1169"/>
                  </a:cubicBezTo>
                  <a:close/>
                  <a:moveTo>
                    <a:pt x="832" y="83"/>
                  </a:moveTo>
                  <a:lnTo>
                    <a:pt x="832" y="83"/>
                  </a:lnTo>
                  <a:cubicBezTo>
                    <a:pt x="817" y="83"/>
                    <a:pt x="817" y="75"/>
                    <a:pt x="802" y="75"/>
                  </a:cubicBezTo>
                  <a:cubicBezTo>
                    <a:pt x="794" y="90"/>
                    <a:pt x="794" y="98"/>
                    <a:pt x="787" y="105"/>
                  </a:cubicBezTo>
                  <a:cubicBezTo>
                    <a:pt x="779" y="128"/>
                    <a:pt x="779" y="143"/>
                    <a:pt x="772" y="173"/>
                  </a:cubicBezTo>
                  <a:cubicBezTo>
                    <a:pt x="772" y="180"/>
                    <a:pt x="765" y="180"/>
                    <a:pt x="765" y="188"/>
                  </a:cubicBezTo>
                  <a:cubicBezTo>
                    <a:pt x="779" y="195"/>
                    <a:pt x="794" y="195"/>
                    <a:pt x="794" y="210"/>
                  </a:cubicBezTo>
                  <a:cubicBezTo>
                    <a:pt x="794" y="233"/>
                    <a:pt x="787" y="248"/>
                    <a:pt x="772" y="262"/>
                  </a:cubicBezTo>
                  <a:cubicBezTo>
                    <a:pt x="765" y="278"/>
                    <a:pt x="765" y="285"/>
                    <a:pt x="757" y="300"/>
                  </a:cubicBezTo>
                  <a:cubicBezTo>
                    <a:pt x="749" y="315"/>
                    <a:pt x="742" y="322"/>
                    <a:pt x="742" y="345"/>
                  </a:cubicBezTo>
                  <a:lnTo>
                    <a:pt x="749" y="345"/>
                  </a:lnTo>
                  <a:cubicBezTo>
                    <a:pt x="749" y="352"/>
                    <a:pt x="742" y="360"/>
                    <a:pt x="742" y="368"/>
                  </a:cubicBezTo>
                  <a:cubicBezTo>
                    <a:pt x="735" y="368"/>
                    <a:pt x="742" y="375"/>
                    <a:pt x="742" y="375"/>
                  </a:cubicBezTo>
                  <a:cubicBezTo>
                    <a:pt x="742" y="435"/>
                    <a:pt x="742" y="435"/>
                    <a:pt x="742" y="435"/>
                  </a:cubicBezTo>
                  <a:cubicBezTo>
                    <a:pt x="742" y="442"/>
                    <a:pt x="735" y="442"/>
                    <a:pt x="735" y="450"/>
                  </a:cubicBezTo>
                  <a:cubicBezTo>
                    <a:pt x="735" y="465"/>
                    <a:pt x="735" y="465"/>
                    <a:pt x="735" y="465"/>
                  </a:cubicBezTo>
                  <a:cubicBezTo>
                    <a:pt x="742" y="465"/>
                    <a:pt x="742" y="465"/>
                    <a:pt x="742" y="465"/>
                  </a:cubicBezTo>
                  <a:cubicBezTo>
                    <a:pt x="749" y="457"/>
                    <a:pt x="757" y="457"/>
                    <a:pt x="772" y="457"/>
                  </a:cubicBezTo>
                  <a:cubicBezTo>
                    <a:pt x="772" y="465"/>
                    <a:pt x="772" y="472"/>
                    <a:pt x="772" y="480"/>
                  </a:cubicBezTo>
                  <a:cubicBezTo>
                    <a:pt x="772" y="487"/>
                    <a:pt x="772" y="487"/>
                    <a:pt x="779" y="487"/>
                  </a:cubicBezTo>
                  <a:cubicBezTo>
                    <a:pt x="787" y="487"/>
                    <a:pt x="787" y="480"/>
                    <a:pt x="787" y="472"/>
                  </a:cubicBezTo>
                  <a:cubicBezTo>
                    <a:pt x="794" y="472"/>
                    <a:pt x="802" y="465"/>
                    <a:pt x="809" y="465"/>
                  </a:cubicBezTo>
                  <a:cubicBezTo>
                    <a:pt x="817" y="472"/>
                    <a:pt x="817" y="472"/>
                    <a:pt x="817" y="472"/>
                  </a:cubicBezTo>
                  <a:cubicBezTo>
                    <a:pt x="817" y="547"/>
                    <a:pt x="817" y="547"/>
                    <a:pt x="817" y="547"/>
                  </a:cubicBezTo>
                  <a:cubicBezTo>
                    <a:pt x="802" y="540"/>
                    <a:pt x="794" y="540"/>
                    <a:pt x="787" y="525"/>
                  </a:cubicBezTo>
                  <a:cubicBezTo>
                    <a:pt x="787" y="532"/>
                    <a:pt x="779" y="532"/>
                    <a:pt x="779" y="532"/>
                  </a:cubicBezTo>
                  <a:cubicBezTo>
                    <a:pt x="779" y="540"/>
                    <a:pt x="787" y="547"/>
                    <a:pt x="787" y="547"/>
                  </a:cubicBezTo>
                  <a:cubicBezTo>
                    <a:pt x="787" y="562"/>
                    <a:pt x="779" y="562"/>
                    <a:pt x="772" y="570"/>
                  </a:cubicBezTo>
                  <a:cubicBezTo>
                    <a:pt x="765" y="555"/>
                    <a:pt x="765" y="555"/>
                    <a:pt x="757" y="547"/>
                  </a:cubicBezTo>
                  <a:cubicBezTo>
                    <a:pt x="757" y="540"/>
                    <a:pt x="757" y="540"/>
                    <a:pt x="749" y="540"/>
                  </a:cubicBezTo>
                  <a:cubicBezTo>
                    <a:pt x="742" y="540"/>
                    <a:pt x="742" y="547"/>
                    <a:pt x="735" y="547"/>
                  </a:cubicBezTo>
                  <a:cubicBezTo>
                    <a:pt x="727" y="547"/>
                    <a:pt x="719" y="555"/>
                    <a:pt x="712" y="555"/>
                  </a:cubicBezTo>
                  <a:cubicBezTo>
                    <a:pt x="705" y="555"/>
                    <a:pt x="705" y="555"/>
                    <a:pt x="697" y="555"/>
                  </a:cubicBezTo>
                  <a:cubicBezTo>
                    <a:pt x="697" y="555"/>
                    <a:pt x="689" y="555"/>
                    <a:pt x="682" y="555"/>
                  </a:cubicBezTo>
                  <a:cubicBezTo>
                    <a:pt x="675" y="547"/>
                    <a:pt x="675" y="532"/>
                    <a:pt x="667" y="532"/>
                  </a:cubicBezTo>
                  <a:cubicBezTo>
                    <a:pt x="659" y="532"/>
                    <a:pt x="652" y="540"/>
                    <a:pt x="652" y="547"/>
                  </a:cubicBezTo>
                  <a:cubicBezTo>
                    <a:pt x="652" y="555"/>
                    <a:pt x="652" y="555"/>
                    <a:pt x="659" y="562"/>
                  </a:cubicBezTo>
                  <a:cubicBezTo>
                    <a:pt x="659" y="570"/>
                    <a:pt x="667" y="577"/>
                    <a:pt x="667" y="592"/>
                  </a:cubicBezTo>
                  <a:cubicBezTo>
                    <a:pt x="667" y="615"/>
                    <a:pt x="652" y="622"/>
                    <a:pt x="645" y="645"/>
                  </a:cubicBezTo>
                  <a:cubicBezTo>
                    <a:pt x="637" y="667"/>
                    <a:pt x="637" y="675"/>
                    <a:pt x="630" y="697"/>
                  </a:cubicBezTo>
                  <a:cubicBezTo>
                    <a:pt x="630" y="705"/>
                    <a:pt x="622" y="712"/>
                    <a:pt x="622" y="720"/>
                  </a:cubicBezTo>
                  <a:cubicBezTo>
                    <a:pt x="622" y="742"/>
                    <a:pt x="622" y="750"/>
                    <a:pt x="622" y="772"/>
                  </a:cubicBezTo>
                  <a:cubicBezTo>
                    <a:pt x="615" y="779"/>
                    <a:pt x="615" y="787"/>
                    <a:pt x="615" y="802"/>
                  </a:cubicBezTo>
                  <a:lnTo>
                    <a:pt x="622" y="809"/>
                  </a:lnTo>
                  <a:cubicBezTo>
                    <a:pt x="652" y="825"/>
                    <a:pt x="652" y="825"/>
                    <a:pt x="652" y="825"/>
                  </a:cubicBezTo>
                  <a:cubicBezTo>
                    <a:pt x="659" y="832"/>
                    <a:pt x="667" y="839"/>
                    <a:pt x="675" y="839"/>
                  </a:cubicBezTo>
                  <a:cubicBezTo>
                    <a:pt x="689" y="839"/>
                    <a:pt x="697" y="832"/>
                    <a:pt x="712" y="825"/>
                  </a:cubicBezTo>
                  <a:cubicBezTo>
                    <a:pt x="719" y="817"/>
                    <a:pt x="735" y="817"/>
                    <a:pt x="735" y="809"/>
                  </a:cubicBezTo>
                  <a:cubicBezTo>
                    <a:pt x="742" y="795"/>
                    <a:pt x="735" y="787"/>
                    <a:pt x="742" y="779"/>
                  </a:cubicBezTo>
                  <a:cubicBezTo>
                    <a:pt x="749" y="765"/>
                    <a:pt x="757" y="757"/>
                    <a:pt x="765" y="735"/>
                  </a:cubicBezTo>
                  <a:cubicBezTo>
                    <a:pt x="772" y="720"/>
                    <a:pt x="772" y="712"/>
                    <a:pt x="772" y="697"/>
                  </a:cubicBezTo>
                  <a:cubicBezTo>
                    <a:pt x="772" y="690"/>
                    <a:pt x="779" y="690"/>
                    <a:pt x="787" y="682"/>
                  </a:cubicBezTo>
                  <a:cubicBezTo>
                    <a:pt x="787" y="675"/>
                    <a:pt x="794" y="660"/>
                    <a:pt x="794" y="652"/>
                  </a:cubicBezTo>
                  <a:cubicBezTo>
                    <a:pt x="794" y="637"/>
                    <a:pt x="794" y="630"/>
                    <a:pt x="802" y="615"/>
                  </a:cubicBezTo>
                  <a:cubicBezTo>
                    <a:pt x="802" y="607"/>
                    <a:pt x="809" y="600"/>
                    <a:pt x="817" y="592"/>
                  </a:cubicBezTo>
                  <a:cubicBezTo>
                    <a:pt x="832" y="592"/>
                    <a:pt x="839" y="592"/>
                    <a:pt x="847" y="585"/>
                  </a:cubicBezTo>
                  <a:cubicBezTo>
                    <a:pt x="862" y="585"/>
                    <a:pt x="862" y="577"/>
                    <a:pt x="862" y="562"/>
                  </a:cubicBezTo>
                  <a:cubicBezTo>
                    <a:pt x="862" y="555"/>
                    <a:pt x="862" y="555"/>
                    <a:pt x="854" y="555"/>
                  </a:cubicBezTo>
                  <a:cubicBezTo>
                    <a:pt x="847" y="555"/>
                    <a:pt x="847" y="547"/>
                    <a:pt x="847" y="547"/>
                  </a:cubicBezTo>
                  <a:cubicBezTo>
                    <a:pt x="854" y="532"/>
                    <a:pt x="854" y="517"/>
                    <a:pt x="869" y="510"/>
                  </a:cubicBezTo>
                  <a:cubicBezTo>
                    <a:pt x="869" y="502"/>
                    <a:pt x="884" y="502"/>
                    <a:pt x="884" y="495"/>
                  </a:cubicBezTo>
                  <a:cubicBezTo>
                    <a:pt x="869" y="480"/>
                    <a:pt x="862" y="465"/>
                    <a:pt x="862" y="442"/>
                  </a:cubicBezTo>
                  <a:cubicBezTo>
                    <a:pt x="862" y="435"/>
                    <a:pt x="862" y="435"/>
                    <a:pt x="862" y="427"/>
                  </a:cubicBezTo>
                  <a:cubicBezTo>
                    <a:pt x="862" y="420"/>
                    <a:pt x="862" y="420"/>
                    <a:pt x="854" y="420"/>
                  </a:cubicBezTo>
                  <a:cubicBezTo>
                    <a:pt x="847" y="412"/>
                    <a:pt x="847" y="405"/>
                    <a:pt x="847" y="397"/>
                  </a:cubicBezTo>
                  <a:cubicBezTo>
                    <a:pt x="847" y="382"/>
                    <a:pt x="847" y="375"/>
                    <a:pt x="854" y="368"/>
                  </a:cubicBezTo>
                  <a:cubicBezTo>
                    <a:pt x="854" y="360"/>
                    <a:pt x="854" y="352"/>
                    <a:pt x="854" y="345"/>
                  </a:cubicBezTo>
                  <a:cubicBezTo>
                    <a:pt x="862" y="345"/>
                    <a:pt x="862" y="345"/>
                    <a:pt x="862" y="345"/>
                  </a:cubicBezTo>
                  <a:cubicBezTo>
                    <a:pt x="869" y="338"/>
                    <a:pt x="869" y="338"/>
                    <a:pt x="877" y="330"/>
                  </a:cubicBezTo>
                  <a:cubicBezTo>
                    <a:pt x="892" y="308"/>
                    <a:pt x="907" y="300"/>
                    <a:pt x="922" y="278"/>
                  </a:cubicBezTo>
                  <a:cubicBezTo>
                    <a:pt x="944" y="255"/>
                    <a:pt x="944" y="240"/>
                    <a:pt x="952" y="210"/>
                  </a:cubicBezTo>
                  <a:cubicBezTo>
                    <a:pt x="959" y="195"/>
                    <a:pt x="967" y="180"/>
                    <a:pt x="967" y="165"/>
                  </a:cubicBezTo>
                  <a:cubicBezTo>
                    <a:pt x="967" y="158"/>
                    <a:pt x="974" y="150"/>
                    <a:pt x="974" y="143"/>
                  </a:cubicBezTo>
                  <a:cubicBezTo>
                    <a:pt x="974" y="135"/>
                    <a:pt x="959" y="135"/>
                    <a:pt x="952" y="128"/>
                  </a:cubicBezTo>
                  <a:cubicBezTo>
                    <a:pt x="944" y="128"/>
                    <a:pt x="944" y="120"/>
                    <a:pt x="944" y="120"/>
                  </a:cubicBezTo>
                  <a:cubicBezTo>
                    <a:pt x="952" y="113"/>
                    <a:pt x="952" y="113"/>
                    <a:pt x="959" y="113"/>
                  </a:cubicBezTo>
                  <a:cubicBezTo>
                    <a:pt x="967" y="105"/>
                    <a:pt x="974" y="105"/>
                    <a:pt x="974" y="105"/>
                  </a:cubicBezTo>
                  <a:cubicBezTo>
                    <a:pt x="974" y="98"/>
                    <a:pt x="974" y="90"/>
                    <a:pt x="974" y="90"/>
                  </a:cubicBezTo>
                  <a:cubicBezTo>
                    <a:pt x="974" y="75"/>
                    <a:pt x="967" y="68"/>
                    <a:pt x="967" y="60"/>
                  </a:cubicBezTo>
                  <a:cubicBezTo>
                    <a:pt x="967" y="45"/>
                    <a:pt x="967" y="38"/>
                    <a:pt x="967" y="30"/>
                  </a:cubicBezTo>
                  <a:cubicBezTo>
                    <a:pt x="967" y="15"/>
                    <a:pt x="967" y="0"/>
                    <a:pt x="952" y="0"/>
                  </a:cubicBezTo>
                  <a:cubicBezTo>
                    <a:pt x="944" y="0"/>
                    <a:pt x="944" y="8"/>
                    <a:pt x="937" y="8"/>
                  </a:cubicBezTo>
                  <a:cubicBezTo>
                    <a:pt x="929" y="8"/>
                    <a:pt x="922" y="15"/>
                    <a:pt x="914" y="23"/>
                  </a:cubicBezTo>
                  <a:cubicBezTo>
                    <a:pt x="914" y="23"/>
                    <a:pt x="907" y="30"/>
                    <a:pt x="899" y="30"/>
                  </a:cubicBezTo>
                  <a:cubicBezTo>
                    <a:pt x="884" y="45"/>
                    <a:pt x="884" y="53"/>
                    <a:pt x="869" y="68"/>
                  </a:cubicBezTo>
                  <a:cubicBezTo>
                    <a:pt x="854" y="75"/>
                    <a:pt x="847" y="83"/>
                    <a:pt x="832" y="83"/>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293" name="Google Shape;2293;p84"/>
            <p:cNvSpPr/>
            <p:nvPr/>
          </p:nvSpPr>
          <p:spPr>
            <a:xfrm>
              <a:off x="6662937" y="3764356"/>
              <a:ext cx="921643" cy="775604"/>
            </a:xfrm>
            <a:custGeom>
              <a:rect b="b" l="l" r="r" t="t"/>
              <a:pathLst>
                <a:path extrusionOk="0" h="3486" w="4145">
                  <a:moveTo>
                    <a:pt x="2631" y="2795"/>
                  </a:moveTo>
                  <a:lnTo>
                    <a:pt x="2631" y="2795"/>
                  </a:lnTo>
                  <a:cubicBezTo>
                    <a:pt x="2623" y="2795"/>
                    <a:pt x="2623" y="2795"/>
                    <a:pt x="2623" y="2795"/>
                  </a:cubicBezTo>
                  <a:cubicBezTo>
                    <a:pt x="2600" y="2795"/>
                    <a:pt x="2600" y="2795"/>
                    <a:pt x="2600" y="2795"/>
                  </a:cubicBezTo>
                  <a:cubicBezTo>
                    <a:pt x="2600" y="2795"/>
                    <a:pt x="2600" y="2795"/>
                    <a:pt x="2600" y="2803"/>
                  </a:cubicBezTo>
                  <a:cubicBezTo>
                    <a:pt x="2600" y="2810"/>
                    <a:pt x="2600" y="2818"/>
                    <a:pt x="2608" y="2825"/>
                  </a:cubicBezTo>
                  <a:cubicBezTo>
                    <a:pt x="2608" y="2833"/>
                    <a:pt x="2608" y="2840"/>
                    <a:pt x="2615" y="2848"/>
                  </a:cubicBezTo>
                  <a:cubicBezTo>
                    <a:pt x="2623" y="2855"/>
                    <a:pt x="2631" y="2855"/>
                    <a:pt x="2631" y="2855"/>
                  </a:cubicBezTo>
                  <a:cubicBezTo>
                    <a:pt x="2645" y="2878"/>
                    <a:pt x="2638" y="2863"/>
                    <a:pt x="2645" y="2840"/>
                  </a:cubicBezTo>
                  <a:cubicBezTo>
                    <a:pt x="2653" y="2840"/>
                    <a:pt x="2661" y="2840"/>
                    <a:pt x="2661" y="2833"/>
                  </a:cubicBezTo>
                  <a:cubicBezTo>
                    <a:pt x="2661" y="2825"/>
                    <a:pt x="2653" y="2825"/>
                    <a:pt x="2653" y="2825"/>
                  </a:cubicBezTo>
                  <a:cubicBezTo>
                    <a:pt x="2645" y="2818"/>
                    <a:pt x="2645" y="2818"/>
                    <a:pt x="2645" y="2810"/>
                  </a:cubicBezTo>
                  <a:cubicBezTo>
                    <a:pt x="2645" y="2803"/>
                    <a:pt x="2638" y="2803"/>
                    <a:pt x="2631" y="2795"/>
                  </a:cubicBezTo>
                  <a:close/>
                  <a:moveTo>
                    <a:pt x="2586" y="2825"/>
                  </a:moveTo>
                  <a:lnTo>
                    <a:pt x="2586" y="2825"/>
                  </a:lnTo>
                  <a:cubicBezTo>
                    <a:pt x="2563" y="2840"/>
                    <a:pt x="2548" y="2840"/>
                    <a:pt x="2526" y="2840"/>
                  </a:cubicBezTo>
                  <a:cubicBezTo>
                    <a:pt x="2526" y="2855"/>
                    <a:pt x="2518" y="2855"/>
                    <a:pt x="2518" y="2870"/>
                  </a:cubicBezTo>
                  <a:cubicBezTo>
                    <a:pt x="2518" y="2885"/>
                    <a:pt x="2518" y="2893"/>
                    <a:pt x="2518" y="2908"/>
                  </a:cubicBezTo>
                  <a:cubicBezTo>
                    <a:pt x="2526" y="2908"/>
                    <a:pt x="2526" y="2908"/>
                    <a:pt x="2526" y="2908"/>
                  </a:cubicBezTo>
                  <a:cubicBezTo>
                    <a:pt x="2533" y="2900"/>
                    <a:pt x="2541" y="2900"/>
                    <a:pt x="2548" y="2893"/>
                  </a:cubicBezTo>
                  <a:cubicBezTo>
                    <a:pt x="2556" y="2893"/>
                    <a:pt x="2556" y="2885"/>
                    <a:pt x="2556" y="2885"/>
                  </a:cubicBezTo>
                  <a:cubicBezTo>
                    <a:pt x="2571" y="2878"/>
                    <a:pt x="2593" y="2870"/>
                    <a:pt x="2593" y="2855"/>
                  </a:cubicBezTo>
                  <a:cubicBezTo>
                    <a:pt x="2593" y="2848"/>
                    <a:pt x="2586" y="2840"/>
                    <a:pt x="2586" y="2825"/>
                  </a:cubicBezTo>
                  <a:close/>
                  <a:moveTo>
                    <a:pt x="2458" y="2863"/>
                  </a:moveTo>
                  <a:lnTo>
                    <a:pt x="2458" y="2863"/>
                  </a:lnTo>
                  <a:cubicBezTo>
                    <a:pt x="2451" y="2863"/>
                    <a:pt x="2451" y="2863"/>
                    <a:pt x="2451" y="2863"/>
                  </a:cubicBezTo>
                  <a:cubicBezTo>
                    <a:pt x="2436" y="2863"/>
                    <a:pt x="2421" y="2863"/>
                    <a:pt x="2421" y="2878"/>
                  </a:cubicBezTo>
                  <a:cubicBezTo>
                    <a:pt x="2421" y="2885"/>
                    <a:pt x="2428" y="2893"/>
                    <a:pt x="2428" y="2908"/>
                  </a:cubicBezTo>
                  <a:cubicBezTo>
                    <a:pt x="2428" y="2915"/>
                    <a:pt x="2428" y="2923"/>
                    <a:pt x="2421" y="2930"/>
                  </a:cubicBezTo>
                  <a:cubicBezTo>
                    <a:pt x="2421" y="2938"/>
                    <a:pt x="2413" y="2945"/>
                    <a:pt x="2406" y="2945"/>
                  </a:cubicBezTo>
                  <a:cubicBezTo>
                    <a:pt x="2391" y="2960"/>
                    <a:pt x="2376" y="2968"/>
                    <a:pt x="2376" y="2990"/>
                  </a:cubicBezTo>
                  <a:cubicBezTo>
                    <a:pt x="2376" y="2998"/>
                    <a:pt x="2383" y="2998"/>
                    <a:pt x="2383" y="2998"/>
                  </a:cubicBezTo>
                  <a:cubicBezTo>
                    <a:pt x="2391" y="2998"/>
                    <a:pt x="2391" y="2998"/>
                    <a:pt x="2398" y="2990"/>
                  </a:cubicBezTo>
                  <a:cubicBezTo>
                    <a:pt x="2406" y="2983"/>
                    <a:pt x="2413" y="2983"/>
                    <a:pt x="2428" y="2983"/>
                  </a:cubicBezTo>
                  <a:cubicBezTo>
                    <a:pt x="2451" y="2975"/>
                    <a:pt x="2458" y="2983"/>
                    <a:pt x="2473" y="2975"/>
                  </a:cubicBezTo>
                  <a:cubicBezTo>
                    <a:pt x="2473" y="2930"/>
                    <a:pt x="2473" y="2930"/>
                    <a:pt x="2473" y="2930"/>
                  </a:cubicBezTo>
                  <a:lnTo>
                    <a:pt x="2481" y="2923"/>
                  </a:lnTo>
                  <a:cubicBezTo>
                    <a:pt x="2481" y="2908"/>
                    <a:pt x="2473" y="2908"/>
                    <a:pt x="2473" y="2893"/>
                  </a:cubicBezTo>
                  <a:cubicBezTo>
                    <a:pt x="2466" y="2885"/>
                    <a:pt x="2458" y="2870"/>
                    <a:pt x="2458" y="2863"/>
                  </a:cubicBezTo>
                  <a:close/>
                  <a:moveTo>
                    <a:pt x="2353" y="2885"/>
                  </a:moveTo>
                  <a:lnTo>
                    <a:pt x="2353" y="2885"/>
                  </a:lnTo>
                  <a:cubicBezTo>
                    <a:pt x="2331" y="2900"/>
                    <a:pt x="2323" y="2915"/>
                    <a:pt x="2301" y="2923"/>
                  </a:cubicBezTo>
                  <a:cubicBezTo>
                    <a:pt x="2293" y="2923"/>
                    <a:pt x="2278" y="2923"/>
                    <a:pt x="2263" y="2930"/>
                  </a:cubicBezTo>
                  <a:cubicBezTo>
                    <a:pt x="2263" y="2938"/>
                    <a:pt x="2263" y="2945"/>
                    <a:pt x="2263" y="2953"/>
                  </a:cubicBezTo>
                  <a:cubicBezTo>
                    <a:pt x="2263" y="2960"/>
                    <a:pt x="2263" y="2960"/>
                    <a:pt x="2263" y="2968"/>
                  </a:cubicBezTo>
                  <a:cubicBezTo>
                    <a:pt x="2263" y="2975"/>
                    <a:pt x="2263" y="2975"/>
                    <a:pt x="2263" y="2975"/>
                  </a:cubicBezTo>
                  <a:cubicBezTo>
                    <a:pt x="2278" y="2975"/>
                    <a:pt x="2278" y="2975"/>
                    <a:pt x="2278" y="2975"/>
                  </a:cubicBezTo>
                  <a:cubicBezTo>
                    <a:pt x="2293" y="2975"/>
                    <a:pt x="2301" y="2975"/>
                    <a:pt x="2316" y="2968"/>
                  </a:cubicBezTo>
                  <a:cubicBezTo>
                    <a:pt x="2323" y="2968"/>
                    <a:pt x="2323" y="2960"/>
                    <a:pt x="2331" y="2945"/>
                  </a:cubicBezTo>
                  <a:cubicBezTo>
                    <a:pt x="2338" y="2945"/>
                    <a:pt x="2338" y="2938"/>
                    <a:pt x="2338" y="2938"/>
                  </a:cubicBezTo>
                  <a:cubicBezTo>
                    <a:pt x="2346" y="2915"/>
                    <a:pt x="2353" y="2908"/>
                    <a:pt x="2353" y="2885"/>
                  </a:cubicBezTo>
                  <a:close/>
                  <a:moveTo>
                    <a:pt x="2256" y="3005"/>
                  </a:moveTo>
                  <a:lnTo>
                    <a:pt x="2256" y="3005"/>
                  </a:lnTo>
                  <a:cubicBezTo>
                    <a:pt x="2248" y="3005"/>
                    <a:pt x="2241" y="3013"/>
                    <a:pt x="2233" y="3013"/>
                  </a:cubicBezTo>
                  <a:cubicBezTo>
                    <a:pt x="2226" y="3013"/>
                    <a:pt x="2218" y="3013"/>
                    <a:pt x="2218" y="3013"/>
                  </a:cubicBezTo>
                  <a:cubicBezTo>
                    <a:pt x="2211" y="3020"/>
                    <a:pt x="2211" y="3028"/>
                    <a:pt x="2211" y="3028"/>
                  </a:cubicBezTo>
                  <a:cubicBezTo>
                    <a:pt x="2211" y="3043"/>
                    <a:pt x="2211" y="3043"/>
                    <a:pt x="2211" y="3058"/>
                  </a:cubicBezTo>
                  <a:cubicBezTo>
                    <a:pt x="2233" y="3050"/>
                    <a:pt x="2241" y="3035"/>
                    <a:pt x="2263" y="3035"/>
                  </a:cubicBezTo>
                  <a:cubicBezTo>
                    <a:pt x="2263" y="3028"/>
                    <a:pt x="2263" y="3028"/>
                    <a:pt x="2263" y="3028"/>
                  </a:cubicBezTo>
                  <a:cubicBezTo>
                    <a:pt x="2263" y="3020"/>
                    <a:pt x="2256" y="3013"/>
                    <a:pt x="2256" y="3005"/>
                  </a:cubicBezTo>
                  <a:close/>
                  <a:moveTo>
                    <a:pt x="2091" y="2983"/>
                  </a:moveTo>
                  <a:lnTo>
                    <a:pt x="2091" y="2983"/>
                  </a:lnTo>
                  <a:lnTo>
                    <a:pt x="2083" y="2983"/>
                  </a:lnTo>
                  <a:cubicBezTo>
                    <a:pt x="2083" y="2990"/>
                    <a:pt x="2076" y="2998"/>
                    <a:pt x="2076" y="3005"/>
                  </a:cubicBezTo>
                  <a:cubicBezTo>
                    <a:pt x="2076" y="3013"/>
                    <a:pt x="2083" y="3013"/>
                    <a:pt x="2091" y="3013"/>
                  </a:cubicBezTo>
                  <a:cubicBezTo>
                    <a:pt x="2098" y="3020"/>
                    <a:pt x="2098" y="3020"/>
                    <a:pt x="2106" y="3028"/>
                  </a:cubicBezTo>
                  <a:cubicBezTo>
                    <a:pt x="2121" y="3028"/>
                    <a:pt x="2121" y="3035"/>
                    <a:pt x="2136" y="3035"/>
                  </a:cubicBezTo>
                  <a:cubicBezTo>
                    <a:pt x="2143" y="3035"/>
                    <a:pt x="2151" y="3028"/>
                    <a:pt x="2151" y="3013"/>
                  </a:cubicBezTo>
                  <a:cubicBezTo>
                    <a:pt x="2151" y="3005"/>
                    <a:pt x="2143" y="3005"/>
                    <a:pt x="2136" y="3005"/>
                  </a:cubicBezTo>
                  <a:cubicBezTo>
                    <a:pt x="2136" y="2998"/>
                    <a:pt x="2128" y="2998"/>
                    <a:pt x="2121" y="2998"/>
                  </a:cubicBezTo>
                  <a:cubicBezTo>
                    <a:pt x="2113" y="2990"/>
                    <a:pt x="2106" y="2990"/>
                    <a:pt x="2098" y="2983"/>
                  </a:cubicBezTo>
                  <a:cubicBezTo>
                    <a:pt x="2091" y="2983"/>
                    <a:pt x="2091" y="2983"/>
                    <a:pt x="2091" y="2983"/>
                  </a:cubicBezTo>
                  <a:close/>
                  <a:moveTo>
                    <a:pt x="1889" y="3005"/>
                  </a:moveTo>
                  <a:lnTo>
                    <a:pt x="1889" y="3005"/>
                  </a:lnTo>
                  <a:cubicBezTo>
                    <a:pt x="1874" y="3005"/>
                    <a:pt x="1866" y="3005"/>
                    <a:pt x="1859" y="3013"/>
                  </a:cubicBezTo>
                  <a:cubicBezTo>
                    <a:pt x="1851" y="3035"/>
                    <a:pt x="1859" y="3043"/>
                    <a:pt x="1859" y="3065"/>
                  </a:cubicBezTo>
                  <a:cubicBezTo>
                    <a:pt x="1859" y="3072"/>
                    <a:pt x="1859" y="3080"/>
                    <a:pt x="1851" y="3088"/>
                  </a:cubicBezTo>
                  <a:cubicBezTo>
                    <a:pt x="1851" y="3088"/>
                    <a:pt x="1844" y="3080"/>
                    <a:pt x="1844" y="3088"/>
                  </a:cubicBezTo>
                  <a:cubicBezTo>
                    <a:pt x="1829" y="3095"/>
                    <a:pt x="1821" y="3102"/>
                    <a:pt x="1821" y="3118"/>
                  </a:cubicBezTo>
                  <a:cubicBezTo>
                    <a:pt x="1821" y="3125"/>
                    <a:pt x="1829" y="3132"/>
                    <a:pt x="1829" y="3140"/>
                  </a:cubicBezTo>
                  <a:cubicBezTo>
                    <a:pt x="1836" y="3132"/>
                    <a:pt x="1844" y="3132"/>
                    <a:pt x="1851" y="3132"/>
                  </a:cubicBezTo>
                  <a:cubicBezTo>
                    <a:pt x="1874" y="3132"/>
                    <a:pt x="1889" y="3132"/>
                    <a:pt x="1911" y="3148"/>
                  </a:cubicBezTo>
                  <a:cubicBezTo>
                    <a:pt x="1919" y="3140"/>
                    <a:pt x="1919" y="3140"/>
                    <a:pt x="1919" y="3140"/>
                  </a:cubicBezTo>
                  <a:cubicBezTo>
                    <a:pt x="1919" y="3132"/>
                    <a:pt x="1926" y="3132"/>
                    <a:pt x="1926" y="3125"/>
                  </a:cubicBezTo>
                  <a:cubicBezTo>
                    <a:pt x="1926" y="3102"/>
                    <a:pt x="1889" y="3095"/>
                    <a:pt x="1889" y="3072"/>
                  </a:cubicBezTo>
                  <a:cubicBezTo>
                    <a:pt x="1889" y="3065"/>
                    <a:pt x="1896" y="3058"/>
                    <a:pt x="1896" y="3043"/>
                  </a:cubicBezTo>
                  <a:cubicBezTo>
                    <a:pt x="1896" y="3028"/>
                    <a:pt x="1889" y="3020"/>
                    <a:pt x="1889" y="3005"/>
                  </a:cubicBezTo>
                  <a:close/>
                  <a:moveTo>
                    <a:pt x="1844" y="2863"/>
                  </a:moveTo>
                  <a:lnTo>
                    <a:pt x="1844" y="2863"/>
                  </a:lnTo>
                  <a:cubicBezTo>
                    <a:pt x="1844" y="2878"/>
                    <a:pt x="1844" y="2893"/>
                    <a:pt x="1844" y="2900"/>
                  </a:cubicBezTo>
                  <a:cubicBezTo>
                    <a:pt x="1844" y="2930"/>
                    <a:pt x="1851" y="2953"/>
                    <a:pt x="1836" y="2975"/>
                  </a:cubicBezTo>
                  <a:cubicBezTo>
                    <a:pt x="1829" y="2990"/>
                    <a:pt x="1821" y="2998"/>
                    <a:pt x="1821" y="3013"/>
                  </a:cubicBezTo>
                  <a:cubicBezTo>
                    <a:pt x="1821" y="3035"/>
                    <a:pt x="1829" y="3050"/>
                    <a:pt x="1829" y="3065"/>
                  </a:cubicBezTo>
                  <a:cubicBezTo>
                    <a:pt x="1821" y="3072"/>
                    <a:pt x="1821" y="3072"/>
                    <a:pt x="1821" y="3072"/>
                  </a:cubicBezTo>
                  <a:cubicBezTo>
                    <a:pt x="1814" y="3065"/>
                    <a:pt x="1806" y="3065"/>
                    <a:pt x="1791" y="3058"/>
                  </a:cubicBezTo>
                  <a:cubicBezTo>
                    <a:pt x="1799" y="3035"/>
                    <a:pt x="1799" y="3035"/>
                    <a:pt x="1799" y="3035"/>
                  </a:cubicBezTo>
                  <a:cubicBezTo>
                    <a:pt x="1799" y="3013"/>
                    <a:pt x="1799" y="3005"/>
                    <a:pt x="1799" y="2983"/>
                  </a:cubicBezTo>
                  <a:cubicBezTo>
                    <a:pt x="1784" y="2983"/>
                    <a:pt x="1769" y="2990"/>
                    <a:pt x="1754" y="2975"/>
                  </a:cubicBezTo>
                  <a:cubicBezTo>
                    <a:pt x="1731" y="2960"/>
                    <a:pt x="1731" y="2938"/>
                    <a:pt x="1724" y="2908"/>
                  </a:cubicBezTo>
                  <a:cubicBezTo>
                    <a:pt x="1739" y="2915"/>
                    <a:pt x="1739" y="2915"/>
                    <a:pt x="1739" y="2915"/>
                  </a:cubicBezTo>
                  <a:cubicBezTo>
                    <a:pt x="1754" y="2923"/>
                    <a:pt x="1761" y="2923"/>
                    <a:pt x="1776" y="2930"/>
                  </a:cubicBezTo>
                  <a:cubicBezTo>
                    <a:pt x="1776" y="2938"/>
                    <a:pt x="1776" y="2938"/>
                    <a:pt x="1784" y="2945"/>
                  </a:cubicBezTo>
                  <a:cubicBezTo>
                    <a:pt x="1791" y="2953"/>
                    <a:pt x="1806" y="2960"/>
                    <a:pt x="1814" y="2968"/>
                  </a:cubicBezTo>
                  <a:cubicBezTo>
                    <a:pt x="1814" y="2945"/>
                    <a:pt x="1814" y="2938"/>
                    <a:pt x="1814" y="2915"/>
                  </a:cubicBezTo>
                  <a:cubicBezTo>
                    <a:pt x="1806" y="2900"/>
                    <a:pt x="1791" y="2885"/>
                    <a:pt x="1791" y="2863"/>
                  </a:cubicBezTo>
                  <a:cubicBezTo>
                    <a:pt x="1814" y="2870"/>
                    <a:pt x="1821" y="2870"/>
                    <a:pt x="1844" y="2863"/>
                  </a:cubicBezTo>
                  <a:close/>
                  <a:moveTo>
                    <a:pt x="1544" y="3320"/>
                  </a:moveTo>
                  <a:lnTo>
                    <a:pt x="1544" y="3320"/>
                  </a:lnTo>
                  <a:cubicBezTo>
                    <a:pt x="1536" y="3320"/>
                    <a:pt x="1529" y="3327"/>
                    <a:pt x="1521" y="3335"/>
                  </a:cubicBezTo>
                  <a:cubicBezTo>
                    <a:pt x="1514" y="3335"/>
                    <a:pt x="1506" y="3335"/>
                    <a:pt x="1499" y="3335"/>
                  </a:cubicBezTo>
                  <a:cubicBezTo>
                    <a:pt x="1499" y="3342"/>
                    <a:pt x="1492" y="3350"/>
                    <a:pt x="1492" y="3357"/>
                  </a:cubicBezTo>
                  <a:cubicBezTo>
                    <a:pt x="1492" y="3380"/>
                    <a:pt x="1506" y="3395"/>
                    <a:pt x="1514" y="3425"/>
                  </a:cubicBezTo>
                  <a:cubicBezTo>
                    <a:pt x="1521" y="3432"/>
                    <a:pt x="1521" y="3455"/>
                    <a:pt x="1536" y="3455"/>
                  </a:cubicBezTo>
                  <a:cubicBezTo>
                    <a:pt x="1574" y="3455"/>
                    <a:pt x="1581" y="3402"/>
                    <a:pt x="1619" y="3402"/>
                  </a:cubicBezTo>
                  <a:cubicBezTo>
                    <a:pt x="1641" y="3402"/>
                    <a:pt x="1649" y="3425"/>
                    <a:pt x="1664" y="3447"/>
                  </a:cubicBezTo>
                  <a:cubicBezTo>
                    <a:pt x="1679" y="3440"/>
                    <a:pt x="1679" y="3440"/>
                    <a:pt x="1679" y="3440"/>
                  </a:cubicBezTo>
                  <a:cubicBezTo>
                    <a:pt x="1679" y="3432"/>
                    <a:pt x="1679" y="3425"/>
                    <a:pt x="1679" y="3417"/>
                  </a:cubicBezTo>
                  <a:cubicBezTo>
                    <a:pt x="1679" y="3402"/>
                    <a:pt x="1694" y="3402"/>
                    <a:pt x="1701" y="3395"/>
                  </a:cubicBezTo>
                  <a:cubicBezTo>
                    <a:pt x="1709" y="3395"/>
                    <a:pt x="1701" y="3387"/>
                    <a:pt x="1709" y="3387"/>
                  </a:cubicBezTo>
                  <a:cubicBezTo>
                    <a:pt x="1716" y="3387"/>
                    <a:pt x="1716" y="3387"/>
                    <a:pt x="1724" y="3387"/>
                  </a:cubicBezTo>
                  <a:cubicBezTo>
                    <a:pt x="1746" y="3380"/>
                    <a:pt x="1761" y="3365"/>
                    <a:pt x="1776" y="3350"/>
                  </a:cubicBezTo>
                  <a:cubicBezTo>
                    <a:pt x="1769" y="3350"/>
                    <a:pt x="1769" y="3342"/>
                    <a:pt x="1761" y="3342"/>
                  </a:cubicBezTo>
                  <a:cubicBezTo>
                    <a:pt x="1731" y="3342"/>
                    <a:pt x="1716" y="3357"/>
                    <a:pt x="1701" y="3372"/>
                  </a:cubicBezTo>
                  <a:cubicBezTo>
                    <a:pt x="1686" y="3380"/>
                    <a:pt x="1686" y="3395"/>
                    <a:pt x="1671" y="3395"/>
                  </a:cubicBezTo>
                  <a:cubicBezTo>
                    <a:pt x="1664" y="3395"/>
                    <a:pt x="1664" y="3380"/>
                    <a:pt x="1656" y="3380"/>
                  </a:cubicBezTo>
                  <a:cubicBezTo>
                    <a:pt x="1649" y="3380"/>
                    <a:pt x="1634" y="3380"/>
                    <a:pt x="1626" y="3372"/>
                  </a:cubicBezTo>
                  <a:cubicBezTo>
                    <a:pt x="1619" y="3365"/>
                    <a:pt x="1619" y="3357"/>
                    <a:pt x="1611" y="3350"/>
                  </a:cubicBezTo>
                  <a:cubicBezTo>
                    <a:pt x="1596" y="3327"/>
                    <a:pt x="1574" y="3320"/>
                    <a:pt x="1544" y="3320"/>
                  </a:cubicBezTo>
                  <a:close/>
                  <a:moveTo>
                    <a:pt x="2563" y="330"/>
                  </a:moveTo>
                  <a:lnTo>
                    <a:pt x="2563" y="330"/>
                  </a:lnTo>
                  <a:cubicBezTo>
                    <a:pt x="2556" y="322"/>
                    <a:pt x="2548" y="322"/>
                    <a:pt x="2541" y="322"/>
                  </a:cubicBezTo>
                  <a:cubicBezTo>
                    <a:pt x="2518" y="322"/>
                    <a:pt x="2518" y="352"/>
                    <a:pt x="2518" y="382"/>
                  </a:cubicBezTo>
                  <a:cubicBezTo>
                    <a:pt x="2511" y="382"/>
                    <a:pt x="2511" y="390"/>
                    <a:pt x="2503" y="390"/>
                  </a:cubicBezTo>
                  <a:cubicBezTo>
                    <a:pt x="2503" y="405"/>
                    <a:pt x="2503" y="412"/>
                    <a:pt x="2503" y="420"/>
                  </a:cubicBezTo>
                  <a:cubicBezTo>
                    <a:pt x="2503" y="420"/>
                    <a:pt x="2503" y="427"/>
                    <a:pt x="2511" y="427"/>
                  </a:cubicBezTo>
                  <a:cubicBezTo>
                    <a:pt x="2526" y="427"/>
                    <a:pt x="2526" y="412"/>
                    <a:pt x="2533" y="405"/>
                  </a:cubicBezTo>
                  <a:cubicBezTo>
                    <a:pt x="2541" y="397"/>
                    <a:pt x="2548" y="382"/>
                    <a:pt x="2556" y="382"/>
                  </a:cubicBezTo>
                  <a:cubicBezTo>
                    <a:pt x="2563" y="382"/>
                    <a:pt x="2571" y="382"/>
                    <a:pt x="2578" y="382"/>
                  </a:cubicBezTo>
                  <a:cubicBezTo>
                    <a:pt x="2578" y="367"/>
                    <a:pt x="2563" y="352"/>
                    <a:pt x="2563" y="330"/>
                  </a:cubicBezTo>
                  <a:close/>
                  <a:moveTo>
                    <a:pt x="2428" y="337"/>
                  </a:moveTo>
                  <a:lnTo>
                    <a:pt x="2428" y="337"/>
                  </a:lnTo>
                  <a:cubicBezTo>
                    <a:pt x="2428" y="330"/>
                    <a:pt x="2436" y="330"/>
                    <a:pt x="2443" y="330"/>
                  </a:cubicBezTo>
                  <a:cubicBezTo>
                    <a:pt x="2443" y="322"/>
                    <a:pt x="2443" y="315"/>
                    <a:pt x="2451" y="307"/>
                  </a:cubicBezTo>
                  <a:cubicBezTo>
                    <a:pt x="2473" y="285"/>
                    <a:pt x="2496" y="292"/>
                    <a:pt x="2518" y="292"/>
                  </a:cubicBezTo>
                  <a:cubicBezTo>
                    <a:pt x="2503" y="307"/>
                    <a:pt x="2488" y="315"/>
                    <a:pt x="2481" y="337"/>
                  </a:cubicBezTo>
                  <a:cubicBezTo>
                    <a:pt x="2473" y="345"/>
                    <a:pt x="2481" y="352"/>
                    <a:pt x="2481" y="367"/>
                  </a:cubicBezTo>
                  <a:cubicBezTo>
                    <a:pt x="2473" y="367"/>
                    <a:pt x="2473" y="367"/>
                    <a:pt x="2466" y="375"/>
                  </a:cubicBezTo>
                  <a:cubicBezTo>
                    <a:pt x="2458" y="375"/>
                    <a:pt x="2458" y="367"/>
                    <a:pt x="2451" y="367"/>
                  </a:cubicBezTo>
                  <a:cubicBezTo>
                    <a:pt x="2428" y="367"/>
                    <a:pt x="2421" y="375"/>
                    <a:pt x="2406" y="390"/>
                  </a:cubicBezTo>
                  <a:cubicBezTo>
                    <a:pt x="2406" y="390"/>
                    <a:pt x="2406" y="397"/>
                    <a:pt x="2406" y="405"/>
                  </a:cubicBezTo>
                  <a:cubicBezTo>
                    <a:pt x="2398" y="405"/>
                    <a:pt x="2391" y="405"/>
                    <a:pt x="2391" y="405"/>
                  </a:cubicBezTo>
                  <a:cubicBezTo>
                    <a:pt x="2391" y="375"/>
                    <a:pt x="2391" y="360"/>
                    <a:pt x="2406" y="330"/>
                  </a:cubicBezTo>
                  <a:cubicBezTo>
                    <a:pt x="2428" y="337"/>
                    <a:pt x="2428" y="337"/>
                    <a:pt x="2428" y="337"/>
                  </a:cubicBezTo>
                  <a:close/>
                  <a:moveTo>
                    <a:pt x="2743" y="0"/>
                  </a:moveTo>
                  <a:lnTo>
                    <a:pt x="2743" y="0"/>
                  </a:lnTo>
                  <a:cubicBezTo>
                    <a:pt x="2728" y="8"/>
                    <a:pt x="2713" y="8"/>
                    <a:pt x="2691" y="23"/>
                  </a:cubicBezTo>
                  <a:cubicBezTo>
                    <a:pt x="2675" y="30"/>
                    <a:pt x="2668" y="45"/>
                    <a:pt x="2653" y="68"/>
                  </a:cubicBezTo>
                  <a:cubicBezTo>
                    <a:pt x="2645" y="90"/>
                    <a:pt x="2631" y="97"/>
                    <a:pt x="2631" y="120"/>
                  </a:cubicBezTo>
                  <a:cubicBezTo>
                    <a:pt x="2631" y="135"/>
                    <a:pt x="2638" y="143"/>
                    <a:pt x="2645" y="157"/>
                  </a:cubicBezTo>
                  <a:cubicBezTo>
                    <a:pt x="2653" y="173"/>
                    <a:pt x="2661" y="180"/>
                    <a:pt x="2675" y="195"/>
                  </a:cubicBezTo>
                  <a:cubicBezTo>
                    <a:pt x="2698" y="217"/>
                    <a:pt x="2705" y="247"/>
                    <a:pt x="2735" y="247"/>
                  </a:cubicBezTo>
                  <a:cubicBezTo>
                    <a:pt x="2743" y="247"/>
                    <a:pt x="2743" y="240"/>
                    <a:pt x="2751" y="240"/>
                  </a:cubicBezTo>
                  <a:cubicBezTo>
                    <a:pt x="2773" y="232"/>
                    <a:pt x="2788" y="240"/>
                    <a:pt x="2803" y="225"/>
                  </a:cubicBezTo>
                  <a:cubicBezTo>
                    <a:pt x="2810" y="217"/>
                    <a:pt x="2810" y="210"/>
                    <a:pt x="2818" y="203"/>
                  </a:cubicBezTo>
                  <a:cubicBezTo>
                    <a:pt x="2833" y="195"/>
                    <a:pt x="2848" y="187"/>
                    <a:pt x="2848" y="173"/>
                  </a:cubicBezTo>
                  <a:cubicBezTo>
                    <a:pt x="2848" y="165"/>
                    <a:pt x="2848" y="157"/>
                    <a:pt x="2840" y="150"/>
                  </a:cubicBezTo>
                  <a:cubicBezTo>
                    <a:pt x="2840" y="120"/>
                    <a:pt x="2848" y="105"/>
                    <a:pt x="2833" y="83"/>
                  </a:cubicBezTo>
                  <a:cubicBezTo>
                    <a:pt x="2833" y="75"/>
                    <a:pt x="2818" y="75"/>
                    <a:pt x="2810" y="68"/>
                  </a:cubicBezTo>
                  <a:cubicBezTo>
                    <a:pt x="2803" y="60"/>
                    <a:pt x="2795" y="53"/>
                    <a:pt x="2788" y="45"/>
                  </a:cubicBezTo>
                  <a:cubicBezTo>
                    <a:pt x="2773" y="30"/>
                    <a:pt x="2765" y="8"/>
                    <a:pt x="2743" y="0"/>
                  </a:cubicBezTo>
                  <a:close/>
                  <a:moveTo>
                    <a:pt x="4040" y="1544"/>
                  </a:moveTo>
                  <a:lnTo>
                    <a:pt x="4040" y="1544"/>
                  </a:lnTo>
                  <a:cubicBezTo>
                    <a:pt x="4032" y="1551"/>
                    <a:pt x="4024" y="1559"/>
                    <a:pt x="4017" y="1566"/>
                  </a:cubicBezTo>
                  <a:cubicBezTo>
                    <a:pt x="4010" y="1574"/>
                    <a:pt x="3994" y="1574"/>
                    <a:pt x="3994" y="1589"/>
                  </a:cubicBezTo>
                  <a:cubicBezTo>
                    <a:pt x="3994" y="1596"/>
                    <a:pt x="4002" y="1604"/>
                    <a:pt x="4002" y="1611"/>
                  </a:cubicBezTo>
                  <a:cubicBezTo>
                    <a:pt x="4032" y="1611"/>
                    <a:pt x="4032" y="1611"/>
                    <a:pt x="4032" y="1611"/>
                  </a:cubicBezTo>
                  <a:cubicBezTo>
                    <a:pt x="4032" y="1649"/>
                    <a:pt x="4032" y="1649"/>
                    <a:pt x="4032" y="1649"/>
                  </a:cubicBezTo>
                  <a:cubicBezTo>
                    <a:pt x="4017" y="1656"/>
                    <a:pt x="4010" y="1664"/>
                    <a:pt x="3994" y="1671"/>
                  </a:cubicBezTo>
                  <a:cubicBezTo>
                    <a:pt x="3972" y="1686"/>
                    <a:pt x="3972" y="1709"/>
                    <a:pt x="3957" y="1739"/>
                  </a:cubicBezTo>
                  <a:cubicBezTo>
                    <a:pt x="3950" y="1754"/>
                    <a:pt x="3934" y="1754"/>
                    <a:pt x="3920" y="1761"/>
                  </a:cubicBezTo>
                  <a:cubicBezTo>
                    <a:pt x="3904" y="1776"/>
                    <a:pt x="3890" y="1791"/>
                    <a:pt x="3882" y="1814"/>
                  </a:cubicBezTo>
                  <a:cubicBezTo>
                    <a:pt x="3882" y="1821"/>
                    <a:pt x="3882" y="1829"/>
                    <a:pt x="3882" y="1836"/>
                  </a:cubicBezTo>
                  <a:cubicBezTo>
                    <a:pt x="3882" y="1851"/>
                    <a:pt x="3875" y="1851"/>
                    <a:pt x="3875" y="1866"/>
                  </a:cubicBezTo>
                  <a:cubicBezTo>
                    <a:pt x="3875" y="1881"/>
                    <a:pt x="3875" y="1889"/>
                    <a:pt x="3875" y="1903"/>
                  </a:cubicBezTo>
                  <a:cubicBezTo>
                    <a:pt x="3875" y="1919"/>
                    <a:pt x="3867" y="1933"/>
                    <a:pt x="3867" y="1949"/>
                  </a:cubicBezTo>
                  <a:cubicBezTo>
                    <a:pt x="3867" y="1971"/>
                    <a:pt x="3890" y="1979"/>
                    <a:pt x="3890" y="2001"/>
                  </a:cubicBezTo>
                  <a:cubicBezTo>
                    <a:pt x="3890" y="2016"/>
                    <a:pt x="3875" y="2023"/>
                    <a:pt x="3875" y="2038"/>
                  </a:cubicBezTo>
                  <a:cubicBezTo>
                    <a:pt x="3860" y="2068"/>
                    <a:pt x="3860" y="2083"/>
                    <a:pt x="3860" y="2113"/>
                  </a:cubicBezTo>
                  <a:cubicBezTo>
                    <a:pt x="3860" y="2121"/>
                    <a:pt x="3867" y="2121"/>
                    <a:pt x="3875" y="2121"/>
                  </a:cubicBezTo>
                  <a:cubicBezTo>
                    <a:pt x="3890" y="2136"/>
                    <a:pt x="3897" y="2136"/>
                    <a:pt x="3912" y="2151"/>
                  </a:cubicBezTo>
                  <a:cubicBezTo>
                    <a:pt x="3912" y="2158"/>
                    <a:pt x="3920" y="2166"/>
                    <a:pt x="3927" y="2173"/>
                  </a:cubicBezTo>
                  <a:cubicBezTo>
                    <a:pt x="3927" y="2181"/>
                    <a:pt x="3942" y="2188"/>
                    <a:pt x="3942" y="2196"/>
                  </a:cubicBezTo>
                  <a:cubicBezTo>
                    <a:pt x="3942" y="2211"/>
                    <a:pt x="3934" y="2218"/>
                    <a:pt x="3934" y="2233"/>
                  </a:cubicBezTo>
                  <a:cubicBezTo>
                    <a:pt x="3934" y="2248"/>
                    <a:pt x="3934" y="2256"/>
                    <a:pt x="3942" y="2271"/>
                  </a:cubicBezTo>
                  <a:lnTo>
                    <a:pt x="3942" y="2271"/>
                  </a:lnTo>
                  <a:cubicBezTo>
                    <a:pt x="3934" y="2271"/>
                    <a:pt x="3927" y="2278"/>
                    <a:pt x="3927" y="2278"/>
                  </a:cubicBezTo>
                  <a:cubicBezTo>
                    <a:pt x="3920" y="2278"/>
                    <a:pt x="3920" y="2263"/>
                    <a:pt x="3912" y="2263"/>
                  </a:cubicBezTo>
                  <a:cubicBezTo>
                    <a:pt x="3882" y="2263"/>
                    <a:pt x="3875" y="2293"/>
                    <a:pt x="3845" y="2293"/>
                  </a:cubicBezTo>
                  <a:cubicBezTo>
                    <a:pt x="3822" y="2286"/>
                    <a:pt x="3830" y="2271"/>
                    <a:pt x="3830" y="2308"/>
                  </a:cubicBezTo>
                  <a:cubicBezTo>
                    <a:pt x="3830" y="2331"/>
                    <a:pt x="3807" y="2338"/>
                    <a:pt x="3792" y="2346"/>
                  </a:cubicBezTo>
                  <a:cubicBezTo>
                    <a:pt x="3770" y="2368"/>
                    <a:pt x="3762" y="2383"/>
                    <a:pt x="3747" y="2406"/>
                  </a:cubicBezTo>
                  <a:cubicBezTo>
                    <a:pt x="3717" y="2428"/>
                    <a:pt x="3702" y="2436"/>
                    <a:pt x="3665" y="2443"/>
                  </a:cubicBezTo>
                  <a:cubicBezTo>
                    <a:pt x="3657" y="2451"/>
                    <a:pt x="3657" y="2451"/>
                    <a:pt x="3650" y="2451"/>
                  </a:cubicBezTo>
                  <a:cubicBezTo>
                    <a:pt x="3635" y="2451"/>
                    <a:pt x="3620" y="2451"/>
                    <a:pt x="3605" y="2443"/>
                  </a:cubicBezTo>
                  <a:cubicBezTo>
                    <a:pt x="3590" y="2436"/>
                    <a:pt x="3582" y="2421"/>
                    <a:pt x="3567" y="2421"/>
                  </a:cubicBezTo>
                  <a:cubicBezTo>
                    <a:pt x="3522" y="2421"/>
                    <a:pt x="3470" y="2443"/>
                    <a:pt x="3470" y="2488"/>
                  </a:cubicBezTo>
                  <a:cubicBezTo>
                    <a:pt x="3470" y="2503"/>
                    <a:pt x="3470" y="2511"/>
                    <a:pt x="3477" y="2518"/>
                  </a:cubicBezTo>
                  <a:cubicBezTo>
                    <a:pt x="3500" y="2503"/>
                    <a:pt x="3515" y="2496"/>
                    <a:pt x="3530" y="2481"/>
                  </a:cubicBezTo>
                  <a:cubicBezTo>
                    <a:pt x="3537" y="2466"/>
                    <a:pt x="3537" y="2458"/>
                    <a:pt x="3545" y="2451"/>
                  </a:cubicBezTo>
                  <a:cubicBezTo>
                    <a:pt x="3560" y="2466"/>
                    <a:pt x="3575" y="2473"/>
                    <a:pt x="3575" y="2488"/>
                  </a:cubicBezTo>
                  <a:cubicBezTo>
                    <a:pt x="3575" y="2511"/>
                    <a:pt x="3567" y="2526"/>
                    <a:pt x="3560" y="2533"/>
                  </a:cubicBezTo>
                  <a:cubicBezTo>
                    <a:pt x="3545" y="2548"/>
                    <a:pt x="3530" y="2548"/>
                    <a:pt x="3522" y="2563"/>
                  </a:cubicBezTo>
                  <a:cubicBezTo>
                    <a:pt x="3507" y="2585"/>
                    <a:pt x="3515" y="2608"/>
                    <a:pt x="3492" y="2623"/>
                  </a:cubicBezTo>
                  <a:cubicBezTo>
                    <a:pt x="3485" y="2631"/>
                    <a:pt x="3477" y="2631"/>
                    <a:pt x="3470" y="2631"/>
                  </a:cubicBezTo>
                  <a:cubicBezTo>
                    <a:pt x="3447" y="2631"/>
                    <a:pt x="3440" y="2623"/>
                    <a:pt x="3417" y="2615"/>
                  </a:cubicBezTo>
                  <a:cubicBezTo>
                    <a:pt x="3395" y="2608"/>
                    <a:pt x="3372" y="2615"/>
                    <a:pt x="3342" y="2615"/>
                  </a:cubicBezTo>
                  <a:cubicBezTo>
                    <a:pt x="3328" y="2615"/>
                    <a:pt x="3320" y="2615"/>
                    <a:pt x="3305" y="2615"/>
                  </a:cubicBezTo>
                  <a:cubicBezTo>
                    <a:pt x="3298" y="2615"/>
                    <a:pt x="3298" y="2601"/>
                    <a:pt x="3290" y="2593"/>
                  </a:cubicBezTo>
                  <a:cubicBezTo>
                    <a:pt x="3290" y="2585"/>
                    <a:pt x="3282" y="2578"/>
                    <a:pt x="3275" y="2571"/>
                  </a:cubicBezTo>
                  <a:cubicBezTo>
                    <a:pt x="3260" y="2548"/>
                    <a:pt x="3238" y="2533"/>
                    <a:pt x="3208" y="2533"/>
                  </a:cubicBezTo>
                  <a:cubicBezTo>
                    <a:pt x="3178" y="2533"/>
                    <a:pt x="3163" y="2548"/>
                    <a:pt x="3148" y="2571"/>
                  </a:cubicBezTo>
                  <a:cubicBezTo>
                    <a:pt x="3133" y="2578"/>
                    <a:pt x="3118" y="2585"/>
                    <a:pt x="3110" y="2593"/>
                  </a:cubicBezTo>
                  <a:cubicBezTo>
                    <a:pt x="3103" y="2601"/>
                    <a:pt x="3095" y="2608"/>
                    <a:pt x="3088" y="2615"/>
                  </a:cubicBezTo>
                  <a:cubicBezTo>
                    <a:pt x="3080" y="2623"/>
                    <a:pt x="3073" y="2615"/>
                    <a:pt x="3065" y="2623"/>
                  </a:cubicBezTo>
                  <a:cubicBezTo>
                    <a:pt x="3035" y="2631"/>
                    <a:pt x="3020" y="2638"/>
                    <a:pt x="2990" y="2645"/>
                  </a:cubicBezTo>
                  <a:cubicBezTo>
                    <a:pt x="2975" y="2645"/>
                    <a:pt x="2975" y="2653"/>
                    <a:pt x="2960" y="2653"/>
                  </a:cubicBezTo>
                  <a:cubicBezTo>
                    <a:pt x="2945" y="2653"/>
                    <a:pt x="2945" y="2638"/>
                    <a:pt x="2938" y="2631"/>
                  </a:cubicBezTo>
                  <a:cubicBezTo>
                    <a:pt x="2938" y="2623"/>
                    <a:pt x="2930" y="2623"/>
                    <a:pt x="2923" y="2623"/>
                  </a:cubicBezTo>
                  <a:cubicBezTo>
                    <a:pt x="2915" y="2638"/>
                    <a:pt x="2908" y="2653"/>
                    <a:pt x="2893" y="2668"/>
                  </a:cubicBezTo>
                  <a:cubicBezTo>
                    <a:pt x="2878" y="2675"/>
                    <a:pt x="2870" y="2683"/>
                    <a:pt x="2863" y="2698"/>
                  </a:cubicBezTo>
                  <a:cubicBezTo>
                    <a:pt x="2855" y="2713"/>
                    <a:pt x="2855" y="2728"/>
                    <a:pt x="2855" y="2735"/>
                  </a:cubicBezTo>
                  <a:cubicBezTo>
                    <a:pt x="2848" y="2750"/>
                    <a:pt x="2833" y="2758"/>
                    <a:pt x="2818" y="2758"/>
                  </a:cubicBezTo>
                  <a:cubicBezTo>
                    <a:pt x="2788" y="2758"/>
                    <a:pt x="2773" y="2750"/>
                    <a:pt x="2743" y="2750"/>
                  </a:cubicBezTo>
                  <a:cubicBezTo>
                    <a:pt x="2728" y="2750"/>
                    <a:pt x="2713" y="2750"/>
                    <a:pt x="2705" y="2750"/>
                  </a:cubicBezTo>
                  <a:cubicBezTo>
                    <a:pt x="2691" y="2743"/>
                    <a:pt x="2683" y="2728"/>
                    <a:pt x="2668" y="2720"/>
                  </a:cubicBezTo>
                  <a:cubicBezTo>
                    <a:pt x="2668" y="2735"/>
                    <a:pt x="2661" y="2743"/>
                    <a:pt x="2653" y="2758"/>
                  </a:cubicBezTo>
                  <a:cubicBezTo>
                    <a:pt x="2653" y="2765"/>
                    <a:pt x="2653" y="2780"/>
                    <a:pt x="2638" y="2780"/>
                  </a:cubicBezTo>
                  <a:cubicBezTo>
                    <a:pt x="2615" y="2780"/>
                    <a:pt x="2600" y="2765"/>
                    <a:pt x="2593" y="2750"/>
                  </a:cubicBezTo>
                  <a:cubicBezTo>
                    <a:pt x="2578" y="2750"/>
                    <a:pt x="2578" y="2758"/>
                    <a:pt x="2563" y="2758"/>
                  </a:cubicBezTo>
                  <a:cubicBezTo>
                    <a:pt x="2556" y="2758"/>
                    <a:pt x="2548" y="2758"/>
                    <a:pt x="2541" y="2750"/>
                  </a:cubicBezTo>
                  <a:cubicBezTo>
                    <a:pt x="2533" y="2750"/>
                    <a:pt x="2533" y="2743"/>
                    <a:pt x="2526" y="2743"/>
                  </a:cubicBezTo>
                  <a:cubicBezTo>
                    <a:pt x="2503" y="2743"/>
                    <a:pt x="2503" y="2773"/>
                    <a:pt x="2496" y="2788"/>
                  </a:cubicBezTo>
                  <a:cubicBezTo>
                    <a:pt x="2481" y="2803"/>
                    <a:pt x="2466" y="2810"/>
                    <a:pt x="2443" y="2810"/>
                  </a:cubicBezTo>
                  <a:cubicBezTo>
                    <a:pt x="2421" y="2810"/>
                    <a:pt x="2406" y="2803"/>
                    <a:pt x="2383" y="2795"/>
                  </a:cubicBezTo>
                  <a:cubicBezTo>
                    <a:pt x="2361" y="2803"/>
                    <a:pt x="2346" y="2810"/>
                    <a:pt x="2316" y="2818"/>
                  </a:cubicBezTo>
                  <a:cubicBezTo>
                    <a:pt x="2301" y="2818"/>
                    <a:pt x="2293" y="2825"/>
                    <a:pt x="2278" y="2833"/>
                  </a:cubicBezTo>
                  <a:cubicBezTo>
                    <a:pt x="2263" y="2848"/>
                    <a:pt x="2256" y="2863"/>
                    <a:pt x="2233" y="2863"/>
                  </a:cubicBezTo>
                  <a:cubicBezTo>
                    <a:pt x="2218" y="2863"/>
                    <a:pt x="2218" y="2848"/>
                    <a:pt x="2203" y="2848"/>
                  </a:cubicBezTo>
                  <a:cubicBezTo>
                    <a:pt x="2196" y="2848"/>
                    <a:pt x="2196" y="2855"/>
                    <a:pt x="2196" y="2855"/>
                  </a:cubicBezTo>
                  <a:cubicBezTo>
                    <a:pt x="2158" y="2870"/>
                    <a:pt x="2158" y="2893"/>
                    <a:pt x="2136" y="2915"/>
                  </a:cubicBezTo>
                  <a:cubicBezTo>
                    <a:pt x="2106" y="2938"/>
                    <a:pt x="2091" y="2953"/>
                    <a:pt x="2061" y="2960"/>
                  </a:cubicBezTo>
                  <a:cubicBezTo>
                    <a:pt x="2046" y="2968"/>
                    <a:pt x="2039" y="2975"/>
                    <a:pt x="2023" y="2975"/>
                  </a:cubicBezTo>
                  <a:cubicBezTo>
                    <a:pt x="2009" y="2975"/>
                    <a:pt x="2001" y="2968"/>
                    <a:pt x="1986" y="2968"/>
                  </a:cubicBezTo>
                  <a:cubicBezTo>
                    <a:pt x="1963" y="2968"/>
                    <a:pt x="1956" y="2975"/>
                    <a:pt x="1933" y="2975"/>
                  </a:cubicBezTo>
                  <a:cubicBezTo>
                    <a:pt x="1911" y="2975"/>
                    <a:pt x="1911" y="2975"/>
                    <a:pt x="1911" y="2975"/>
                  </a:cubicBezTo>
                  <a:cubicBezTo>
                    <a:pt x="1911" y="2945"/>
                    <a:pt x="1911" y="2945"/>
                    <a:pt x="1911" y="2945"/>
                  </a:cubicBezTo>
                  <a:cubicBezTo>
                    <a:pt x="1926" y="2923"/>
                    <a:pt x="1926" y="2923"/>
                    <a:pt x="1926" y="2923"/>
                  </a:cubicBezTo>
                  <a:cubicBezTo>
                    <a:pt x="1903" y="2900"/>
                    <a:pt x="1881" y="2893"/>
                    <a:pt x="1874" y="2863"/>
                  </a:cubicBezTo>
                  <a:cubicBezTo>
                    <a:pt x="1859" y="2840"/>
                    <a:pt x="1866" y="2810"/>
                    <a:pt x="1851" y="2788"/>
                  </a:cubicBezTo>
                  <a:cubicBezTo>
                    <a:pt x="1829" y="2773"/>
                    <a:pt x="1814" y="2780"/>
                    <a:pt x="1784" y="2780"/>
                  </a:cubicBezTo>
                  <a:cubicBezTo>
                    <a:pt x="1761" y="2780"/>
                    <a:pt x="1746" y="2780"/>
                    <a:pt x="1724" y="2773"/>
                  </a:cubicBezTo>
                  <a:cubicBezTo>
                    <a:pt x="1716" y="2773"/>
                    <a:pt x="1716" y="2765"/>
                    <a:pt x="1709" y="2765"/>
                  </a:cubicBezTo>
                  <a:cubicBezTo>
                    <a:pt x="1686" y="2765"/>
                    <a:pt x="1671" y="2788"/>
                    <a:pt x="1656" y="2810"/>
                  </a:cubicBezTo>
                  <a:cubicBezTo>
                    <a:pt x="1634" y="2833"/>
                    <a:pt x="1619" y="2848"/>
                    <a:pt x="1604" y="2870"/>
                  </a:cubicBezTo>
                  <a:cubicBezTo>
                    <a:pt x="1619" y="2878"/>
                    <a:pt x="1626" y="2878"/>
                    <a:pt x="1641" y="2878"/>
                  </a:cubicBezTo>
                  <a:cubicBezTo>
                    <a:pt x="1649" y="2878"/>
                    <a:pt x="1649" y="2885"/>
                    <a:pt x="1656" y="2885"/>
                  </a:cubicBezTo>
                  <a:cubicBezTo>
                    <a:pt x="1641" y="2900"/>
                    <a:pt x="1626" y="2908"/>
                    <a:pt x="1611" y="2923"/>
                  </a:cubicBezTo>
                  <a:cubicBezTo>
                    <a:pt x="1604" y="2930"/>
                    <a:pt x="1604" y="2938"/>
                    <a:pt x="1596" y="2938"/>
                  </a:cubicBezTo>
                  <a:cubicBezTo>
                    <a:pt x="1596" y="2945"/>
                    <a:pt x="1589" y="2938"/>
                    <a:pt x="1581" y="2938"/>
                  </a:cubicBezTo>
                  <a:cubicBezTo>
                    <a:pt x="1581" y="2923"/>
                    <a:pt x="1581" y="2908"/>
                    <a:pt x="1581" y="2893"/>
                  </a:cubicBezTo>
                  <a:cubicBezTo>
                    <a:pt x="1574" y="2915"/>
                    <a:pt x="1566" y="2930"/>
                    <a:pt x="1559" y="2953"/>
                  </a:cubicBezTo>
                  <a:cubicBezTo>
                    <a:pt x="1551" y="2968"/>
                    <a:pt x="1536" y="2968"/>
                    <a:pt x="1536" y="2975"/>
                  </a:cubicBezTo>
                  <a:cubicBezTo>
                    <a:pt x="1536" y="2990"/>
                    <a:pt x="1544" y="2998"/>
                    <a:pt x="1544" y="3013"/>
                  </a:cubicBezTo>
                  <a:cubicBezTo>
                    <a:pt x="1544" y="3020"/>
                    <a:pt x="1559" y="3028"/>
                    <a:pt x="1559" y="3035"/>
                  </a:cubicBezTo>
                  <a:cubicBezTo>
                    <a:pt x="1559" y="3072"/>
                    <a:pt x="1514" y="3088"/>
                    <a:pt x="1514" y="3132"/>
                  </a:cubicBezTo>
                  <a:cubicBezTo>
                    <a:pt x="1514" y="3178"/>
                    <a:pt x="1529" y="3200"/>
                    <a:pt x="1529" y="3245"/>
                  </a:cubicBezTo>
                  <a:cubicBezTo>
                    <a:pt x="1529" y="3275"/>
                    <a:pt x="1506" y="3282"/>
                    <a:pt x="1492" y="3297"/>
                  </a:cubicBezTo>
                  <a:cubicBezTo>
                    <a:pt x="1476" y="3305"/>
                    <a:pt x="1476" y="3312"/>
                    <a:pt x="1469" y="3312"/>
                  </a:cubicBezTo>
                  <a:cubicBezTo>
                    <a:pt x="1454" y="3320"/>
                    <a:pt x="1446" y="3312"/>
                    <a:pt x="1439" y="3312"/>
                  </a:cubicBezTo>
                  <a:cubicBezTo>
                    <a:pt x="1439" y="3432"/>
                    <a:pt x="1439" y="3432"/>
                    <a:pt x="1439" y="3432"/>
                  </a:cubicBezTo>
                  <a:cubicBezTo>
                    <a:pt x="1439" y="3447"/>
                    <a:pt x="1446" y="3462"/>
                    <a:pt x="1446" y="3485"/>
                  </a:cubicBezTo>
                  <a:cubicBezTo>
                    <a:pt x="1409" y="3455"/>
                    <a:pt x="1402" y="3417"/>
                    <a:pt x="1364" y="3395"/>
                  </a:cubicBezTo>
                  <a:cubicBezTo>
                    <a:pt x="1342" y="3387"/>
                    <a:pt x="1319" y="3380"/>
                    <a:pt x="1297" y="3372"/>
                  </a:cubicBezTo>
                  <a:cubicBezTo>
                    <a:pt x="1274" y="3357"/>
                    <a:pt x="1274" y="3335"/>
                    <a:pt x="1252" y="3320"/>
                  </a:cubicBezTo>
                  <a:cubicBezTo>
                    <a:pt x="1214" y="3290"/>
                    <a:pt x="1184" y="3275"/>
                    <a:pt x="1139" y="3252"/>
                  </a:cubicBezTo>
                  <a:cubicBezTo>
                    <a:pt x="1109" y="3237"/>
                    <a:pt x="1094" y="3230"/>
                    <a:pt x="1064" y="3215"/>
                  </a:cubicBezTo>
                  <a:cubicBezTo>
                    <a:pt x="1057" y="3208"/>
                    <a:pt x="1049" y="3200"/>
                    <a:pt x="1042" y="3200"/>
                  </a:cubicBezTo>
                  <a:cubicBezTo>
                    <a:pt x="1034" y="3192"/>
                    <a:pt x="1034" y="3185"/>
                    <a:pt x="1027" y="3185"/>
                  </a:cubicBezTo>
                  <a:cubicBezTo>
                    <a:pt x="967" y="3185"/>
                    <a:pt x="967" y="3185"/>
                    <a:pt x="967" y="3185"/>
                  </a:cubicBezTo>
                  <a:cubicBezTo>
                    <a:pt x="952" y="3185"/>
                    <a:pt x="944" y="3192"/>
                    <a:pt x="937" y="3200"/>
                  </a:cubicBezTo>
                  <a:cubicBezTo>
                    <a:pt x="914" y="3200"/>
                    <a:pt x="899" y="3200"/>
                    <a:pt x="877" y="3215"/>
                  </a:cubicBezTo>
                  <a:cubicBezTo>
                    <a:pt x="839" y="3230"/>
                    <a:pt x="832" y="3275"/>
                    <a:pt x="794" y="3275"/>
                  </a:cubicBezTo>
                  <a:cubicBezTo>
                    <a:pt x="764" y="3275"/>
                    <a:pt x="750" y="3245"/>
                    <a:pt x="712" y="3245"/>
                  </a:cubicBezTo>
                  <a:cubicBezTo>
                    <a:pt x="690" y="3245"/>
                    <a:pt x="682" y="3282"/>
                    <a:pt x="652" y="3282"/>
                  </a:cubicBezTo>
                  <a:cubicBezTo>
                    <a:pt x="644" y="3282"/>
                    <a:pt x="637" y="3275"/>
                    <a:pt x="630" y="3267"/>
                  </a:cubicBezTo>
                  <a:cubicBezTo>
                    <a:pt x="615" y="3252"/>
                    <a:pt x="600" y="3252"/>
                    <a:pt x="592" y="3237"/>
                  </a:cubicBezTo>
                  <a:cubicBezTo>
                    <a:pt x="570" y="3252"/>
                    <a:pt x="562" y="3267"/>
                    <a:pt x="547" y="3290"/>
                  </a:cubicBezTo>
                  <a:cubicBezTo>
                    <a:pt x="517" y="3335"/>
                    <a:pt x="487" y="3365"/>
                    <a:pt x="435" y="3365"/>
                  </a:cubicBezTo>
                  <a:cubicBezTo>
                    <a:pt x="412" y="3365"/>
                    <a:pt x="397" y="3357"/>
                    <a:pt x="375" y="3350"/>
                  </a:cubicBezTo>
                  <a:cubicBezTo>
                    <a:pt x="352" y="3342"/>
                    <a:pt x="330" y="3320"/>
                    <a:pt x="330" y="3290"/>
                  </a:cubicBezTo>
                  <a:cubicBezTo>
                    <a:pt x="330" y="3260"/>
                    <a:pt x="307" y="3237"/>
                    <a:pt x="277" y="3237"/>
                  </a:cubicBezTo>
                  <a:cubicBezTo>
                    <a:pt x="255" y="3230"/>
                    <a:pt x="247" y="3230"/>
                    <a:pt x="232" y="3215"/>
                  </a:cubicBezTo>
                  <a:cubicBezTo>
                    <a:pt x="217" y="3208"/>
                    <a:pt x="217" y="3192"/>
                    <a:pt x="203" y="3192"/>
                  </a:cubicBezTo>
                  <a:cubicBezTo>
                    <a:pt x="173" y="3192"/>
                    <a:pt x="165" y="3230"/>
                    <a:pt x="143" y="3260"/>
                  </a:cubicBezTo>
                  <a:cubicBezTo>
                    <a:pt x="143" y="3260"/>
                    <a:pt x="135" y="3260"/>
                    <a:pt x="135" y="3267"/>
                  </a:cubicBezTo>
                  <a:cubicBezTo>
                    <a:pt x="105" y="3305"/>
                    <a:pt x="90" y="3327"/>
                    <a:pt x="60" y="3357"/>
                  </a:cubicBezTo>
                  <a:cubicBezTo>
                    <a:pt x="45" y="3327"/>
                    <a:pt x="38" y="3312"/>
                    <a:pt x="38" y="3282"/>
                  </a:cubicBezTo>
                  <a:cubicBezTo>
                    <a:pt x="38" y="3208"/>
                    <a:pt x="38" y="3208"/>
                    <a:pt x="38" y="3208"/>
                  </a:cubicBezTo>
                  <a:cubicBezTo>
                    <a:pt x="38" y="3170"/>
                    <a:pt x="38" y="3148"/>
                    <a:pt x="15" y="3118"/>
                  </a:cubicBezTo>
                  <a:cubicBezTo>
                    <a:pt x="8" y="3110"/>
                    <a:pt x="0" y="3110"/>
                    <a:pt x="0" y="3095"/>
                  </a:cubicBezTo>
                  <a:cubicBezTo>
                    <a:pt x="0" y="3072"/>
                    <a:pt x="15" y="3065"/>
                    <a:pt x="30" y="3050"/>
                  </a:cubicBezTo>
                  <a:cubicBezTo>
                    <a:pt x="45" y="3028"/>
                    <a:pt x="45" y="3013"/>
                    <a:pt x="60" y="2983"/>
                  </a:cubicBezTo>
                  <a:cubicBezTo>
                    <a:pt x="60" y="2975"/>
                    <a:pt x="75" y="2968"/>
                    <a:pt x="75" y="2953"/>
                  </a:cubicBezTo>
                  <a:cubicBezTo>
                    <a:pt x="75" y="2930"/>
                    <a:pt x="53" y="2915"/>
                    <a:pt x="38" y="2900"/>
                  </a:cubicBezTo>
                  <a:cubicBezTo>
                    <a:pt x="23" y="2893"/>
                    <a:pt x="15" y="2885"/>
                    <a:pt x="15" y="2878"/>
                  </a:cubicBezTo>
                  <a:cubicBezTo>
                    <a:pt x="15" y="2863"/>
                    <a:pt x="23" y="2863"/>
                    <a:pt x="23" y="2848"/>
                  </a:cubicBezTo>
                  <a:cubicBezTo>
                    <a:pt x="23" y="2833"/>
                    <a:pt x="8" y="2825"/>
                    <a:pt x="8" y="2810"/>
                  </a:cubicBezTo>
                  <a:cubicBezTo>
                    <a:pt x="8" y="2803"/>
                    <a:pt x="8" y="2795"/>
                    <a:pt x="8" y="2788"/>
                  </a:cubicBezTo>
                  <a:cubicBezTo>
                    <a:pt x="38" y="2788"/>
                    <a:pt x="60" y="2788"/>
                    <a:pt x="83" y="2773"/>
                  </a:cubicBezTo>
                  <a:cubicBezTo>
                    <a:pt x="90" y="2773"/>
                    <a:pt x="90" y="2765"/>
                    <a:pt x="97" y="2765"/>
                  </a:cubicBezTo>
                  <a:cubicBezTo>
                    <a:pt x="105" y="2758"/>
                    <a:pt x="113" y="2750"/>
                    <a:pt x="120" y="2750"/>
                  </a:cubicBezTo>
                  <a:cubicBezTo>
                    <a:pt x="143" y="2735"/>
                    <a:pt x="165" y="2750"/>
                    <a:pt x="180" y="2735"/>
                  </a:cubicBezTo>
                  <a:cubicBezTo>
                    <a:pt x="187" y="2735"/>
                    <a:pt x="180" y="2728"/>
                    <a:pt x="187" y="2720"/>
                  </a:cubicBezTo>
                  <a:cubicBezTo>
                    <a:pt x="165" y="2705"/>
                    <a:pt x="143" y="2705"/>
                    <a:pt x="120" y="2690"/>
                  </a:cubicBezTo>
                  <a:cubicBezTo>
                    <a:pt x="113" y="2690"/>
                    <a:pt x="165" y="2705"/>
                    <a:pt x="195" y="2705"/>
                  </a:cubicBezTo>
                  <a:cubicBezTo>
                    <a:pt x="210" y="2705"/>
                    <a:pt x="217" y="2698"/>
                    <a:pt x="232" y="2698"/>
                  </a:cubicBezTo>
                  <a:cubicBezTo>
                    <a:pt x="247" y="2698"/>
                    <a:pt x="255" y="2698"/>
                    <a:pt x="270" y="2713"/>
                  </a:cubicBezTo>
                  <a:cubicBezTo>
                    <a:pt x="270" y="2720"/>
                    <a:pt x="270" y="2728"/>
                    <a:pt x="277" y="2735"/>
                  </a:cubicBezTo>
                  <a:cubicBezTo>
                    <a:pt x="285" y="2735"/>
                    <a:pt x="292" y="2735"/>
                    <a:pt x="307" y="2735"/>
                  </a:cubicBezTo>
                  <a:cubicBezTo>
                    <a:pt x="315" y="2743"/>
                    <a:pt x="322" y="2750"/>
                    <a:pt x="330" y="2750"/>
                  </a:cubicBezTo>
                  <a:cubicBezTo>
                    <a:pt x="337" y="2750"/>
                    <a:pt x="345" y="2735"/>
                    <a:pt x="352" y="2728"/>
                  </a:cubicBezTo>
                  <a:cubicBezTo>
                    <a:pt x="352" y="2720"/>
                    <a:pt x="352" y="2713"/>
                    <a:pt x="352" y="2705"/>
                  </a:cubicBezTo>
                  <a:cubicBezTo>
                    <a:pt x="360" y="2698"/>
                    <a:pt x="360" y="2705"/>
                    <a:pt x="367" y="2698"/>
                  </a:cubicBezTo>
                  <a:cubicBezTo>
                    <a:pt x="382" y="2690"/>
                    <a:pt x="390" y="2690"/>
                    <a:pt x="405" y="2683"/>
                  </a:cubicBezTo>
                  <a:cubicBezTo>
                    <a:pt x="405" y="2698"/>
                    <a:pt x="405" y="2698"/>
                    <a:pt x="405" y="2698"/>
                  </a:cubicBezTo>
                  <a:cubicBezTo>
                    <a:pt x="390" y="2705"/>
                    <a:pt x="390" y="2713"/>
                    <a:pt x="375" y="2720"/>
                  </a:cubicBezTo>
                  <a:cubicBezTo>
                    <a:pt x="390" y="2735"/>
                    <a:pt x="412" y="2735"/>
                    <a:pt x="435" y="2735"/>
                  </a:cubicBezTo>
                  <a:cubicBezTo>
                    <a:pt x="472" y="2735"/>
                    <a:pt x="495" y="2720"/>
                    <a:pt x="525" y="2705"/>
                  </a:cubicBezTo>
                  <a:cubicBezTo>
                    <a:pt x="547" y="2698"/>
                    <a:pt x="562" y="2698"/>
                    <a:pt x="577" y="2690"/>
                  </a:cubicBezTo>
                  <a:cubicBezTo>
                    <a:pt x="592" y="2675"/>
                    <a:pt x="600" y="2668"/>
                    <a:pt x="615" y="2653"/>
                  </a:cubicBezTo>
                  <a:cubicBezTo>
                    <a:pt x="630" y="2638"/>
                    <a:pt x="644" y="2631"/>
                    <a:pt x="652" y="2615"/>
                  </a:cubicBezTo>
                  <a:cubicBezTo>
                    <a:pt x="667" y="2593"/>
                    <a:pt x="667" y="2578"/>
                    <a:pt x="667" y="2563"/>
                  </a:cubicBezTo>
                  <a:cubicBezTo>
                    <a:pt x="674" y="2555"/>
                    <a:pt x="667" y="2555"/>
                    <a:pt x="667" y="2548"/>
                  </a:cubicBezTo>
                  <a:cubicBezTo>
                    <a:pt x="682" y="2526"/>
                    <a:pt x="712" y="2533"/>
                    <a:pt x="734" y="2518"/>
                  </a:cubicBezTo>
                  <a:cubicBezTo>
                    <a:pt x="757" y="2496"/>
                    <a:pt x="764" y="2473"/>
                    <a:pt x="772" y="2443"/>
                  </a:cubicBezTo>
                  <a:cubicBezTo>
                    <a:pt x="779" y="2406"/>
                    <a:pt x="802" y="2383"/>
                    <a:pt x="839" y="2368"/>
                  </a:cubicBezTo>
                  <a:cubicBezTo>
                    <a:pt x="847" y="2368"/>
                    <a:pt x="854" y="2368"/>
                    <a:pt x="862" y="2368"/>
                  </a:cubicBezTo>
                  <a:cubicBezTo>
                    <a:pt x="877" y="2361"/>
                    <a:pt x="884" y="2346"/>
                    <a:pt x="899" y="2346"/>
                  </a:cubicBezTo>
                  <a:cubicBezTo>
                    <a:pt x="907" y="2346"/>
                    <a:pt x="914" y="2346"/>
                    <a:pt x="922" y="2346"/>
                  </a:cubicBezTo>
                  <a:cubicBezTo>
                    <a:pt x="967" y="2346"/>
                    <a:pt x="1004" y="2346"/>
                    <a:pt x="1049" y="2323"/>
                  </a:cubicBezTo>
                  <a:cubicBezTo>
                    <a:pt x="1064" y="2316"/>
                    <a:pt x="1072" y="2308"/>
                    <a:pt x="1087" y="2293"/>
                  </a:cubicBezTo>
                  <a:cubicBezTo>
                    <a:pt x="1102" y="2278"/>
                    <a:pt x="1117" y="2271"/>
                    <a:pt x="1124" y="2248"/>
                  </a:cubicBezTo>
                  <a:cubicBezTo>
                    <a:pt x="1132" y="2241"/>
                    <a:pt x="1124" y="2233"/>
                    <a:pt x="1132" y="2218"/>
                  </a:cubicBezTo>
                  <a:cubicBezTo>
                    <a:pt x="1139" y="2203"/>
                    <a:pt x="1147" y="2203"/>
                    <a:pt x="1162" y="2196"/>
                  </a:cubicBezTo>
                  <a:cubicBezTo>
                    <a:pt x="1177" y="2188"/>
                    <a:pt x="1192" y="2188"/>
                    <a:pt x="1199" y="2181"/>
                  </a:cubicBezTo>
                  <a:cubicBezTo>
                    <a:pt x="1214" y="2173"/>
                    <a:pt x="1214" y="2166"/>
                    <a:pt x="1222" y="2158"/>
                  </a:cubicBezTo>
                  <a:cubicBezTo>
                    <a:pt x="1244" y="2121"/>
                    <a:pt x="1267" y="2106"/>
                    <a:pt x="1304" y="2076"/>
                  </a:cubicBezTo>
                  <a:cubicBezTo>
                    <a:pt x="1327" y="2061"/>
                    <a:pt x="1334" y="2038"/>
                    <a:pt x="1356" y="2016"/>
                  </a:cubicBezTo>
                  <a:cubicBezTo>
                    <a:pt x="1379" y="1979"/>
                    <a:pt x="1409" y="1979"/>
                    <a:pt x="1432" y="1941"/>
                  </a:cubicBezTo>
                  <a:cubicBezTo>
                    <a:pt x="1439" y="1926"/>
                    <a:pt x="1454" y="1911"/>
                    <a:pt x="1462" y="1896"/>
                  </a:cubicBezTo>
                  <a:cubicBezTo>
                    <a:pt x="1476" y="1881"/>
                    <a:pt x="1492" y="1873"/>
                    <a:pt x="1514" y="1866"/>
                  </a:cubicBezTo>
                  <a:cubicBezTo>
                    <a:pt x="1536" y="1843"/>
                    <a:pt x="1559" y="1829"/>
                    <a:pt x="1589" y="1829"/>
                  </a:cubicBezTo>
                  <a:cubicBezTo>
                    <a:pt x="1596" y="1829"/>
                    <a:pt x="1596" y="1836"/>
                    <a:pt x="1604" y="1836"/>
                  </a:cubicBezTo>
                  <a:cubicBezTo>
                    <a:pt x="1619" y="1836"/>
                    <a:pt x="1626" y="1821"/>
                    <a:pt x="1626" y="1814"/>
                  </a:cubicBezTo>
                  <a:cubicBezTo>
                    <a:pt x="1634" y="1791"/>
                    <a:pt x="1641" y="1776"/>
                    <a:pt x="1649" y="1761"/>
                  </a:cubicBezTo>
                  <a:cubicBezTo>
                    <a:pt x="1656" y="1754"/>
                    <a:pt x="1664" y="1746"/>
                    <a:pt x="1679" y="1739"/>
                  </a:cubicBezTo>
                  <a:cubicBezTo>
                    <a:pt x="1694" y="1724"/>
                    <a:pt x="1701" y="1709"/>
                    <a:pt x="1716" y="1694"/>
                  </a:cubicBezTo>
                  <a:cubicBezTo>
                    <a:pt x="1739" y="1664"/>
                    <a:pt x="1746" y="1641"/>
                    <a:pt x="1769" y="1619"/>
                  </a:cubicBezTo>
                  <a:cubicBezTo>
                    <a:pt x="1784" y="1589"/>
                    <a:pt x="1806" y="1581"/>
                    <a:pt x="1829" y="1566"/>
                  </a:cubicBezTo>
                  <a:cubicBezTo>
                    <a:pt x="1889" y="1536"/>
                    <a:pt x="1919" y="1506"/>
                    <a:pt x="1971" y="1476"/>
                  </a:cubicBezTo>
                  <a:cubicBezTo>
                    <a:pt x="1993" y="1461"/>
                    <a:pt x="2009" y="1454"/>
                    <a:pt x="2023" y="1432"/>
                  </a:cubicBezTo>
                  <a:cubicBezTo>
                    <a:pt x="2046" y="1402"/>
                    <a:pt x="2061" y="1386"/>
                    <a:pt x="2061" y="1349"/>
                  </a:cubicBezTo>
                  <a:cubicBezTo>
                    <a:pt x="2061" y="1334"/>
                    <a:pt x="2061" y="1326"/>
                    <a:pt x="2053" y="1319"/>
                  </a:cubicBezTo>
                  <a:cubicBezTo>
                    <a:pt x="2039" y="1304"/>
                    <a:pt x="2023" y="1297"/>
                    <a:pt x="2009" y="1282"/>
                  </a:cubicBezTo>
                  <a:cubicBezTo>
                    <a:pt x="2016" y="1282"/>
                    <a:pt x="2016" y="1274"/>
                    <a:pt x="2023" y="1274"/>
                  </a:cubicBezTo>
                  <a:cubicBezTo>
                    <a:pt x="2031" y="1274"/>
                    <a:pt x="2039" y="1282"/>
                    <a:pt x="2053" y="1282"/>
                  </a:cubicBezTo>
                  <a:cubicBezTo>
                    <a:pt x="2076" y="1282"/>
                    <a:pt x="2091" y="1282"/>
                    <a:pt x="2106" y="1267"/>
                  </a:cubicBezTo>
                  <a:cubicBezTo>
                    <a:pt x="2121" y="1259"/>
                    <a:pt x="2121" y="1244"/>
                    <a:pt x="2128" y="1229"/>
                  </a:cubicBezTo>
                  <a:cubicBezTo>
                    <a:pt x="2136" y="1214"/>
                    <a:pt x="2143" y="1207"/>
                    <a:pt x="2158" y="1199"/>
                  </a:cubicBezTo>
                  <a:cubicBezTo>
                    <a:pt x="2196" y="1184"/>
                    <a:pt x="2218" y="1177"/>
                    <a:pt x="2248" y="1169"/>
                  </a:cubicBezTo>
                  <a:cubicBezTo>
                    <a:pt x="2263" y="1169"/>
                    <a:pt x="2271" y="1162"/>
                    <a:pt x="2278" y="1162"/>
                  </a:cubicBezTo>
                  <a:cubicBezTo>
                    <a:pt x="2353" y="1162"/>
                    <a:pt x="2353" y="1162"/>
                    <a:pt x="2353" y="1162"/>
                  </a:cubicBezTo>
                  <a:cubicBezTo>
                    <a:pt x="2361" y="1162"/>
                    <a:pt x="2368" y="1162"/>
                    <a:pt x="2376" y="1154"/>
                  </a:cubicBezTo>
                  <a:cubicBezTo>
                    <a:pt x="2391" y="1154"/>
                    <a:pt x="2398" y="1147"/>
                    <a:pt x="2413" y="1147"/>
                  </a:cubicBezTo>
                  <a:cubicBezTo>
                    <a:pt x="2466" y="1124"/>
                    <a:pt x="2488" y="1094"/>
                    <a:pt x="2526" y="1064"/>
                  </a:cubicBezTo>
                  <a:cubicBezTo>
                    <a:pt x="2548" y="1087"/>
                    <a:pt x="2578" y="1087"/>
                    <a:pt x="2615" y="1087"/>
                  </a:cubicBezTo>
                  <a:cubicBezTo>
                    <a:pt x="2645" y="1087"/>
                    <a:pt x="2661" y="1079"/>
                    <a:pt x="2691" y="1079"/>
                  </a:cubicBezTo>
                  <a:cubicBezTo>
                    <a:pt x="2713" y="1079"/>
                    <a:pt x="2728" y="1079"/>
                    <a:pt x="2758" y="1072"/>
                  </a:cubicBezTo>
                  <a:cubicBezTo>
                    <a:pt x="2735" y="1102"/>
                    <a:pt x="2713" y="1117"/>
                    <a:pt x="2713" y="1154"/>
                  </a:cubicBezTo>
                  <a:cubicBezTo>
                    <a:pt x="2713" y="1177"/>
                    <a:pt x="2720" y="1192"/>
                    <a:pt x="2735" y="1214"/>
                  </a:cubicBezTo>
                  <a:cubicBezTo>
                    <a:pt x="2751" y="1229"/>
                    <a:pt x="2758" y="1229"/>
                    <a:pt x="2765" y="1244"/>
                  </a:cubicBezTo>
                  <a:cubicBezTo>
                    <a:pt x="2788" y="1252"/>
                    <a:pt x="2795" y="1259"/>
                    <a:pt x="2818" y="1259"/>
                  </a:cubicBezTo>
                  <a:cubicBezTo>
                    <a:pt x="2833" y="1259"/>
                    <a:pt x="2840" y="1252"/>
                    <a:pt x="2855" y="1244"/>
                  </a:cubicBezTo>
                  <a:cubicBezTo>
                    <a:pt x="2878" y="1229"/>
                    <a:pt x="2893" y="1214"/>
                    <a:pt x="2915" y="1192"/>
                  </a:cubicBezTo>
                  <a:cubicBezTo>
                    <a:pt x="2938" y="1169"/>
                    <a:pt x="2945" y="1162"/>
                    <a:pt x="2960" y="1139"/>
                  </a:cubicBezTo>
                  <a:cubicBezTo>
                    <a:pt x="2975" y="1124"/>
                    <a:pt x="2983" y="1109"/>
                    <a:pt x="2998" y="1109"/>
                  </a:cubicBezTo>
                  <a:cubicBezTo>
                    <a:pt x="3013" y="1109"/>
                    <a:pt x="3013" y="1117"/>
                    <a:pt x="3020" y="1117"/>
                  </a:cubicBezTo>
                  <a:cubicBezTo>
                    <a:pt x="3028" y="1124"/>
                    <a:pt x="3035" y="1124"/>
                    <a:pt x="3043" y="1132"/>
                  </a:cubicBezTo>
                  <a:cubicBezTo>
                    <a:pt x="3080" y="1147"/>
                    <a:pt x="3103" y="1147"/>
                    <a:pt x="3148" y="1162"/>
                  </a:cubicBezTo>
                  <a:cubicBezTo>
                    <a:pt x="3170" y="1162"/>
                    <a:pt x="3185" y="1169"/>
                    <a:pt x="3208" y="1169"/>
                  </a:cubicBezTo>
                  <a:cubicBezTo>
                    <a:pt x="3238" y="1177"/>
                    <a:pt x="3260" y="1184"/>
                    <a:pt x="3290" y="1184"/>
                  </a:cubicBezTo>
                  <a:cubicBezTo>
                    <a:pt x="3335" y="1184"/>
                    <a:pt x="3365" y="1184"/>
                    <a:pt x="3410" y="1177"/>
                  </a:cubicBezTo>
                  <a:cubicBezTo>
                    <a:pt x="3440" y="1169"/>
                    <a:pt x="3455" y="1154"/>
                    <a:pt x="3485" y="1147"/>
                  </a:cubicBezTo>
                  <a:cubicBezTo>
                    <a:pt x="3507" y="1147"/>
                    <a:pt x="3522" y="1147"/>
                    <a:pt x="3552" y="1147"/>
                  </a:cubicBezTo>
                  <a:cubicBezTo>
                    <a:pt x="3605" y="1147"/>
                    <a:pt x="3635" y="1139"/>
                    <a:pt x="3687" y="1132"/>
                  </a:cubicBezTo>
                  <a:cubicBezTo>
                    <a:pt x="3710" y="1132"/>
                    <a:pt x="3725" y="1124"/>
                    <a:pt x="3740" y="1124"/>
                  </a:cubicBezTo>
                  <a:cubicBezTo>
                    <a:pt x="3792" y="1109"/>
                    <a:pt x="3822" y="1109"/>
                    <a:pt x="3867" y="1087"/>
                  </a:cubicBezTo>
                  <a:cubicBezTo>
                    <a:pt x="3875" y="1087"/>
                    <a:pt x="3882" y="1079"/>
                    <a:pt x="3890" y="1072"/>
                  </a:cubicBezTo>
                  <a:cubicBezTo>
                    <a:pt x="3920" y="1057"/>
                    <a:pt x="3934" y="1057"/>
                    <a:pt x="3957" y="1042"/>
                  </a:cubicBezTo>
                  <a:cubicBezTo>
                    <a:pt x="3972" y="1034"/>
                    <a:pt x="3972" y="1027"/>
                    <a:pt x="3987" y="1019"/>
                  </a:cubicBezTo>
                  <a:lnTo>
                    <a:pt x="3987" y="1019"/>
                  </a:lnTo>
                  <a:lnTo>
                    <a:pt x="3987" y="1019"/>
                  </a:lnTo>
                  <a:cubicBezTo>
                    <a:pt x="3994" y="1034"/>
                    <a:pt x="4002" y="1042"/>
                    <a:pt x="4010" y="1049"/>
                  </a:cubicBezTo>
                  <a:cubicBezTo>
                    <a:pt x="4024" y="1064"/>
                    <a:pt x="4032" y="1057"/>
                    <a:pt x="4040" y="1072"/>
                  </a:cubicBezTo>
                  <a:cubicBezTo>
                    <a:pt x="4047" y="1087"/>
                    <a:pt x="4040" y="1102"/>
                    <a:pt x="4047" y="1124"/>
                  </a:cubicBezTo>
                  <a:cubicBezTo>
                    <a:pt x="4032" y="1162"/>
                    <a:pt x="4032" y="1162"/>
                    <a:pt x="4032" y="1162"/>
                  </a:cubicBezTo>
                  <a:cubicBezTo>
                    <a:pt x="4047" y="1192"/>
                    <a:pt x="4054" y="1207"/>
                    <a:pt x="4062" y="1237"/>
                  </a:cubicBezTo>
                  <a:cubicBezTo>
                    <a:pt x="4062" y="1244"/>
                    <a:pt x="4062" y="1252"/>
                    <a:pt x="4069" y="1259"/>
                  </a:cubicBezTo>
                  <a:cubicBezTo>
                    <a:pt x="4077" y="1267"/>
                    <a:pt x="4099" y="1259"/>
                    <a:pt x="4107" y="1274"/>
                  </a:cubicBezTo>
                  <a:cubicBezTo>
                    <a:pt x="4107" y="1282"/>
                    <a:pt x="4099" y="1282"/>
                    <a:pt x="4099" y="1289"/>
                  </a:cubicBezTo>
                  <a:cubicBezTo>
                    <a:pt x="4099" y="1334"/>
                    <a:pt x="4099" y="1334"/>
                    <a:pt x="4099" y="1334"/>
                  </a:cubicBezTo>
                  <a:cubicBezTo>
                    <a:pt x="4099" y="1349"/>
                    <a:pt x="4114" y="1356"/>
                    <a:pt x="4122" y="1372"/>
                  </a:cubicBezTo>
                  <a:cubicBezTo>
                    <a:pt x="4129" y="1379"/>
                    <a:pt x="4129" y="1394"/>
                    <a:pt x="4129" y="1409"/>
                  </a:cubicBezTo>
                  <a:cubicBezTo>
                    <a:pt x="4129" y="1439"/>
                    <a:pt x="4144" y="1454"/>
                    <a:pt x="4144" y="1484"/>
                  </a:cubicBezTo>
                  <a:lnTo>
                    <a:pt x="4137" y="1491"/>
                  </a:lnTo>
                  <a:cubicBezTo>
                    <a:pt x="4129" y="1506"/>
                    <a:pt x="4122" y="1521"/>
                    <a:pt x="4107" y="1529"/>
                  </a:cubicBezTo>
                  <a:cubicBezTo>
                    <a:pt x="4107" y="1536"/>
                    <a:pt x="4099" y="1536"/>
                    <a:pt x="4099" y="1536"/>
                  </a:cubicBezTo>
                  <a:cubicBezTo>
                    <a:pt x="4084" y="1544"/>
                    <a:pt x="4077" y="1559"/>
                    <a:pt x="4062" y="1566"/>
                  </a:cubicBezTo>
                  <a:cubicBezTo>
                    <a:pt x="4047" y="1559"/>
                    <a:pt x="4047" y="1551"/>
                    <a:pt x="4040" y="1544"/>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294" name="Google Shape;2294;p84"/>
            <p:cNvSpPr/>
            <p:nvPr/>
          </p:nvSpPr>
          <p:spPr>
            <a:xfrm>
              <a:off x="6953157" y="4319338"/>
              <a:ext cx="690251" cy="557925"/>
            </a:xfrm>
            <a:custGeom>
              <a:rect b="b" l="l" r="r" t="t"/>
              <a:pathLst>
                <a:path extrusionOk="0" h="2511" w="3104">
                  <a:moveTo>
                    <a:pt x="1237" y="449"/>
                  </a:moveTo>
                  <a:lnTo>
                    <a:pt x="1237" y="449"/>
                  </a:lnTo>
                  <a:cubicBezTo>
                    <a:pt x="1207" y="449"/>
                    <a:pt x="1207" y="449"/>
                    <a:pt x="1207" y="449"/>
                  </a:cubicBezTo>
                  <a:cubicBezTo>
                    <a:pt x="1207" y="457"/>
                    <a:pt x="1207" y="464"/>
                    <a:pt x="1207" y="472"/>
                  </a:cubicBezTo>
                  <a:cubicBezTo>
                    <a:pt x="1207" y="479"/>
                    <a:pt x="1207" y="487"/>
                    <a:pt x="1214" y="487"/>
                  </a:cubicBezTo>
                  <a:cubicBezTo>
                    <a:pt x="1222" y="494"/>
                    <a:pt x="1222" y="502"/>
                    <a:pt x="1229" y="502"/>
                  </a:cubicBezTo>
                  <a:cubicBezTo>
                    <a:pt x="1259" y="502"/>
                    <a:pt x="1259" y="502"/>
                    <a:pt x="1259" y="502"/>
                  </a:cubicBezTo>
                  <a:cubicBezTo>
                    <a:pt x="1259" y="494"/>
                    <a:pt x="1259" y="487"/>
                    <a:pt x="1259" y="479"/>
                  </a:cubicBezTo>
                  <a:cubicBezTo>
                    <a:pt x="1259" y="472"/>
                    <a:pt x="1252" y="472"/>
                    <a:pt x="1252" y="464"/>
                  </a:cubicBezTo>
                  <a:cubicBezTo>
                    <a:pt x="1244" y="457"/>
                    <a:pt x="1244" y="457"/>
                    <a:pt x="1237" y="449"/>
                  </a:cubicBezTo>
                  <a:close/>
                  <a:moveTo>
                    <a:pt x="1207" y="524"/>
                  </a:moveTo>
                  <a:lnTo>
                    <a:pt x="1207" y="524"/>
                  </a:lnTo>
                  <a:cubicBezTo>
                    <a:pt x="1207" y="517"/>
                    <a:pt x="1207" y="509"/>
                    <a:pt x="1199" y="502"/>
                  </a:cubicBezTo>
                  <a:cubicBezTo>
                    <a:pt x="1192" y="509"/>
                    <a:pt x="1184" y="509"/>
                    <a:pt x="1177" y="509"/>
                  </a:cubicBezTo>
                  <a:cubicBezTo>
                    <a:pt x="1169" y="517"/>
                    <a:pt x="1154" y="517"/>
                    <a:pt x="1154" y="524"/>
                  </a:cubicBezTo>
                  <a:cubicBezTo>
                    <a:pt x="1154" y="532"/>
                    <a:pt x="1169" y="539"/>
                    <a:pt x="1169" y="554"/>
                  </a:cubicBezTo>
                  <a:cubicBezTo>
                    <a:pt x="1169" y="562"/>
                    <a:pt x="1154" y="562"/>
                    <a:pt x="1154" y="576"/>
                  </a:cubicBezTo>
                  <a:cubicBezTo>
                    <a:pt x="1154" y="592"/>
                    <a:pt x="1154" y="592"/>
                    <a:pt x="1162" y="606"/>
                  </a:cubicBezTo>
                  <a:cubicBezTo>
                    <a:pt x="1177" y="599"/>
                    <a:pt x="1192" y="592"/>
                    <a:pt x="1207" y="569"/>
                  </a:cubicBezTo>
                  <a:cubicBezTo>
                    <a:pt x="1214" y="562"/>
                    <a:pt x="1229" y="554"/>
                    <a:pt x="1237" y="539"/>
                  </a:cubicBezTo>
                  <a:cubicBezTo>
                    <a:pt x="1222" y="539"/>
                    <a:pt x="1214" y="532"/>
                    <a:pt x="1207" y="524"/>
                  </a:cubicBezTo>
                  <a:close/>
                  <a:moveTo>
                    <a:pt x="705" y="771"/>
                  </a:moveTo>
                  <a:lnTo>
                    <a:pt x="705" y="771"/>
                  </a:lnTo>
                  <a:cubicBezTo>
                    <a:pt x="697" y="771"/>
                    <a:pt x="682" y="771"/>
                    <a:pt x="675" y="779"/>
                  </a:cubicBezTo>
                  <a:cubicBezTo>
                    <a:pt x="659" y="794"/>
                    <a:pt x="659" y="809"/>
                    <a:pt x="645" y="824"/>
                  </a:cubicBezTo>
                  <a:cubicBezTo>
                    <a:pt x="667" y="831"/>
                    <a:pt x="682" y="831"/>
                    <a:pt x="705" y="824"/>
                  </a:cubicBezTo>
                  <a:cubicBezTo>
                    <a:pt x="705" y="809"/>
                    <a:pt x="705" y="794"/>
                    <a:pt x="705" y="771"/>
                  </a:cubicBezTo>
                  <a:close/>
                  <a:moveTo>
                    <a:pt x="757" y="966"/>
                  </a:moveTo>
                  <a:lnTo>
                    <a:pt x="757" y="966"/>
                  </a:lnTo>
                  <a:cubicBezTo>
                    <a:pt x="757" y="936"/>
                    <a:pt x="787" y="944"/>
                    <a:pt x="809" y="921"/>
                  </a:cubicBezTo>
                  <a:cubicBezTo>
                    <a:pt x="824" y="906"/>
                    <a:pt x="824" y="884"/>
                    <a:pt x="832" y="861"/>
                  </a:cubicBezTo>
                  <a:cubicBezTo>
                    <a:pt x="847" y="794"/>
                    <a:pt x="892" y="779"/>
                    <a:pt x="929" y="734"/>
                  </a:cubicBezTo>
                  <a:cubicBezTo>
                    <a:pt x="967" y="696"/>
                    <a:pt x="1027" y="712"/>
                    <a:pt x="1049" y="666"/>
                  </a:cubicBezTo>
                  <a:cubicBezTo>
                    <a:pt x="1057" y="644"/>
                    <a:pt x="1049" y="629"/>
                    <a:pt x="1064" y="614"/>
                  </a:cubicBezTo>
                  <a:cubicBezTo>
                    <a:pt x="1064" y="614"/>
                    <a:pt x="1064" y="606"/>
                    <a:pt x="1064" y="599"/>
                  </a:cubicBezTo>
                  <a:cubicBezTo>
                    <a:pt x="1072" y="599"/>
                    <a:pt x="1079" y="606"/>
                    <a:pt x="1079" y="614"/>
                  </a:cubicBezTo>
                  <a:cubicBezTo>
                    <a:pt x="1094" y="622"/>
                    <a:pt x="1109" y="622"/>
                    <a:pt x="1117" y="636"/>
                  </a:cubicBezTo>
                  <a:cubicBezTo>
                    <a:pt x="1132" y="644"/>
                    <a:pt x="1132" y="659"/>
                    <a:pt x="1139" y="674"/>
                  </a:cubicBezTo>
                  <a:cubicBezTo>
                    <a:pt x="1162" y="712"/>
                    <a:pt x="1162" y="734"/>
                    <a:pt x="1177" y="771"/>
                  </a:cubicBezTo>
                  <a:cubicBezTo>
                    <a:pt x="1192" y="794"/>
                    <a:pt x="1207" y="809"/>
                    <a:pt x="1222" y="824"/>
                  </a:cubicBezTo>
                  <a:cubicBezTo>
                    <a:pt x="1237" y="831"/>
                    <a:pt x="1252" y="846"/>
                    <a:pt x="1267" y="846"/>
                  </a:cubicBezTo>
                  <a:cubicBezTo>
                    <a:pt x="1311" y="861"/>
                    <a:pt x="1349" y="861"/>
                    <a:pt x="1394" y="839"/>
                  </a:cubicBezTo>
                  <a:cubicBezTo>
                    <a:pt x="1416" y="824"/>
                    <a:pt x="1431" y="809"/>
                    <a:pt x="1454" y="801"/>
                  </a:cubicBezTo>
                  <a:cubicBezTo>
                    <a:pt x="1476" y="794"/>
                    <a:pt x="1491" y="786"/>
                    <a:pt x="1521" y="786"/>
                  </a:cubicBezTo>
                  <a:cubicBezTo>
                    <a:pt x="1581" y="786"/>
                    <a:pt x="1581" y="786"/>
                    <a:pt x="1581" y="786"/>
                  </a:cubicBezTo>
                  <a:cubicBezTo>
                    <a:pt x="1619" y="786"/>
                    <a:pt x="1634" y="809"/>
                    <a:pt x="1671" y="809"/>
                  </a:cubicBezTo>
                  <a:cubicBezTo>
                    <a:pt x="1686" y="809"/>
                    <a:pt x="1701" y="794"/>
                    <a:pt x="1716" y="794"/>
                  </a:cubicBezTo>
                  <a:cubicBezTo>
                    <a:pt x="1739" y="786"/>
                    <a:pt x="1746" y="794"/>
                    <a:pt x="1769" y="786"/>
                  </a:cubicBezTo>
                  <a:cubicBezTo>
                    <a:pt x="1784" y="786"/>
                    <a:pt x="1784" y="771"/>
                    <a:pt x="1791" y="771"/>
                  </a:cubicBezTo>
                  <a:cubicBezTo>
                    <a:pt x="1806" y="764"/>
                    <a:pt x="1814" y="756"/>
                    <a:pt x="1821" y="749"/>
                  </a:cubicBezTo>
                  <a:cubicBezTo>
                    <a:pt x="1844" y="704"/>
                    <a:pt x="1851" y="674"/>
                    <a:pt x="1851" y="622"/>
                  </a:cubicBezTo>
                  <a:cubicBezTo>
                    <a:pt x="1851" y="584"/>
                    <a:pt x="1844" y="569"/>
                    <a:pt x="1844" y="532"/>
                  </a:cubicBezTo>
                  <a:cubicBezTo>
                    <a:pt x="1844" y="509"/>
                    <a:pt x="1851" y="502"/>
                    <a:pt x="1859" y="479"/>
                  </a:cubicBezTo>
                  <a:cubicBezTo>
                    <a:pt x="1874" y="457"/>
                    <a:pt x="1888" y="442"/>
                    <a:pt x="1911" y="427"/>
                  </a:cubicBezTo>
                  <a:cubicBezTo>
                    <a:pt x="1926" y="419"/>
                    <a:pt x="1941" y="419"/>
                    <a:pt x="1964" y="404"/>
                  </a:cubicBezTo>
                  <a:cubicBezTo>
                    <a:pt x="1978" y="397"/>
                    <a:pt x="1986" y="389"/>
                    <a:pt x="2001" y="382"/>
                  </a:cubicBezTo>
                  <a:cubicBezTo>
                    <a:pt x="2016" y="374"/>
                    <a:pt x="2024" y="359"/>
                    <a:pt x="2038" y="352"/>
                  </a:cubicBezTo>
                  <a:cubicBezTo>
                    <a:pt x="2076" y="337"/>
                    <a:pt x="2106" y="337"/>
                    <a:pt x="2143" y="322"/>
                  </a:cubicBezTo>
                  <a:cubicBezTo>
                    <a:pt x="2166" y="314"/>
                    <a:pt x="2158" y="284"/>
                    <a:pt x="2158" y="254"/>
                  </a:cubicBezTo>
                  <a:cubicBezTo>
                    <a:pt x="2256" y="254"/>
                    <a:pt x="2256" y="254"/>
                    <a:pt x="2256" y="254"/>
                  </a:cubicBezTo>
                  <a:cubicBezTo>
                    <a:pt x="2286" y="254"/>
                    <a:pt x="2301" y="269"/>
                    <a:pt x="2331" y="269"/>
                  </a:cubicBezTo>
                  <a:cubicBezTo>
                    <a:pt x="2353" y="269"/>
                    <a:pt x="2368" y="262"/>
                    <a:pt x="2391" y="254"/>
                  </a:cubicBezTo>
                  <a:cubicBezTo>
                    <a:pt x="2398" y="247"/>
                    <a:pt x="2406" y="232"/>
                    <a:pt x="2413" y="232"/>
                  </a:cubicBezTo>
                  <a:cubicBezTo>
                    <a:pt x="2436" y="232"/>
                    <a:pt x="2436" y="232"/>
                    <a:pt x="2436" y="232"/>
                  </a:cubicBezTo>
                  <a:cubicBezTo>
                    <a:pt x="2436" y="262"/>
                    <a:pt x="2436" y="277"/>
                    <a:pt x="2436" y="299"/>
                  </a:cubicBezTo>
                  <a:cubicBezTo>
                    <a:pt x="2458" y="299"/>
                    <a:pt x="2473" y="307"/>
                    <a:pt x="2496" y="307"/>
                  </a:cubicBezTo>
                  <a:cubicBezTo>
                    <a:pt x="2511" y="307"/>
                    <a:pt x="2511" y="292"/>
                    <a:pt x="2518" y="292"/>
                  </a:cubicBezTo>
                  <a:cubicBezTo>
                    <a:pt x="2518" y="284"/>
                    <a:pt x="2526" y="292"/>
                    <a:pt x="2533" y="292"/>
                  </a:cubicBezTo>
                  <a:cubicBezTo>
                    <a:pt x="2533" y="299"/>
                    <a:pt x="2533" y="307"/>
                    <a:pt x="2541" y="314"/>
                  </a:cubicBezTo>
                  <a:cubicBezTo>
                    <a:pt x="2541" y="322"/>
                    <a:pt x="2541" y="329"/>
                    <a:pt x="2548" y="337"/>
                  </a:cubicBezTo>
                  <a:cubicBezTo>
                    <a:pt x="2548" y="344"/>
                    <a:pt x="2563" y="344"/>
                    <a:pt x="2571" y="344"/>
                  </a:cubicBezTo>
                  <a:cubicBezTo>
                    <a:pt x="2600" y="352"/>
                    <a:pt x="2623" y="367"/>
                    <a:pt x="2646" y="389"/>
                  </a:cubicBezTo>
                  <a:cubicBezTo>
                    <a:pt x="2668" y="412"/>
                    <a:pt x="2690" y="419"/>
                    <a:pt x="2720" y="427"/>
                  </a:cubicBezTo>
                  <a:cubicBezTo>
                    <a:pt x="2758" y="427"/>
                    <a:pt x="2765" y="472"/>
                    <a:pt x="2803" y="472"/>
                  </a:cubicBezTo>
                  <a:cubicBezTo>
                    <a:pt x="2818" y="472"/>
                    <a:pt x="2825" y="472"/>
                    <a:pt x="2840" y="464"/>
                  </a:cubicBezTo>
                  <a:cubicBezTo>
                    <a:pt x="2848" y="464"/>
                    <a:pt x="2848" y="457"/>
                    <a:pt x="2855" y="457"/>
                  </a:cubicBezTo>
                  <a:cubicBezTo>
                    <a:pt x="2953" y="457"/>
                    <a:pt x="2953" y="457"/>
                    <a:pt x="2953" y="457"/>
                  </a:cubicBezTo>
                  <a:cubicBezTo>
                    <a:pt x="2960" y="464"/>
                    <a:pt x="2960" y="472"/>
                    <a:pt x="2960" y="479"/>
                  </a:cubicBezTo>
                  <a:cubicBezTo>
                    <a:pt x="2960" y="494"/>
                    <a:pt x="2953" y="502"/>
                    <a:pt x="2953" y="517"/>
                  </a:cubicBezTo>
                  <a:cubicBezTo>
                    <a:pt x="2953" y="539"/>
                    <a:pt x="2953" y="547"/>
                    <a:pt x="2960" y="569"/>
                  </a:cubicBezTo>
                  <a:cubicBezTo>
                    <a:pt x="2960" y="576"/>
                    <a:pt x="2968" y="584"/>
                    <a:pt x="2968" y="599"/>
                  </a:cubicBezTo>
                  <a:cubicBezTo>
                    <a:pt x="2968" y="614"/>
                    <a:pt x="2960" y="629"/>
                    <a:pt x="2953" y="644"/>
                  </a:cubicBezTo>
                  <a:cubicBezTo>
                    <a:pt x="2953" y="666"/>
                    <a:pt x="2960" y="674"/>
                    <a:pt x="2953" y="696"/>
                  </a:cubicBezTo>
                  <a:cubicBezTo>
                    <a:pt x="2953" y="719"/>
                    <a:pt x="2945" y="734"/>
                    <a:pt x="2945" y="756"/>
                  </a:cubicBezTo>
                  <a:cubicBezTo>
                    <a:pt x="2945" y="771"/>
                    <a:pt x="2945" y="801"/>
                    <a:pt x="2968" y="801"/>
                  </a:cubicBezTo>
                  <a:cubicBezTo>
                    <a:pt x="2983" y="801"/>
                    <a:pt x="2983" y="779"/>
                    <a:pt x="3005" y="779"/>
                  </a:cubicBezTo>
                  <a:cubicBezTo>
                    <a:pt x="3020" y="779"/>
                    <a:pt x="3020" y="809"/>
                    <a:pt x="3028" y="824"/>
                  </a:cubicBezTo>
                  <a:cubicBezTo>
                    <a:pt x="3028" y="831"/>
                    <a:pt x="3035" y="839"/>
                    <a:pt x="3043" y="846"/>
                  </a:cubicBezTo>
                  <a:cubicBezTo>
                    <a:pt x="3043" y="854"/>
                    <a:pt x="3058" y="861"/>
                    <a:pt x="3058" y="869"/>
                  </a:cubicBezTo>
                  <a:cubicBezTo>
                    <a:pt x="3058" y="914"/>
                    <a:pt x="2998" y="929"/>
                    <a:pt x="2998" y="974"/>
                  </a:cubicBezTo>
                  <a:cubicBezTo>
                    <a:pt x="2998" y="989"/>
                    <a:pt x="3020" y="981"/>
                    <a:pt x="3043" y="989"/>
                  </a:cubicBezTo>
                  <a:cubicBezTo>
                    <a:pt x="3065" y="996"/>
                    <a:pt x="3080" y="1004"/>
                    <a:pt x="3103" y="1011"/>
                  </a:cubicBezTo>
                  <a:cubicBezTo>
                    <a:pt x="3080" y="1026"/>
                    <a:pt x="3065" y="1034"/>
                    <a:pt x="3043" y="1049"/>
                  </a:cubicBezTo>
                  <a:cubicBezTo>
                    <a:pt x="3035" y="1056"/>
                    <a:pt x="3035" y="1056"/>
                    <a:pt x="3028" y="1064"/>
                  </a:cubicBezTo>
                  <a:cubicBezTo>
                    <a:pt x="2990" y="1094"/>
                    <a:pt x="2960" y="1109"/>
                    <a:pt x="2915" y="1139"/>
                  </a:cubicBezTo>
                  <a:cubicBezTo>
                    <a:pt x="2908" y="1146"/>
                    <a:pt x="2893" y="1154"/>
                    <a:pt x="2878" y="1161"/>
                  </a:cubicBezTo>
                  <a:cubicBezTo>
                    <a:pt x="2863" y="1176"/>
                    <a:pt x="2855" y="1191"/>
                    <a:pt x="2833" y="1206"/>
                  </a:cubicBezTo>
                  <a:cubicBezTo>
                    <a:pt x="2803" y="1236"/>
                    <a:pt x="2773" y="1244"/>
                    <a:pt x="2743" y="1274"/>
                  </a:cubicBezTo>
                  <a:cubicBezTo>
                    <a:pt x="2713" y="1304"/>
                    <a:pt x="2698" y="1318"/>
                    <a:pt x="2668" y="1341"/>
                  </a:cubicBezTo>
                  <a:cubicBezTo>
                    <a:pt x="2616" y="1371"/>
                    <a:pt x="2608" y="1408"/>
                    <a:pt x="2586" y="1461"/>
                  </a:cubicBezTo>
                  <a:cubicBezTo>
                    <a:pt x="2563" y="1498"/>
                    <a:pt x="2541" y="1521"/>
                    <a:pt x="2533" y="1558"/>
                  </a:cubicBezTo>
                  <a:cubicBezTo>
                    <a:pt x="2526" y="1581"/>
                    <a:pt x="2518" y="1588"/>
                    <a:pt x="2511" y="1611"/>
                  </a:cubicBezTo>
                  <a:cubicBezTo>
                    <a:pt x="2488" y="1686"/>
                    <a:pt x="2473" y="1731"/>
                    <a:pt x="2458" y="1805"/>
                  </a:cubicBezTo>
                  <a:cubicBezTo>
                    <a:pt x="2443" y="1791"/>
                    <a:pt x="2443" y="1776"/>
                    <a:pt x="2428" y="1761"/>
                  </a:cubicBezTo>
                  <a:cubicBezTo>
                    <a:pt x="2421" y="1746"/>
                    <a:pt x="2413" y="1738"/>
                    <a:pt x="2406" y="1738"/>
                  </a:cubicBezTo>
                  <a:cubicBezTo>
                    <a:pt x="2398" y="1731"/>
                    <a:pt x="2383" y="1738"/>
                    <a:pt x="2376" y="1731"/>
                  </a:cubicBezTo>
                  <a:cubicBezTo>
                    <a:pt x="2368" y="1723"/>
                    <a:pt x="2376" y="1716"/>
                    <a:pt x="2368" y="1708"/>
                  </a:cubicBezTo>
                  <a:cubicBezTo>
                    <a:pt x="2368" y="1701"/>
                    <a:pt x="2361" y="1701"/>
                    <a:pt x="2361" y="1701"/>
                  </a:cubicBezTo>
                  <a:cubicBezTo>
                    <a:pt x="2353" y="1686"/>
                    <a:pt x="2353" y="1678"/>
                    <a:pt x="2346" y="1671"/>
                  </a:cubicBezTo>
                  <a:cubicBezTo>
                    <a:pt x="2323" y="1641"/>
                    <a:pt x="2301" y="1633"/>
                    <a:pt x="2286" y="1603"/>
                  </a:cubicBezTo>
                  <a:cubicBezTo>
                    <a:pt x="2286" y="1596"/>
                    <a:pt x="2286" y="1581"/>
                    <a:pt x="2286" y="1573"/>
                  </a:cubicBezTo>
                  <a:cubicBezTo>
                    <a:pt x="2271" y="1551"/>
                    <a:pt x="2248" y="1543"/>
                    <a:pt x="2226" y="1536"/>
                  </a:cubicBezTo>
                  <a:cubicBezTo>
                    <a:pt x="2211" y="1528"/>
                    <a:pt x="2196" y="1528"/>
                    <a:pt x="2188" y="1521"/>
                  </a:cubicBezTo>
                  <a:cubicBezTo>
                    <a:pt x="2181" y="1506"/>
                    <a:pt x="2181" y="1491"/>
                    <a:pt x="2173" y="1483"/>
                  </a:cubicBezTo>
                  <a:cubicBezTo>
                    <a:pt x="2158" y="1461"/>
                    <a:pt x="2136" y="1468"/>
                    <a:pt x="2113" y="1453"/>
                  </a:cubicBezTo>
                  <a:cubicBezTo>
                    <a:pt x="2098" y="1453"/>
                    <a:pt x="2091" y="1446"/>
                    <a:pt x="2083" y="1446"/>
                  </a:cubicBezTo>
                  <a:cubicBezTo>
                    <a:pt x="2068" y="1438"/>
                    <a:pt x="2053" y="1431"/>
                    <a:pt x="2038" y="1431"/>
                  </a:cubicBezTo>
                  <a:cubicBezTo>
                    <a:pt x="1986" y="1416"/>
                    <a:pt x="1956" y="1416"/>
                    <a:pt x="1904" y="1416"/>
                  </a:cubicBezTo>
                  <a:cubicBezTo>
                    <a:pt x="1859" y="1416"/>
                    <a:pt x="1836" y="1408"/>
                    <a:pt x="1799" y="1423"/>
                  </a:cubicBezTo>
                  <a:cubicBezTo>
                    <a:pt x="1754" y="1446"/>
                    <a:pt x="1739" y="1476"/>
                    <a:pt x="1694" y="1491"/>
                  </a:cubicBezTo>
                  <a:cubicBezTo>
                    <a:pt x="1679" y="1498"/>
                    <a:pt x="1664" y="1506"/>
                    <a:pt x="1649" y="1513"/>
                  </a:cubicBezTo>
                  <a:cubicBezTo>
                    <a:pt x="1626" y="1521"/>
                    <a:pt x="1611" y="1521"/>
                    <a:pt x="1596" y="1528"/>
                  </a:cubicBezTo>
                  <a:cubicBezTo>
                    <a:pt x="1574" y="1536"/>
                    <a:pt x="1559" y="1543"/>
                    <a:pt x="1544" y="1558"/>
                  </a:cubicBezTo>
                  <a:cubicBezTo>
                    <a:pt x="1529" y="1573"/>
                    <a:pt x="1521" y="1581"/>
                    <a:pt x="1514" y="1596"/>
                  </a:cubicBezTo>
                  <a:cubicBezTo>
                    <a:pt x="1506" y="1611"/>
                    <a:pt x="1506" y="1626"/>
                    <a:pt x="1499" y="1626"/>
                  </a:cubicBezTo>
                  <a:cubicBezTo>
                    <a:pt x="1484" y="1626"/>
                    <a:pt x="1476" y="1611"/>
                    <a:pt x="1461" y="1611"/>
                  </a:cubicBezTo>
                  <a:cubicBezTo>
                    <a:pt x="1454" y="1611"/>
                    <a:pt x="1447" y="1611"/>
                    <a:pt x="1439" y="1611"/>
                  </a:cubicBezTo>
                  <a:cubicBezTo>
                    <a:pt x="1439" y="1663"/>
                    <a:pt x="1401" y="1693"/>
                    <a:pt x="1401" y="1746"/>
                  </a:cubicBezTo>
                  <a:cubicBezTo>
                    <a:pt x="1401" y="1776"/>
                    <a:pt x="1416" y="1791"/>
                    <a:pt x="1416" y="1828"/>
                  </a:cubicBezTo>
                  <a:cubicBezTo>
                    <a:pt x="1416" y="1851"/>
                    <a:pt x="1401" y="1858"/>
                    <a:pt x="1387" y="1873"/>
                  </a:cubicBezTo>
                  <a:cubicBezTo>
                    <a:pt x="1379" y="1888"/>
                    <a:pt x="1387" y="1903"/>
                    <a:pt x="1379" y="1911"/>
                  </a:cubicBezTo>
                  <a:cubicBezTo>
                    <a:pt x="1371" y="1918"/>
                    <a:pt x="1364" y="1918"/>
                    <a:pt x="1357" y="1918"/>
                  </a:cubicBezTo>
                  <a:cubicBezTo>
                    <a:pt x="1349" y="1918"/>
                    <a:pt x="1349" y="1911"/>
                    <a:pt x="1341" y="1903"/>
                  </a:cubicBezTo>
                  <a:cubicBezTo>
                    <a:pt x="1334" y="1948"/>
                    <a:pt x="1319" y="1970"/>
                    <a:pt x="1296" y="2008"/>
                  </a:cubicBezTo>
                  <a:cubicBezTo>
                    <a:pt x="1296" y="2015"/>
                    <a:pt x="1289" y="2023"/>
                    <a:pt x="1289" y="2030"/>
                  </a:cubicBezTo>
                  <a:cubicBezTo>
                    <a:pt x="1282" y="2038"/>
                    <a:pt x="1274" y="2038"/>
                    <a:pt x="1274" y="2038"/>
                  </a:cubicBezTo>
                  <a:cubicBezTo>
                    <a:pt x="1252" y="2068"/>
                    <a:pt x="1237" y="2083"/>
                    <a:pt x="1214" y="2113"/>
                  </a:cubicBezTo>
                  <a:cubicBezTo>
                    <a:pt x="1207" y="2105"/>
                    <a:pt x="1199" y="2098"/>
                    <a:pt x="1177" y="2098"/>
                  </a:cubicBezTo>
                  <a:cubicBezTo>
                    <a:pt x="1169" y="2098"/>
                    <a:pt x="1169" y="2105"/>
                    <a:pt x="1162" y="2113"/>
                  </a:cubicBezTo>
                  <a:cubicBezTo>
                    <a:pt x="1147" y="2135"/>
                    <a:pt x="1147" y="2143"/>
                    <a:pt x="1139" y="2165"/>
                  </a:cubicBezTo>
                  <a:cubicBezTo>
                    <a:pt x="1132" y="2180"/>
                    <a:pt x="1132" y="2188"/>
                    <a:pt x="1132" y="2203"/>
                  </a:cubicBezTo>
                  <a:cubicBezTo>
                    <a:pt x="1132" y="2218"/>
                    <a:pt x="1124" y="2225"/>
                    <a:pt x="1124" y="2240"/>
                  </a:cubicBezTo>
                  <a:cubicBezTo>
                    <a:pt x="1124" y="2263"/>
                    <a:pt x="1139" y="2270"/>
                    <a:pt x="1139" y="2293"/>
                  </a:cubicBezTo>
                  <a:cubicBezTo>
                    <a:pt x="1139" y="2300"/>
                    <a:pt x="1132" y="2308"/>
                    <a:pt x="1132" y="2315"/>
                  </a:cubicBezTo>
                  <a:cubicBezTo>
                    <a:pt x="1117" y="2315"/>
                    <a:pt x="1102" y="2323"/>
                    <a:pt x="1087" y="2315"/>
                  </a:cubicBezTo>
                  <a:cubicBezTo>
                    <a:pt x="1087" y="2345"/>
                    <a:pt x="1079" y="2360"/>
                    <a:pt x="1079" y="2390"/>
                  </a:cubicBezTo>
                  <a:cubicBezTo>
                    <a:pt x="1079" y="2413"/>
                    <a:pt x="1109" y="2413"/>
                    <a:pt x="1117" y="2435"/>
                  </a:cubicBezTo>
                  <a:cubicBezTo>
                    <a:pt x="1124" y="2450"/>
                    <a:pt x="1124" y="2458"/>
                    <a:pt x="1124" y="2473"/>
                  </a:cubicBezTo>
                  <a:cubicBezTo>
                    <a:pt x="1132" y="2487"/>
                    <a:pt x="1139" y="2487"/>
                    <a:pt x="1139" y="2503"/>
                  </a:cubicBezTo>
                  <a:lnTo>
                    <a:pt x="1132" y="2510"/>
                  </a:lnTo>
                  <a:cubicBezTo>
                    <a:pt x="1117" y="2503"/>
                    <a:pt x="1102" y="2503"/>
                    <a:pt x="1094" y="2487"/>
                  </a:cubicBezTo>
                  <a:cubicBezTo>
                    <a:pt x="1079" y="2480"/>
                    <a:pt x="1079" y="2458"/>
                    <a:pt x="1064" y="2450"/>
                  </a:cubicBezTo>
                  <a:cubicBezTo>
                    <a:pt x="1049" y="2443"/>
                    <a:pt x="1034" y="2443"/>
                    <a:pt x="1012" y="2443"/>
                  </a:cubicBezTo>
                  <a:cubicBezTo>
                    <a:pt x="974" y="2443"/>
                    <a:pt x="944" y="2450"/>
                    <a:pt x="914" y="2473"/>
                  </a:cubicBezTo>
                  <a:cubicBezTo>
                    <a:pt x="899" y="2480"/>
                    <a:pt x="892" y="2487"/>
                    <a:pt x="877" y="2487"/>
                  </a:cubicBezTo>
                  <a:cubicBezTo>
                    <a:pt x="869" y="2487"/>
                    <a:pt x="869" y="2487"/>
                    <a:pt x="862" y="2487"/>
                  </a:cubicBezTo>
                  <a:cubicBezTo>
                    <a:pt x="839" y="2473"/>
                    <a:pt x="832" y="2465"/>
                    <a:pt x="817" y="2450"/>
                  </a:cubicBezTo>
                  <a:cubicBezTo>
                    <a:pt x="817" y="2450"/>
                    <a:pt x="809" y="2450"/>
                    <a:pt x="802" y="2450"/>
                  </a:cubicBezTo>
                  <a:cubicBezTo>
                    <a:pt x="794" y="2443"/>
                    <a:pt x="794" y="2420"/>
                    <a:pt x="787" y="2420"/>
                  </a:cubicBezTo>
                  <a:cubicBezTo>
                    <a:pt x="757" y="2420"/>
                    <a:pt x="742" y="2450"/>
                    <a:pt x="712" y="2450"/>
                  </a:cubicBezTo>
                  <a:cubicBezTo>
                    <a:pt x="705" y="2450"/>
                    <a:pt x="705" y="2443"/>
                    <a:pt x="697" y="2443"/>
                  </a:cubicBezTo>
                  <a:cubicBezTo>
                    <a:pt x="742" y="2383"/>
                    <a:pt x="742" y="2338"/>
                    <a:pt x="787" y="2278"/>
                  </a:cubicBezTo>
                  <a:cubicBezTo>
                    <a:pt x="772" y="2263"/>
                    <a:pt x="757" y="2255"/>
                    <a:pt x="742" y="2255"/>
                  </a:cubicBezTo>
                  <a:cubicBezTo>
                    <a:pt x="645" y="2255"/>
                    <a:pt x="645" y="2255"/>
                    <a:pt x="645" y="2255"/>
                  </a:cubicBezTo>
                  <a:cubicBezTo>
                    <a:pt x="629" y="2248"/>
                    <a:pt x="622" y="2233"/>
                    <a:pt x="607" y="2225"/>
                  </a:cubicBezTo>
                  <a:cubicBezTo>
                    <a:pt x="599" y="2225"/>
                    <a:pt x="599" y="2218"/>
                    <a:pt x="592" y="2218"/>
                  </a:cubicBezTo>
                  <a:cubicBezTo>
                    <a:pt x="577" y="2218"/>
                    <a:pt x="562" y="2225"/>
                    <a:pt x="555" y="2218"/>
                  </a:cubicBezTo>
                  <a:cubicBezTo>
                    <a:pt x="547" y="2218"/>
                    <a:pt x="555" y="2210"/>
                    <a:pt x="547" y="2203"/>
                  </a:cubicBezTo>
                  <a:cubicBezTo>
                    <a:pt x="547" y="2203"/>
                    <a:pt x="540" y="2203"/>
                    <a:pt x="540" y="2195"/>
                  </a:cubicBezTo>
                  <a:cubicBezTo>
                    <a:pt x="540" y="2188"/>
                    <a:pt x="547" y="2188"/>
                    <a:pt x="547" y="2180"/>
                  </a:cubicBezTo>
                  <a:cubicBezTo>
                    <a:pt x="570" y="2180"/>
                    <a:pt x="570" y="2180"/>
                    <a:pt x="570" y="2180"/>
                  </a:cubicBezTo>
                  <a:cubicBezTo>
                    <a:pt x="547" y="2135"/>
                    <a:pt x="532" y="2113"/>
                    <a:pt x="502" y="2068"/>
                  </a:cubicBezTo>
                  <a:cubicBezTo>
                    <a:pt x="510" y="2068"/>
                    <a:pt x="517" y="2060"/>
                    <a:pt x="525" y="2053"/>
                  </a:cubicBezTo>
                  <a:cubicBezTo>
                    <a:pt x="517" y="2053"/>
                    <a:pt x="510" y="2053"/>
                    <a:pt x="510" y="2045"/>
                  </a:cubicBezTo>
                  <a:cubicBezTo>
                    <a:pt x="510" y="2030"/>
                    <a:pt x="517" y="2023"/>
                    <a:pt x="525" y="2008"/>
                  </a:cubicBezTo>
                  <a:cubicBezTo>
                    <a:pt x="525" y="2000"/>
                    <a:pt x="525" y="1993"/>
                    <a:pt x="525" y="1985"/>
                  </a:cubicBezTo>
                  <a:cubicBezTo>
                    <a:pt x="525" y="1978"/>
                    <a:pt x="540" y="1978"/>
                    <a:pt x="540" y="1970"/>
                  </a:cubicBezTo>
                  <a:cubicBezTo>
                    <a:pt x="540" y="1955"/>
                    <a:pt x="510" y="1948"/>
                    <a:pt x="487" y="1948"/>
                  </a:cubicBezTo>
                  <a:cubicBezTo>
                    <a:pt x="495" y="1948"/>
                    <a:pt x="487" y="1941"/>
                    <a:pt x="487" y="1941"/>
                  </a:cubicBezTo>
                  <a:cubicBezTo>
                    <a:pt x="495" y="1933"/>
                    <a:pt x="502" y="1925"/>
                    <a:pt x="502" y="1911"/>
                  </a:cubicBezTo>
                  <a:cubicBezTo>
                    <a:pt x="502" y="1903"/>
                    <a:pt x="502" y="1895"/>
                    <a:pt x="495" y="1888"/>
                  </a:cubicBezTo>
                  <a:cubicBezTo>
                    <a:pt x="517" y="1895"/>
                    <a:pt x="532" y="1903"/>
                    <a:pt x="555" y="1911"/>
                  </a:cubicBezTo>
                  <a:cubicBezTo>
                    <a:pt x="562" y="1895"/>
                    <a:pt x="555" y="1881"/>
                    <a:pt x="555" y="1865"/>
                  </a:cubicBezTo>
                  <a:cubicBezTo>
                    <a:pt x="562" y="1843"/>
                    <a:pt x="585" y="1835"/>
                    <a:pt x="585" y="1821"/>
                  </a:cubicBezTo>
                  <a:cubicBezTo>
                    <a:pt x="585" y="1813"/>
                    <a:pt x="585" y="1805"/>
                    <a:pt x="585" y="1805"/>
                  </a:cubicBezTo>
                  <a:cubicBezTo>
                    <a:pt x="577" y="1798"/>
                    <a:pt x="570" y="1805"/>
                    <a:pt x="570" y="1798"/>
                  </a:cubicBezTo>
                  <a:cubicBezTo>
                    <a:pt x="562" y="1791"/>
                    <a:pt x="562" y="1783"/>
                    <a:pt x="555" y="1776"/>
                  </a:cubicBezTo>
                  <a:cubicBezTo>
                    <a:pt x="547" y="1768"/>
                    <a:pt x="540" y="1768"/>
                    <a:pt x="532" y="1761"/>
                  </a:cubicBezTo>
                  <a:cubicBezTo>
                    <a:pt x="540" y="1746"/>
                    <a:pt x="547" y="1738"/>
                    <a:pt x="547" y="1723"/>
                  </a:cubicBezTo>
                  <a:cubicBezTo>
                    <a:pt x="540" y="1723"/>
                    <a:pt x="532" y="1716"/>
                    <a:pt x="525" y="1716"/>
                  </a:cubicBezTo>
                  <a:cubicBezTo>
                    <a:pt x="510" y="1716"/>
                    <a:pt x="502" y="1723"/>
                    <a:pt x="487" y="1723"/>
                  </a:cubicBezTo>
                  <a:cubicBezTo>
                    <a:pt x="465" y="1723"/>
                    <a:pt x="450" y="1716"/>
                    <a:pt x="427" y="1716"/>
                  </a:cubicBezTo>
                  <a:cubicBezTo>
                    <a:pt x="427" y="1678"/>
                    <a:pt x="427" y="1678"/>
                    <a:pt x="427" y="1678"/>
                  </a:cubicBezTo>
                  <a:cubicBezTo>
                    <a:pt x="427" y="1663"/>
                    <a:pt x="435" y="1648"/>
                    <a:pt x="450" y="1633"/>
                  </a:cubicBezTo>
                  <a:cubicBezTo>
                    <a:pt x="435" y="1633"/>
                    <a:pt x="420" y="1626"/>
                    <a:pt x="420" y="1611"/>
                  </a:cubicBezTo>
                  <a:cubicBezTo>
                    <a:pt x="420" y="1596"/>
                    <a:pt x="427" y="1581"/>
                    <a:pt x="427" y="1566"/>
                  </a:cubicBezTo>
                  <a:cubicBezTo>
                    <a:pt x="427" y="1543"/>
                    <a:pt x="412" y="1536"/>
                    <a:pt x="412" y="1513"/>
                  </a:cubicBezTo>
                  <a:cubicBezTo>
                    <a:pt x="360" y="1513"/>
                    <a:pt x="360" y="1513"/>
                    <a:pt x="360" y="1513"/>
                  </a:cubicBezTo>
                  <a:cubicBezTo>
                    <a:pt x="345" y="1513"/>
                    <a:pt x="330" y="1521"/>
                    <a:pt x="307" y="1528"/>
                  </a:cubicBezTo>
                  <a:cubicBezTo>
                    <a:pt x="285" y="1536"/>
                    <a:pt x="262" y="1543"/>
                    <a:pt x="240" y="1558"/>
                  </a:cubicBezTo>
                  <a:cubicBezTo>
                    <a:pt x="225" y="1566"/>
                    <a:pt x="210" y="1573"/>
                    <a:pt x="195" y="1588"/>
                  </a:cubicBezTo>
                  <a:cubicBezTo>
                    <a:pt x="180" y="1596"/>
                    <a:pt x="172" y="1596"/>
                    <a:pt x="158" y="1611"/>
                  </a:cubicBezTo>
                  <a:cubicBezTo>
                    <a:pt x="142" y="1611"/>
                    <a:pt x="142" y="1626"/>
                    <a:pt x="128" y="1626"/>
                  </a:cubicBezTo>
                  <a:cubicBezTo>
                    <a:pt x="120" y="1626"/>
                    <a:pt x="120" y="1618"/>
                    <a:pt x="105" y="1618"/>
                  </a:cubicBezTo>
                  <a:cubicBezTo>
                    <a:pt x="90" y="1618"/>
                    <a:pt x="82" y="1626"/>
                    <a:pt x="68" y="1633"/>
                  </a:cubicBezTo>
                  <a:cubicBezTo>
                    <a:pt x="52" y="1641"/>
                    <a:pt x="0" y="1663"/>
                    <a:pt x="23" y="1633"/>
                  </a:cubicBezTo>
                  <a:cubicBezTo>
                    <a:pt x="45" y="1603"/>
                    <a:pt x="68" y="1596"/>
                    <a:pt x="105" y="1581"/>
                  </a:cubicBezTo>
                  <a:cubicBezTo>
                    <a:pt x="150" y="1551"/>
                    <a:pt x="180" y="1536"/>
                    <a:pt x="225" y="1521"/>
                  </a:cubicBezTo>
                  <a:cubicBezTo>
                    <a:pt x="262" y="1506"/>
                    <a:pt x="285" y="1491"/>
                    <a:pt x="315" y="1476"/>
                  </a:cubicBezTo>
                  <a:cubicBezTo>
                    <a:pt x="345" y="1461"/>
                    <a:pt x="367" y="1453"/>
                    <a:pt x="405" y="1438"/>
                  </a:cubicBezTo>
                  <a:cubicBezTo>
                    <a:pt x="405" y="1431"/>
                    <a:pt x="412" y="1423"/>
                    <a:pt x="412" y="1423"/>
                  </a:cubicBezTo>
                  <a:cubicBezTo>
                    <a:pt x="427" y="1408"/>
                    <a:pt x="435" y="1401"/>
                    <a:pt x="450" y="1386"/>
                  </a:cubicBezTo>
                  <a:cubicBezTo>
                    <a:pt x="465" y="1371"/>
                    <a:pt x="480" y="1364"/>
                    <a:pt x="495" y="1341"/>
                  </a:cubicBezTo>
                  <a:cubicBezTo>
                    <a:pt x="510" y="1318"/>
                    <a:pt x="517" y="1311"/>
                    <a:pt x="540" y="1296"/>
                  </a:cubicBezTo>
                  <a:cubicBezTo>
                    <a:pt x="585" y="1274"/>
                    <a:pt x="615" y="1266"/>
                    <a:pt x="652" y="1236"/>
                  </a:cubicBezTo>
                  <a:cubicBezTo>
                    <a:pt x="675" y="1221"/>
                    <a:pt x="689" y="1214"/>
                    <a:pt x="712" y="1191"/>
                  </a:cubicBezTo>
                  <a:cubicBezTo>
                    <a:pt x="727" y="1161"/>
                    <a:pt x="742" y="1154"/>
                    <a:pt x="757" y="1124"/>
                  </a:cubicBezTo>
                  <a:cubicBezTo>
                    <a:pt x="757" y="1109"/>
                    <a:pt x="757" y="1094"/>
                    <a:pt x="757" y="1071"/>
                  </a:cubicBezTo>
                  <a:cubicBezTo>
                    <a:pt x="764" y="1049"/>
                    <a:pt x="764" y="1041"/>
                    <a:pt x="764" y="1019"/>
                  </a:cubicBezTo>
                  <a:cubicBezTo>
                    <a:pt x="764" y="996"/>
                    <a:pt x="757" y="989"/>
                    <a:pt x="757" y="966"/>
                  </a:cubicBezTo>
                  <a:close/>
                  <a:moveTo>
                    <a:pt x="2458" y="52"/>
                  </a:moveTo>
                  <a:lnTo>
                    <a:pt x="2458" y="52"/>
                  </a:lnTo>
                  <a:cubicBezTo>
                    <a:pt x="2458" y="59"/>
                    <a:pt x="2466" y="59"/>
                    <a:pt x="2466" y="67"/>
                  </a:cubicBezTo>
                  <a:cubicBezTo>
                    <a:pt x="2466" y="82"/>
                    <a:pt x="2451" y="89"/>
                    <a:pt x="2443" y="105"/>
                  </a:cubicBezTo>
                  <a:cubicBezTo>
                    <a:pt x="2458" y="105"/>
                    <a:pt x="2466" y="97"/>
                    <a:pt x="2481" y="97"/>
                  </a:cubicBezTo>
                  <a:cubicBezTo>
                    <a:pt x="2496" y="97"/>
                    <a:pt x="2518" y="105"/>
                    <a:pt x="2518" y="119"/>
                  </a:cubicBezTo>
                  <a:cubicBezTo>
                    <a:pt x="2518" y="142"/>
                    <a:pt x="2518" y="157"/>
                    <a:pt x="2518" y="187"/>
                  </a:cubicBezTo>
                  <a:cubicBezTo>
                    <a:pt x="2526" y="187"/>
                    <a:pt x="2526" y="187"/>
                    <a:pt x="2526" y="187"/>
                  </a:cubicBezTo>
                  <a:cubicBezTo>
                    <a:pt x="2533" y="157"/>
                    <a:pt x="2541" y="142"/>
                    <a:pt x="2571" y="127"/>
                  </a:cubicBezTo>
                  <a:cubicBezTo>
                    <a:pt x="2578" y="127"/>
                    <a:pt x="2578" y="119"/>
                    <a:pt x="2586" y="119"/>
                  </a:cubicBezTo>
                  <a:cubicBezTo>
                    <a:pt x="2593" y="119"/>
                    <a:pt x="2600" y="127"/>
                    <a:pt x="2608" y="135"/>
                  </a:cubicBezTo>
                  <a:cubicBezTo>
                    <a:pt x="2608" y="142"/>
                    <a:pt x="2608" y="149"/>
                    <a:pt x="2608" y="157"/>
                  </a:cubicBezTo>
                  <a:cubicBezTo>
                    <a:pt x="2616" y="165"/>
                    <a:pt x="2616" y="172"/>
                    <a:pt x="2630" y="172"/>
                  </a:cubicBezTo>
                  <a:cubicBezTo>
                    <a:pt x="2630" y="172"/>
                    <a:pt x="2630" y="172"/>
                    <a:pt x="2638" y="172"/>
                  </a:cubicBezTo>
                  <a:cubicBezTo>
                    <a:pt x="2638" y="135"/>
                    <a:pt x="2646" y="119"/>
                    <a:pt x="2653" y="82"/>
                  </a:cubicBezTo>
                  <a:cubicBezTo>
                    <a:pt x="2653" y="67"/>
                    <a:pt x="2660" y="59"/>
                    <a:pt x="2660" y="45"/>
                  </a:cubicBezTo>
                  <a:cubicBezTo>
                    <a:pt x="2660" y="30"/>
                    <a:pt x="2660" y="30"/>
                    <a:pt x="2653" y="15"/>
                  </a:cubicBezTo>
                  <a:lnTo>
                    <a:pt x="2653" y="7"/>
                  </a:lnTo>
                  <a:cubicBezTo>
                    <a:pt x="2646" y="0"/>
                    <a:pt x="2646" y="0"/>
                    <a:pt x="2638" y="0"/>
                  </a:cubicBezTo>
                  <a:cubicBezTo>
                    <a:pt x="2616" y="0"/>
                    <a:pt x="2608" y="7"/>
                    <a:pt x="2593" y="7"/>
                  </a:cubicBezTo>
                  <a:cubicBezTo>
                    <a:pt x="2586" y="15"/>
                    <a:pt x="2578" y="15"/>
                    <a:pt x="2571" y="15"/>
                  </a:cubicBezTo>
                  <a:cubicBezTo>
                    <a:pt x="2548" y="22"/>
                    <a:pt x="2533" y="22"/>
                    <a:pt x="2518" y="30"/>
                  </a:cubicBezTo>
                  <a:cubicBezTo>
                    <a:pt x="2503" y="37"/>
                    <a:pt x="2496" y="45"/>
                    <a:pt x="2481" y="45"/>
                  </a:cubicBezTo>
                  <a:cubicBezTo>
                    <a:pt x="2473" y="45"/>
                    <a:pt x="2458" y="45"/>
                    <a:pt x="2458" y="52"/>
                  </a:cubicBezTo>
                  <a:close/>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295" name="Google Shape;2295;p84"/>
            <p:cNvSpPr/>
            <p:nvPr/>
          </p:nvSpPr>
          <p:spPr>
            <a:xfrm>
              <a:off x="7520850" y="3945755"/>
              <a:ext cx="671623" cy="707946"/>
            </a:xfrm>
            <a:custGeom>
              <a:rect b="b" l="l" r="r" t="t"/>
              <a:pathLst>
                <a:path extrusionOk="0" h="3186" w="3021">
                  <a:moveTo>
                    <a:pt x="472" y="2016"/>
                  </a:moveTo>
                  <a:lnTo>
                    <a:pt x="472" y="2016"/>
                  </a:lnTo>
                  <a:cubicBezTo>
                    <a:pt x="479" y="2023"/>
                    <a:pt x="479" y="2023"/>
                    <a:pt x="479" y="2023"/>
                  </a:cubicBezTo>
                  <a:cubicBezTo>
                    <a:pt x="472" y="2038"/>
                    <a:pt x="464" y="2046"/>
                    <a:pt x="464" y="2053"/>
                  </a:cubicBezTo>
                  <a:lnTo>
                    <a:pt x="464" y="2061"/>
                  </a:lnTo>
                  <a:cubicBezTo>
                    <a:pt x="464" y="2068"/>
                    <a:pt x="464" y="2068"/>
                    <a:pt x="472" y="2076"/>
                  </a:cubicBezTo>
                  <a:cubicBezTo>
                    <a:pt x="479" y="2083"/>
                    <a:pt x="479" y="2091"/>
                    <a:pt x="487" y="2106"/>
                  </a:cubicBezTo>
                  <a:cubicBezTo>
                    <a:pt x="494" y="2113"/>
                    <a:pt x="502" y="2121"/>
                    <a:pt x="509" y="2136"/>
                  </a:cubicBezTo>
                  <a:cubicBezTo>
                    <a:pt x="517" y="2143"/>
                    <a:pt x="517" y="2143"/>
                    <a:pt x="524" y="2151"/>
                  </a:cubicBezTo>
                  <a:cubicBezTo>
                    <a:pt x="524" y="2158"/>
                    <a:pt x="532" y="2166"/>
                    <a:pt x="539" y="2173"/>
                  </a:cubicBezTo>
                  <a:cubicBezTo>
                    <a:pt x="547" y="2173"/>
                    <a:pt x="547" y="2181"/>
                    <a:pt x="547" y="2188"/>
                  </a:cubicBezTo>
                  <a:cubicBezTo>
                    <a:pt x="554" y="2188"/>
                    <a:pt x="554" y="2188"/>
                    <a:pt x="554" y="2188"/>
                  </a:cubicBezTo>
                  <a:cubicBezTo>
                    <a:pt x="577" y="2188"/>
                    <a:pt x="592" y="2181"/>
                    <a:pt x="614" y="2173"/>
                  </a:cubicBezTo>
                  <a:cubicBezTo>
                    <a:pt x="629" y="2173"/>
                    <a:pt x="637" y="2166"/>
                    <a:pt x="651" y="2158"/>
                  </a:cubicBezTo>
                  <a:cubicBezTo>
                    <a:pt x="659" y="2151"/>
                    <a:pt x="667" y="2151"/>
                    <a:pt x="674" y="2143"/>
                  </a:cubicBezTo>
                  <a:cubicBezTo>
                    <a:pt x="689" y="2128"/>
                    <a:pt x="711" y="2121"/>
                    <a:pt x="734" y="2113"/>
                  </a:cubicBezTo>
                  <a:cubicBezTo>
                    <a:pt x="741" y="2106"/>
                    <a:pt x="741" y="2106"/>
                    <a:pt x="756" y="2098"/>
                  </a:cubicBezTo>
                  <a:cubicBezTo>
                    <a:pt x="771" y="2091"/>
                    <a:pt x="779" y="2091"/>
                    <a:pt x="786" y="2076"/>
                  </a:cubicBezTo>
                  <a:cubicBezTo>
                    <a:pt x="779" y="2076"/>
                    <a:pt x="771" y="2068"/>
                    <a:pt x="771" y="2053"/>
                  </a:cubicBezTo>
                  <a:cubicBezTo>
                    <a:pt x="764" y="2038"/>
                    <a:pt x="756" y="2031"/>
                    <a:pt x="756" y="2016"/>
                  </a:cubicBezTo>
                  <a:cubicBezTo>
                    <a:pt x="749" y="2001"/>
                    <a:pt x="749" y="1993"/>
                    <a:pt x="749" y="1978"/>
                  </a:cubicBezTo>
                  <a:cubicBezTo>
                    <a:pt x="741" y="1971"/>
                    <a:pt x="741" y="1963"/>
                    <a:pt x="741" y="1948"/>
                  </a:cubicBezTo>
                  <a:cubicBezTo>
                    <a:pt x="741" y="1918"/>
                    <a:pt x="741" y="1918"/>
                    <a:pt x="741" y="1918"/>
                  </a:cubicBezTo>
                  <a:cubicBezTo>
                    <a:pt x="741" y="1903"/>
                    <a:pt x="741" y="1903"/>
                    <a:pt x="749" y="1896"/>
                  </a:cubicBezTo>
                  <a:cubicBezTo>
                    <a:pt x="749" y="1888"/>
                    <a:pt x="749" y="1881"/>
                    <a:pt x="756" y="1881"/>
                  </a:cubicBezTo>
                  <a:cubicBezTo>
                    <a:pt x="756" y="1866"/>
                    <a:pt x="756" y="1858"/>
                    <a:pt x="764" y="1851"/>
                  </a:cubicBezTo>
                  <a:cubicBezTo>
                    <a:pt x="771" y="1844"/>
                    <a:pt x="779" y="1844"/>
                    <a:pt x="786" y="1836"/>
                  </a:cubicBezTo>
                  <a:cubicBezTo>
                    <a:pt x="801" y="1821"/>
                    <a:pt x="809" y="1806"/>
                    <a:pt x="816" y="1791"/>
                  </a:cubicBezTo>
                  <a:cubicBezTo>
                    <a:pt x="824" y="1776"/>
                    <a:pt x="831" y="1768"/>
                    <a:pt x="839" y="1754"/>
                  </a:cubicBezTo>
                  <a:cubicBezTo>
                    <a:pt x="846" y="1738"/>
                    <a:pt x="846" y="1731"/>
                    <a:pt x="846" y="1724"/>
                  </a:cubicBezTo>
                  <a:cubicBezTo>
                    <a:pt x="854" y="1701"/>
                    <a:pt x="861" y="1694"/>
                    <a:pt x="869" y="1679"/>
                  </a:cubicBezTo>
                  <a:cubicBezTo>
                    <a:pt x="876" y="1679"/>
                    <a:pt x="876" y="1671"/>
                    <a:pt x="876" y="1664"/>
                  </a:cubicBezTo>
                  <a:cubicBezTo>
                    <a:pt x="876" y="1656"/>
                    <a:pt x="869" y="1649"/>
                    <a:pt x="861" y="1634"/>
                  </a:cubicBezTo>
                  <a:cubicBezTo>
                    <a:pt x="854" y="1626"/>
                    <a:pt x="839" y="1619"/>
                    <a:pt x="831" y="1626"/>
                  </a:cubicBezTo>
                  <a:cubicBezTo>
                    <a:pt x="824" y="1634"/>
                    <a:pt x="824" y="1641"/>
                    <a:pt x="816" y="1649"/>
                  </a:cubicBezTo>
                  <a:cubicBezTo>
                    <a:pt x="801" y="1664"/>
                    <a:pt x="794" y="1671"/>
                    <a:pt x="779" y="1686"/>
                  </a:cubicBezTo>
                  <a:cubicBezTo>
                    <a:pt x="771" y="1694"/>
                    <a:pt x="764" y="1701"/>
                    <a:pt x="756" y="1709"/>
                  </a:cubicBezTo>
                  <a:cubicBezTo>
                    <a:pt x="741" y="1724"/>
                    <a:pt x="734" y="1731"/>
                    <a:pt x="711" y="1746"/>
                  </a:cubicBezTo>
                  <a:lnTo>
                    <a:pt x="704" y="1754"/>
                  </a:lnTo>
                  <a:cubicBezTo>
                    <a:pt x="681" y="1768"/>
                    <a:pt x="681" y="1784"/>
                    <a:pt x="659" y="1798"/>
                  </a:cubicBezTo>
                  <a:cubicBezTo>
                    <a:pt x="651" y="1806"/>
                    <a:pt x="644" y="1806"/>
                    <a:pt x="629" y="1814"/>
                  </a:cubicBezTo>
                  <a:cubicBezTo>
                    <a:pt x="621" y="1814"/>
                    <a:pt x="621" y="1821"/>
                    <a:pt x="621" y="1828"/>
                  </a:cubicBezTo>
                  <a:cubicBezTo>
                    <a:pt x="614" y="1844"/>
                    <a:pt x="607" y="1851"/>
                    <a:pt x="599" y="1866"/>
                  </a:cubicBezTo>
                  <a:cubicBezTo>
                    <a:pt x="584" y="1888"/>
                    <a:pt x="577" y="1896"/>
                    <a:pt x="569" y="1911"/>
                  </a:cubicBezTo>
                  <a:cubicBezTo>
                    <a:pt x="554" y="1941"/>
                    <a:pt x="554" y="1956"/>
                    <a:pt x="532" y="1978"/>
                  </a:cubicBezTo>
                  <a:cubicBezTo>
                    <a:pt x="532" y="1986"/>
                    <a:pt x="524" y="1993"/>
                    <a:pt x="517" y="1993"/>
                  </a:cubicBezTo>
                  <a:cubicBezTo>
                    <a:pt x="509" y="2001"/>
                    <a:pt x="509" y="2008"/>
                    <a:pt x="502" y="2008"/>
                  </a:cubicBezTo>
                  <a:cubicBezTo>
                    <a:pt x="494" y="2008"/>
                    <a:pt x="494" y="2001"/>
                    <a:pt x="487" y="2001"/>
                  </a:cubicBezTo>
                  <a:cubicBezTo>
                    <a:pt x="479" y="2008"/>
                    <a:pt x="479" y="2008"/>
                    <a:pt x="472" y="2016"/>
                  </a:cubicBezTo>
                  <a:close/>
                  <a:moveTo>
                    <a:pt x="127" y="202"/>
                  </a:moveTo>
                  <a:lnTo>
                    <a:pt x="127" y="202"/>
                  </a:lnTo>
                  <a:cubicBezTo>
                    <a:pt x="157" y="195"/>
                    <a:pt x="180" y="187"/>
                    <a:pt x="209" y="187"/>
                  </a:cubicBezTo>
                  <a:cubicBezTo>
                    <a:pt x="232" y="180"/>
                    <a:pt x="239" y="172"/>
                    <a:pt x="262" y="165"/>
                  </a:cubicBezTo>
                  <a:cubicBezTo>
                    <a:pt x="277" y="165"/>
                    <a:pt x="284" y="157"/>
                    <a:pt x="292" y="157"/>
                  </a:cubicBezTo>
                  <a:cubicBezTo>
                    <a:pt x="307" y="157"/>
                    <a:pt x="322" y="165"/>
                    <a:pt x="337" y="165"/>
                  </a:cubicBezTo>
                  <a:cubicBezTo>
                    <a:pt x="352" y="165"/>
                    <a:pt x="359" y="165"/>
                    <a:pt x="374" y="165"/>
                  </a:cubicBezTo>
                  <a:cubicBezTo>
                    <a:pt x="389" y="165"/>
                    <a:pt x="397" y="172"/>
                    <a:pt x="412" y="172"/>
                  </a:cubicBezTo>
                  <a:cubicBezTo>
                    <a:pt x="419" y="172"/>
                    <a:pt x="419" y="165"/>
                    <a:pt x="427" y="165"/>
                  </a:cubicBezTo>
                  <a:cubicBezTo>
                    <a:pt x="442" y="157"/>
                    <a:pt x="457" y="157"/>
                    <a:pt x="472" y="150"/>
                  </a:cubicBezTo>
                  <a:cubicBezTo>
                    <a:pt x="517" y="135"/>
                    <a:pt x="539" y="127"/>
                    <a:pt x="584" y="127"/>
                  </a:cubicBezTo>
                  <a:cubicBezTo>
                    <a:pt x="621" y="127"/>
                    <a:pt x="637" y="150"/>
                    <a:pt x="667" y="165"/>
                  </a:cubicBezTo>
                  <a:cubicBezTo>
                    <a:pt x="697" y="180"/>
                    <a:pt x="719" y="180"/>
                    <a:pt x="741" y="202"/>
                  </a:cubicBezTo>
                  <a:cubicBezTo>
                    <a:pt x="749" y="195"/>
                    <a:pt x="749" y="195"/>
                    <a:pt x="756" y="187"/>
                  </a:cubicBezTo>
                  <a:cubicBezTo>
                    <a:pt x="756" y="187"/>
                    <a:pt x="749" y="180"/>
                    <a:pt x="756" y="180"/>
                  </a:cubicBezTo>
                  <a:cubicBezTo>
                    <a:pt x="756" y="165"/>
                    <a:pt x="771" y="165"/>
                    <a:pt x="779" y="157"/>
                  </a:cubicBezTo>
                  <a:cubicBezTo>
                    <a:pt x="794" y="142"/>
                    <a:pt x="809" y="135"/>
                    <a:pt x="824" y="120"/>
                  </a:cubicBezTo>
                  <a:cubicBezTo>
                    <a:pt x="839" y="105"/>
                    <a:pt x="839" y="97"/>
                    <a:pt x="854" y="90"/>
                  </a:cubicBezTo>
                  <a:cubicBezTo>
                    <a:pt x="861" y="90"/>
                    <a:pt x="876" y="97"/>
                    <a:pt x="891" y="97"/>
                  </a:cubicBezTo>
                  <a:cubicBezTo>
                    <a:pt x="906" y="97"/>
                    <a:pt x="906" y="75"/>
                    <a:pt x="921" y="60"/>
                  </a:cubicBezTo>
                  <a:cubicBezTo>
                    <a:pt x="929" y="60"/>
                    <a:pt x="936" y="52"/>
                    <a:pt x="944" y="45"/>
                  </a:cubicBezTo>
                  <a:cubicBezTo>
                    <a:pt x="951" y="37"/>
                    <a:pt x="959" y="30"/>
                    <a:pt x="966" y="22"/>
                  </a:cubicBezTo>
                  <a:cubicBezTo>
                    <a:pt x="989" y="15"/>
                    <a:pt x="1011" y="22"/>
                    <a:pt x="1041" y="15"/>
                  </a:cubicBezTo>
                  <a:cubicBezTo>
                    <a:pt x="1071" y="15"/>
                    <a:pt x="1086" y="0"/>
                    <a:pt x="1109" y="0"/>
                  </a:cubicBezTo>
                  <a:cubicBezTo>
                    <a:pt x="1131" y="0"/>
                    <a:pt x="1139" y="15"/>
                    <a:pt x="1146" y="30"/>
                  </a:cubicBezTo>
                  <a:cubicBezTo>
                    <a:pt x="1161" y="52"/>
                    <a:pt x="1176" y="67"/>
                    <a:pt x="1176" y="97"/>
                  </a:cubicBezTo>
                  <a:cubicBezTo>
                    <a:pt x="1176" y="120"/>
                    <a:pt x="1154" y="135"/>
                    <a:pt x="1146" y="157"/>
                  </a:cubicBezTo>
                  <a:cubicBezTo>
                    <a:pt x="1116" y="217"/>
                    <a:pt x="1086" y="247"/>
                    <a:pt x="1041" y="307"/>
                  </a:cubicBezTo>
                  <a:cubicBezTo>
                    <a:pt x="1049" y="307"/>
                    <a:pt x="1049" y="307"/>
                    <a:pt x="1056" y="307"/>
                  </a:cubicBezTo>
                  <a:cubicBezTo>
                    <a:pt x="1079" y="307"/>
                    <a:pt x="1079" y="285"/>
                    <a:pt x="1101" y="270"/>
                  </a:cubicBezTo>
                  <a:cubicBezTo>
                    <a:pt x="1109" y="262"/>
                    <a:pt x="1124" y="270"/>
                    <a:pt x="1139" y="270"/>
                  </a:cubicBezTo>
                  <a:cubicBezTo>
                    <a:pt x="1139" y="292"/>
                    <a:pt x="1124" y="337"/>
                    <a:pt x="1154" y="337"/>
                  </a:cubicBezTo>
                  <a:cubicBezTo>
                    <a:pt x="1214" y="337"/>
                    <a:pt x="1214" y="337"/>
                    <a:pt x="1214" y="337"/>
                  </a:cubicBezTo>
                  <a:cubicBezTo>
                    <a:pt x="1229" y="337"/>
                    <a:pt x="1236" y="330"/>
                    <a:pt x="1244" y="322"/>
                  </a:cubicBezTo>
                  <a:cubicBezTo>
                    <a:pt x="1259" y="307"/>
                    <a:pt x="1274" y="300"/>
                    <a:pt x="1289" y="292"/>
                  </a:cubicBezTo>
                  <a:cubicBezTo>
                    <a:pt x="1319" y="285"/>
                    <a:pt x="1333" y="277"/>
                    <a:pt x="1356" y="262"/>
                  </a:cubicBezTo>
                  <a:cubicBezTo>
                    <a:pt x="1356" y="262"/>
                    <a:pt x="1356" y="270"/>
                    <a:pt x="1363" y="277"/>
                  </a:cubicBezTo>
                  <a:lnTo>
                    <a:pt x="1363" y="277"/>
                  </a:lnTo>
                  <a:cubicBezTo>
                    <a:pt x="1356" y="300"/>
                    <a:pt x="1349" y="315"/>
                    <a:pt x="1349" y="337"/>
                  </a:cubicBezTo>
                  <a:cubicBezTo>
                    <a:pt x="1349" y="360"/>
                    <a:pt x="1363" y="367"/>
                    <a:pt x="1371" y="390"/>
                  </a:cubicBezTo>
                  <a:cubicBezTo>
                    <a:pt x="1371" y="405"/>
                    <a:pt x="1371" y="412"/>
                    <a:pt x="1378" y="427"/>
                  </a:cubicBezTo>
                  <a:cubicBezTo>
                    <a:pt x="1386" y="442"/>
                    <a:pt x="1401" y="442"/>
                    <a:pt x="1401" y="457"/>
                  </a:cubicBezTo>
                  <a:cubicBezTo>
                    <a:pt x="1401" y="480"/>
                    <a:pt x="1393" y="502"/>
                    <a:pt x="1386" y="525"/>
                  </a:cubicBezTo>
                  <a:cubicBezTo>
                    <a:pt x="1386" y="547"/>
                    <a:pt x="1386" y="547"/>
                    <a:pt x="1386" y="547"/>
                  </a:cubicBezTo>
                  <a:cubicBezTo>
                    <a:pt x="1416" y="547"/>
                    <a:pt x="1431" y="539"/>
                    <a:pt x="1461" y="539"/>
                  </a:cubicBezTo>
                  <a:cubicBezTo>
                    <a:pt x="1498" y="539"/>
                    <a:pt x="1528" y="539"/>
                    <a:pt x="1558" y="555"/>
                  </a:cubicBezTo>
                  <a:cubicBezTo>
                    <a:pt x="1581" y="562"/>
                    <a:pt x="1588" y="577"/>
                    <a:pt x="1611" y="577"/>
                  </a:cubicBezTo>
                  <a:cubicBezTo>
                    <a:pt x="1648" y="585"/>
                    <a:pt x="1686" y="569"/>
                    <a:pt x="1723" y="569"/>
                  </a:cubicBezTo>
                  <a:lnTo>
                    <a:pt x="1723" y="569"/>
                  </a:lnTo>
                  <a:cubicBezTo>
                    <a:pt x="1731" y="555"/>
                    <a:pt x="1738" y="539"/>
                    <a:pt x="1753" y="517"/>
                  </a:cubicBezTo>
                  <a:cubicBezTo>
                    <a:pt x="1753" y="502"/>
                    <a:pt x="1753" y="495"/>
                    <a:pt x="1768" y="480"/>
                  </a:cubicBezTo>
                  <a:cubicBezTo>
                    <a:pt x="1776" y="480"/>
                    <a:pt x="1776" y="487"/>
                    <a:pt x="1783" y="480"/>
                  </a:cubicBezTo>
                  <a:cubicBezTo>
                    <a:pt x="1791" y="480"/>
                    <a:pt x="1798" y="480"/>
                    <a:pt x="1806" y="480"/>
                  </a:cubicBezTo>
                  <a:cubicBezTo>
                    <a:pt x="1813" y="480"/>
                    <a:pt x="1813" y="495"/>
                    <a:pt x="1821" y="502"/>
                  </a:cubicBezTo>
                  <a:cubicBezTo>
                    <a:pt x="1828" y="509"/>
                    <a:pt x="1836" y="509"/>
                    <a:pt x="1843" y="509"/>
                  </a:cubicBezTo>
                  <a:cubicBezTo>
                    <a:pt x="1851" y="509"/>
                    <a:pt x="1851" y="502"/>
                    <a:pt x="1858" y="502"/>
                  </a:cubicBezTo>
                  <a:cubicBezTo>
                    <a:pt x="1866" y="487"/>
                    <a:pt x="1873" y="472"/>
                    <a:pt x="1880" y="465"/>
                  </a:cubicBezTo>
                  <a:cubicBezTo>
                    <a:pt x="1880" y="397"/>
                    <a:pt x="1880" y="397"/>
                    <a:pt x="1880" y="397"/>
                  </a:cubicBezTo>
                  <a:cubicBezTo>
                    <a:pt x="1880" y="390"/>
                    <a:pt x="1896" y="382"/>
                    <a:pt x="1896" y="375"/>
                  </a:cubicBezTo>
                  <a:cubicBezTo>
                    <a:pt x="1903" y="360"/>
                    <a:pt x="1903" y="352"/>
                    <a:pt x="1903" y="337"/>
                  </a:cubicBezTo>
                  <a:cubicBezTo>
                    <a:pt x="1910" y="352"/>
                    <a:pt x="1918" y="360"/>
                    <a:pt x="1933" y="367"/>
                  </a:cubicBezTo>
                  <a:cubicBezTo>
                    <a:pt x="1940" y="375"/>
                    <a:pt x="1948" y="390"/>
                    <a:pt x="1956" y="390"/>
                  </a:cubicBezTo>
                  <a:cubicBezTo>
                    <a:pt x="1978" y="390"/>
                    <a:pt x="1993" y="367"/>
                    <a:pt x="2008" y="352"/>
                  </a:cubicBezTo>
                  <a:cubicBezTo>
                    <a:pt x="2008" y="345"/>
                    <a:pt x="2008" y="345"/>
                    <a:pt x="2016" y="337"/>
                  </a:cubicBezTo>
                  <a:cubicBezTo>
                    <a:pt x="2023" y="337"/>
                    <a:pt x="2030" y="337"/>
                    <a:pt x="2038" y="330"/>
                  </a:cubicBezTo>
                  <a:cubicBezTo>
                    <a:pt x="2045" y="330"/>
                    <a:pt x="2053" y="330"/>
                    <a:pt x="2060" y="322"/>
                  </a:cubicBezTo>
                  <a:cubicBezTo>
                    <a:pt x="2075" y="322"/>
                    <a:pt x="2083" y="322"/>
                    <a:pt x="2090" y="315"/>
                  </a:cubicBezTo>
                  <a:cubicBezTo>
                    <a:pt x="2098" y="307"/>
                    <a:pt x="2090" y="292"/>
                    <a:pt x="2090" y="285"/>
                  </a:cubicBezTo>
                  <a:cubicBezTo>
                    <a:pt x="2113" y="285"/>
                    <a:pt x="2120" y="277"/>
                    <a:pt x="2143" y="270"/>
                  </a:cubicBezTo>
                  <a:cubicBezTo>
                    <a:pt x="2173" y="255"/>
                    <a:pt x="2195" y="255"/>
                    <a:pt x="2210" y="232"/>
                  </a:cubicBezTo>
                  <a:cubicBezTo>
                    <a:pt x="2210" y="232"/>
                    <a:pt x="2210" y="225"/>
                    <a:pt x="2210" y="217"/>
                  </a:cubicBezTo>
                  <a:cubicBezTo>
                    <a:pt x="2195" y="210"/>
                    <a:pt x="2180" y="210"/>
                    <a:pt x="2173" y="195"/>
                  </a:cubicBezTo>
                  <a:cubicBezTo>
                    <a:pt x="2165" y="180"/>
                    <a:pt x="2165" y="172"/>
                    <a:pt x="2158" y="157"/>
                  </a:cubicBezTo>
                  <a:cubicBezTo>
                    <a:pt x="2158" y="142"/>
                    <a:pt x="2150" y="135"/>
                    <a:pt x="2150" y="120"/>
                  </a:cubicBezTo>
                  <a:cubicBezTo>
                    <a:pt x="2150" y="112"/>
                    <a:pt x="2158" y="112"/>
                    <a:pt x="2158" y="112"/>
                  </a:cubicBezTo>
                  <a:cubicBezTo>
                    <a:pt x="2173" y="105"/>
                    <a:pt x="2180" y="97"/>
                    <a:pt x="2188" y="97"/>
                  </a:cubicBezTo>
                  <a:cubicBezTo>
                    <a:pt x="2218" y="97"/>
                    <a:pt x="2233" y="127"/>
                    <a:pt x="2263" y="127"/>
                  </a:cubicBezTo>
                  <a:cubicBezTo>
                    <a:pt x="2278" y="127"/>
                    <a:pt x="2285" y="120"/>
                    <a:pt x="2300" y="120"/>
                  </a:cubicBezTo>
                  <a:lnTo>
                    <a:pt x="2308" y="135"/>
                  </a:lnTo>
                  <a:lnTo>
                    <a:pt x="2308" y="135"/>
                  </a:lnTo>
                  <a:cubicBezTo>
                    <a:pt x="2308" y="157"/>
                    <a:pt x="2308" y="172"/>
                    <a:pt x="2315" y="195"/>
                  </a:cubicBezTo>
                  <a:cubicBezTo>
                    <a:pt x="2330" y="195"/>
                    <a:pt x="2338" y="195"/>
                    <a:pt x="2360" y="195"/>
                  </a:cubicBezTo>
                  <a:cubicBezTo>
                    <a:pt x="2353" y="202"/>
                    <a:pt x="2353" y="210"/>
                    <a:pt x="2353" y="225"/>
                  </a:cubicBezTo>
                  <a:cubicBezTo>
                    <a:pt x="2353" y="255"/>
                    <a:pt x="2360" y="285"/>
                    <a:pt x="2383" y="307"/>
                  </a:cubicBezTo>
                  <a:cubicBezTo>
                    <a:pt x="2390" y="300"/>
                    <a:pt x="2398" y="292"/>
                    <a:pt x="2398" y="285"/>
                  </a:cubicBezTo>
                  <a:cubicBezTo>
                    <a:pt x="2413" y="300"/>
                    <a:pt x="2435" y="307"/>
                    <a:pt x="2435" y="330"/>
                  </a:cubicBezTo>
                  <a:cubicBezTo>
                    <a:pt x="2435" y="345"/>
                    <a:pt x="2420" y="352"/>
                    <a:pt x="2420" y="367"/>
                  </a:cubicBezTo>
                  <a:cubicBezTo>
                    <a:pt x="2420" y="397"/>
                    <a:pt x="2465" y="405"/>
                    <a:pt x="2465" y="435"/>
                  </a:cubicBezTo>
                  <a:cubicBezTo>
                    <a:pt x="2465" y="442"/>
                    <a:pt x="2458" y="450"/>
                    <a:pt x="2458" y="465"/>
                  </a:cubicBezTo>
                  <a:cubicBezTo>
                    <a:pt x="2458" y="480"/>
                    <a:pt x="2465" y="487"/>
                    <a:pt x="2465" y="509"/>
                  </a:cubicBezTo>
                  <a:cubicBezTo>
                    <a:pt x="2465" y="525"/>
                    <a:pt x="2458" y="539"/>
                    <a:pt x="2458" y="555"/>
                  </a:cubicBezTo>
                  <a:cubicBezTo>
                    <a:pt x="2450" y="585"/>
                    <a:pt x="2465" y="599"/>
                    <a:pt x="2458" y="622"/>
                  </a:cubicBezTo>
                  <a:cubicBezTo>
                    <a:pt x="2450" y="637"/>
                    <a:pt x="2435" y="644"/>
                    <a:pt x="2428" y="652"/>
                  </a:cubicBezTo>
                  <a:cubicBezTo>
                    <a:pt x="2443" y="682"/>
                    <a:pt x="2458" y="704"/>
                    <a:pt x="2458" y="734"/>
                  </a:cubicBezTo>
                  <a:lnTo>
                    <a:pt x="2458" y="734"/>
                  </a:lnTo>
                  <a:cubicBezTo>
                    <a:pt x="2495" y="734"/>
                    <a:pt x="2518" y="734"/>
                    <a:pt x="2548" y="749"/>
                  </a:cubicBezTo>
                  <a:cubicBezTo>
                    <a:pt x="2555" y="742"/>
                    <a:pt x="2555" y="742"/>
                    <a:pt x="2563" y="742"/>
                  </a:cubicBezTo>
                  <a:cubicBezTo>
                    <a:pt x="2563" y="727"/>
                    <a:pt x="2563" y="719"/>
                    <a:pt x="2570" y="712"/>
                  </a:cubicBezTo>
                  <a:cubicBezTo>
                    <a:pt x="2585" y="712"/>
                    <a:pt x="2592" y="712"/>
                    <a:pt x="2600" y="712"/>
                  </a:cubicBezTo>
                  <a:cubicBezTo>
                    <a:pt x="2608" y="734"/>
                    <a:pt x="2615" y="749"/>
                    <a:pt x="2630" y="772"/>
                  </a:cubicBezTo>
                  <a:cubicBezTo>
                    <a:pt x="2638" y="794"/>
                    <a:pt x="2660" y="794"/>
                    <a:pt x="2668" y="817"/>
                  </a:cubicBezTo>
                  <a:cubicBezTo>
                    <a:pt x="2675" y="824"/>
                    <a:pt x="2675" y="839"/>
                    <a:pt x="2682" y="847"/>
                  </a:cubicBezTo>
                  <a:cubicBezTo>
                    <a:pt x="2682" y="847"/>
                    <a:pt x="2698" y="847"/>
                    <a:pt x="2705" y="847"/>
                  </a:cubicBezTo>
                  <a:cubicBezTo>
                    <a:pt x="2728" y="847"/>
                    <a:pt x="2742" y="862"/>
                    <a:pt x="2765" y="877"/>
                  </a:cubicBezTo>
                  <a:lnTo>
                    <a:pt x="2765" y="877"/>
                  </a:lnTo>
                  <a:cubicBezTo>
                    <a:pt x="2780" y="899"/>
                    <a:pt x="2787" y="907"/>
                    <a:pt x="2802" y="929"/>
                  </a:cubicBezTo>
                  <a:cubicBezTo>
                    <a:pt x="2802" y="944"/>
                    <a:pt x="2802" y="952"/>
                    <a:pt x="2810" y="967"/>
                  </a:cubicBezTo>
                  <a:cubicBezTo>
                    <a:pt x="2817" y="967"/>
                    <a:pt x="2817" y="967"/>
                    <a:pt x="2825" y="974"/>
                  </a:cubicBezTo>
                  <a:cubicBezTo>
                    <a:pt x="2832" y="989"/>
                    <a:pt x="2840" y="1012"/>
                    <a:pt x="2847" y="1019"/>
                  </a:cubicBezTo>
                  <a:lnTo>
                    <a:pt x="2847" y="1019"/>
                  </a:lnTo>
                  <a:cubicBezTo>
                    <a:pt x="2840" y="1026"/>
                    <a:pt x="2832" y="1026"/>
                    <a:pt x="2817" y="1034"/>
                  </a:cubicBezTo>
                  <a:cubicBezTo>
                    <a:pt x="2802" y="1042"/>
                    <a:pt x="2795" y="1049"/>
                    <a:pt x="2772" y="1049"/>
                  </a:cubicBezTo>
                  <a:cubicBezTo>
                    <a:pt x="2765" y="1049"/>
                    <a:pt x="2765" y="1042"/>
                    <a:pt x="2757" y="1034"/>
                  </a:cubicBezTo>
                  <a:cubicBezTo>
                    <a:pt x="2750" y="1072"/>
                    <a:pt x="2742" y="1094"/>
                    <a:pt x="2742" y="1132"/>
                  </a:cubicBezTo>
                  <a:cubicBezTo>
                    <a:pt x="2735" y="1162"/>
                    <a:pt x="2735" y="1176"/>
                    <a:pt x="2728" y="1199"/>
                  </a:cubicBezTo>
                  <a:cubicBezTo>
                    <a:pt x="2720" y="1214"/>
                    <a:pt x="2720" y="1229"/>
                    <a:pt x="2705" y="1251"/>
                  </a:cubicBezTo>
                  <a:cubicBezTo>
                    <a:pt x="2690" y="1296"/>
                    <a:pt x="2668" y="1311"/>
                    <a:pt x="2645" y="1356"/>
                  </a:cubicBezTo>
                  <a:cubicBezTo>
                    <a:pt x="2622" y="1379"/>
                    <a:pt x="2615" y="1394"/>
                    <a:pt x="2600" y="1416"/>
                  </a:cubicBezTo>
                  <a:cubicBezTo>
                    <a:pt x="2585" y="1431"/>
                    <a:pt x="2578" y="1439"/>
                    <a:pt x="2570" y="1461"/>
                  </a:cubicBezTo>
                  <a:cubicBezTo>
                    <a:pt x="2608" y="1566"/>
                    <a:pt x="2608" y="1566"/>
                    <a:pt x="2608" y="1566"/>
                  </a:cubicBezTo>
                  <a:cubicBezTo>
                    <a:pt x="2585" y="1604"/>
                    <a:pt x="2585" y="1604"/>
                    <a:pt x="2585" y="1604"/>
                  </a:cubicBezTo>
                  <a:cubicBezTo>
                    <a:pt x="2608" y="1611"/>
                    <a:pt x="2622" y="1619"/>
                    <a:pt x="2645" y="1619"/>
                  </a:cubicBezTo>
                  <a:cubicBezTo>
                    <a:pt x="2668" y="1619"/>
                    <a:pt x="2682" y="1619"/>
                    <a:pt x="2705" y="1626"/>
                  </a:cubicBezTo>
                  <a:cubicBezTo>
                    <a:pt x="2712" y="1634"/>
                    <a:pt x="2712" y="1649"/>
                    <a:pt x="2720" y="1649"/>
                  </a:cubicBezTo>
                  <a:cubicBezTo>
                    <a:pt x="2735" y="1656"/>
                    <a:pt x="2750" y="1664"/>
                    <a:pt x="2765" y="1671"/>
                  </a:cubicBezTo>
                  <a:cubicBezTo>
                    <a:pt x="2787" y="1686"/>
                    <a:pt x="2802" y="1701"/>
                    <a:pt x="2825" y="1709"/>
                  </a:cubicBezTo>
                  <a:cubicBezTo>
                    <a:pt x="2862" y="1724"/>
                    <a:pt x="2877" y="1731"/>
                    <a:pt x="2915" y="1738"/>
                  </a:cubicBezTo>
                  <a:cubicBezTo>
                    <a:pt x="2945" y="1754"/>
                    <a:pt x="2967" y="1754"/>
                    <a:pt x="2990" y="1776"/>
                  </a:cubicBezTo>
                  <a:cubicBezTo>
                    <a:pt x="2997" y="1791"/>
                    <a:pt x="2997" y="1798"/>
                    <a:pt x="3005" y="1806"/>
                  </a:cubicBezTo>
                  <a:cubicBezTo>
                    <a:pt x="3012" y="1828"/>
                    <a:pt x="3020" y="1844"/>
                    <a:pt x="3020" y="1866"/>
                  </a:cubicBezTo>
                  <a:cubicBezTo>
                    <a:pt x="3020" y="1896"/>
                    <a:pt x="3020" y="1911"/>
                    <a:pt x="3012" y="1933"/>
                  </a:cubicBezTo>
                  <a:cubicBezTo>
                    <a:pt x="3005" y="1948"/>
                    <a:pt x="2990" y="1948"/>
                    <a:pt x="2990" y="1956"/>
                  </a:cubicBezTo>
                  <a:cubicBezTo>
                    <a:pt x="2982" y="1963"/>
                    <a:pt x="2982" y="1971"/>
                    <a:pt x="2982" y="1986"/>
                  </a:cubicBezTo>
                  <a:cubicBezTo>
                    <a:pt x="2982" y="2016"/>
                    <a:pt x="2990" y="2031"/>
                    <a:pt x="3005" y="2061"/>
                  </a:cubicBezTo>
                  <a:cubicBezTo>
                    <a:pt x="2975" y="2076"/>
                    <a:pt x="2952" y="2083"/>
                    <a:pt x="2915" y="2083"/>
                  </a:cubicBezTo>
                  <a:cubicBezTo>
                    <a:pt x="2907" y="2083"/>
                    <a:pt x="2907" y="2083"/>
                    <a:pt x="2900" y="2076"/>
                  </a:cubicBezTo>
                  <a:cubicBezTo>
                    <a:pt x="2907" y="2061"/>
                    <a:pt x="2922" y="2053"/>
                    <a:pt x="2922" y="2038"/>
                  </a:cubicBezTo>
                  <a:cubicBezTo>
                    <a:pt x="2870" y="2031"/>
                    <a:pt x="2840" y="2023"/>
                    <a:pt x="2787" y="2023"/>
                  </a:cubicBezTo>
                  <a:cubicBezTo>
                    <a:pt x="2780" y="2023"/>
                    <a:pt x="2772" y="2031"/>
                    <a:pt x="2765" y="2031"/>
                  </a:cubicBezTo>
                  <a:cubicBezTo>
                    <a:pt x="2772" y="2016"/>
                    <a:pt x="2772" y="2008"/>
                    <a:pt x="2765" y="1993"/>
                  </a:cubicBezTo>
                  <a:cubicBezTo>
                    <a:pt x="2705" y="2016"/>
                    <a:pt x="2690" y="2076"/>
                    <a:pt x="2630" y="2091"/>
                  </a:cubicBezTo>
                  <a:cubicBezTo>
                    <a:pt x="2622" y="2068"/>
                    <a:pt x="2622" y="2068"/>
                    <a:pt x="2622" y="2068"/>
                  </a:cubicBezTo>
                  <a:cubicBezTo>
                    <a:pt x="2608" y="2076"/>
                    <a:pt x="2600" y="2076"/>
                    <a:pt x="2585" y="2091"/>
                  </a:cubicBezTo>
                  <a:cubicBezTo>
                    <a:pt x="2578" y="2098"/>
                    <a:pt x="2578" y="2113"/>
                    <a:pt x="2570" y="2113"/>
                  </a:cubicBezTo>
                  <a:cubicBezTo>
                    <a:pt x="2548" y="2121"/>
                    <a:pt x="2540" y="2113"/>
                    <a:pt x="2518" y="2113"/>
                  </a:cubicBezTo>
                  <a:cubicBezTo>
                    <a:pt x="2480" y="2113"/>
                    <a:pt x="2473" y="2136"/>
                    <a:pt x="2443" y="2151"/>
                  </a:cubicBezTo>
                  <a:cubicBezTo>
                    <a:pt x="2428" y="2158"/>
                    <a:pt x="2420" y="2166"/>
                    <a:pt x="2405" y="2173"/>
                  </a:cubicBezTo>
                  <a:cubicBezTo>
                    <a:pt x="2383" y="2166"/>
                    <a:pt x="2383" y="2166"/>
                    <a:pt x="2383" y="2166"/>
                  </a:cubicBezTo>
                  <a:cubicBezTo>
                    <a:pt x="2368" y="2181"/>
                    <a:pt x="2360" y="2188"/>
                    <a:pt x="2360" y="2203"/>
                  </a:cubicBezTo>
                  <a:cubicBezTo>
                    <a:pt x="2353" y="2218"/>
                    <a:pt x="2360" y="2233"/>
                    <a:pt x="2353" y="2241"/>
                  </a:cubicBezTo>
                  <a:cubicBezTo>
                    <a:pt x="2345" y="2263"/>
                    <a:pt x="2330" y="2271"/>
                    <a:pt x="2323" y="2293"/>
                  </a:cubicBezTo>
                  <a:cubicBezTo>
                    <a:pt x="2323" y="2301"/>
                    <a:pt x="2323" y="2315"/>
                    <a:pt x="2315" y="2315"/>
                  </a:cubicBezTo>
                  <a:cubicBezTo>
                    <a:pt x="2308" y="2323"/>
                    <a:pt x="2300" y="2331"/>
                    <a:pt x="2285" y="2331"/>
                  </a:cubicBezTo>
                  <a:cubicBezTo>
                    <a:pt x="2278" y="2331"/>
                    <a:pt x="2270" y="2315"/>
                    <a:pt x="2263" y="2315"/>
                  </a:cubicBezTo>
                  <a:cubicBezTo>
                    <a:pt x="2255" y="2315"/>
                    <a:pt x="2248" y="2323"/>
                    <a:pt x="2240" y="2323"/>
                  </a:cubicBezTo>
                  <a:cubicBezTo>
                    <a:pt x="2240" y="2345"/>
                    <a:pt x="2240" y="2345"/>
                    <a:pt x="2240" y="2345"/>
                  </a:cubicBezTo>
                  <a:cubicBezTo>
                    <a:pt x="2240" y="2361"/>
                    <a:pt x="2255" y="2368"/>
                    <a:pt x="2263" y="2383"/>
                  </a:cubicBezTo>
                  <a:cubicBezTo>
                    <a:pt x="2278" y="2420"/>
                    <a:pt x="2278" y="2435"/>
                    <a:pt x="2285" y="2473"/>
                  </a:cubicBezTo>
                  <a:cubicBezTo>
                    <a:pt x="2278" y="2473"/>
                    <a:pt x="2278" y="2480"/>
                    <a:pt x="2270" y="2480"/>
                  </a:cubicBezTo>
                  <a:cubicBezTo>
                    <a:pt x="2263" y="2480"/>
                    <a:pt x="2255" y="2473"/>
                    <a:pt x="2248" y="2473"/>
                  </a:cubicBezTo>
                  <a:cubicBezTo>
                    <a:pt x="2240" y="2495"/>
                    <a:pt x="2233" y="2510"/>
                    <a:pt x="2210" y="2533"/>
                  </a:cubicBezTo>
                  <a:cubicBezTo>
                    <a:pt x="2203" y="2540"/>
                    <a:pt x="2203" y="2555"/>
                    <a:pt x="2188" y="2563"/>
                  </a:cubicBezTo>
                  <a:cubicBezTo>
                    <a:pt x="2180" y="2563"/>
                    <a:pt x="2165" y="2555"/>
                    <a:pt x="2150" y="2563"/>
                  </a:cubicBezTo>
                  <a:cubicBezTo>
                    <a:pt x="2143" y="2570"/>
                    <a:pt x="2143" y="2578"/>
                    <a:pt x="2135" y="2585"/>
                  </a:cubicBezTo>
                  <a:cubicBezTo>
                    <a:pt x="2128" y="2593"/>
                    <a:pt x="2128" y="2593"/>
                    <a:pt x="2120" y="2593"/>
                  </a:cubicBezTo>
                  <a:cubicBezTo>
                    <a:pt x="2090" y="2615"/>
                    <a:pt x="2090" y="2645"/>
                    <a:pt x="2075" y="2675"/>
                  </a:cubicBezTo>
                  <a:cubicBezTo>
                    <a:pt x="2045" y="2705"/>
                    <a:pt x="2038" y="2728"/>
                    <a:pt x="2023" y="2773"/>
                  </a:cubicBezTo>
                  <a:cubicBezTo>
                    <a:pt x="2016" y="2795"/>
                    <a:pt x="2000" y="2810"/>
                    <a:pt x="1993" y="2833"/>
                  </a:cubicBezTo>
                  <a:cubicBezTo>
                    <a:pt x="1978" y="2855"/>
                    <a:pt x="1978" y="2870"/>
                    <a:pt x="1970" y="2893"/>
                  </a:cubicBezTo>
                  <a:cubicBezTo>
                    <a:pt x="1963" y="2908"/>
                    <a:pt x="1956" y="2915"/>
                    <a:pt x="1948" y="2930"/>
                  </a:cubicBezTo>
                  <a:cubicBezTo>
                    <a:pt x="1933" y="2967"/>
                    <a:pt x="1926" y="2990"/>
                    <a:pt x="1918" y="3020"/>
                  </a:cubicBezTo>
                  <a:cubicBezTo>
                    <a:pt x="1903" y="3057"/>
                    <a:pt x="1880" y="3080"/>
                    <a:pt x="1843" y="3095"/>
                  </a:cubicBezTo>
                  <a:cubicBezTo>
                    <a:pt x="1836" y="3102"/>
                    <a:pt x="1821" y="3110"/>
                    <a:pt x="1806" y="3117"/>
                  </a:cubicBezTo>
                  <a:cubicBezTo>
                    <a:pt x="1798" y="3125"/>
                    <a:pt x="1783" y="3132"/>
                    <a:pt x="1776" y="3140"/>
                  </a:cubicBezTo>
                  <a:cubicBezTo>
                    <a:pt x="1768" y="3147"/>
                    <a:pt x="1768" y="3162"/>
                    <a:pt x="1761" y="3170"/>
                  </a:cubicBezTo>
                  <a:cubicBezTo>
                    <a:pt x="1738" y="3185"/>
                    <a:pt x="1723" y="3155"/>
                    <a:pt x="1701" y="3147"/>
                  </a:cubicBezTo>
                  <a:cubicBezTo>
                    <a:pt x="1678" y="3140"/>
                    <a:pt x="1671" y="3140"/>
                    <a:pt x="1648" y="3132"/>
                  </a:cubicBezTo>
                  <a:cubicBezTo>
                    <a:pt x="1596" y="3117"/>
                    <a:pt x="1566" y="3117"/>
                    <a:pt x="1513" y="3102"/>
                  </a:cubicBezTo>
                  <a:cubicBezTo>
                    <a:pt x="1446" y="3087"/>
                    <a:pt x="1416" y="3073"/>
                    <a:pt x="1349" y="3043"/>
                  </a:cubicBezTo>
                  <a:cubicBezTo>
                    <a:pt x="1319" y="3035"/>
                    <a:pt x="1289" y="3020"/>
                    <a:pt x="1281" y="2990"/>
                  </a:cubicBezTo>
                  <a:cubicBezTo>
                    <a:pt x="1281" y="2967"/>
                    <a:pt x="1289" y="2953"/>
                    <a:pt x="1274" y="2937"/>
                  </a:cubicBezTo>
                  <a:cubicBezTo>
                    <a:pt x="1266" y="2930"/>
                    <a:pt x="1259" y="2937"/>
                    <a:pt x="1251" y="2930"/>
                  </a:cubicBezTo>
                  <a:cubicBezTo>
                    <a:pt x="1244" y="2930"/>
                    <a:pt x="1244" y="2923"/>
                    <a:pt x="1236" y="2923"/>
                  </a:cubicBezTo>
                  <a:cubicBezTo>
                    <a:pt x="1244" y="2900"/>
                    <a:pt x="1236" y="2885"/>
                    <a:pt x="1244" y="2863"/>
                  </a:cubicBezTo>
                  <a:cubicBezTo>
                    <a:pt x="1266" y="2863"/>
                    <a:pt x="1289" y="2863"/>
                    <a:pt x="1311" y="2848"/>
                  </a:cubicBezTo>
                  <a:cubicBezTo>
                    <a:pt x="1281" y="2810"/>
                    <a:pt x="1244" y="2803"/>
                    <a:pt x="1199" y="2788"/>
                  </a:cubicBezTo>
                  <a:cubicBezTo>
                    <a:pt x="1176" y="2773"/>
                    <a:pt x="1161" y="2765"/>
                    <a:pt x="1139" y="2750"/>
                  </a:cubicBezTo>
                  <a:cubicBezTo>
                    <a:pt x="1101" y="2728"/>
                    <a:pt x="1086" y="2713"/>
                    <a:pt x="1049" y="2690"/>
                  </a:cubicBezTo>
                  <a:cubicBezTo>
                    <a:pt x="1034" y="2683"/>
                    <a:pt x="1019" y="2675"/>
                    <a:pt x="1011" y="2660"/>
                  </a:cubicBezTo>
                  <a:cubicBezTo>
                    <a:pt x="1004" y="2638"/>
                    <a:pt x="1004" y="2623"/>
                    <a:pt x="1004" y="2600"/>
                  </a:cubicBezTo>
                  <a:cubicBezTo>
                    <a:pt x="981" y="2600"/>
                    <a:pt x="981" y="2600"/>
                    <a:pt x="981" y="2600"/>
                  </a:cubicBezTo>
                  <a:cubicBezTo>
                    <a:pt x="959" y="2600"/>
                    <a:pt x="951" y="2608"/>
                    <a:pt x="929" y="2615"/>
                  </a:cubicBezTo>
                  <a:cubicBezTo>
                    <a:pt x="929" y="2608"/>
                    <a:pt x="921" y="2600"/>
                    <a:pt x="921" y="2593"/>
                  </a:cubicBezTo>
                  <a:cubicBezTo>
                    <a:pt x="921" y="2563"/>
                    <a:pt x="929" y="2548"/>
                    <a:pt x="936" y="2518"/>
                  </a:cubicBezTo>
                  <a:cubicBezTo>
                    <a:pt x="936" y="2510"/>
                    <a:pt x="944" y="2503"/>
                    <a:pt x="944" y="2495"/>
                  </a:cubicBezTo>
                  <a:cubicBezTo>
                    <a:pt x="944" y="2473"/>
                    <a:pt x="921" y="2465"/>
                    <a:pt x="921" y="2443"/>
                  </a:cubicBezTo>
                  <a:cubicBezTo>
                    <a:pt x="921" y="2405"/>
                    <a:pt x="944" y="2383"/>
                    <a:pt x="959" y="2345"/>
                  </a:cubicBezTo>
                  <a:cubicBezTo>
                    <a:pt x="974" y="2301"/>
                    <a:pt x="989" y="2263"/>
                    <a:pt x="1034" y="2248"/>
                  </a:cubicBezTo>
                  <a:cubicBezTo>
                    <a:pt x="1026" y="2233"/>
                    <a:pt x="1019" y="2218"/>
                    <a:pt x="1019" y="2203"/>
                  </a:cubicBezTo>
                  <a:cubicBezTo>
                    <a:pt x="1019" y="2196"/>
                    <a:pt x="1019" y="2196"/>
                    <a:pt x="1019" y="2196"/>
                  </a:cubicBezTo>
                  <a:cubicBezTo>
                    <a:pt x="1019" y="2181"/>
                    <a:pt x="1026" y="2181"/>
                    <a:pt x="1026" y="2166"/>
                  </a:cubicBezTo>
                  <a:cubicBezTo>
                    <a:pt x="1026" y="2136"/>
                    <a:pt x="996" y="2121"/>
                    <a:pt x="966" y="2106"/>
                  </a:cubicBezTo>
                  <a:cubicBezTo>
                    <a:pt x="959" y="2106"/>
                    <a:pt x="959" y="2091"/>
                    <a:pt x="944" y="2083"/>
                  </a:cubicBezTo>
                  <a:cubicBezTo>
                    <a:pt x="929" y="2083"/>
                    <a:pt x="921" y="2076"/>
                    <a:pt x="914" y="2068"/>
                  </a:cubicBezTo>
                  <a:cubicBezTo>
                    <a:pt x="929" y="2038"/>
                    <a:pt x="959" y="2038"/>
                    <a:pt x="996" y="2023"/>
                  </a:cubicBezTo>
                  <a:cubicBezTo>
                    <a:pt x="1011" y="2016"/>
                    <a:pt x="1026" y="2008"/>
                    <a:pt x="1041" y="1993"/>
                  </a:cubicBezTo>
                  <a:cubicBezTo>
                    <a:pt x="1064" y="1986"/>
                    <a:pt x="1079" y="1978"/>
                    <a:pt x="1094" y="1963"/>
                  </a:cubicBezTo>
                  <a:cubicBezTo>
                    <a:pt x="1131" y="1941"/>
                    <a:pt x="1154" y="1926"/>
                    <a:pt x="1176" y="1896"/>
                  </a:cubicBezTo>
                  <a:cubicBezTo>
                    <a:pt x="1199" y="1866"/>
                    <a:pt x="1221" y="1851"/>
                    <a:pt x="1236" y="1821"/>
                  </a:cubicBezTo>
                  <a:cubicBezTo>
                    <a:pt x="1251" y="1798"/>
                    <a:pt x="1251" y="1791"/>
                    <a:pt x="1266" y="1768"/>
                  </a:cubicBezTo>
                  <a:cubicBezTo>
                    <a:pt x="1281" y="1746"/>
                    <a:pt x="1296" y="1738"/>
                    <a:pt x="1311" y="1709"/>
                  </a:cubicBezTo>
                  <a:cubicBezTo>
                    <a:pt x="1326" y="1671"/>
                    <a:pt x="1333" y="1649"/>
                    <a:pt x="1333" y="1611"/>
                  </a:cubicBezTo>
                  <a:cubicBezTo>
                    <a:pt x="1333" y="1596"/>
                    <a:pt x="1326" y="1581"/>
                    <a:pt x="1311" y="1566"/>
                  </a:cubicBezTo>
                  <a:cubicBezTo>
                    <a:pt x="1311" y="1559"/>
                    <a:pt x="1304" y="1566"/>
                    <a:pt x="1304" y="1559"/>
                  </a:cubicBezTo>
                  <a:cubicBezTo>
                    <a:pt x="1304" y="1544"/>
                    <a:pt x="1304" y="1536"/>
                    <a:pt x="1296" y="1521"/>
                  </a:cubicBezTo>
                  <a:cubicBezTo>
                    <a:pt x="1289" y="1506"/>
                    <a:pt x="1274" y="1506"/>
                    <a:pt x="1259" y="1499"/>
                  </a:cubicBezTo>
                  <a:cubicBezTo>
                    <a:pt x="1244" y="1499"/>
                    <a:pt x="1236" y="1491"/>
                    <a:pt x="1221" y="1491"/>
                  </a:cubicBezTo>
                  <a:cubicBezTo>
                    <a:pt x="1191" y="1499"/>
                    <a:pt x="1176" y="1506"/>
                    <a:pt x="1139" y="1514"/>
                  </a:cubicBezTo>
                  <a:cubicBezTo>
                    <a:pt x="1124" y="1514"/>
                    <a:pt x="1109" y="1514"/>
                    <a:pt x="1094" y="1529"/>
                  </a:cubicBezTo>
                  <a:cubicBezTo>
                    <a:pt x="1071" y="1536"/>
                    <a:pt x="1056" y="1544"/>
                    <a:pt x="1026" y="1551"/>
                  </a:cubicBezTo>
                  <a:cubicBezTo>
                    <a:pt x="1004" y="1559"/>
                    <a:pt x="989" y="1574"/>
                    <a:pt x="959" y="1574"/>
                  </a:cubicBezTo>
                  <a:cubicBezTo>
                    <a:pt x="921" y="1574"/>
                    <a:pt x="899" y="1566"/>
                    <a:pt x="869" y="1559"/>
                  </a:cubicBezTo>
                  <a:cubicBezTo>
                    <a:pt x="839" y="1559"/>
                    <a:pt x="824" y="1551"/>
                    <a:pt x="801" y="1544"/>
                  </a:cubicBezTo>
                  <a:lnTo>
                    <a:pt x="794" y="1536"/>
                  </a:lnTo>
                  <a:cubicBezTo>
                    <a:pt x="779" y="1529"/>
                    <a:pt x="771" y="1536"/>
                    <a:pt x="764" y="1529"/>
                  </a:cubicBezTo>
                  <a:cubicBezTo>
                    <a:pt x="756" y="1529"/>
                    <a:pt x="756" y="1521"/>
                    <a:pt x="749" y="1514"/>
                  </a:cubicBezTo>
                  <a:cubicBezTo>
                    <a:pt x="741" y="1514"/>
                    <a:pt x="734" y="1506"/>
                    <a:pt x="727" y="1506"/>
                  </a:cubicBezTo>
                  <a:cubicBezTo>
                    <a:pt x="674" y="1476"/>
                    <a:pt x="659" y="1431"/>
                    <a:pt x="599" y="1416"/>
                  </a:cubicBezTo>
                  <a:cubicBezTo>
                    <a:pt x="577" y="1401"/>
                    <a:pt x="562" y="1401"/>
                    <a:pt x="539" y="1394"/>
                  </a:cubicBezTo>
                  <a:cubicBezTo>
                    <a:pt x="524" y="1386"/>
                    <a:pt x="509" y="1386"/>
                    <a:pt x="502" y="1379"/>
                  </a:cubicBezTo>
                  <a:cubicBezTo>
                    <a:pt x="494" y="1371"/>
                    <a:pt x="487" y="1356"/>
                    <a:pt x="472" y="1356"/>
                  </a:cubicBezTo>
                  <a:cubicBezTo>
                    <a:pt x="449" y="1356"/>
                    <a:pt x="434" y="1379"/>
                    <a:pt x="412" y="1379"/>
                  </a:cubicBezTo>
                  <a:cubicBezTo>
                    <a:pt x="382" y="1386"/>
                    <a:pt x="359" y="1379"/>
                    <a:pt x="329" y="1379"/>
                  </a:cubicBezTo>
                  <a:cubicBezTo>
                    <a:pt x="299" y="1379"/>
                    <a:pt x="277" y="1386"/>
                    <a:pt x="239" y="1394"/>
                  </a:cubicBezTo>
                  <a:cubicBezTo>
                    <a:pt x="232" y="1401"/>
                    <a:pt x="217" y="1409"/>
                    <a:pt x="202" y="1416"/>
                  </a:cubicBezTo>
                  <a:cubicBezTo>
                    <a:pt x="194" y="1416"/>
                    <a:pt x="194" y="1424"/>
                    <a:pt x="187" y="1424"/>
                  </a:cubicBezTo>
                  <a:cubicBezTo>
                    <a:pt x="172" y="1424"/>
                    <a:pt x="172" y="1416"/>
                    <a:pt x="157" y="1416"/>
                  </a:cubicBezTo>
                  <a:cubicBezTo>
                    <a:pt x="127" y="1416"/>
                    <a:pt x="112" y="1431"/>
                    <a:pt x="90" y="1446"/>
                  </a:cubicBezTo>
                  <a:cubicBezTo>
                    <a:pt x="90" y="1446"/>
                    <a:pt x="82" y="1446"/>
                    <a:pt x="82" y="1454"/>
                  </a:cubicBezTo>
                  <a:lnTo>
                    <a:pt x="82" y="1454"/>
                  </a:lnTo>
                  <a:cubicBezTo>
                    <a:pt x="74" y="1439"/>
                    <a:pt x="74" y="1431"/>
                    <a:pt x="74" y="1416"/>
                  </a:cubicBezTo>
                  <a:cubicBezTo>
                    <a:pt x="74" y="1401"/>
                    <a:pt x="82" y="1394"/>
                    <a:pt x="82" y="1379"/>
                  </a:cubicBezTo>
                  <a:cubicBezTo>
                    <a:pt x="82" y="1371"/>
                    <a:pt x="67" y="1364"/>
                    <a:pt x="67" y="1356"/>
                  </a:cubicBezTo>
                  <a:cubicBezTo>
                    <a:pt x="60" y="1349"/>
                    <a:pt x="52" y="1341"/>
                    <a:pt x="52" y="1334"/>
                  </a:cubicBezTo>
                  <a:cubicBezTo>
                    <a:pt x="37" y="1319"/>
                    <a:pt x="30" y="1319"/>
                    <a:pt x="15" y="1304"/>
                  </a:cubicBezTo>
                  <a:cubicBezTo>
                    <a:pt x="7" y="1304"/>
                    <a:pt x="0" y="1304"/>
                    <a:pt x="0" y="1296"/>
                  </a:cubicBezTo>
                  <a:cubicBezTo>
                    <a:pt x="0" y="1266"/>
                    <a:pt x="0" y="1251"/>
                    <a:pt x="15" y="1221"/>
                  </a:cubicBezTo>
                  <a:cubicBezTo>
                    <a:pt x="15" y="1206"/>
                    <a:pt x="30" y="1199"/>
                    <a:pt x="30" y="1184"/>
                  </a:cubicBezTo>
                  <a:cubicBezTo>
                    <a:pt x="30" y="1162"/>
                    <a:pt x="7" y="1154"/>
                    <a:pt x="7" y="1132"/>
                  </a:cubicBezTo>
                  <a:cubicBezTo>
                    <a:pt x="7" y="1116"/>
                    <a:pt x="15" y="1102"/>
                    <a:pt x="15" y="1086"/>
                  </a:cubicBezTo>
                  <a:cubicBezTo>
                    <a:pt x="15" y="1072"/>
                    <a:pt x="15" y="1064"/>
                    <a:pt x="15" y="1049"/>
                  </a:cubicBezTo>
                  <a:cubicBezTo>
                    <a:pt x="15" y="1034"/>
                    <a:pt x="22" y="1034"/>
                    <a:pt x="22" y="1019"/>
                  </a:cubicBezTo>
                  <a:cubicBezTo>
                    <a:pt x="22" y="1012"/>
                    <a:pt x="22" y="1004"/>
                    <a:pt x="22" y="997"/>
                  </a:cubicBezTo>
                  <a:cubicBezTo>
                    <a:pt x="30" y="974"/>
                    <a:pt x="44" y="959"/>
                    <a:pt x="60" y="944"/>
                  </a:cubicBezTo>
                  <a:cubicBezTo>
                    <a:pt x="74" y="937"/>
                    <a:pt x="90" y="937"/>
                    <a:pt x="97" y="922"/>
                  </a:cubicBezTo>
                  <a:cubicBezTo>
                    <a:pt x="112" y="892"/>
                    <a:pt x="112" y="869"/>
                    <a:pt x="134" y="854"/>
                  </a:cubicBezTo>
                  <a:cubicBezTo>
                    <a:pt x="150" y="847"/>
                    <a:pt x="157" y="839"/>
                    <a:pt x="172" y="832"/>
                  </a:cubicBezTo>
                  <a:cubicBezTo>
                    <a:pt x="172" y="794"/>
                    <a:pt x="172" y="794"/>
                    <a:pt x="172" y="794"/>
                  </a:cubicBezTo>
                  <a:cubicBezTo>
                    <a:pt x="142" y="794"/>
                    <a:pt x="142" y="794"/>
                    <a:pt x="142" y="794"/>
                  </a:cubicBezTo>
                  <a:cubicBezTo>
                    <a:pt x="142" y="787"/>
                    <a:pt x="134" y="779"/>
                    <a:pt x="134" y="772"/>
                  </a:cubicBezTo>
                  <a:cubicBezTo>
                    <a:pt x="134" y="757"/>
                    <a:pt x="150" y="757"/>
                    <a:pt x="157" y="749"/>
                  </a:cubicBezTo>
                  <a:cubicBezTo>
                    <a:pt x="164" y="742"/>
                    <a:pt x="172" y="734"/>
                    <a:pt x="180" y="727"/>
                  </a:cubicBezTo>
                  <a:lnTo>
                    <a:pt x="180" y="727"/>
                  </a:lnTo>
                  <a:cubicBezTo>
                    <a:pt x="187" y="734"/>
                    <a:pt x="187" y="742"/>
                    <a:pt x="202" y="749"/>
                  </a:cubicBezTo>
                  <a:cubicBezTo>
                    <a:pt x="217" y="742"/>
                    <a:pt x="224" y="727"/>
                    <a:pt x="239" y="719"/>
                  </a:cubicBezTo>
                  <a:cubicBezTo>
                    <a:pt x="239" y="719"/>
                    <a:pt x="247" y="719"/>
                    <a:pt x="247" y="712"/>
                  </a:cubicBezTo>
                  <a:cubicBezTo>
                    <a:pt x="262" y="704"/>
                    <a:pt x="269" y="689"/>
                    <a:pt x="277" y="674"/>
                  </a:cubicBezTo>
                  <a:lnTo>
                    <a:pt x="284" y="667"/>
                  </a:lnTo>
                  <a:cubicBezTo>
                    <a:pt x="284" y="637"/>
                    <a:pt x="269" y="622"/>
                    <a:pt x="269" y="592"/>
                  </a:cubicBezTo>
                  <a:cubicBezTo>
                    <a:pt x="269" y="577"/>
                    <a:pt x="269" y="562"/>
                    <a:pt x="262" y="555"/>
                  </a:cubicBezTo>
                  <a:cubicBezTo>
                    <a:pt x="254" y="539"/>
                    <a:pt x="239" y="532"/>
                    <a:pt x="239" y="517"/>
                  </a:cubicBezTo>
                  <a:cubicBezTo>
                    <a:pt x="239" y="472"/>
                    <a:pt x="239" y="472"/>
                    <a:pt x="239" y="472"/>
                  </a:cubicBezTo>
                  <a:cubicBezTo>
                    <a:pt x="239" y="465"/>
                    <a:pt x="247" y="465"/>
                    <a:pt x="247" y="457"/>
                  </a:cubicBezTo>
                  <a:cubicBezTo>
                    <a:pt x="239" y="442"/>
                    <a:pt x="217" y="450"/>
                    <a:pt x="209" y="442"/>
                  </a:cubicBezTo>
                  <a:cubicBezTo>
                    <a:pt x="202" y="435"/>
                    <a:pt x="202" y="427"/>
                    <a:pt x="202" y="420"/>
                  </a:cubicBezTo>
                  <a:cubicBezTo>
                    <a:pt x="194" y="390"/>
                    <a:pt x="187" y="375"/>
                    <a:pt x="172" y="345"/>
                  </a:cubicBezTo>
                  <a:cubicBezTo>
                    <a:pt x="187" y="307"/>
                    <a:pt x="187" y="307"/>
                    <a:pt x="187" y="307"/>
                  </a:cubicBezTo>
                  <a:cubicBezTo>
                    <a:pt x="180" y="285"/>
                    <a:pt x="187" y="270"/>
                    <a:pt x="180" y="255"/>
                  </a:cubicBezTo>
                  <a:cubicBezTo>
                    <a:pt x="172" y="240"/>
                    <a:pt x="164" y="247"/>
                    <a:pt x="150" y="232"/>
                  </a:cubicBezTo>
                  <a:cubicBezTo>
                    <a:pt x="142" y="225"/>
                    <a:pt x="134" y="217"/>
                    <a:pt x="127" y="202"/>
                  </a:cubicBezTo>
                  <a:close/>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296" name="Google Shape;2296;p84"/>
            <p:cNvSpPr/>
            <p:nvPr/>
          </p:nvSpPr>
          <p:spPr>
            <a:xfrm>
              <a:off x="8571915" y="3506475"/>
              <a:ext cx="623579" cy="1271754"/>
            </a:xfrm>
            <a:custGeom>
              <a:rect b="b" l="l" r="r" t="t"/>
              <a:pathLst>
                <a:path extrusionOk="0" h="5718" w="2804">
                  <a:moveTo>
                    <a:pt x="1567" y="5598"/>
                  </a:moveTo>
                  <a:lnTo>
                    <a:pt x="1567" y="5598"/>
                  </a:lnTo>
                  <a:cubicBezTo>
                    <a:pt x="1567" y="5590"/>
                    <a:pt x="1559" y="5582"/>
                    <a:pt x="1552" y="5575"/>
                  </a:cubicBezTo>
                  <a:cubicBezTo>
                    <a:pt x="1529" y="5582"/>
                    <a:pt x="1529" y="5582"/>
                    <a:pt x="1529" y="5582"/>
                  </a:cubicBezTo>
                  <a:cubicBezTo>
                    <a:pt x="1529" y="5605"/>
                    <a:pt x="1529" y="5605"/>
                    <a:pt x="1529" y="5605"/>
                  </a:cubicBezTo>
                  <a:cubicBezTo>
                    <a:pt x="1529" y="5620"/>
                    <a:pt x="1537" y="5620"/>
                    <a:pt x="1544" y="5627"/>
                  </a:cubicBezTo>
                  <a:cubicBezTo>
                    <a:pt x="1552" y="5650"/>
                    <a:pt x="1559" y="5657"/>
                    <a:pt x="1567" y="5680"/>
                  </a:cubicBezTo>
                  <a:cubicBezTo>
                    <a:pt x="1574" y="5702"/>
                    <a:pt x="1597" y="5717"/>
                    <a:pt x="1619" y="5717"/>
                  </a:cubicBezTo>
                  <a:cubicBezTo>
                    <a:pt x="1642" y="5717"/>
                    <a:pt x="1642" y="5702"/>
                    <a:pt x="1642" y="5687"/>
                  </a:cubicBezTo>
                  <a:cubicBezTo>
                    <a:pt x="1642" y="5680"/>
                    <a:pt x="1634" y="5680"/>
                    <a:pt x="1634" y="5672"/>
                  </a:cubicBezTo>
                  <a:cubicBezTo>
                    <a:pt x="1627" y="5657"/>
                    <a:pt x="1619" y="5650"/>
                    <a:pt x="1604" y="5642"/>
                  </a:cubicBezTo>
                  <a:cubicBezTo>
                    <a:pt x="1589" y="5627"/>
                    <a:pt x="1582" y="5612"/>
                    <a:pt x="1567" y="5598"/>
                  </a:cubicBezTo>
                  <a:close/>
                  <a:moveTo>
                    <a:pt x="1357" y="4571"/>
                  </a:moveTo>
                  <a:lnTo>
                    <a:pt x="1357" y="4571"/>
                  </a:lnTo>
                  <a:cubicBezTo>
                    <a:pt x="1349" y="4571"/>
                    <a:pt x="1349" y="4571"/>
                    <a:pt x="1342" y="4578"/>
                  </a:cubicBezTo>
                  <a:cubicBezTo>
                    <a:pt x="1342" y="4586"/>
                    <a:pt x="1334" y="4593"/>
                    <a:pt x="1334" y="4601"/>
                  </a:cubicBezTo>
                  <a:cubicBezTo>
                    <a:pt x="1334" y="4616"/>
                    <a:pt x="1349" y="4631"/>
                    <a:pt x="1364" y="4631"/>
                  </a:cubicBezTo>
                  <a:cubicBezTo>
                    <a:pt x="1379" y="4631"/>
                    <a:pt x="1394" y="4631"/>
                    <a:pt x="1394" y="4616"/>
                  </a:cubicBezTo>
                  <a:cubicBezTo>
                    <a:pt x="1394" y="4608"/>
                    <a:pt x="1387" y="4608"/>
                    <a:pt x="1387" y="4601"/>
                  </a:cubicBezTo>
                  <a:cubicBezTo>
                    <a:pt x="1379" y="4593"/>
                    <a:pt x="1364" y="4578"/>
                    <a:pt x="1357" y="4571"/>
                  </a:cubicBezTo>
                  <a:close/>
                  <a:moveTo>
                    <a:pt x="1222" y="4331"/>
                  </a:moveTo>
                  <a:lnTo>
                    <a:pt x="1222" y="4331"/>
                  </a:lnTo>
                  <a:cubicBezTo>
                    <a:pt x="1222" y="4339"/>
                    <a:pt x="1222" y="4346"/>
                    <a:pt x="1229" y="4353"/>
                  </a:cubicBezTo>
                  <a:cubicBezTo>
                    <a:pt x="1237" y="4361"/>
                    <a:pt x="1237" y="4369"/>
                    <a:pt x="1244" y="4369"/>
                  </a:cubicBezTo>
                  <a:cubicBezTo>
                    <a:pt x="1282" y="4369"/>
                    <a:pt x="1312" y="4339"/>
                    <a:pt x="1312" y="4301"/>
                  </a:cubicBezTo>
                  <a:cubicBezTo>
                    <a:pt x="1312" y="4286"/>
                    <a:pt x="1312" y="4263"/>
                    <a:pt x="1297" y="4256"/>
                  </a:cubicBezTo>
                  <a:cubicBezTo>
                    <a:pt x="1289" y="4249"/>
                    <a:pt x="1274" y="4263"/>
                    <a:pt x="1259" y="4263"/>
                  </a:cubicBezTo>
                  <a:cubicBezTo>
                    <a:pt x="1252" y="4263"/>
                    <a:pt x="1244" y="4256"/>
                    <a:pt x="1237" y="4263"/>
                  </a:cubicBezTo>
                  <a:cubicBezTo>
                    <a:pt x="1229" y="4271"/>
                    <a:pt x="1237" y="4279"/>
                    <a:pt x="1229" y="4293"/>
                  </a:cubicBezTo>
                  <a:cubicBezTo>
                    <a:pt x="1229" y="4309"/>
                    <a:pt x="1222" y="4309"/>
                    <a:pt x="1222" y="4331"/>
                  </a:cubicBezTo>
                  <a:close/>
                  <a:moveTo>
                    <a:pt x="855" y="4099"/>
                  </a:moveTo>
                  <a:lnTo>
                    <a:pt x="855" y="4099"/>
                  </a:lnTo>
                  <a:cubicBezTo>
                    <a:pt x="840" y="4099"/>
                    <a:pt x="832" y="4121"/>
                    <a:pt x="825" y="4136"/>
                  </a:cubicBezTo>
                  <a:cubicBezTo>
                    <a:pt x="832" y="4136"/>
                    <a:pt x="832" y="4144"/>
                    <a:pt x="840" y="4144"/>
                  </a:cubicBezTo>
                  <a:cubicBezTo>
                    <a:pt x="862" y="4144"/>
                    <a:pt x="870" y="4144"/>
                    <a:pt x="885" y="4144"/>
                  </a:cubicBezTo>
                  <a:cubicBezTo>
                    <a:pt x="885" y="4129"/>
                    <a:pt x="885" y="4129"/>
                    <a:pt x="885" y="4114"/>
                  </a:cubicBezTo>
                  <a:cubicBezTo>
                    <a:pt x="885" y="4099"/>
                    <a:pt x="870" y="4099"/>
                    <a:pt x="855" y="4099"/>
                  </a:cubicBezTo>
                  <a:close/>
                  <a:moveTo>
                    <a:pt x="952" y="3926"/>
                  </a:moveTo>
                  <a:lnTo>
                    <a:pt x="952" y="3926"/>
                  </a:lnTo>
                  <a:cubicBezTo>
                    <a:pt x="952" y="3934"/>
                    <a:pt x="960" y="3934"/>
                    <a:pt x="960" y="3941"/>
                  </a:cubicBezTo>
                  <a:cubicBezTo>
                    <a:pt x="967" y="3941"/>
                    <a:pt x="967" y="3949"/>
                    <a:pt x="967" y="3949"/>
                  </a:cubicBezTo>
                  <a:cubicBezTo>
                    <a:pt x="982" y="3941"/>
                    <a:pt x="989" y="3926"/>
                    <a:pt x="989" y="3911"/>
                  </a:cubicBezTo>
                  <a:cubicBezTo>
                    <a:pt x="997" y="3896"/>
                    <a:pt x="1005" y="3889"/>
                    <a:pt x="1012" y="3881"/>
                  </a:cubicBezTo>
                  <a:cubicBezTo>
                    <a:pt x="1019" y="3866"/>
                    <a:pt x="1019" y="3859"/>
                    <a:pt x="1019" y="3844"/>
                  </a:cubicBezTo>
                  <a:cubicBezTo>
                    <a:pt x="1005" y="3844"/>
                    <a:pt x="997" y="3844"/>
                    <a:pt x="982" y="3844"/>
                  </a:cubicBezTo>
                  <a:cubicBezTo>
                    <a:pt x="982" y="3851"/>
                    <a:pt x="989" y="3851"/>
                    <a:pt x="989" y="3851"/>
                  </a:cubicBezTo>
                  <a:cubicBezTo>
                    <a:pt x="982" y="3889"/>
                    <a:pt x="952" y="3896"/>
                    <a:pt x="952" y="3926"/>
                  </a:cubicBezTo>
                  <a:close/>
                  <a:moveTo>
                    <a:pt x="1102" y="3312"/>
                  </a:moveTo>
                  <a:lnTo>
                    <a:pt x="1102" y="3312"/>
                  </a:lnTo>
                  <a:cubicBezTo>
                    <a:pt x="1087" y="3319"/>
                    <a:pt x="1087" y="3319"/>
                    <a:pt x="1087" y="3319"/>
                  </a:cubicBezTo>
                  <a:cubicBezTo>
                    <a:pt x="1087" y="3387"/>
                    <a:pt x="1087" y="3387"/>
                    <a:pt x="1087" y="3387"/>
                  </a:cubicBezTo>
                  <a:cubicBezTo>
                    <a:pt x="1087" y="3402"/>
                    <a:pt x="1079" y="3409"/>
                    <a:pt x="1079" y="3432"/>
                  </a:cubicBezTo>
                  <a:cubicBezTo>
                    <a:pt x="1079" y="3447"/>
                    <a:pt x="1095" y="3454"/>
                    <a:pt x="1109" y="3462"/>
                  </a:cubicBezTo>
                  <a:cubicBezTo>
                    <a:pt x="1124" y="3469"/>
                    <a:pt x="1132" y="3492"/>
                    <a:pt x="1147" y="3492"/>
                  </a:cubicBezTo>
                  <a:cubicBezTo>
                    <a:pt x="1154" y="3492"/>
                    <a:pt x="1162" y="3477"/>
                    <a:pt x="1169" y="3469"/>
                  </a:cubicBezTo>
                  <a:cubicBezTo>
                    <a:pt x="1169" y="3469"/>
                    <a:pt x="1177" y="3462"/>
                    <a:pt x="1177" y="3454"/>
                  </a:cubicBezTo>
                  <a:cubicBezTo>
                    <a:pt x="1177" y="3394"/>
                    <a:pt x="1177" y="3394"/>
                    <a:pt x="1177" y="3394"/>
                  </a:cubicBezTo>
                  <a:cubicBezTo>
                    <a:pt x="1184" y="3379"/>
                    <a:pt x="1184" y="3379"/>
                    <a:pt x="1184" y="3379"/>
                  </a:cubicBezTo>
                  <a:cubicBezTo>
                    <a:pt x="1184" y="3372"/>
                    <a:pt x="1184" y="3372"/>
                    <a:pt x="1184" y="3372"/>
                  </a:cubicBezTo>
                  <a:cubicBezTo>
                    <a:pt x="1162" y="3364"/>
                    <a:pt x="1147" y="3364"/>
                    <a:pt x="1132" y="3349"/>
                  </a:cubicBezTo>
                  <a:cubicBezTo>
                    <a:pt x="1117" y="3334"/>
                    <a:pt x="1117" y="3327"/>
                    <a:pt x="1102" y="3312"/>
                  </a:cubicBezTo>
                  <a:close/>
                  <a:moveTo>
                    <a:pt x="952" y="322"/>
                  </a:moveTo>
                  <a:lnTo>
                    <a:pt x="952" y="322"/>
                  </a:lnTo>
                  <a:cubicBezTo>
                    <a:pt x="975" y="322"/>
                    <a:pt x="989" y="307"/>
                    <a:pt x="1005" y="307"/>
                  </a:cubicBezTo>
                  <a:cubicBezTo>
                    <a:pt x="1019" y="314"/>
                    <a:pt x="1027" y="329"/>
                    <a:pt x="1042" y="329"/>
                  </a:cubicBezTo>
                  <a:cubicBezTo>
                    <a:pt x="1072" y="344"/>
                    <a:pt x="1102" y="329"/>
                    <a:pt x="1132" y="344"/>
                  </a:cubicBezTo>
                  <a:lnTo>
                    <a:pt x="1132" y="344"/>
                  </a:lnTo>
                  <a:cubicBezTo>
                    <a:pt x="1169" y="322"/>
                    <a:pt x="1184" y="299"/>
                    <a:pt x="1222" y="269"/>
                  </a:cubicBezTo>
                  <a:cubicBezTo>
                    <a:pt x="1244" y="277"/>
                    <a:pt x="1244" y="277"/>
                    <a:pt x="1244" y="277"/>
                  </a:cubicBezTo>
                  <a:cubicBezTo>
                    <a:pt x="1267" y="269"/>
                    <a:pt x="1274" y="254"/>
                    <a:pt x="1297" y="247"/>
                  </a:cubicBezTo>
                  <a:cubicBezTo>
                    <a:pt x="1304" y="239"/>
                    <a:pt x="1312" y="239"/>
                    <a:pt x="1319" y="232"/>
                  </a:cubicBezTo>
                  <a:cubicBezTo>
                    <a:pt x="1327" y="224"/>
                    <a:pt x="1327" y="217"/>
                    <a:pt x="1334" y="209"/>
                  </a:cubicBezTo>
                  <a:cubicBezTo>
                    <a:pt x="1349" y="202"/>
                    <a:pt x="1364" y="217"/>
                    <a:pt x="1372" y="209"/>
                  </a:cubicBezTo>
                  <a:cubicBezTo>
                    <a:pt x="1379" y="209"/>
                    <a:pt x="1379" y="202"/>
                    <a:pt x="1387" y="202"/>
                  </a:cubicBezTo>
                  <a:cubicBezTo>
                    <a:pt x="1394" y="187"/>
                    <a:pt x="1402" y="179"/>
                    <a:pt x="1417" y="172"/>
                  </a:cubicBezTo>
                  <a:cubicBezTo>
                    <a:pt x="1432" y="157"/>
                    <a:pt x="1439" y="149"/>
                    <a:pt x="1454" y="149"/>
                  </a:cubicBezTo>
                  <a:cubicBezTo>
                    <a:pt x="1469" y="142"/>
                    <a:pt x="1477" y="149"/>
                    <a:pt x="1492" y="142"/>
                  </a:cubicBezTo>
                  <a:cubicBezTo>
                    <a:pt x="1507" y="142"/>
                    <a:pt x="1514" y="135"/>
                    <a:pt x="1529" y="127"/>
                  </a:cubicBezTo>
                  <a:cubicBezTo>
                    <a:pt x="1559" y="119"/>
                    <a:pt x="1574" y="119"/>
                    <a:pt x="1604" y="112"/>
                  </a:cubicBezTo>
                  <a:cubicBezTo>
                    <a:pt x="1604" y="82"/>
                    <a:pt x="1604" y="52"/>
                    <a:pt x="1634" y="37"/>
                  </a:cubicBezTo>
                  <a:cubicBezTo>
                    <a:pt x="1664" y="7"/>
                    <a:pt x="1694" y="0"/>
                    <a:pt x="1731" y="0"/>
                  </a:cubicBezTo>
                  <a:cubicBezTo>
                    <a:pt x="1784" y="0"/>
                    <a:pt x="1814" y="29"/>
                    <a:pt x="1866" y="37"/>
                  </a:cubicBezTo>
                  <a:cubicBezTo>
                    <a:pt x="1904" y="45"/>
                    <a:pt x="1926" y="45"/>
                    <a:pt x="1956" y="59"/>
                  </a:cubicBezTo>
                  <a:cubicBezTo>
                    <a:pt x="1971" y="67"/>
                    <a:pt x="1986" y="75"/>
                    <a:pt x="1994" y="89"/>
                  </a:cubicBezTo>
                  <a:cubicBezTo>
                    <a:pt x="2001" y="89"/>
                    <a:pt x="2001" y="97"/>
                    <a:pt x="2001" y="97"/>
                  </a:cubicBezTo>
                  <a:cubicBezTo>
                    <a:pt x="2016" y="119"/>
                    <a:pt x="2031" y="127"/>
                    <a:pt x="2039" y="149"/>
                  </a:cubicBezTo>
                  <a:cubicBezTo>
                    <a:pt x="2046" y="157"/>
                    <a:pt x="2046" y="172"/>
                    <a:pt x="2054" y="172"/>
                  </a:cubicBezTo>
                  <a:cubicBezTo>
                    <a:pt x="2061" y="187"/>
                    <a:pt x="2076" y="172"/>
                    <a:pt x="2091" y="179"/>
                  </a:cubicBezTo>
                  <a:cubicBezTo>
                    <a:pt x="2099" y="187"/>
                    <a:pt x="2099" y="194"/>
                    <a:pt x="2099" y="209"/>
                  </a:cubicBezTo>
                  <a:cubicBezTo>
                    <a:pt x="2114" y="254"/>
                    <a:pt x="2099" y="284"/>
                    <a:pt x="2114" y="329"/>
                  </a:cubicBezTo>
                  <a:lnTo>
                    <a:pt x="2114" y="329"/>
                  </a:lnTo>
                  <a:cubicBezTo>
                    <a:pt x="2129" y="329"/>
                    <a:pt x="2151" y="329"/>
                    <a:pt x="2166" y="344"/>
                  </a:cubicBezTo>
                  <a:cubicBezTo>
                    <a:pt x="2189" y="352"/>
                    <a:pt x="2181" y="382"/>
                    <a:pt x="2204" y="389"/>
                  </a:cubicBezTo>
                  <a:cubicBezTo>
                    <a:pt x="2219" y="397"/>
                    <a:pt x="2226" y="397"/>
                    <a:pt x="2248" y="397"/>
                  </a:cubicBezTo>
                  <a:cubicBezTo>
                    <a:pt x="2248" y="419"/>
                    <a:pt x="2241" y="442"/>
                    <a:pt x="2264" y="457"/>
                  </a:cubicBezTo>
                  <a:cubicBezTo>
                    <a:pt x="2278" y="472"/>
                    <a:pt x="2294" y="464"/>
                    <a:pt x="2308" y="479"/>
                  </a:cubicBezTo>
                  <a:cubicBezTo>
                    <a:pt x="2331" y="494"/>
                    <a:pt x="2338" y="509"/>
                    <a:pt x="2361" y="509"/>
                  </a:cubicBezTo>
                  <a:cubicBezTo>
                    <a:pt x="2376" y="509"/>
                    <a:pt x="2384" y="494"/>
                    <a:pt x="2398" y="487"/>
                  </a:cubicBezTo>
                  <a:cubicBezTo>
                    <a:pt x="2413" y="472"/>
                    <a:pt x="2421" y="457"/>
                    <a:pt x="2443" y="442"/>
                  </a:cubicBezTo>
                  <a:cubicBezTo>
                    <a:pt x="2451" y="434"/>
                    <a:pt x="2466" y="427"/>
                    <a:pt x="2473" y="412"/>
                  </a:cubicBezTo>
                  <a:cubicBezTo>
                    <a:pt x="2481" y="404"/>
                    <a:pt x="2488" y="397"/>
                    <a:pt x="2488" y="389"/>
                  </a:cubicBezTo>
                  <a:cubicBezTo>
                    <a:pt x="2488" y="374"/>
                    <a:pt x="2473" y="367"/>
                    <a:pt x="2473" y="352"/>
                  </a:cubicBezTo>
                  <a:cubicBezTo>
                    <a:pt x="2466" y="329"/>
                    <a:pt x="2466" y="322"/>
                    <a:pt x="2466" y="299"/>
                  </a:cubicBezTo>
                  <a:cubicBezTo>
                    <a:pt x="2481" y="307"/>
                    <a:pt x="2488" y="314"/>
                    <a:pt x="2496" y="322"/>
                  </a:cubicBezTo>
                  <a:cubicBezTo>
                    <a:pt x="2503" y="337"/>
                    <a:pt x="2503" y="352"/>
                    <a:pt x="2518" y="359"/>
                  </a:cubicBezTo>
                  <a:cubicBezTo>
                    <a:pt x="2548" y="382"/>
                    <a:pt x="2571" y="382"/>
                    <a:pt x="2601" y="389"/>
                  </a:cubicBezTo>
                  <a:cubicBezTo>
                    <a:pt x="2631" y="397"/>
                    <a:pt x="2653" y="397"/>
                    <a:pt x="2676" y="404"/>
                  </a:cubicBezTo>
                  <a:cubicBezTo>
                    <a:pt x="2706" y="412"/>
                    <a:pt x="2713" y="427"/>
                    <a:pt x="2736" y="442"/>
                  </a:cubicBezTo>
                  <a:lnTo>
                    <a:pt x="2736" y="442"/>
                  </a:lnTo>
                  <a:cubicBezTo>
                    <a:pt x="2728" y="472"/>
                    <a:pt x="2721" y="494"/>
                    <a:pt x="2706" y="524"/>
                  </a:cubicBezTo>
                  <a:cubicBezTo>
                    <a:pt x="2676" y="584"/>
                    <a:pt x="2661" y="622"/>
                    <a:pt x="2631" y="689"/>
                  </a:cubicBezTo>
                  <a:cubicBezTo>
                    <a:pt x="2608" y="734"/>
                    <a:pt x="2601" y="764"/>
                    <a:pt x="2578" y="809"/>
                  </a:cubicBezTo>
                  <a:cubicBezTo>
                    <a:pt x="2578" y="824"/>
                    <a:pt x="2563" y="831"/>
                    <a:pt x="2556" y="846"/>
                  </a:cubicBezTo>
                  <a:cubicBezTo>
                    <a:pt x="2533" y="899"/>
                    <a:pt x="2533" y="929"/>
                    <a:pt x="2518" y="981"/>
                  </a:cubicBezTo>
                  <a:cubicBezTo>
                    <a:pt x="2518" y="996"/>
                    <a:pt x="2511" y="1011"/>
                    <a:pt x="2511" y="1026"/>
                  </a:cubicBezTo>
                  <a:cubicBezTo>
                    <a:pt x="2511" y="1064"/>
                    <a:pt x="2533" y="1086"/>
                    <a:pt x="2533" y="1124"/>
                  </a:cubicBezTo>
                  <a:cubicBezTo>
                    <a:pt x="2533" y="1191"/>
                    <a:pt x="2458" y="1206"/>
                    <a:pt x="2458" y="1266"/>
                  </a:cubicBezTo>
                  <a:cubicBezTo>
                    <a:pt x="2458" y="1288"/>
                    <a:pt x="2466" y="1296"/>
                    <a:pt x="2466" y="1311"/>
                  </a:cubicBezTo>
                  <a:cubicBezTo>
                    <a:pt x="2473" y="1356"/>
                    <a:pt x="2473" y="1386"/>
                    <a:pt x="2481" y="1431"/>
                  </a:cubicBezTo>
                  <a:cubicBezTo>
                    <a:pt x="2488" y="1453"/>
                    <a:pt x="2496" y="1468"/>
                    <a:pt x="2496" y="1483"/>
                  </a:cubicBezTo>
                  <a:cubicBezTo>
                    <a:pt x="2503" y="1498"/>
                    <a:pt x="2503" y="1506"/>
                    <a:pt x="2503" y="1513"/>
                  </a:cubicBezTo>
                  <a:cubicBezTo>
                    <a:pt x="2526" y="1573"/>
                    <a:pt x="2548" y="1603"/>
                    <a:pt x="2571" y="1656"/>
                  </a:cubicBezTo>
                  <a:cubicBezTo>
                    <a:pt x="2593" y="1708"/>
                    <a:pt x="2616" y="1731"/>
                    <a:pt x="2646" y="1783"/>
                  </a:cubicBezTo>
                  <a:cubicBezTo>
                    <a:pt x="2661" y="1805"/>
                    <a:pt x="2668" y="1821"/>
                    <a:pt x="2683" y="1843"/>
                  </a:cubicBezTo>
                  <a:cubicBezTo>
                    <a:pt x="2706" y="1873"/>
                    <a:pt x="2721" y="1895"/>
                    <a:pt x="2743" y="1933"/>
                  </a:cubicBezTo>
                  <a:cubicBezTo>
                    <a:pt x="2751" y="1955"/>
                    <a:pt x="2758" y="1970"/>
                    <a:pt x="2773" y="1993"/>
                  </a:cubicBezTo>
                  <a:cubicBezTo>
                    <a:pt x="2781" y="2008"/>
                    <a:pt x="2796" y="2000"/>
                    <a:pt x="2803" y="2000"/>
                  </a:cubicBezTo>
                  <a:cubicBezTo>
                    <a:pt x="2803" y="2075"/>
                    <a:pt x="2803" y="2075"/>
                    <a:pt x="2803" y="2075"/>
                  </a:cubicBezTo>
                  <a:cubicBezTo>
                    <a:pt x="2796" y="2075"/>
                    <a:pt x="2796" y="2075"/>
                    <a:pt x="2788" y="2075"/>
                  </a:cubicBezTo>
                  <a:cubicBezTo>
                    <a:pt x="2773" y="2075"/>
                    <a:pt x="2766" y="2068"/>
                    <a:pt x="2751" y="2060"/>
                  </a:cubicBezTo>
                  <a:cubicBezTo>
                    <a:pt x="2743" y="2060"/>
                    <a:pt x="2736" y="2060"/>
                    <a:pt x="2728" y="2060"/>
                  </a:cubicBezTo>
                  <a:cubicBezTo>
                    <a:pt x="2713" y="2068"/>
                    <a:pt x="2713" y="2068"/>
                    <a:pt x="2713" y="2068"/>
                  </a:cubicBezTo>
                  <a:cubicBezTo>
                    <a:pt x="2713" y="2068"/>
                    <a:pt x="2691" y="2083"/>
                    <a:pt x="2668" y="2083"/>
                  </a:cubicBezTo>
                  <a:cubicBezTo>
                    <a:pt x="2593" y="2083"/>
                    <a:pt x="2593" y="2083"/>
                    <a:pt x="2593" y="2083"/>
                  </a:cubicBezTo>
                  <a:cubicBezTo>
                    <a:pt x="2563" y="2083"/>
                    <a:pt x="2548" y="2105"/>
                    <a:pt x="2518" y="2120"/>
                  </a:cubicBezTo>
                  <a:cubicBezTo>
                    <a:pt x="2496" y="2135"/>
                    <a:pt x="2481" y="2143"/>
                    <a:pt x="2466" y="2158"/>
                  </a:cubicBezTo>
                  <a:cubicBezTo>
                    <a:pt x="2458" y="2165"/>
                    <a:pt x="2458" y="2173"/>
                    <a:pt x="2451" y="2180"/>
                  </a:cubicBezTo>
                  <a:cubicBezTo>
                    <a:pt x="2413" y="2225"/>
                    <a:pt x="2384" y="2248"/>
                    <a:pt x="2346" y="2300"/>
                  </a:cubicBezTo>
                  <a:cubicBezTo>
                    <a:pt x="2331" y="2323"/>
                    <a:pt x="2331" y="2338"/>
                    <a:pt x="2316" y="2360"/>
                  </a:cubicBezTo>
                  <a:cubicBezTo>
                    <a:pt x="2308" y="2383"/>
                    <a:pt x="2301" y="2390"/>
                    <a:pt x="2294" y="2413"/>
                  </a:cubicBezTo>
                  <a:cubicBezTo>
                    <a:pt x="2286" y="2450"/>
                    <a:pt x="2286" y="2480"/>
                    <a:pt x="2286" y="2525"/>
                  </a:cubicBezTo>
                  <a:cubicBezTo>
                    <a:pt x="2278" y="2540"/>
                    <a:pt x="2278" y="2555"/>
                    <a:pt x="2278" y="2577"/>
                  </a:cubicBezTo>
                  <a:cubicBezTo>
                    <a:pt x="2278" y="2765"/>
                    <a:pt x="2278" y="2765"/>
                    <a:pt x="2278" y="2765"/>
                  </a:cubicBezTo>
                  <a:cubicBezTo>
                    <a:pt x="2241" y="2795"/>
                    <a:pt x="2211" y="2802"/>
                    <a:pt x="2166" y="2832"/>
                  </a:cubicBezTo>
                  <a:cubicBezTo>
                    <a:pt x="2129" y="2855"/>
                    <a:pt x="2106" y="2885"/>
                    <a:pt x="2054" y="2885"/>
                  </a:cubicBezTo>
                  <a:cubicBezTo>
                    <a:pt x="2031" y="2885"/>
                    <a:pt x="2009" y="2877"/>
                    <a:pt x="1986" y="2877"/>
                  </a:cubicBezTo>
                  <a:cubicBezTo>
                    <a:pt x="1964" y="2877"/>
                    <a:pt x="1956" y="2892"/>
                    <a:pt x="1941" y="2900"/>
                  </a:cubicBezTo>
                  <a:cubicBezTo>
                    <a:pt x="1926" y="2915"/>
                    <a:pt x="1919" y="2922"/>
                    <a:pt x="1896" y="2930"/>
                  </a:cubicBezTo>
                  <a:cubicBezTo>
                    <a:pt x="1859" y="2952"/>
                    <a:pt x="1851" y="2982"/>
                    <a:pt x="1829" y="3012"/>
                  </a:cubicBezTo>
                  <a:cubicBezTo>
                    <a:pt x="1791" y="3050"/>
                    <a:pt x="1791" y="3087"/>
                    <a:pt x="1769" y="3124"/>
                  </a:cubicBezTo>
                  <a:cubicBezTo>
                    <a:pt x="1747" y="3154"/>
                    <a:pt x="1724" y="3169"/>
                    <a:pt x="1694" y="3169"/>
                  </a:cubicBezTo>
                  <a:cubicBezTo>
                    <a:pt x="1679" y="3169"/>
                    <a:pt x="1679" y="3169"/>
                    <a:pt x="1664" y="3169"/>
                  </a:cubicBezTo>
                  <a:cubicBezTo>
                    <a:pt x="1657" y="3169"/>
                    <a:pt x="1649" y="3177"/>
                    <a:pt x="1642" y="3177"/>
                  </a:cubicBezTo>
                  <a:cubicBezTo>
                    <a:pt x="1627" y="3177"/>
                    <a:pt x="1634" y="3147"/>
                    <a:pt x="1619" y="3132"/>
                  </a:cubicBezTo>
                  <a:cubicBezTo>
                    <a:pt x="1619" y="3132"/>
                    <a:pt x="1612" y="3132"/>
                    <a:pt x="1612" y="3124"/>
                  </a:cubicBezTo>
                  <a:cubicBezTo>
                    <a:pt x="1604" y="3124"/>
                    <a:pt x="1604" y="3132"/>
                    <a:pt x="1597" y="3124"/>
                  </a:cubicBezTo>
                  <a:cubicBezTo>
                    <a:pt x="1589" y="3124"/>
                    <a:pt x="1582" y="3110"/>
                    <a:pt x="1574" y="3110"/>
                  </a:cubicBezTo>
                  <a:cubicBezTo>
                    <a:pt x="1559" y="3102"/>
                    <a:pt x="1552" y="3110"/>
                    <a:pt x="1544" y="3102"/>
                  </a:cubicBezTo>
                  <a:cubicBezTo>
                    <a:pt x="1537" y="3102"/>
                    <a:pt x="1544" y="3094"/>
                    <a:pt x="1537" y="3087"/>
                  </a:cubicBezTo>
                  <a:cubicBezTo>
                    <a:pt x="1544" y="3080"/>
                    <a:pt x="1559" y="3072"/>
                    <a:pt x="1574" y="3072"/>
                  </a:cubicBezTo>
                  <a:cubicBezTo>
                    <a:pt x="1582" y="3072"/>
                    <a:pt x="1589" y="3080"/>
                    <a:pt x="1604" y="3072"/>
                  </a:cubicBezTo>
                  <a:cubicBezTo>
                    <a:pt x="1612" y="3072"/>
                    <a:pt x="1619" y="3064"/>
                    <a:pt x="1627" y="3064"/>
                  </a:cubicBezTo>
                  <a:cubicBezTo>
                    <a:pt x="1634" y="3057"/>
                    <a:pt x="1642" y="3064"/>
                    <a:pt x="1649" y="3057"/>
                  </a:cubicBezTo>
                  <a:cubicBezTo>
                    <a:pt x="1657" y="3057"/>
                    <a:pt x="1657" y="3050"/>
                    <a:pt x="1657" y="3042"/>
                  </a:cubicBezTo>
                  <a:cubicBezTo>
                    <a:pt x="1657" y="3027"/>
                    <a:pt x="1642" y="3020"/>
                    <a:pt x="1642" y="3012"/>
                  </a:cubicBezTo>
                  <a:cubicBezTo>
                    <a:pt x="1627" y="2982"/>
                    <a:pt x="1604" y="2975"/>
                    <a:pt x="1604" y="2945"/>
                  </a:cubicBezTo>
                  <a:cubicBezTo>
                    <a:pt x="1604" y="2907"/>
                    <a:pt x="1627" y="2892"/>
                    <a:pt x="1627" y="2855"/>
                  </a:cubicBezTo>
                  <a:cubicBezTo>
                    <a:pt x="1627" y="2832"/>
                    <a:pt x="1612" y="2817"/>
                    <a:pt x="1612" y="2795"/>
                  </a:cubicBezTo>
                  <a:cubicBezTo>
                    <a:pt x="1612" y="2780"/>
                    <a:pt x="1619" y="2772"/>
                    <a:pt x="1627" y="2757"/>
                  </a:cubicBezTo>
                  <a:cubicBezTo>
                    <a:pt x="1634" y="2757"/>
                    <a:pt x="1642" y="2757"/>
                    <a:pt x="1642" y="2750"/>
                  </a:cubicBezTo>
                  <a:cubicBezTo>
                    <a:pt x="1649" y="2742"/>
                    <a:pt x="1649" y="2735"/>
                    <a:pt x="1649" y="2727"/>
                  </a:cubicBezTo>
                  <a:cubicBezTo>
                    <a:pt x="1649" y="2712"/>
                    <a:pt x="1657" y="2705"/>
                    <a:pt x="1657" y="2697"/>
                  </a:cubicBezTo>
                  <a:cubicBezTo>
                    <a:pt x="1657" y="2682"/>
                    <a:pt x="1649" y="2667"/>
                    <a:pt x="1642" y="2652"/>
                  </a:cubicBezTo>
                  <a:cubicBezTo>
                    <a:pt x="1642" y="2637"/>
                    <a:pt x="1649" y="2630"/>
                    <a:pt x="1642" y="2615"/>
                  </a:cubicBezTo>
                  <a:cubicBezTo>
                    <a:pt x="1634" y="2607"/>
                    <a:pt x="1619" y="2607"/>
                    <a:pt x="1619" y="2593"/>
                  </a:cubicBezTo>
                  <a:cubicBezTo>
                    <a:pt x="1619" y="2570"/>
                    <a:pt x="1642" y="2563"/>
                    <a:pt x="1657" y="2555"/>
                  </a:cubicBezTo>
                  <a:cubicBezTo>
                    <a:pt x="1672" y="2547"/>
                    <a:pt x="1679" y="2533"/>
                    <a:pt x="1694" y="2525"/>
                  </a:cubicBezTo>
                  <a:cubicBezTo>
                    <a:pt x="1724" y="2510"/>
                    <a:pt x="1747" y="2510"/>
                    <a:pt x="1754" y="2480"/>
                  </a:cubicBezTo>
                  <a:cubicBezTo>
                    <a:pt x="1761" y="2465"/>
                    <a:pt x="1761" y="2450"/>
                    <a:pt x="1769" y="2435"/>
                  </a:cubicBezTo>
                  <a:cubicBezTo>
                    <a:pt x="1791" y="2390"/>
                    <a:pt x="1836" y="2390"/>
                    <a:pt x="1851" y="2353"/>
                  </a:cubicBezTo>
                  <a:cubicBezTo>
                    <a:pt x="1866" y="2330"/>
                    <a:pt x="1874" y="2315"/>
                    <a:pt x="1889" y="2308"/>
                  </a:cubicBezTo>
                  <a:cubicBezTo>
                    <a:pt x="1896" y="2300"/>
                    <a:pt x="1904" y="2293"/>
                    <a:pt x="1911" y="2285"/>
                  </a:cubicBezTo>
                  <a:cubicBezTo>
                    <a:pt x="1926" y="2285"/>
                    <a:pt x="1941" y="2285"/>
                    <a:pt x="1941" y="2270"/>
                  </a:cubicBezTo>
                  <a:cubicBezTo>
                    <a:pt x="1941" y="2218"/>
                    <a:pt x="1896" y="2203"/>
                    <a:pt x="1859" y="2173"/>
                  </a:cubicBezTo>
                  <a:cubicBezTo>
                    <a:pt x="1836" y="2158"/>
                    <a:pt x="1821" y="2150"/>
                    <a:pt x="1799" y="2128"/>
                  </a:cubicBezTo>
                  <a:cubicBezTo>
                    <a:pt x="1784" y="2120"/>
                    <a:pt x="1777" y="2105"/>
                    <a:pt x="1761" y="2098"/>
                  </a:cubicBezTo>
                  <a:cubicBezTo>
                    <a:pt x="1754" y="2090"/>
                    <a:pt x="1747" y="2075"/>
                    <a:pt x="1731" y="2075"/>
                  </a:cubicBezTo>
                  <a:cubicBezTo>
                    <a:pt x="1701" y="2075"/>
                    <a:pt x="1694" y="2105"/>
                    <a:pt x="1679" y="2128"/>
                  </a:cubicBezTo>
                  <a:cubicBezTo>
                    <a:pt x="1657" y="2150"/>
                    <a:pt x="1634" y="2158"/>
                    <a:pt x="1619" y="2188"/>
                  </a:cubicBezTo>
                  <a:cubicBezTo>
                    <a:pt x="1612" y="2210"/>
                    <a:pt x="1612" y="2218"/>
                    <a:pt x="1604" y="2240"/>
                  </a:cubicBezTo>
                  <a:cubicBezTo>
                    <a:pt x="1597" y="2248"/>
                    <a:pt x="1582" y="2248"/>
                    <a:pt x="1574" y="2263"/>
                  </a:cubicBezTo>
                  <a:cubicBezTo>
                    <a:pt x="1567" y="2285"/>
                    <a:pt x="1574" y="2300"/>
                    <a:pt x="1574" y="2323"/>
                  </a:cubicBezTo>
                  <a:cubicBezTo>
                    <a:pt x="1567" y="2353"/>
                    <a:pt x="1544" y="2368"/>
                    <a:pt x="1522" y="2390"/>
                  </a:cubicBezTo>
                  <a:cubicBezTo>
                    <a:pt x="1499" y="2413"/>
                    <a:pt x="1484" y="2428"/>
                    <a:pt x="1454" y="2443"/>
                  </a:cubicBezTo>
                  <a:cubicBezTo>
                    <a:pt x="1447" y="2443"/>
                    <a:pt x="1439" y="2443"/>
                    <a:pt x="1432" y="2450"/>
                  </a:cubicBezTo>
                  <a:cubicBezTo>
                    <a:pt x="1417" y="2473"/>
                    <a:pt x="1424" y="2487"/>
                    <a:pt x="1424" y="2517"/>
                  </a:cubicBezTo>
                  <a:cubicBezTo>
                    <a:pt x="1417" y="2533"/>
                    <a:pt x="1409" y="2547"/>
                    <a:pt x="1409" y="2570"/>
                  </a:cubicBezTo>
                  <a:cubicBezTo>
                    <a:pt x="1409" y="2607"/>
                    <a:pt x="1409" y="2637"/>
                    <a:pt x="1439" y="2652"/>
                  </a:cubicBezTo>
                  <a:cubicBezTo>
                    <a:pt x="1462" y="2667"/>
                    <a:pt x="1477" y="2667"/>
                    <a:pt x="1492" y="2682"/>
                  </a:cubicBezTo>
                  <a:cubicBezTo>
                    <a:pt x="1499" y="2690"/>
                    <a:pt x="1514" y="2705"/>
                    <a:pt x="1514" y="2720"/>
                  </a:cubicBezTo>
                  <a:cubicBezTo>
                    <a:pt x="1514" y="2750"/>
                    <a:pt x="1477" y="2757"/>
                    <a:pt x="1447" y="2757"/>
                  </a:cubicBezTo>
                  <a:cubicBezTo>
                    <a:pt x="1439" y="2795"/>
                    <a:pt x="1447" y="2810"/>
                    <a:pt x="1447" y="2847"/>
                  </a:cubicBezTo>
                  <a:cubicBezTo>
                    <a:pt x="1417" y="2847"/>
                    <a:pt x="1402" y="2855"/>
                    <a:pt x="1379" y="2855"/>
                  </a:cubicBezTo>
                  <a:cubicBezTo>
                    <a:pt x="1379" y="2825"/>
                    <a:pt x="1372" y="2802"/>
                    <a:pt x="1364" y="2765"/>
                  </a:cubicBezTo>
                  <a:cubicBezTo>
                    <a:pt x="1364" y="2727"/>
                    <a:pt x="1364" y="2705"/>
                    <a:pt x="1342" y="2667"/>
                  </a:cubicBezTo>
                  <a:cubicBezTo>
                    <a:pt x="1327" y="2645"/>
                    <a:pt x="1304" y="2637"/>
                    <a:pt x="1274" y="2622"/>
                  </a:cubicBezTo>
                  <a:cubicBezTo>
                    <a:pt x="1252" y="2615"/>
                    <a:pt x="1237" y="2600"/>
                    <a:pt x="1207" y="2600"/>
                  </a:cubicBezTo>
                  <a:cubicBezTo>
                    <a:pt x="1154" y="2600"/>
                    <a:pt x="1124" y="2607"/>
                    <a:pt x="1079" y="2622"/>
                  </a:cubicBezTo>
                  <a:cubicBezTo>
                    <a:pt x="1049" y="2630"/>
                    <a:pt x="1035" y="2637"/>
                    <a:pt x="1012" y="2652"/>
                  </a:cubicBezTo>
                  <a:cubicBezTo>
                    <a:pt x="975" y="2667"/>
                    <a:pt x="952" y="2675"/>
                    <a:pt x="922" y="2697"/>
                  </a:cubicBezTo>
                  <a:cubicBezTo>
                    <a:pt x="892" y="2712"/>
                    <a:pt x="877" y="2712"/>
                    <a:pt x="855" y="2727"/>
                  </a:cubicBezTo>
                  <a:cubicBezTo>
                    <a:pt x="840" y="2742"/>
                    <a:pt x="847" y="2757"/>
                    <a:pt x="847" y="2780"/>
                  </a:cubicBezTo>
                  <a:cubicBezTo>
                    <a:pt x="847" y="2802"/>
                    <a:pt x="847" y="2810"/>
                    <a:pt x="847" y="2832"/>
                  </a:cubicBezTo>
                  <a:cubicBezTo>
                    <a:pt x="832" y="2840"/>
                    <a:pt x="825" y="2840"/>
                    <a:pt x="810" y="2840"/>
                  </a:cubicBezTo>
                  <a:cubicBezTo>
                    <a:pt x="802" y="2847"/>
                    <a:pt x="795" y="2855"/>
                    <a:pt x="787" y="2862"/>
                  </a:cubicBezTo>
                  <a:lnTo>
                    <a:pt x="787" y="2862"/>
                  </a:lnTo>
                  <a:cubicBezTo>
                    <a:pt x="757" y="2855"/>
                    <a:pt x="727" y="2847"/>
                    <a:pt x="697" y="2825"/>
                  </a:cubicBezTo>
                  <a:cubicBezTo>
                    <a:pt x="675" y="2802"/>
                    <a:pt x="675" y="2780"/>
                    <a:pt x="667" y="2742"/>
                  </a:cubicBezTo>
                  <a:cubicBezTo>
                    <a:pt x="667" y="2735"/>
                    <a:pt x="652" y="2727"/>
                    <a:pt x="652" y="2712"/>
                  </a:cubicBezTo>
                  <a:cubicBezTo>
                    <a:pt x="652" y="2675"/>
                    <a:pt x="697" y="2667"/>
                    <a:pt x="697" y="2630"/>
                  </a:cubicBezTo>
                  <a:cubicBezTo>
                    <a:pt x="697" y="2622"/>
                    <a:pt x="690" y="2615"/>
                    <a:pt x="690" y="2607"/>
                  </a:cubicBezTo>
                  <a:cubicBezTo>
                    <a:pt x="690" y="2593"/>
                    <a:pt x="690" y="2585"/>
                    <a:pt x="690" y="2570"/>
                  </a:cubicBezTo>
                  <a:cubicBezTo>
                    <a:pt x="690" y="2540"/>
                    <a:pt x="682" y="2525"/>
                    <a:pt x="675" y="2503"/>
                  </a:cubicBezTo>
                  <a:cubicBezTo>
                    <a:pt x="667" y="2495"/>
                    <a:pt x="660" y="2495"/>
                    <a:pt x="645" y="2495"/>
                  </a:cubicBezTo>
                  <a:cubicBezTo>
                    <a:pt x="637" y="2495"/>
                    <a:pt x="630" y="2503"/>
                    <a:pt x="622" y="2503"/>
                  </a:cubicBezTo>
                  <a:cubicBezTo>
                    <a:pt x="607" y="2503"/>
                    <a:pt x="600" y="2495"/>
                    <a:pt x="585" y="2495"/>
                  </a:cubicBezTo>
                  <a:lnTo>
                    <a:pt x="585" y="2495"/>
                  </a:lnTo>
                  <a:cubicBezTo>
                    <a:pt x="600" y="2480"/>
                    <a:pt x="600" y="2465"/>
                    <a:pt x="600" y="2443"/>
                  </a:cubicBezTo>
                  <a:lnTo>
                    <a:pt x="600" y="2435"/>
                  </a:lnTo>
                  <a:cubicBezTo>
                    <a:pt x="607" y="2420"/>
                    <a:pt x="622" y="2413"/>
                    <a:pt x="630" y="2405"/>
                  </a:cubicBezTo>
                  <a:cubicBezTo>
                    <a:pt x="637" y="2405"/>
                    <a:pt x="637" y="2398"/>
                    <a:pt x="645" y="2398"/>
                  </a:cubicBezTo>
                  <a:cubicBezTo>
                    <a:pt x="667" y="2383"/>
                    <a:pt x="690" y="2398"/>
                    <a:pt x="705" y="2383"/>
                  </a:cubicBezTo>
                  <a:cubicBezTo>
                    <a:pt x="720" y="2375"/>
                    <a:pt x="720" y="2368"/>
                    <a:pt x="727" y="2360"/>
                  </a:cubicBezTo>
                  <a:cubicBezTo>
                    <a:pt x="727" y="2360"/>
                    <a:pt x="727" y="2353"/>
                    <a:pt x="735" y="2345"/>
                  </a:cubicBezTo>
                  <a:lnTo>
                    <a:pt x="742" y="2345"/>
                  </a:lnTo>
                  <a:cubicBezTo>
                    <a:pt x="765" y="2338"/>
                    <a:pt x="780" y="2338"/>
                    <a:pt x="795" y="2323"/>
                  </a:cubicBezTo>
                  <a:cubicBezTo>
                    <a:pt x="802" y="2315"/>
                    <a:pt x="802" y="2308"/>
                    <a:pt x="810" y="2293"/>
                  </a:cubicBezTo>
                  <a:cubicBezTo>
                    <a:pt x="817" y="2278"/>
                    <a:pt x="825" y="2263"/>
                    <a:pt x="825" y="2248"/>
                  </a:cubicBezTo>
                  <a:cubicBezTo>
                    <a:pt x="825" y="2218"/>
                    <a:pt x="810" y="2203"/>
                    <a:pt x="810" y="2173"/>
                  </a:cubicBezTo>
                  <a:cubicBezTo>
                    <a:pt x="810" y="2150"/>
                    <a:pt x="832" y="2158"/>
                    <a:pt x="847" y="2143"/>
                  </a:cubicBezTo>
                  <a:lnTo>
                    <a:pt x="847" y="2143"/>
                  </a:lnTo>
                  <a:cubicBezTo>
                    <a:pt x="840" y="2135"/>
                    <a:pt x="840" y="2128"/>
                    <a:pt x="832" y="2120"/>
                  </a:cubicBezTo>
                  <a:cubicBezTo>
                    <a:pt x="810" y="2105"/>
                    <a:pt x="795" y="2098"/>
                    <a:pt x="765" y="2083"/>
                  </a:cubicBezTo>
                  <a:cubicBezTo>
                    <a:pt x="735" y="2068"/>
                    <a:pt x="720" y="2045"/>
                    <a:pt x="697" y="2023"/>
                  </a:cubicBezTo>
                  <a:cubicBezTo>
                    <a:pt x="652" y="1970"/>
                    <a:pt x="660" y="1918"/>
                    <a:pt x="622" y="1858"/>
                  </a:cubicBezTo>
                  <a:lnTo>
                    <a:pt x="622" y="1858"/>
                  </a:lnTo>
                  <a:cubicBezTo>
                    <a:pt x="585" y="1851"/>
                    <a:pt x="585" y="1851"/>
                    <a:pt x="585" y="1851"/>
                  </a:cubicBezTo>
                  <a:cubicBezTo>
                    <a:pt x="555" y="1851"/>
                    <a:pt x="540" y="1858"/>
                    <a:pt x="518" y="1851"/>
                  </a:cubicBezTo>
                  <a:cubicBezTo>
                    <a:pt x="502" y="1843"/>
                    <a:pt x="495" y="1828"/>
                    <a:pt x="480" y="1828"/>
                  </a:cubicBezTo>
                  <a:cubicBezTo>
                    <a:pt x="472" y="1821"/>
                    <a:pt x="465" y="1828"/>
                    <a:pt x="458" y="1821"/>
                  </a:cubicBezTo>
                  <a:cubicBezTo>
                    <a:pt x="450" y="1813"/>
                    <a:pt x="450" y="1798"/>
                    <a:pt x="450" y="1783"/>
                  </a:cubicBezTo>
                  <a:cubicBezTo>
                    <a:pt x="420" y="1783"/>
                    <a:pt x="405" y="1783"/>
                    <a:pt x="375" y="1768"/>
                  </a:cubicBezTo>
                  <a:lnTo>
                    <a:pt x="375" y="1768"/>
                  </a:lnTo>
                  <a:cubicBezTo>
                    <a:pt x="383" y="1761"/>
                    <a:pt x="390" y="1761"/>
                    <a:pt x="390" y="1753"/>
                  </a:cubicBezTo>
                  <a:cubicBezTo>
                    <a:pt x="390" y="1723"/>
                    <a:pt x="360" y="1716"/>
                    <a:pt x="353" y="1686"/>
                  </a:cubicBezTo>
                  <a:cubicBezTo>
                    <a:pt x="345" y="1678"/>
                    <a:pt x="345" y="1671"/>
                    <a:pt x="345" y="1663"/>
                  </a:cubicBezTo>
                  <a:lnTo>
                    <a:pt x="345" y="1663"/>
                  </a:lnTo>
                  <a:cubicBezTo>
                    <a:pt x="323" y="1633"/>
                    <a:pt x="300" y="1633"/>
                    <a:pt x="278" y="1603"/>
                  </a:cubicBezTo>
                  <a:cubicBezTo>
                    <a:pt x="270" y="1581"/>
                    <a:pt x="270" y="1558"/>
                    <a:pt x="270" y="1536"/>
                  </a:cubicBezTo>
                  <a:cubicBezTo>
                    <a:pt x="263" y="1506"/>
                    <a:pt x="278" y="1483"/>
                    <a:pt x="255" y="1461"/>
                  </a:cubicBezTo>
                  <a:cubicBezTo>
                    <a:pt x="248" y="1453"/>
                    <a:pt x="240" y="1461"/>
                    <a:pt x="233" y="1453"/>
                  </a:cubicBezTo>
                  <a:cubicBezTo>
                    <a:pt x="218" y="1446"/>
                    <a:pt x="218" y="1423"/>
                    <a:pt x="210" y="1401"/>
                  </a:cubicBezTo>
                  <a:cubicBezTo>
                    <a:pt x="225" y="1408"/>
                    <a:pt x="240" y="1401"/>
                    <a:pt x="255" y="1401"/>
                  </a:cubicBezTo>
                  <a:cubicBezTo>
                    <a:pt x="255" y="1393"/>
                    <a:pt x="255" y="1386"/>
                    <a:pt x="255" y="1378"/>
                  </a:cubicBezTo>
                  <a:cubicBezTo>
                    <a:pt x="255" y="1341"/>
                    <a:pt x="255" y="1318"/>
                    <a:pt x="248" y="1288"/>
                  </a:cubicBezTo>
                  <a:cubicBezTo>
                    <a:pt x="240" y="1281"/>
                    <a:pt x="233" y="1274"/>
                    <a:pt x="233" y="1266"/>
                  </a:cubicBezTo>
                  <a:cubicBezTo>
                    <a:pt x="233" y="1258"/>
                    <a:pt x="248" y="1258"/>
                    <a:pt x="248" y="1258"/>
                  </a:cubicBezTo>
                  <a:cubicBezTo>
                    <a:pt x="263" y="1236"/>
                    <a:pt x="285" y="1229"/>
                    <a:pt x="285" y="1206"/>
                  </a:cubicBezTo>
                  <a:cubicBezTo>
                    <a:pt x="285" y="1176"/>
                    <a:pt x="270" y="1161"/>
                    <a:pt x="270" y="1131"/>
                  </a:cubicBezTo>
                  <a:cubicBezTo>
                    <a:pt x="270" y="1056"/>
                    <a:pt x="270" y="1056"/>
                    <a:pt x="270" y="1056"/>
                  </a:cubicBezTo>
                  <a:cubicBezTo>
                    <a:pt x="240" y="1056"/>
                    <a:pt x="225" y="1056"/>
                    <a:pt x="195" y="1056"/>
                  </a:cubicBezTo>
                  <a:cubicBezTo>
                    <a:pt x="173" y="1056"/>
                    <a:pt x="158" y="1064"/>
                    <a:pt x="135" y="1064"/>
                  </a:cubicBezTo>
                  <a:cubicBezTo>
                    <a:pt x="98" y="1064"/>
                    <a:pt x="83" y="1064"/>
                    <a:pt x="45" y="1056"/>
                  </a:cubicBezTo>
                  <a:cubicBezTo>
                    <a:pt x="23" y="1049"/>
                    <a:pt x="15" y="1034"/>
                    <a:pt x="8" y="1011"/>
                  </a:cubicBezTo>
                  <a:cubicBezTo>
                    <a:pt x="0" y="989"/>
                    <a:pt x="0" y="974"/>
                    <a:pt x="0" y="951"/>
                  </a:cubicBezTo>
                  <a:cubicBezTo>
                    <a:pt x="0" y="921"/>
                    <a:pt x="8" y="906"/>
                    <a:pt x="15" y="876"/>
                  </a:cubicBezTo>
                  <a:cubicBezTo>
                    <a:pt x="30" y="846"/>
                    <a:pt x="23" y="831"/>
                    <a:pt x="38" y="809"/>
                  </a:cubicBezTo>
                  <a:cubicBezTo>
                    <a:pt x="45" y="801"/>
                    <a:pt x="53" y="794"/>
                    <a:pt x="60" y="786"/>
                  </a:cubicBezTo>
                  <a:cubicBezTo>
                    <a:pt x="68" y="771"/>
                    <a:pt x="68" y="749"/>
                    <a:pt x="83" y="741"/>
                  </a:cubicBezTo>
                  <a:cubicBezTo>
                    <a:pt x="98" y="734"/>
                    <a:pt x="113" y="741"/>
                    <a:pt x="135" y="734"/>
                  </a:cubicBezTo>
                  <a:cubicBezTo>
                    <a:pt x="143" y="734"/>
                    <a:pt x="150" y="734"/>
                    <a:pt x="150" y="726"/>
                  </a:cubicBezTo>
                  <a:cubicBezTo>
                    <a:pt x="150" y="704"/>
                    <a:pt x="135" y="689"/>
                    <a:pt x="135" y="666"/>
                  </a:cubicBezTo>
                  <a:cubicBezTo>
                    <a:pt x="135" y="666"/>
                    <a:pt x="135" y="659"/>
                    <a:pt x="135" y="652"/>
                  </a:cubicBezTo>
                  <a:cubicBezTo>
                    <a:pt x="165" y="652"/>
                    <a:pt x="188" y="644"/>
                    <a:pt x="210" y="636"/>
                  </a:cubicBezTo>
                  <a:cubicBezTo>
                    <a:pt x="225" y="636"/>
                    <a:pt x="225" y="636"/>
                    <a:pt x="240" y="636"/>
                  </a:cubicBezTo>
                  <a:cubicBezTo>
                    <a:pt x="263" y="636"/>
                    <a:pt x="278" y="622"/>
                    <a:pt x="300" y="614"/>
                  </a:cubicBezTo>
                  <a:cubicBezTo>
                    <a:pt x="315" y="606"/>
                    <a:pt x="323" y="614"/>
                    <a:pt x="338" y="606"/>
                  </a:cubicBezTo>
                  <a:lnTo>
                    <a:pt x="338" y="606"/>
                  </a:lnTo>
                  <a:cubicBezTo>
                    <a:pt x="345" y="592"/>
                    <a:pt x="360" y="569"/>
                    <a:pt x="375" y="569"/>
                  </a:cubicBezTo>
                  <a:cubicBezTo>
                    <a:pt x="390" y="569"/>
                    <a:pt x="390" y="576"/>
                    <a:pt x="398" y="584"/>
                  </a:cubicBezTo>
                  <a:cubicBezTo>
                    <a:pt x="412" y="584"/>
                    <a:pt x="420" y="592"/>
                    <a:pt x="435" y="592"/>
                  </a:cubicBezTo>
                  <a:cubicBezTo>
                    <a:pt x="442" y="592"/>
                    <a:pt x="450" y="576"/>
                    <a:pt x="458" y="569"/>
                  </a:cubicBezTo>
                  <a:cubicBezTo>
                    <a:pt x="465" y="562"/>
                    <a:pt x="480" y="554"/>
                    <a:pt x="480" y="547"/>
                  </a:cubicBezTo>
                  <a:cubicBezTo>
                    <a:pt x="480" y="532"/>
                    <a:pt x="480" y="524"/>
                    <a:pt x="480" y="509"/>
                  </a:cubicBezTo>
                  <a:cubicBezTo>
                    <a:pt x="518" y="502"/>
                    <a:pt x="540" y="494"/>
                    <a:pt x="570" y="472"/>
                  </a:cubicBezTo>
                  <a:cubicBezTo>
                    <a:pt x="600" y="457"/>
                    <a:pt x="592" y="419"/>
                    <a:pt x="585" y="382"/>
                  </a:cubicBezTo>
                  <a:cubicBezTo>
                    <a:pt x="645" y="382"/>
                    <a:pt x="645" y="382"/>
                    <a:pt x="645" y="382"/>
                  </a:cubicBezTo>
                  <a:cubicBezTo>
                    <a:pt x="652" y="374"/>
                    <a:pt x="652" y="374"/>
                    <a:pt x="652" y="367"/>
                  </a:cubicBezTo>
                  <a:cubicBezTo>
                    <a:pt x="652" y="329"/>
                    <a:pt x="645" y="314"/>
                    <a:pt x="645" y="277"/>
                  </a:cubicBezTo>
                  <a:cubicBezTo>
                    <a:pt x="645" y="269"/>
                    <a:pt x="645" y="262"/>
                    <a:pt x="645" y="247"/>
                  </a:cubicBezTo>
                  <a:cubicBezTo>
                    <a:pt x="667" y="247"/>
                    <a:pt x="675" y="247"/>
                    <a:pt x="697" y="247"/>
                  </a:cubicBezTo>
                  <a:cubicBezTo>
                    <a:pt x="720" y="247"/>
                    <a:pt x="735" y="247"/>
                    <a:pt x="750" y="232"/>
                  </a:cubicBezTo>
                  <a:cubicBezTo>
                    <a:pt x="750" y="224"/>
                    <a:pt x="757" y="232"/>
                    <a:pt x="765" y="224"/>
                  </a:cubicBezTo>
                  <a:cubicBezTo>
                    <a:pt x="780" y="202"/>
                    <a:pt x="787" y="179"/>
                    <a:pt x="795" y="149"/>
                  </a:cubicBezTo>
                  <a:cubicBezTo>
                    <a:pt x="802" y="164"/>
                    <a:pt x="810" y="179"/>
                    <a:pt x="825" y="187"/>
                  </a:cubicBezTo>
                  <a:cubicBezTo>
                    <a:pt x="840" y="194"/>
                    <a:pt x="855" y="194"/>
                    <a:pt x="862" y="209"/>
                  </a:cubicBezTo>
                  <a:cubicBezTo>
                    <a:pt x="870" y="224"/>
                    <a:pt x="877" y="232"/>
                    <a:pt x="877" y="247"/>
                  </a:cubicBezTo>
                  <a:cubicBezTo>
                    <a:pt x="885" y="254"/>
                    <a:pt x="877" y="269"/>
                    <a:pt x="885" y="269"/>
                  </a:cubicBezTo>
                  <a:cubicBezTo>
                    <a:pt x="900" y="284"/>
                    <a:pt x="915" y="269"/>
                    <a:pt x="922" y="284"/>
                  </a:cubicBezTo>
                  <a:cubicBezTo>
                    <a:pt x="937" y="292"/>
                    <a:pt x="930" y="307"/>
                    <a:pt x="937" y="322"/>
                  </a:cubicBezTo>
                  <a:cubicBezTo>
                    <a:pt x="952" y="322"/>
                    <a:pt x="952" y="322"/>
                    <a:pt x="952" y="322"/>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297" name="Google Shape;2297;p84"/>
            <p:cNvSpPr/>
            <p:nvPr/>
          </p:nvSpPr>
          <p:spPr>
            <a:xfrm>
              <a:off x="8768989" y="2068030"/>
              <a:ext cx="728489" cy="1551207"/>
            </a:xfrm>
            <a:custGeom>
              <a:rect b="b" l="l" r="r" t="t"/>
              <a:pathLst>
                <a:path extrusionOk="0" h="6977" w="3276">
                  <a:moveTo>
                    <a:pt x="404" y="4444"/>
                  </a:moveTo>
                  <a:lnTo>
                    <a:pt x="404" y="4444"/>
                  </a:lnTo>
                  <a:cubicBezTo>
                    <a:pt x="412" y="4452"/>
                    <a:pt x="419" y="4474"/>
                    <a:pt x="434" y="4482"/>
                  </a:cubicBezTo>
                  <a:cubicBezTo>
                    <a:pt x="442" y="4482"/>
                    <a:pt x="457" y="4482"/>
                    <a:pt x="464" y="4482"/>
                  </a:cubicBezTo>
                  <a:cubicBezTo>
                    <a:pt x="479" y="4489"/>
                    <a:pt x="494" y="4504"/>
                    <a:pt x="509" y="4512"/>
                  </a:cubicBezTo>
                  <a:cubicBezTo>
                    <a:pt x="532" y="4519"/>
                    <a:pt x="547" y="4519"/>
                    <a:pt x="562" y="4527"/>
                  </a:cubicBezTo>
                  <a:cubicBezTo>
                    <a:pt x="577" y="4527"/>
                    <a:pt x="592" y="4527"/>
                    <a:pt x="599" y="4542"/>
                  </a:cubicBezTo>
                  <a:cubicBezTo>
                    <a:pt x="607" y="4549"/>
                    <a:pt x="599" y="4557"/>
                    <a:pt x="599" y="4564"/>
                  </a:cubicBezTo>
                  <a:cubicBezTo>
                    <a:pt x="607" y="4602"/>
                    <a:pt x="614" y="4616"/>
                    <a:pt x="614" y="4654"/>
                  </a:cubicBezTo>
                  <a:cubicBezTo>
                    <a:pt x="614" y="4662"/>
                    <a:pt x="607" y="4662"/>
                    <a:pt x="607" y="4669"/>
                  </a:cubicBezTo>
                  <a:cubicBezTo>
                    <a:pt x="607" y="4684"/>
                    <a:pt x="614" y="4692"/>
                    <a:pt x="622" y="4699"/>
                  </a:cubicBezTo>
                  <a:cubicBezTo>
                    <a:pt x="629" y="4714"/>
                    <a:pt x="629" y="4721"/>
                    <a:pt x="629" y="4736"/>
                  </a:cubicBezTo>
                  <a:cubicBezTo>
                    <a:pt x="652" y="4736"/>
                    <a:pt x="667" y="4744"/>
                    <a:pt x="689" y="4744"/>
                  </a:cubicBezTo>
                  <a:cubicBezTo>
                    <a:pt x="712" y="4751"/>
                    <a:pt x="727" y="4744"/>
                    <a:pt x="742" y="4751"/>
                  </a:cubicBezTo>
                  <a:cubicBezTo>
                    <a:pt x="764" y="4759"/>
                    <a:pt x="764" y="4781"/>
                    <a:pt x="779" y="4796"/>
                  </a:cubicBezTo>
                  <a:cubicBezTo>
                    <a:pt x="794" y="4819"/>
                    <a:pt x="816" y="4834"/>
                    <a:pt x="816" y="4863"/>
                  </a:cubicBezTo>
                  <a:cubicBezTo>
                    <a:pt x="816" y="4870"/>
                    <a:pt x="809" y="4870"/>
                    <a:pt x="802" y="4870"/>
                  </a:cubicBezTo>
                  <a:cubicBezTo>
                    <a:pt x="802" y="4878"/>
                    <a:pt x="802" y="4878"/>
                    <a:pt x="794" y="4885"/>
                  </a:cubicBezTo>
                  <a:cubicBezTo>
                    <a:pt x="787" y="4915"/>
                    <a:pt x="764" y="4930"/>
                    <a:pt x="734" y="4938"/>
                  </a:cubicBezTo>
                  <a:cubicBezTo>
                    <a:pt x="704" y="4953"/>
                    <a:pt x="689" y="4975"/>
                    <a:pt x="659" y="4975"/>
                  </a:cubicBezTo>
                  <a:cubicBezTo>
                    <a:pt x="629" y="4975"/>
                    <a:pt x="614" y="4968"/>
                    <a:pt x="592" y="4968"/>
                  </a:cubicBezTo>
                  <a:cubicBezTo>
                    <a:pt x="562" y="5133"/>
                    <a:pt x="562" y="5133"/>
                    <a:pt x="562" y="5133"/>
                  </a:cubicBezTo>
                  <a:cubicBezTo>
                    <a:pt x="577" y="5140"/>
                    <a:pt x="584" y="5140"/>
                    <a:pt x="584" y="5148"/>
                  </a:cubicBezTo>
                  <a:cubicBezTo>
                    <a:pt x="584" y="5163"/>
                    <a:pt x="577" y="5170"/>
                    <a:pt x="577" y="5178"/>
                  </a:cubicBezTo>
                  <a:cubicBezTo>
                    <a:pt x="569" y="5185"/>
                    <a:pt x="569" y="5193"/>
                    <a:pt x="562" y="5200"/>
                  </a:cubicBezTo>
                  <a:cubicBezTo>
                    <a:pt x="562" y="5208"/>
                    <a:pt x="547" y="5208"/>
                    <a:pt x="547" y="5223"/>
                  </a:cubicBezTo>
                  <a:cubicBezTo>
                    <a:pt x="532" y="5238"/>
                    <a:pt x="539" y="5252"/>
                    <a:pt x="532" y="5267"/>
                  </a:cubicBezTo>
                  <a:cubicBezTo>
                    <a:pt x="517" y="5313"/>
                    <a:pt x="517" y="5343"/>
                    <a:pt x="517" y="5395"/>
                  </a:cubicBezTo>
                  <a:cubicBezTo>
                    <a:pt x="517" y="5410"/>
                    <a:pt x="517" y="5425"/>
                    <a:pt x="532" y="5432"/>
                  </a:cubicBezTo>
                  <a:cubicBezTo>
                    <a:pt x="539" y="5440"/>
                    <a:pt x="547" y="5440"/>
                    <a:pt x="554" y="5447"/>
                  </a:cubicBezTo>
                  <a:cubicBezTo>
                    <a:pt x="562" y="5455"/>
                    <a:pt x="569" y="5462"/>
                    <a:pt x="577" y="5470"/>
                  </a:cubicBezTo>
                  <a:cubicBezTo>
                    <a:pt x="592" y="5470"/>
                    <a:pt x="607" y="5462"/>
                    <a:pt x="614" y="5470"/>
                  </a:cubicBezTo>
                  <a:cubicBezTo>
                    <a:pt x="622" y="5477"/>
                    <a:pt x="622" y="5485"/>
                    <a:pt x="622" y="5492"/>
                  </a:cubicBezTo>
                  <a:cubicBezTo>
                    <a:pt x="629" y="5507"/>
                    <a:pt x="637" y="5507"/>
                    <a:pt x="644" y="5515"/>
                  </a:cubicBezTo>
                  <a:lnTo>
                    <a:pt x="644" y="5515"/>
                  </a:lnTo>
                  <a:cubicBezTo>
                    <a:pt x="629" y="5537"/>
                    <a:pt x="622" y="5552"/>
                    <a:pt x="599" y="5575"/>
                  </a:cubicBezTo>
                  <a:cubicBezTo>
                    <a:pt x="584" y="5582"/>
                    <a:pt x="577" y="5582"/>
                    <a:pt x="569" y="5590"/>
                  </a:cubicBezTo>
                  <a:cubicBezTo>
                    <a:pt x="554" y="5612"/>
                    <a:pt x="554" y="5635"/>
                    <a:pt x="532" y="5657"/>
                  </a:cubicBezTo>
                  <a:cubicBezTo>
                    <a:pt x="532" y="5657"/>
                    <a:pt x="524" y="5657"/>
                    <a:pt x="524" y="5665"/>
                  </a:cubicBezTo>
                  <a:cubicBezTo>
                    <a:pt x="517" y="5672"/>
                    <a:pt x="517" y="5680"/>
                    <a:pt x="517" y="5687"/>
                  </a:cubicBezTo>
                  <a:cubicBezTo>
                    <a:pt x="509" y="5702"/>
                    <a:pt x="502" y="5710"/>
                    <a:pt x="487" y="5725"/>
                  </a:cubicBezTo>
                  <a:cubicBezTo>
                    <a:pt x="479" y="5725"/>
                    <a:pt x="472" y="5732"/>
                    <a:pt x="464" y="5740"/>
                  </a:cubicBezTo>
                  <a:cubicBezTo>
                    <a:pt x="449" y="5755"/>
                    <a:pt x="427" y="5762"/>
                    <a:pt x="427" y="5777"/>
                  </a:cubicBezTo>
                  <a:cubicBezTo>
                    <a:pt x="427" y="5814"/>
                    <a:pt x="434" y="5837"/>
                    <a:pt x="442" y="5867"/>
                  </a:cubicBezTo>
                  <a:cubicBezTo>
                    <a:pt x="442" y="5890"/>
                    <a:pt x="434" y="5904"/>
                    <a:pt x="442" y="5920"/>
                  </a:cubicBezTo>
                  <a:cubicBezTo>
                    <a:pt x="442" y="5927"/>
                    <a:pt x="457" y="5920"/>
                    <a:pt x="457" y="5927"/>
                  </a:cubicBezTo>
                  <a:cubicBezTo>
                    <a:pt x="457" y="5934"/>
                    <a:pt x="464" y="5942"/>
                    <a:pt x="464" y="5949"/>
                  </a:cubicBezTo>
                  <a:cubicBezTo>
                    <a:pt x="464" y="5964"/>
                    <a:pt x="449" y="5964"/>
                    <a:pt x="442" y="5964"/>
                  </a:cubicBezTo>
                  <a:cubicBezTo>
                    <a:pt x="427" y="5964"/>
                    <a:pt x="419" y="5949"/>
                    <a:pt x="404" y="5949"/>
                  </a:cubicBezTo>
                  <a:cubicBezTo>
                    <a:pt x="382" y="5949"/>
                    <a:pt x="374" y="5972"/>
                    <a:pt x="352" y="5972"/>
                  </a:cubicBezTo>
                  <a:cubicBezTo>
                    <a:pt x="337" y="5972"/>
                    <a:pt x="329" y="5957"/>
                    <a:pt x="314" y="5957"/>
                  </a:cubicBezTo>
                  <a:cubicBezTo>
                    <a:pt x="307" y="5957"/>
                    <a:pt x="307" y="5964"/>
                    <a:pt x="299" y="5964"/>
                  </a:cubicBezTo>
                  <a:cubicBezTo>
                    <a:pt x="277" y="5972"/>
                    <a:pt x="269" y="5972"/>
                    <a:pt x="247" y="5972"/>
                  </a:cubicBezTo>
                  <a:cubicBezTo>
                    <a:pt x="254" y="5979"/>
                    <a:pt x="262" y="5987"/>
                    <a:pt x="262" y="5994"/>
                  </a:cubicBezTo>
                  <a:cubicBezTo>
                    <a:pt x="262" y="6024"/>
                    <a:pt x="262" y="6024"/>
                    <a:pt x="262" y="6024"/>
                  </a:cubicBezTo>
                  <a:cubicBezTo>
                    <a:pt x="232" y="6024"/>
                    <a:pt x="217" y="6024"/>
                    <a:pt x="194" y="6032"/>
                  </a:cubicBezTo>
                  <a:cubicBezTo>
                    <a:pt x="180" y="6039"/>
                    <a:pt x="164" y="6047"/>
                    <a:pt x="142" y="6054"/>
                  </a:cubicBezTo>
                  <a:cubicBezTo>
                    <a:pt x="120" y="6054"/>
                    <a:pt x="104" y="6054"/>
                    <a:pt x="82" y="6054"/>
                  </a:cubicBezTo>
                  <a:cubicBezTo>
                    <a:pt x="60" y="6062"/>
                    <a:pt x="37" y="6054"/>
                    <a:pt x="37" y="6077"/>
                  </a:cubicBezTo>
                  <a:cubicBezTo>
                    <a:pt x="37" y="6084"/>
                    <a:pt x="45" y="6084"/>
                    <a:pt x="45" y="6092"/>
                  </a:cubicBezTo>
                  <a:cubicBezTo>
                    <a:pt x="45" y="6107"/>
                    <a:pt x="45" y="6122"/>
                    <a:pt x="37" y="6122"/>
                  </a:cubicBezTo>
                  <a:cubicBezTo>
                    <a:pt x="52" y="6129"/>
                    <a:pt x="67" y="6129"/>
                    <a:pt x="67" y="6144"/>
                  </a:cubicBezTo>
                  <a:cubicBezTo>
                    <a:pt x="67" y="6152"/>
                    <a:pt x="60" y="6167"/>
                    <a:pt x="60" y="6182"/>
                  </a:cubicBezTo>
                  <a:cubicBezTo>
                    <a:pt x="52" y="6204"/>
                    <a:pt x="45" y="6227"/>
                    <a:pt x="45" y="6257"/>
                  </a:cubicBezTo>
                  <a:cubicBezTo>
                    <a:pt x="37" y="6294"/>
                    <a:pt x="0" y="6309"/>
                    <a:pt x="0" y="6354"/>
                  </a:cubicBezTo>
                  <a:cubicBezTo>
                    <a:pt x="0" y="6362"/>
                    <a:pt x="7" y="6362"/>
                    <a:pt x="7" y="6369"/>
                  </a:cubicBezTo>
                  <a:cubicBezTo>
                    <a:pt x="7" y="6377"/>
                    <a:pt x="7" y="6392"/>
                    <a:pt x="7" y="6407"/>
                  </a:cubicBezTo>
                  <a:cubicBezTo>
                    <a:pt x="30" y="6407"/>
                    <a:pt x="52" y="6399"/>
                    <a:pt x="67" y="6414"/>
                  </a:cubicBezTo>
                  <a:cubicBezTo>
                    <a:pt x="82" y="6429"/>
                    <a:pt x="75" y="6444"/>
                    <a:pt x="75" y="6467"/>
                  </a:cubicBezTo>
                  <a:cubicBezTo>
                    <a:pt x="75" y="6482"/>
                    <a:pt x="75" y="6489"/>
                    <a:pt x="75" y="6504"/>
                  </a:cubicBezTo>
                  <a:cubicBezTo>
                    <a:pt x="75" y="6504"/>
                    <a:pt x="60" y="6504"/>
                    <a:pt x="60" y="6512"/>
                  </a:cubicBezTo>
                  <a:lnTo>
                    <a:pt x="60" y="6519"/>
                  </a:lnTo>
                  <a:cubicBezTo>
                    <a:pt x="60" y="6542"/>
                    <a:pt x="67" y="6556"/>
                    <a:pt x="67" y="6572"/>
                  </a:cubicBezTo>
                  <a:cubicBezTo>
                    <a:pt x="75" y="6579"/>
                    <a:pt x="67" y="6586"/>
                    <a:pt x="75" y="6602"/>
                  </a:cubicBezTo>
                  <a:cubicBezTo>
                    <a:pt x="82" y="6616"/>
                    <a:pt x="97" y="6616"/>
                    <a:pt x="97" y="6639"/>
                  </a:cubicBezTo>
                  <a:cubicBezTo>
                    <a:pt x="97" y="6654"/>
                    <a:pt x="90" y="6661"/>
                    <a:pt x="82" y="6676"/>
                  </a:cubicBezTo>
                  <a:cubicBezTo>
                    <a:pt x="75" y="6691"/>
                    <a:pt x="82" y="6706"/>
                    <a:pt x="82" y="6721"/>
                  </a:cubicBezTo>
                  <a:cubicBezTo>
                    <a:pt x="82" y="6736"/>
                    <a:pt x="75" y="6736"/>
                    <a:pt x="75" y="6751"/>
                  </a:cubicBezTo>
                  <a:cubicBezTo>
                    <a:pt x="67" y="6759"/>
                    <a:pt x="75" y="6774"/>
                    <a:pt x="67" y="6789"/>
                  </a:cubicBezTo>
                  <a:lnTo>
                    <a:pt x="67" y="6789"/>
                  </a:lnTo>
                  <a:cubicBezTo>
                    <a:pt x="90" y="6789"/>
                    <a:pt x="104" y="6774"/>
                    <a:pt x="120" y="6774"/>
                  </a:cubicBezTo>
                  <a:cubicBezTo>
                    <a:pt x="134" y="6781"/>
                    <a:pt x="142" y="6796"/>
                    <a:pt x="157" y="6796"/>
                  </a:cubicBezTo>
                  <a:cubicBezTo>
                    <a:pt x="187" y="6811"/>
                    <a:pt x="217" y="6796"/>
                    <a:pt x="247" y="6811"/>
                  </a:cubicBezTo>
                  <a:lnTo>
                    <a:pt x="247" y="6811"/>
                  </a:lnTo>
                  <a:cubicBezTo>
                    <a:pt x="284" y="6789"/>
                    <a:pt x="299" y="6766"/>
                    <a:pt x="337" y="6736"/>
                  </a:cubicBezTo>
                  <a:cubicBezTo>
                    <a:pt x="359" y="6744"/>
                    <a:pt x="359" y="6744"/>
                    <a:pt x="359" y="6744"/>
                  </a:cubicBezTo>
                  <a:cubicBezTo>
                    <a:pt x="382" y="6736"/>
                    <a:pt x="389" y="6721"/>
                    <a:pt x="412" y="6714"/>
                  </a:cubicBezTo>
                  <a:cubicBezTo>
                    <a:pt x="419" y="6706"/>
                    <a:pt x="427" y="6706"/>
                    <a:pt x="434" y="6699"/>
                  </a:cubicBezTo>
                  <a:cubicBezTo>
                    <a:pt x="442" y="6691"/>
                    <a:pt x="442" y="6684"/>
                    <a:pt x="449" y="6676"/>
                  </a:cubicBezTo>
                  <a:cubicBezTo>
                    <a:pt x="464" y="6669"/>
                    <a:pt x="479" y="6684"/>
                    <a:pt x="487" y="6676"/>
                  </a:cubicBezTo>
                  <a:cubicBezTo>
                    <a:pt x="494" y="6676"/>
                    <a:pt x="494" y="6669"/>
                    <a:pt x="502" y="6669"/>
                  </a:cubicBezTo>
                  <a:cubicBezTo>
                    <a:pt x="509" y="6654"/>
                    <a:pt x="517" y="6646"/>
                    <a:pt x="532" y="6639"/>
                  </a:cubicBezTo>
                  <a:cubicBezTo>
                    <a:pt x="547" y="6624"/>
                    <a:pt x="554" y="6616"/>
                    <a:pt x="569" y="6616"/>
                  </a:cubicBezTo>
                  <a:cubicBezTo>
                    <a:pt x="584" y="6609"/>
                    <a:pt x="592" y="6616"/>
                    <a:pt x="607" y="6609"/>
                  </a:cubicBezTo>
                  <a:cubicBezTo>
                    <a:pt x="622" y="6609"/>
                    <a:pt x="629" y="6602"/>
                    <a:pt x="644" y="6594"/>
                  </a:cubicBezTo>
                  <a:cubicBezTo>
                    <a:pt x="674" y="6586"/>
                    <a:pt x="689" y="6586"/>
                    <a:pt x="719" y="6579"/>
                  </a:cubicBezTo>
                  <a:cubicBezTo>
                    <a:pt x="719" y="6549"/>
                    <a:pt x="719" y="6519"/>
                    <a:pt x="749" y="6504"/>
                  </a:cubicBezTo>
                  <a:cubicBezTo>
                    <a:pt x="779" y="6474"/>
                    <a:pt x="809" y="6467"/>
                    <a:pt x="846" y="6467"/>
                  </a:cubicBezTo>
                  <a:cubicBezTo>
                    <a:pt x="899" y="6467"/>
                    <a:pt x="929" y="6496"/>
                    <a:pt x="981" y="6504"/>
                  </a:cubicBezTo>
                  <a:cubicBezTo>
                    <a:pt x="1019" y="6512"/>
                    <a:pt x="1041" y="6512"/>
                    <a:pt x="1071" y="6526"/>
                  </a:cubicBezTo>
                  <a:cubicBezTo>
                    <a:pt x="1086" y="6534"/>
                    <a:pt x="1101" y="6542"/>
                    <a:pt x="1109" y="6556"/>
                  </a:cubicBezTo>
                  <a:cubicBezTo>
                    <a:pt x="1116" y="6556"/>
                    <a:pt x="1116" y="6564"/>
                    <a:pt x="1116" y="6564"/>
                  </a:cubicBezTo>
                  <a:cubicBezTo>
                    <a:pt x="1131" y="6586"/>
                    <a:pt x="1146" y="6594"/>
                    <a:pt x="1154" y="6616"/>
                  </a:cubicBezTo>
                  <a:cubicBezTo>
                    <a:pt x="1161" y="6624"/>
                    <a:pt x="1161" y="6639"/>
                    <a:pt x="1169" y="6639"/>
                  </a:cubicBezTo>
                  <a:cubicBezTo>
                    <a:pt x="1176" y="6654"/>
                    <a:pt x="1191" y="6639"/>
                    <a:pt x="1206" y="6646"/>
                  </a:cubicBezTo>
                  <a:cubicBezTo>
                    <a:pt x="1214" y="6654"/>
                    <a:pt x="1214" y="6661"/>
                    <a:pt x="1214" y="6676"/>
                  </a:cubicBezTo>
                  <a:cubicBezTo>
                    <a:pt x="1229" y="6721"/>
                    <a:pt x="1214" y="6751"/>
                    <a:pt x="1229" y="6796"/>
                  </a:cubicBezTo>
                  <a:lnTo>
                    <a:pt x="1229" y="6796"/>
                  </a:lnTo>
                  <a:cubicBezTo>
                    <a:pt x="1244" y="6796"/>
                    <a:pt x="1266" y="6796"/>
                    <a:pt x="1281" y="6811"/>
                  </a:cubicBezTo>
                  <a:cubicBezTo>
                    <a:pt x="1304" y="6819"/>
                    <a:pt x="1296" y="6849"/>
                    <a:pt x="1319" y="6856"/>
                  </a:cubicBezTo>
                  <a:cubicBezTo>
                    <a:pt x="1334" y="6864"/>
                    <a:pt x="1341" y="6864"/>
                    <a:pt x="1363" y="6864"/>
                  </a:cubicBezTo>
                  <a:cubicBezTo>
                    <a:pt x="1363" y="6886"/>
                    <a:pt x="1356" y="6909"/>
                    <a:pt x="1379" y="6924"/>
                  </a:cubicBezTo>
                  <a:cubicBezTo>
                    <a:pt x="1393" y="6939"/>
                    <a:pt x="1409" y="6931"/>
                    <a:pt x="1423" y="6946"/>
                  </a:cubicBezTo>
                  <a:cubicBezTo>
                    <a:pt x="1446" y="6961"/>
                    <a:pt x="1453" y="6976"/>
                    <a:pt x="1476" y="6976"/>
                  </a:cubicBezTo>
                  <a:cubicBezTo>
                    <a:pt x="1491" y="6976"/>
                    <a:pt x="1499" y="6961"/>
                    <a:pt x="1513" y="6954"/>
                  </a:cubicBezTo>
                  <a:cubicBezTo>
                    <a:pt x="1528" y="6939"/>
                    <a:pt x="1536" y="6924"/>
                    <a:pt x="1558" y="6909"/>
                  </a:cubicBezTo>
                  <a:cubicBezTo>
                    <a:pt x="1566" y="6901"/>
                    <a:pt x="1581" y="6894"/>
                    <a:pt x="1588" y="6879"/>
                  </a:cubicBezTo>
                  <a:cubicBezTo>
                    <a:pt x="1596" y="6871"/>
                    <a:pt x="1603" y="6864"/>
                    <a:pt x="1603" y="6856"/>
                  </a:cubicBezTo>
                  <a:cubicBezTo>
                    <a:pt x="1603" y="6841"/>
                    <a:pt x="1588" y="6834"/>
                    <a:pt x="1588" y="6819"/>
                  </a:cubicBezTo>
                  <a:cubicBezTo>
                    <a:pt x="1581" y="6796"/>
                    <a:pt x="1581" y="6789"/>
                    <a:pt x="1581" y="6766"/>
                  </a:cubicBezTo>
                  <a:cubicBezTo>
                    <a:pt x="1596" y="6774"/>
                    <a:pt x="1603" y="6781"/>
                    <a:pt x="1611" y="6789"/>
                  </a:cubicBezTo>
                  <a:cubicBezTo>
                    <a:pt x="1618" y="6804"/>
                    <a:pt x="1618" y="6819"/>
                    <a:pt x="1633" y="6826"/>
                  </a:cubicBezTo>
                  <a:cubicBezTo>
                    <a:pt x="1663" y="6849"/>
                    <a:pt x="1686" y="6849"/>
                    <a:pt x="1716" y="6856"/>
                  </a:cubicBezTo>
                  <a:cubicBezTo>
                    <a:pt x="1746" y="6864"/>
                    <a:pt x="1768" y="6864"/>
                    <a:pt x="1791" y="6871"/>
                  </a:cubicBezTo>
                  <a:cubicBezTo>
                    <a:pt x="1821" y="6879"/>
                    <a:pt x="1828" y="6894"/>
                    <a:pt x="1851" y="6909"/>
                  </a:cubicBezTo>
                  <a:lnTo>
                    <a:pt x="1851" y="6909"/>
                  </a:lnTo>
                  <a:cubicBezTo>
                    <a:pt x="1851" y="6901"/>
                    <a:pt x="1851" y="6894"/>
                    <a:pt x="1858" y="6886"/>
                  </a:cubicBezTo>
                  <a:cubicBezTo>
                    <a:pt x="1858" y="6864"/>
                    <a:pt x="1858" y="6849"/>
                    <a:pt x="1866" y="6819"/>
                  </a:cubicBezTo>
                  <a:cubicBezTo>
                    <a:pt x="1896" y="6819"/>
                    <a:pt x="1911" y="6811"/>
                    <a:pt x="1941" y="6811"/>
                  </a:cubicBezTo>
                  <a:cubicBezTo>
                    <a:pt x="1948" y="6804"/>
                    <a:pt x="1948" y="6789"/>
                    <a:pt x="1956" y="6781"/>
                  </a:cubicBezTo>
                  <a:cubicBezTo>
                    <a:pt x="1963" y="6774"/>
                    <a:pt x="1971" y="6774"/>
                    <a:pt x="1986" y="6766"/>
                  </a:cubicBezTo>
                  <a:cubicBezTo>
                    <a:pt x="2001" y="6759"/>
                    <a:pt x="2008" y="6751"/>
                    <a:pt x="2023" y="6744"/>
                  </a:cubicBezTo>
                  <a:cubicBezTo>
                    <a:pt x="2031" y="6729"/>
                    <a:pt x="2038" y="6721"/>
                    <a:pt x="2046" y="6706"/>
                  </a:cubicBezTo>
                  <a:cubicBezTo>
                    <a:pt x="2053" y="6691"/>
                    <a:pt x="2053" y="6684"/>
                    <a:pt x="2061" y="6669"/>
                  </a:cubicBezTo>
                  <a:cubicBezTo>
                    <a:pt x="2061" y="6639"/>
                    <a:pt x="2061" y="6616"/>
                    <a:pt x="2068" y="6586"/>
                  </a:cubicBezTo>
                  <a:cubicBezTo>
                    <a:pt x="2068" y="6579"/>
                    <a:pt x="2083" y="6572"/>
                    <a:pt x="2083" y="6564"/>
                  </a:cubicBezTo>
                  <a:cubicBezTo>
                    <a:pt x="2091" y="6549"/>
                    <a:pt x="2091" y="6534"/>
                    <a:pt x="2091" y="6512"/>
                  </a:cubicBezTo>
                  <a:cubicBezTo>
                    <a:pt x="2091" y="6482"/>
                    <a:pt x="2105" y="6459"/>
                    <a:pt x="2105" y="6429"/>
                  </a:cubicBezTo>
                  <a:cubicBezTo>
                    <a:pt x="2105" y="6272"/>
                    <a:pt x="2105" y="6272"/>
                    <a:pt x="2105" y="6272"/>
                  </a:cubicBezTo>
                  <a:cubicBezTo>
                    <a:pt x="2105" y="6242"/>
                    <a:pt x="2113" y="6219"/>
                    <a:pt x="2113" y="6189"/>
                  </a:cubicBezTo>
                  <a:cubicBezTo>
                    <a:pt x="2113" y="6182"/>
                    <a:pt x="2121" y="6182"/>
                    <a:pt x="2121" y="6174"/>
                  </a:cubicBezTo>
                  <a:cubicBezTo>
                    <a:pt x="2121" y="6159"/>
                    <a:pt x="2105" y="6152"/>
                    <a:pt x="2105" y="6137"/>
                  </a:cubicBezTo>
                  <a:cubicBezTo>
                    <a:pt x="2105" y="6129"/>
                    <a:pt x="2113" y="6129"/>
                    <a:pt x="2113" y="6122"/>
                  </a:cubicBezTo>
                  <a:cubicBezTo>
                    <a:pt x="2113" y="6114"/>
                    <a:pt x="2113" y="6107"/>
                    <a:pt x="2113" y="6099"/>
                  </a:cubicBezTo>
                  <a:cubicBezTo>
                    <a:pt x="2113" y="6069"/>
                    <a:pt x="2113" y="6047"/>
                    <a:pt x="2113" y="6024"/>
                  </a:cubicBezTo>
                  <a:cubicBezTo>
                    <a:pt x="2113" y="5957"/>
                    <a:pt x="2105" y="5920"/>
                    <a:pt x="2091" y="5860"/>
                  </a:cubicBezTo>
                  <a:cubicBezTo>
                    <a:pt x="2075" y="5762"/>
                    <a:pt x="2075" y="5710"/>
                    <a:pt x="2061" y="5620"/>
                  </a:cubicBezTo>
                  <a:cubicBezTo>
                    <a:pt x="2046" y="5552"/>
                    <a:pt x="2031" y="5515"/>
                    <a:pt x="2008" y="5455"/>
                  </a:cubicBezTo>
                  <a:cubicBezTo>
                    <a:pt x="1986" y="5395"/>
                    <a:pt x="1986" y="5357"/>
                    <a:pt x="1978" y="5290"/>
                  </a:cubicBezTo>
                  <a:cubicBezTo>
                    <a:pt x="1978" y="5260"/>
                    <a:pt x="1971" y="5245"/>
                    <a:pt x="1971" y="5208"/>
                  </a:cubicBezTo>
                  <a:cubicBezTo>
                    <a:pt x="1971" y="5155"/>
                    <a:pt x="1978" y="5118"/>
                    <a:pt x="1993" y="5065"/>
                  </a:cubicBezTo>
                  <a:cubicBezTo>
                    <a:pt x="2023" y="4983"/>
                    <a:pt x="2046" y="4938"/>
                    <a:pt x="2105" y="4870"/>
                  </a:cubicBezTo>
                  <a:cubicBezTo>
                    <a:pt x="2121" y="4849"/>
                    <a:pt x="2143" y="4849"/>
                    <a:pt x="2165" y="4826"/>
                  </a:cubicBezTo>
                  <a:cubicBezTo>
                    <a:pt x="2165" y="4819"/>
                    <a:pt x="2165" y="4811"/>
                    <a:pt x="2165" y="4804"/>
                  </a:cubicBezTo>
                  <a:cubicBezTo>
                    <a:pt x="2165" y="4789"/>
                    <a:pt x="2158" y="4781"/>
                    <a:pt x="2151" y="4774"/>
                  </a:cubicBezTo>
                  <a:cubicBezTo>
                    <a:pt x="2143" y="4766"/>
                    <a:pt x="2151" y="4759"/>
                    <a:pt x="2143" y="4759"/>
                  </a:cubicBezTo>
                  <a:cubicBezTo>
                    <a:pt x="2135" y="4759"/>
                    <a:pt x="2128" y="4759"/>
                    <a:pt x="2121" y="4751"/>
                  </a:cubicBezTo>
                  <a:cubicBezTo>
                    <a:pt x="2128" y="4729"/>
                    <a:pt x="2158" y="4714"/>
                    <a:pt x="2188" y="4714"/>
                  </a:cubicBezTo>
                  <a:cubicBezTo>
                    <a:pt x="2225" y="4714"/>
                    <a:pt x="2240" y="4729"/>
                    <a:pt x="2278" y="4751"/>
                  </a:cubicBezTo>
                  <a:cubicBezTo>
                    <a:pt x="2278" y="4729"/>
                    <a:pt x="2285" y="4714"/>
                    <a:pt x="2293" y="4699"/>
                  </a:cubicBezTo>
                  <a:cubicBezTo>
                    <a:pt x="2300" y="4692"/>
                    <a:pt x="2308" y="4684"/>
                    <a:pt x="2315" y="4676"/>
                  </a:cubicBezTo>
                  <a:cubicBezTo>
                    <a:pt x="2338" y="4676"/>
                    <a:pt x="2353" y="4684"/>
                    <a:pt x="2368" y="4684"/>
                  </a:cubicBezTo>
                  <a:cubicBezTo>
                    <a:pt x="2420" y="4684"/>
                    <a:pt x="2443" y="4669"/>
                    <a:pt x="2495" y="4669"/>
                  </a:cubicBezTo>
                  <a:cubicBezTo>
                    <a:pt x="2503" y="4669"/>
                    <a:pt x="2510" y="4669"/>
                    <a:pt x="2510" y="4676"/>
                  </a:cubicBezTo>
                  <a:cubicBezTo>
                    <a:pt x="2518" y="4692"/>
                    <a:pt x="2518" y="4706"/>
                    <a:pt x="2525" y="4706"/>
                  </a:cubicBezTo>
                  <a:cubicBezTo>
                    <a:pt x="2540" y="4706"/>
                    <a:pt x="2540" y="4692"/>
                    <a:pt x="2555" y="4692"/>
                  </a:cubicBezTo>
                  <a:cubicBezTo>
                    <a:pt x="2555" y="4692"/>
                    <a:pt x="2563" y="4699"/>
                    <a:pt x="2570" y="4699"/>
                  </a:cubicBezTo>
                  <a:cubicBezTo>
                    <a:pt x="2570" y="4714"/>
                    <a:pt x="2555" y="4721"/>
                    <a:pt x="2570" y="4736"/>
                  </a:cubicBezTo>
                  <a:cubicBezTo>
                    <a:pt x="2570" y="4744"/>
                    <a:pt x="2578" y="4751"/>
                    <a:pt x="2585" y="4759"/>
                  </a:cubicBezTo>
                  <a:cubicBezTo>
                    <a:pt x="2615" y="4789"/>
                    <a:pt x="2630" y="4819"/>
                    <a:pt x="2668" y="4834"/>
                  </a:cubicBezTo>
                  <a:cubicBezTo>
                    <a:pt x="2675" y="4826"/>
                    <a:pt x="2675" y="4819"/>
                    <a:pt x="2675" y="4811"/>
                  </a:cubicBezTo>
                  <a:cubicBezTo>
                    <a:pt x="2675" y="4789"/>
                    <a:pt x="2660" y="4774"/>
                    <a:pt x="2660" y="4751"/>
                  </a:cubicBezTo>
                  <a:cubicBezTo>
                    <a:pt x="2660" y="4736"/>
                    <a:pt x="2668" y="4721"/>
                    <a:pt x="2660" y="4714"/>
                  </a:cubicBezTo>
                  <a:cubicBezTo>
                    <a:pt x="2652" y="4692"/>
                    <a:pt x="2638" y="4692"/>
                    <a:pt x="2630" y="4676"/>
                  </a:cubicBezTo>
                  <a:cubicBezTo>
                    <a:pt x="2630" y="4616"/>
                    <a:pt x="2630" y="4616"/>
                    <a:pt x="2630" y="4616"/>
                  </a:cubicBezTo>
                  <a:cubicBezTo>
                    <a:pt x="2652" y="4579"/>
                    <a:pt x="2652" y="4579"/>
                    <a:pt x="2652" y="4579"/>
                  </a:cubicBezTo>
                  <a:cubicBezTo>
                    <a:pt x="2652" y="4572"/>
                    <a:pt x="2645" y="4564"/>
                    <a:pt x="2645" y="4549"/>
                  </a:cubicBezTo>
                  <a:cubicBezTo>
                    <a:pt x="2652" y="4549"/>
                    <a:pt x="2660" y="4557"/>
                    <a:pt x="2668" y="4549"/>
                  </a:cubicBezTo>
                  <a:cubicBezTo>
                    <a:pt x="2675" y="4542"/>
                    <a:pt x="2668" y="4534"/>
                    <a:pt x="2668" y="4519"/>
                  </a:cubicBezTo>
                  <a:cubicBezTo>
                    <a:pt x="2668" y="4512"/>
                    <a:pt x="2668" y="4497"/>
                    <a:pt x="2660" y="4489"/>
                  </a:cubicBezTo>
                  <a:cubicBezTo>
                    <a:pt x="2645" y="4489"/>
                    <a:pt x="2638" y="4489"/>
                    <a:pt x="2623" y="4489"/>
                  </a:cubicBezTo>
                  <a:cubicBezTo>
                    <a:pt x="2623" y="4452"/>
                    <a:pt x="2623" y="4452"/>
                    <a:pt x="2623" y="4452"/>
                  </a:cubicBezTo>
                  <a:cubicBezTo>
                    <a:pt x="2615" y="4452"/>
                    <a:pt x="2608" y="4452"/>
                    <a:pt x="2600" y="4444"/>
                  </a:cubicBezTo>
                  <a:cubicBezTo>
                    <a:pt x="2608" y="4422"/>
                    <a:pt x="2623" y="4414"/>
                    <a:pt x="2638" y="4399"/>
                  </a:cubicBezTo>
                  <a:cubicBezTo>
                    <a:pt x="2638" y="4392"/>
                    <a:pt x="2645" y="4392"/>
                    <a:pt x="2645" y="4384"/>
                  </a:cubicBezTo>
                  <a:cubicBezTo>
                    <a:pt x="2645" y="4377"/>
                    <a:pt x="2660" y="4384"/>
                    <a:pt x="2660" y="4377"/>
                  </a:cubicBezTo>
                  <a:cubicBezTo>
                    <a:pt x="2660" y="4347"/>
                    <a:pt x="2645" y="4324"/>
                    <a:pt x="2615" y="4324"/>
                  </a:cubicBezTo>
                  <a:cubicBezTo>
                    <a:pt x="2608" y="4324"/>
                    <a:pt x="2600" y="4324"/>
                    <a:pt x="2593" y="4324"/>
                  </a:cubicBezTo>
                  <a:cubicBezTo>
                    <a:pt x="2593" y="4317"/>
                    <a:pt x="2585" y="4317"/>
                    <a:pt x="2585" y="4309"/>
                  </a:cubicBezTo>
                  <a:cubicBezTo>
                    <a:pt x="2585" y="4287"/>
                    <a:pt x="2608" y="4287"/>
                    <a:pt x="2623" y="4272"/>
                  </a:cubicBezTo>
                  <a:cubicBezTo>
                    <a:pt x="2645" y="4257"/>
                    <a:pt x="2652" y="4242"/>
                    <a:pt x="2668" y="4227"/>
                  </a:cubicBezTo>
                  <a:cubicBezTo>
                    <a:pt x="2682" y="4212"/>
                    <a:pt x="2698" y="4197"/>
                    <a:pt x="2698" y="4174"/>
                  </a:cubicBezTo>
                  <a:cubicBezTo>
                    <a:pt x="2698" y="4159"/>
                    <a:pt x="2682" y="4144"/>
                    <a:pt x="2668" y="4137"/>
                  </a:cubicBezTo>
                  <a:cubicBezTo>
                    <a:pt x="2675" y="4114"/>
                    <a:pt x="2690" y="4099"/>
                    <a:pt x="2705" y="4077"/>
                  </a:cubicBezTo>
                  <a:cubicBezTo>
                    <a:pt x="2712" y="4069"/>
                    <a:pt x="2720" y="4062"/>
                    <a:pt x="2720" y="4055"/>
                  </a:cubicBezTo>
                  <a:cubicBezTo>
                    <a:pt x="2728" y="4047"/>
                    <a:pt x="2735" y="4047"/>
                    <a:pt x="2735" y="4047"/>
                  </a:cubicBezTo>
                  <a:cubicBezTo>
                    <a:pt x="2750" y="4032"/>
                    <a:pt x="2750" y="4017"/>
                    <a:pt x="2750" y="4002"/>
                  </a:cubicBezTo>
                  <a:cubicBezTo>
                    <a:pt x="2750" y="3980"/>
                    <a:pt x="2742" y="3972"/>
                    <a:pt x="2742" y="3950"/>
                  </a:cubicBezTo>
                  <a:cubicBezTo>
                    <a:pt x="2758" y="3957"/>
                    <a:pt x="2758" y="3957"/>
                    <a:pt x="2758" y="3957"/>
                  </a:cubicBezTo>
                  <a:cubicBezTo>
                    <a:pt x="2765" y="3980"/>
                    <a:pt x="2765" y="4002"/>
                    <a:pt x="2780" y="4017"/>
                  </a:cubicBezTo>
                  <a:cubicBezTo>
                    <a:pt x="2787" y="4002"/>
                    <a:pt x="2787" y="3995"/>
                    <a:pt x="2795" y="3980"/>
                  </a:cubicBezTo>
                  <a:cubicBezTo>
                    <a:pt x="2802" y="3987"/>
                    <a:pt x="2802" y="3995"/>
                    <a:pt x="2817" y="3995"/>
                  </a:cubicBezTo>
                  <a:cubicBezTo>
                    <a:pt x="2817" y="3942"/>
                    <a:pt x="2817" y="3942"/>
                    <a:pt x="2817" y="3942"/>
                  </a:cubicBezTo>
                  <a:cubicBezTo>
                    <a:pt x="2817" y="3935"/>
                    <a:pt x="2802" y="3927"/>
                    <a:pt x="2802" y="3912"/>
                  </a:cubicBezTo>
                  <a:cubicBezTo>
                    <a:pt x="2802" y="3897"/>
                    <a:pt x="2817" y="3882"/>
                    <a:pt x="2817" y="3867"/>
                  </a:cubicBezTo>
                  <a:cubicBezTo>
                    <a:pt x="2817" y="3837"/>
                    <a:pt x="2795" y="3830"/>
                    <a:pt x="2787" y="3800"/>
                  </a:cubicBezTo>
                  <a:cubicBezTo>
                    <a:pt x="2810" y="3800"/>
                    <a:pt x="2825" y="3800"/>
                    <a:pt x="2847" y="3800"/>
                  </a:cubicBezTo>
                  <a:cubicBezTo>
                    <a:pt x="2855" y="3830"/>
                    <a:pt x="2855" y="3852"/>
                    <a:pt x="2870" y="3875"/>
                  </a:cubicBezTo>
                  <a:cubicBezTo>
                    <a:pt x="2885" y="3875"/>
                    <a:pt x="2885" y="3875"/>
                    <a:pt x="2885" y="3875"/>
                  </a:cubicBezTo>
                  <a:cubicBezTo>
                    <a:pt x="2892" y="3852"/>
                    <a:pt x="2885" y="3837"/>
                    <a:pt x="2892" y="3822"/>
                  </a:cubicBezTo>
                  <a:cubicBezTo>
                    <a:pt x="2900" y="3815"/>
                    <a:pt x="2915" y="3807"/>
                    <a:pt x="2915" y="3800"/>
                  </a:cubicBezTo>
                  <a:cubicBezTo>
                    <a:pt x="2915" y="3785"/>
                    <a:pt x="2900" y="3777"/>
                    <a:pt x="2900" y="3762"/>
                  </a:cubicBezTo>
                  <a:cubicBezTo>
                    <a:pt x="2900" y="3747"/>
                    <a:pt x="2915" y="3755"/>
                    <a:pt x="2922" y="3740"/>
                  </a:cubicBezTo>
                  <a:cubicBezTo>
                    <a:pt x="2945" y="3695"/>
                    <a:pt x="2900" y="3755"/>
                    <a:pt x="2952" y="3755"/>
                  </a:cubicBezTo>
                  <a:cubicBezTo>
                    <a:pt x="2975" y="3755"/>
                    <a:pt x="2982" y="3740"/>
                    <a:pt x="2997" y="3740"/>
                  </a:cubicBezTo>
                  <a:cubicBezTo>
                    <a:pt x="3027" y="3740"/>
                    <a:pt x="3027" y="3740"/>
                    <a:pt x="3027" y="3740"/>
                  </a:cubicBezTo>
                  <a:cubicBezTo>
                    <a:pt x="3035" y="3740"/>
                    <a:pt x="3035" y="3740"/>
                    <a:pt x="3035" y="3740"/>
                  </a:cubicBezTo>
                  <a:cubicBezTo>
                    <a:pt x="3027" y="3717"/>
                    <a:pt x="3027" y="3717"/>
                    <a:pt x="3027" y="3717"/>
                  </a:cubicBezTo>
                  <a:cubicBezTo>
                    <a:pt x="3035" y="3710"/>
                    <a:pt x="3042" y="3717"/>
                    <a:pt x="3042" y="3717"/>
                  </a:cubicBezTo>
                  <a:cubicBezTo>
                    <a:pt x="3050" y="3710"/>
                    <a:pt x="3042" y="3702"/>
                    <a:pt x="3050" y="3702"/>
                  </a:cubicBezTo>
                  <a:cubicBezTo>
                    <a:pt x="3027" y="3680"/>
                    <a:pt x="3012" y="3672"/>
                    <a:pt x="3012" y="3642"/>
                  </a:cubicBezTo>
                  <a:cubicBezTo>
                    <a:pt x="3012" y="3635"/>
                    <a:pt x="3012" y="3627"/>
                    <a:pt x="3020" y="3620"/>
                  </a:cubicBezTo>
                  <a:cubicBezTo>
                    <a:pt x="3035" y="3627"/>
                    <a:pt x="3042" y="3635"/>
                    <a:pt x="3050" y="3642"/>
                  </a:cubicBezTo>
                  <a:cubicBezTo>
                    <a:pt x="3057" y="3650"/>
                    <a:pt x="3057" y="3665"/>
                    <a:pt x="3072" y="3665"/>
                  </a:cubicBezTo>
                  <a:cubicBezTo>
                    <a:pt x="3080" y="3665"/>
                    <a:pt x="3080" y="3665"/>
                    <a:pt x="3087" y="3665"/>
                  </a:cubicBezTo>
                  <a:cubicBezTo>
                    <a:pt x="3087" y="3650"/>
                    <a:pt x="3095" y="3642"/>
                    <a:pt x="3095" y="3635"/>
                  </a:cubicBezTo>
                  <a:cubicBezTo>
                    <a:pt x="3095" y="3605"/>
                    <a:pt x="3065" y="3590"/>
                    <a:pt x="3035" y="3575"/>
                  </a:cubicBezTo>
                  <a:cubicBezTo>
                    <a:pt x="3042" y="3567"/>
                    <a:pt x="3042" y="3560"/>
                    <a:pt x="3042" y="3560"/>
                  </a:cubicBezTo>
                  <a:cubicBezTo>
                    <a:pt x="3072" y="3560"/>
                    <a:pt x="3110" y="3552"/>
                    <a:pt x="3110" y="3522"/>
                  </a:cubicBezTo>
                  <a:cubicBezTo>
                    <a:pt x="3110" y="3515"/>
                    <a:pt x="3110" y="3515"/>
                    <a:pt x="3102" y="3507"/>
                  </a:cubicBezTo>
                  <a:cubicBezTo>
                    <a:pt x="3095" y="3507"/>
                    <a:pt x="3050" y="3500"/>
                    <a:pt x="3080" y="3507"/>
                  </a:cubicBezTo>
                  <a:cubicBezTo>
                    <a:pt x="3095" y="3492"/>
                    <a:pt x="3102" y="3477"/>
                    <a:pt x="3117" y="3470"/>
                  </a:cubicBezTo>
                  <a:cubicBezTo>
                    <a:pt x="3125" y="3470"/>
                    <a:pt x="3125" y="3470"/>
                    <a:pt x="3132" y="3470"/>
                  </a:cubicBezTo>
                  <a:cubicBezTo>
                    <a:pt x="3140" y="3463"/>
                    <a:pt x="3147" y="3447"/>
                    <a:pt x="3155" y="3433"/>
                  </a:cubicBezTo>
                  <a:cubicBezTo>
                    <a:pt x="3140" y="3433"/>
                    <a:pt x="3140" y="3433"/>
                    <a:pt x="3125" y="3433"/>
                  </a:cubicBezTo>
                  <a:lnTo>
                    <a:pt x="3117" y="3440"/>
                  </a:lnTo>
                  <a:cubicBezTo>
                    <a:pt x="3110" y="3440"/>
                    <a:pt x="3095" y="3440"/>
                    <a:pt x="3095" y="3433"/>
                  </a:cubicBezTo>
                  <a:lnTo>
                    <a:pt x="3102" y="3425"/>
                  </a:lnTo>
                  <a:cubicBezTo>
                    <a:pt x="3102" y="3417"/>
                    <a:pt x="3102" y="3410"/>
                    <a:pt x="3095" y="3395"/>
                  </a:cubicBezTo>
                  <a:cubicBezTo>
                    <a:pt x="3110" y="3395"/>
                    <a:pt x="3110" y="3395"/>
                    <a:pt x="3117" y="3387"/>
                  </a:cubicBezTo>
                  <a:cubicBezTo>
                    <a:pt x="3117" y="3387"/>
                    <a:pt x="3117" y="3380"/>
                    <a:pt x="3117" y="3373"/>
                  </a:cubicBezTo>
                  <a:cubicBezTo>
                    <a:pt x="3110" y="3373"/>
                    <a:pt x="3102" y="3373"/>
                    <a:pt x="3102" y="3365"/>
                  </a:cubicBezTo>
                  <a:cubicBezTo>
                    <a:pt x="3102" y="3357"/>
                    <a:pt x="3110" y="3357"/>
                    <a:pt x="3110" y="3357"/>
                  </a:cubicBezTo>
                  <a:cubicBezTo>
                    <a:pt x="3147" y="3343"/>
                    <a:pt x="3170" y="3335"/>
                    <a:pt x="3185" y="3298"/>
                  </a:cubicBezTo>
                  <a:cubicBezTo>
                    <a:pt x="3170" y="3305"/>
                    <a:pt x="3162" y="3305"/>
                    <a:pt x="3147" y="3305"/>
                  </a:cubicBezTo>
                  <a:cubicBezTo>
                    <a:pt x="3132" y="3305"/>
                    <a:pt x="3125" y="3320"/>
                    <a:pt x="3110" y="3320"/>
                  </a:cubicBezTo>
                  <a:cubicBezTo>
                    <a:pt x="3102" y="3320"/>
                    <a:pt x="3102" y="3313"/>
                    <a:pt x="3095" y="3313"/>
                  </a:cubicBezTo>
                  <a:cubicBezTo>
                    <a:pt x="3102" y="3298"/>
                    <a:pt x="3110" y="3290"/>
                    <a:pt x="3125" y="3283"/>
                  </a:cubicBezTo>
                  <a:cubicBezTo>
                    <a:pt x="3140" y="3275"/>
                    <a:pt x="3162" y="3275"/>
                    <a:pt x="3162" y="3260"/>
                  </a:cubicBezTo>
                  <a:cubicBezTo>
                    <a:pt x="3162" y="3253"/>
                    <a:pt x="3155" y="3245"/>
                    <a:pt x="3155" y="3245"/>
                  </a:cubicBezTo>
                  <a:cubicBezTo>
                    <a:pt x="3162" y="3238"/>
                    <a:pt x="3170" y="3230"/>
                    <a:pt x="3170" y="3223"/>
                  </a:cubicBezTo>
                  <a:cubicBezTo>
                    <a:pt x="3177" y="3215"/>
                    <a:pt x="3170" y="3200"/>
                    <a:pt x="3177" y="3200"/>
                  </a:cubicBezTo>
                  <a:cubicBezTo>
                    <a:pt x="3192" y="3185"/>
                    <a:pt x="3207" y="3193"/>
                    <a:pt x="3215" y="3185"/>
                  </a:cubicBezTo>
                  <a:cubicBezTo>
                    <a:pt x="3229" y="3178"/>
                    <a:pt x="3237" y="3178"/>
                    <a:pt x="3245" y="3170"/>
                  </a:cubicBezTo>
                  <a:cubicBezTo>
                    <a:pt x="3252" y="3170"/>
                    <a:pt x="3260" y="3170"/>
                    <a:pt x="3260" y="3163"/>
                  </a:cubicBezTo>
                  <a:cubicBezTo>
                    <a:pt x="3260" y="3155"/>
                    <a:pt x="3260" y="3148"/>
                    <a:pt x="3260" y="3140"/>
                  </a:cubicBezTo>
                  <a:cubicBezTo>
                    <a:pt x="3260" y="3133"/>
                    <a:pt x="3267" y="3125"/>
                    <a:pt x="3267" y="3110"/>
                  </a:cubicBezTo>
                  <a:lnTo>
                    <a:pt x="3267" y="3103"/>
                  </a:lnTo>
                  <a:cubicBezTo>
                    <a:pt x="3229" y="3118"/>
                    <a:pt x="3207" y="3133"/>
                    <a:pt x="3162" y="3140"/>
                  </a:cubicBezTo>
                  <a:cubicBezTo>
                    <a:pt x="3155" y="3125"/>
                    <a:pt x="3155" y="3125"/>
                    <a:pt x="3155" y="3125"/>
                  </a:cubicBezTo>
                  <a:cubicBezTo>
                    <a:pt x="3162" y="3110"/>
                    <a:pt x="3162" y="3095"/>
                    <a:pt x="3177" y="3088"/>
                  </a:cubicBezTo>
                  <a:cubicBezTo>
                    <a:pt x="3192" y="3073"/>
                    <a:pt x="3207" y="3073"/>
                    <a:pt x="3229" y="3065"/>
                  </a:cubicBezTo>
                  <a:cubicBezTo>
                    <a:pt x="3252" y="3058"/>
                    <a:pt x="3252" y="3035"/>
                    <a:pt x="3267" y="3013"/>
                  </a:cubicBezTo>
                  <a:cubicBezTo>
                    <a:pt x="3275" y="2998"/>
                    <a:pt x="3275" y="2990"/>
                    <a:pt x="3275" y="2975"/>
                  </a:cubicBezTo>
                  <a:cubicBezTo>
                    <a:pt x="3275" y="2960"/>
                    <a:pt x="3267" y="2945"/>
                    <a:pt x="3260" y="2938"/>
                  </a:cubicBezTo>
                  <a:cubicBezTo>
                    <a:pt x="3252" y="2930"/>
                    <a:pt x="3237" y="2930"/>
                    <a:pt x="3237" y="2923"/>
                  </a:cubicBezTo>
                  <a:cubicBezTo>
                    <a:pt x="3229" y="2908"/>
                    <a:pt x="3229" y="2900"/>
                    <a:pt x="3229" y="2893"/>
                  </a:cubicBezTo>
                  <a:cubicBezTo>
                    <a:pt x="3229" y="2840"/>
                    <a:pt x="3229" y="2840"/>
                    <a:pt x="3229" y="2840"/>
                  </a:cubicBezTo>
                  <a:cubicBezTo>
                    <a:pt x="3222" y="2848"/>
                    <a:pt x="3222" y="2848"/>
                    <a:pt x="3222" y="2848"/>
                  </a:cubicBezTo>
                  <a:cubicBezTo>
                    <a:pt x="3200" y="2886"/>
                    <a:pt x="3185" y="2900"/>
                    <a:pt x="3170" y="2938"/>
                  </a:cubicBezTo>
                  <a:cubicBezTo>
                    <a:pt x="3155" y="2938"/>
                    <a:pt x="3155" y="2938"/>
                    <a:pt x="3155" y="2938"/>
                  </a:cubicBezTo>
                  <a:cubicBezTo>
                    <a:pt x="3155" y="2900"/>
                    <a:pt x="3170" y="2878"/>
                    <a:pt x="3185" y="2848"/>
                  </a:cubicBezTo>
                  <a:cubicBezTo>
                    <a:pt x="3200" y="2826"/>
                    <a:pt x="3200" y="2810"/>
                    <a:pt x="3200" y="2781"/>
                  </a:cubicBezTo>
                  <a:cubicBezTo>
                    <a:pt x="3207" y="2751"/>
                    <a:pt x="3215" y="2736"/>
                    <a:pt x="3215" y="2706"/>
                  </a:cubicBezTo>
                  <a:cubicBezTo>
                    <a:pt x="3215" y="2668"/>
                    <a:pt x="3200" y="2653"/>
                    <a:pt x="3200" y="2623"/>
                  </a:cubicBezTo>
                  <a:cubicBezTo>
                    <a:pt x="3200" y="2556"/>
                    <a:pt x="3200" y="2556"/>
                    <a:pt x="3200" y="2556"/>
                  </a:cubicBezTo>
                  <a:cubicBezTo>
                    <a:pt x="3147" y="2428"/>
                    <a:pt x="3147" y="2428"/>
                    <a:pt x="3147" y="2428"/>
                  </a:cubicBezTo>
                  <a:cubicBezTo>
                    <a:pt x="3155" y="2391"/>
                    <a:pt x="3170" y="2376"/>
                    <a:pt x="3170" y="2338"/>
                  </a:cubicBezTo>
                  <a:cubicBezTo>
                    <a:pt x="3170" y="2316"/>
                    <a:pt x="3155" y="2316"/>
                    <a:pt x="3140" y="2308"/>
                  </a:cubicBezTo>
                  <a:cubicBezTo>
                    <a:pt x="3117" y="2293"/>
                    <a:pt x="3110" y="2278"/>
                    <a:pt x="3087" y="2263"/>
                  </a:cubicBezTo>
                  <a:cubicBezTo>
                    <a:pt x="3065" y="2241"/>
                    <a:pt x="3057" y="2226"/>
                    <a:pt x="3042" y="2204"/>
                  </a:cubicBezTo>
                  <a:cubicBezTo>
                    <a:pt x="3035" y="2181"/>
                    <a:pt x="3027" y="2174"/>
                    <a:pt x="3027" y="2151"/>
                  </a:cubicBezTo>
                  <a:cubicBezTo>
                    <a:pt x="3027" y="2144"/>
                    <a:pt x="3020" y="2136"/>
                    <a:pt x="3027" y="2128"/>
                  </a:cubicBezTo>
                  <a:cubicBezTo>
                    <a:pt x="3035" y="2121"/>
                    <a:pt x="3042" y="2114"/>
                    <a:pt x="3050" y="2114"/>
                  </a:cubicBezTo>
                  <a:cubicBezTo>
                    <a:pt x="3065" y="2106"/>
                    <a:pt x="3065" y="2091"/>
                    <a:pt x="3065" y="2076"/>
                  </a:cubicBezTo>
                  <a:cubicBezTo>
                    <a:pt x="3065" y="2069"/>
                    <a:pt x="3065" y="2061"/>
                    <a:pt x="3057" y="2061"/>
                  </a:cubicBezTo>
                  <a:cubicBezTo>
                    <a:pt x="3057" y="2061"/>
                    <a:pt x="3050" y="2061"/>
                    <a:pt x="3042" y="2061"/>
                  </a:cubicBezTo>
                  <a:cubicBezTo>
                    <a:pt x="3020" y="2046"/>
                    <a:pt x="3005" y="2039"/>
                    <a:pt x="2990" y="2016"/>
                  </a:cubicBezTo>
                  <a:cubicBezTo>
                    <a:pt x="2990" y="2009"/>
                    <a:pt x="2990" y="2001"/>
                    <a:pt x="2997" y="2001"/>
                  </a:cubicBezTo>
                  <a:cubicBezTo>
                    <a:pt x="3005" y="1994"/>
                    <a:pt x="3027" y="1994"/>
                    <a:pt x="3027" y="1979"/>
                  </a:cubicBezTo>
                  <a:cubicBezTo>
                    <a:pt x="3027" y="1949"/>
                    <a:pt x="3005" y="1934"/>
                    <a:pt x="2990" y="1911"/>
                  </a:cubicBezTo>
                  <a:cubicBezTo>
                    <a:pt x="2982" y="1896"/>
                    <a:pt x="2967" y="1881"/>
                    <a:pt x="2960" y="1859"/>
                  </a:cubicBezTo>
                  <a:cubicBezTo>
                    <a:pt x="2960" y="1859"/>
                    <a:pt x="2960" y="1851"/>
                    <a:pt x="2952" y="1851"/>
                  </a:cubicBezTo>
                  <a:cubicBezTo>
                    <a:pt x="2937" y="1829"/>
                    <a:pt x="2922" y="1821"/>
                    <a:pt x="2907" y="1799"/>
                  </a:cubicBezTo>
                  <a:cubicBezTo>
                    <a:pt x="2892" y="1776"/>
                    <a:pt x="2885" y="1761"/>
                    <a:pt x="2870" y="1739"/>
                  </a:cubicBezTo>
                  <a:cubicBezTo>
                    <a:pt x="2847" y="1701"/>
                    <a:pt x="2840" y="1679"/>
                    <a:pt x="2825" y="1641"/>
                  </a:cubicBezTo>
                  <a:cubicBezTo>
                    <a:pt x="2810" y="1604"/>
                    <a:pt x="2802" y="1574"/>
                    <a:pt x="2772" y="1552"/>
                  </a:cubicBezTo>
                  <a:cubicBezTo>
                    <a:pt x="2750" y="1536"/>
                    <a:pt x="2728" y="1544"/>
                    <a:pt x="2705" y="1529"/>
                  </a:cubicBezTo>
                  <a:cubicBezTo>
                    <a:pt x="2652" y="1529"/>
                    <a:pt x="2630" y="1484"/>
                    <a:pt x="2608" y="1439"/>
                  </a:cubicBezTo>
                  <a:cubicBezTo>
                    <a:pt x="2585" y="1387"/>
                    <a:pt x="2578" y="1357"/>
                    <a:pt x="2570" y="1297"/>
                  </a:cubicBezTo>
                  <a:cubicBezTo>
                    <a:pt x="2555" y="1244"/>
                    <a:pt x="2548" y="1207"/>
                    <a:pt x="2540" y="1154"/>
                  </a:cubicBezTo>
                  <a:cubicBezTo>
                    <a:pt x="2533" y="1132"/>
                    <a:pt x="2525" y="1124"/>
                    <a:pt x="2525" y="1102"/>
                  </a:cubicBezTo>
                  <a:cubicBezTo>
                    <a:pt x="2518" y="1072"/>
                    <a:pt x="2518" y="1057"/>
                    <a:pt x="2518" y="1027"/>
                  </a:cubicBezTo>
                  <a:cubicBezTo>
                    <a:pt x="2510" y="945"/>
                    <a:pt x="2510" y="899"/>
                    <a:pt x="2510" y="817"/>
                  </a:cubicBezTo>
                  <a:cubicBezTo>
                    <a:pt x="2510" y="742"/>
                    <a:pt x="2510" y="697"/>
                    <a:pt x="2518" y="622"/>
                  </a:cubicBezTo>
                  <a:cubicBezTo>
                    <a:pt x="2525" y="585"/>
                    <a:pt x="2525" y="570"/>
                    <a:pt x="2525" y="532"/>
                  </a:cubicBezTo>
                  <a:cubicBezTo>
                    <a:pt x="2525" y="480"/>
                    <a:pt x="2533" y="450"/>
                    <a:pt x="2548" y="398"/>
                  </a:cubicBezTo>
                  <a:cubicBezTo>
                    <a:pt x="2555" y="352"/>
                    <a:pt x="2563" y="323"/>
                    <a:pt x="2578" y="285"/>
                  </a:cubicBezTo>
                  <a:cubicBezTo>
                    <a:pt x="2585" y="270"/>
                    <a:pt x="2593" y="263"/>
                    <a:pt x="2593" y="248"/>
                  </a:cubicBezTo>
                  <a:cubicBezTo>
                    <a:pt x="2593" y="173"/>
                    <a:pt x="2593" y="173"/>
                    <a:pt x="2593" y="173"/>
                  </a:cubicBezTo>
                  <a:cubicBezTo>
                    <a:pt x="2585" y="180"/>
                    <a:pt x="2578" y="188"/>
                    <a:pt x="2570" y="195"/>
                  </a:cubicBezTo>
                  <a:cubicBezTo>
                    <a:pt x="2548" y="218"/>
                    <a:pt x="2533" y="225"/>
                    <a:pt x="2510" y="240"/>
                  </a:cubicBezTo>
                  <a:cubicBezTo>
                    <a:pt x="2473" y="263"/>
                    <a:pt x="2458" y="293"/>
                    <a:pt x="2420" y="293"/>
                  </a:cubicBezTo>
                  <a:cubicBezTo>
                    <a:pt x="2383" y="293"/>
                    <a:pt x="2368" y="270"/>
                    <a:pt x="2338" y="248"/>
                  </a:cubicBezTo>
                  <a:cubicBezTo>
                    <a:pt x="2308" y="240"/>
                    <a:pt x="2293" y="233"/>
                    <a:pt x="2270" y="210"/>
                  </a:cubicBezTo>
                  <a:lnTo>
                    <a:pt x="2263" y="203"/>
                  </a:lnTo>
                  <a:cubicBezTo>
                    <a:pt x="2225" y="165"/>
                    <a:pt x="2203" y="128"/>
                    <a:pt x="2165" y="98"/>
                  </a:cubicBezTo>
                  <a:cubicBezTo>
                    <a:pt x="2135" y="98"/>
                    <a:pt x="2113" y="98"/>
                    <a:pt x="2091" y="90"/>
                  </a:cubicBezTo>
                  <a:cubicBezTo>
                    <a:pt x="2068" y="83"/>
                    <a:pt x="2061" y="68"/>
                    <a:pt x="2046" y="53"/>
                  </a:cubicBezTo>
                  <a:cubicBezTo>
                    <a:pt x="2016" y="38"/>
                    <a:pt x="1993" y="23"/>
                    <a:pt x="1971" y="0"/>
                  </a:cubicBezTo>
                  <a:cubicBezTo>
                    <a:pt x="1971" y="15"/>
                    <a:pt x="1963" y="23"/>
                    <a:pt x="1963" y="38"/>
                  </a:cubicBezTo>
                  <a:cubicBezTo>
                    <a:pt x="1963" y="53"/>
                    <a:pt x="1963" y="60"/>
                    <a:pt x="1963" y="75"/>
                  </a:cubicBezTo>
                  <a:cubicBezTo>
                    <a:pt x="1956" y="105"/>
                    <a:pt x="1933" y="120"/>
                    <a:pt x="1911" y="150"/>
                  </a:cubicBezTo>
                  <a:cubicBezTo>
                    <a:pt x="1896" y="165"/>
                    <a:pt x="1888" y="173"/>
                    <a:pt x="1881" y="195"/>
                  </a:cubicBezTo>
                  <a:cubicBezTo>
                    <a:pt x="1881" y="210"/>
                    <a:pt x="1881" y="218"/>
                    <a:pt x="1881" y="233"/>
                  </a:cubicBezTo>
                  <a:cubicBezTo>
                    <a:pt x="1873" y="263"/>
                    <a:pt x="1866" y="278"/>
                    <a:pt x="1858" y="300"/>
                  </a:cubicBezTo>
                  <a:cubicBezTo>
                    <a:pt x="1851" y="308"/>
                    <a:pt x="1843" y="315"/>
                    <a:pt x="1843" y="323"/>
                  </a:cubicBezTo>
                  <a:cubicBezTo>
                    <a:pt x="1836" y="352"/>
                    <a:pt x="1843" y="368"/>
                    <a:pt x="1843" y="398"/>
                  </a:cubicBezTo>
                  <a:cubicBezTo>
                    <a:pt x="1836" y="405"/>
                    <a:pt x="1836" y="412"/>
                    <a:pt x="1836" y="420"/>
                  </a:cubicBezTo>
                  <a:cubicBezTo>
                    <a:pt x="1828" y="465"/>
                    <a:pt x="1828" y="495"/>
                    <a:pt x="1821" y="532"/>
                  </a:cubicBezTo>
                  <a:cubicBezTo>
                    <a:pt x="1821" y="555"/>
                    <a:pt x="1813" y="570"/>
                    <a:pt x="1813" y="592"/>
                  </a:cubicBezTo>
                  <a:cubicBezTo>
                    <a:pt x="1813" y="607"/>
                    <a:pt x="1828" y="615"/>
                    <a:pt x="1843" y="622"/>
                  </a:cubicBezTo>
                  <a:cubicBezTo>
                    <a:pt x="2068" y="517"/>
                    <a:pt x="2068" y="517"/>
                    <a:pt x="2068" y="517"/>
                  </a:cubicBezTo>
                  <a:cubicBezTo>
                    <a:pt x="2091" y="525"/>
                    <a:pt x="2098" y="540"/>
                    <a:pt x="2121" y="540"/>
                  </a:cubicBezTo>
                  <a:cubicBezTo>
                    <a:pt x="2143" y="540"/>
                    <a:pt x="2151" y="517"/>
                    <a:pt x="2173" y="510"/>
                  </a:cubicBezTo>
                  <a:cubicBezTo>
                    <a:pt x="2188" y="495"/>
                    <a:pt x="2211" y="495"/>
                    <a:pt x="2225" y="480"/>
                  </a:cubicBezTo>
                  <a:cubicBezTo>
                    <a:pt x="2240" y="465"/>
                    <a:pt x="2233" y="442"/>
                    <a:pt x="2240" y="420"/>
                  </a:cubicBezTo>
                  <a:cubicBezTo>
                    <a:pt x="2248" y="405"/>
                    <a:pt x="2255" y="398"/>
                    <a:pt x="2263" y="398"/>
                  </a:cubicBezTo>
                  <a:cubicBezTo>
                    <a:pt x="2285" y="398"/>
                    <a:pt x="2293" y="405"/>
                    <a:pt x="2300" y="420"/>
                  </a:cubicBezTo>
                  <a:cubicBezTo>
                    <a:pt x="2323" y="442"/>
                    <a:pt x="2330" y="458"/>
                    <a:pt x="2345" y="480"/>
                  </a:cubicBezTo>
                  <a:cubicBezTo>
                    <a:pt x="2360" y="502"/>
                    <a:pt x="2368" y="510"/>
                    <a:pt x="2375" y="532"/>
                  </a:cubicBezTo>
                  <a:cubicBezTo>
                    <a:pt x="2383" y="547"/>
                    <a:pt x="2390" y="555"/>
                    <a:pt x="2390" y="577"/>
                  </a:cubicBezTo>
                  <a:cubicBezTo>
                    <a:pt x="2390" y="615"/>
                    <a:pt x="2345" y="630"/>
                    <a:pt x="2345" y="667"/>
                  </a:cubicBezTo>
                  <a:cubicBezTo>
                    <a:pt x="2345" y="787"/>
                    <a:pt x="2345" y="787"/>
                    <a:pt x="2345" y="787"/>
                  </a:cubicBezTo>
                  <a:cubicBezTo>
                    <a:pt x="2345" y="802"/>
                    <a:pt x="2338" y="810"/>
                    <a:pt x="2338" y="817"/>
                  </a:cubicBezTo>
                  <a:cubicBezTo>
                    <a:pt x="2330" y="855"/>
                    <a:pt x="2323" y="877"/>
                    <a:pt x="2315" y="907"/>
                  </a:cubicBezTo>
                  <a:cubicBezTo>
                    <a:pt x="2300" y="952"/>
                    <a:pt x="2270" y="997"/>
                    <a:pt x="2225" y="997"/>
                  </a:cubicBezTo>
                  <a:cubicBezTo>
                    <a:pt x="2211" y="997"/>
                    <a:pt x="2203" y="989"/>
                    <a:pt x="2195" y="982"/>
                  </a:cubicBezTo>
                  <a:cubicBezTo>
                    <a:pt x="2181" y="975"/>
                    <a:pt x="2165" y="967"/>
                    <a:pt x="2151" y="952"/>
                  </a:cubicBezTo>
                  <a:cubicBezTo>
                    <a:pt x="2121" y="937"/>
                    <a:pt x="2098" y="929"/>
                    <a:pt x="2068" y="907"/>
                  </a:cubicBezTo>
                  <a:cubicBezTo>
                    <a:pt x="2038" y="885"/>
                    <a:pt x="2031" y="855"/>
                    <a:pt x="1993" y="832"/>
                  </a:cubicBezTo>
                  <a:cubicBezTo>
                    <a:pt x="1978" y="817"/>
                    <a:pt x="1971" y="802"/>
                    <a:pt x="1948" y="802"/>
                  </a:cubicBezTo>
                  <a:cubicBezTo>
                    <a:pt x="1918" y="802"/>
                    <a:pt x="1926" y="840"/>
                    <a:pt x="1918" y="870"/>
                  </a:cubicBezTo>
                  <a:cubicBezTo>
                    <a:pt x="1911" y="899"/>
                    <a:pt x="1911" y="922"/>
                    <a:pt x="1896" y="952"/>
                  </a:cubicBezTo>
                  <a:cubicBezTo>
                    <a:pt x="1888" y="982"/>
                    <a:pt x="1888" y="997"/>
                    <a:pt x="1866" y="1027"/>
                  </a:cubicBezTo>
                  <a:cubicBezTo>
                    <a:pt x="1851" y="1049"/>
                    <a:pt x="1836" y="1072"/>
                    <a:pt x="1806" y="1072"/>
                  </a:cubicBezTo>
                  <a:cubicBezTo>
                    <a:pt x="1798" y="1072"/>
                    <a:pt x="1791" y="1064"/>
                    <a:pt x="1783" y="1057"/>
                  </a:cubicBezTo>
                  <a:cubicBezTo>
                    <a:pt x="1776" y="1057"/>
                    <a:pt x="1768" y="1049"/>
                    <a:pt x="1753" y="1049"/>
                  </a:cubicBezTo>
                  <a:cubicBezTo>
                    <a:pt x="1738" y="1042"/>
                    <a:pt x="1723" y="1042"/>
                    <a:pt x="1716" y="1027"/>
                  </a:cubicBezTo>
                  <a:cubicBezTo>
                    <a:pt x="1708" y="1012"/>
                    <a:pt x="1708" y="997"/>
                    <a:pt x="1708" y="975"/>
                  </a:cubicBezTo>
                  <a:cubicBezTo>
                    <a:pt x="1701" y="945"/>
                    <a:pt x="1693" y="922"/>
                    <a:pt x="1686" y="892"/>
                  </a:cubicBezTo>
                  <a:cubicBezTo>
                    <a:pt x="1671" y="802"/>
                    <a:pt x="1648" y="757"/>
                    <a:pt x="1648" y="675"/>
                  </a:cubicBezTo>
                  <a:cubicBezTo>
                    <a:pt x="1648" y="585"/>
                    <a:pt x="1648" y="585"/>
                    <a:pt x="1648" y="585"/>
                  </a:cubicBezTo>
                  <a:cubicBezTo>
                    <a:pt x="1648" y="555"/>
                    <a:pt x="1656" y="532"/>
                    <a:pt x="1641" y="502"/>
                  </a:cubicBezTo>
                  <a:cubicBezTo>
                    <a:pt x="1633" y="488"/>
                    <a:pt x="1618" y="488"/>
                    <a:pt x="1603" y="480"/>
                  </a:cubicBezTo>
                  <a:cubicBezTo>
                    <a:pt x="1596" y="480"/>
                    <a:pt x="1588" y="472"/>
                    <a:pt x="1573" y="472"/>
                  </a:cubicBezTo>
                  <a:cubicBezTo>
                    <a:pt x="1558" y="472"/>
                    <a:pt x="1551" y="488"/>
                    <a:pt x="1543" y="502"/>
                  </a:cubicBezTo>
                  <a:cubicBezTo>
                    <a:pt x="1543" y="517"/>
                    <a:pt x="1528" y="517"/>
                    <a:pt x="1521" y="525"/>
                  </a:cubicBezTo>
                  <a:cubicBezTo>
                    <a:pt x="1506" y="540"/>
                    <a:pt x="1491" y="555"/>
                    <a:pt x="1476" y="555"/>
                  </a:cubicBezTo>
                  <a:cubicBezTo>
                    <a:pt x="1453" y="555"/>
                    <a:pt x="1453" y="540"/>
                    <a:pt x="1439" y="525"/>
                  </a:cubicBezTo>
                  <a:cubicBezTo>
                    <a:pt x="1423" y="510"/>
                    <a:pt x="1416" y="502"/>
                    <a:pt x="1393" y="480"/>
                  </a:cubicBezTo>
                  <a:cubicBezTo>
                    <a:pt x="1371" y="458"/>
                    <a:pt x="1356" y="450"/>
                    <a:pt x="1326" y="435"/>
                  </a:cubicBezTo>
                  <a:cubicBezTo>
                    <a:pt x="1311" y="480"/>
                    <a:pt x="1311" y="510"/>
                    <a:pt x="1311" y="562"/>
                  </a:cubicBezTo>
                  <a:cubicBezTo>
                    <a:pt x="1311" y="577"/>
                    <a:pt x="1311" y="585"/>
                    <a:pt x="1296" y="600"/>
                  </a:cubicBezTo>
                  <a:cubicBezTo>
                    <a:pt x="1289" y="607"/>
                    <a:pt x="1274" y="607"/>
                    <a:pt x="1259" y="607"/>
                  </a:cubicBezTo>
                  <a:cubicBezTo>
                    <a:pt x="1244" y="607"/>
                    <a:pt x="1236" y="615"/>
                    <a:pt x="1221" y="622"/>
                  </a:cubicBezTo>
                  <a:cubicBezTo>
                    <a:pt x="1259" y="645"/>
                    <a:pt x="1281" y="667"/>
                    <a:pt x="1296" y="712"/>
                  </a:cubicBezTo>
                  <a:cubicBezTo>
                    <a:pt x="1296" y="727"/>
                    <a:pt x="1296" y="735"/>
                    <a:pt x="1304" y="750"/>
                  </a:cubicBezTo>
                  <a:cubicBezTo>
                    <a:pt x="1304" y="757"/>
                    <a:pt x="1319" y="757"/>
                    <a:pt x="1326" y="765"/>
                  </a:cubicBezTo>
                  <a:cubicBezTo>
                    <a:pt x="1334" y="780"/>
                    <a:pt x="1341" y="787"/>
                    <a:pt x="1349" y="802"/>
                  </a:cubicBezTo>
                  <a:cubicBezTo>
                    <a:pt x="1334" y="810"/>
                    <a:pt x="1334" y="810"/>
                    <a:pt x="1334" y="810"/>
                  </a:cubicBezTo>
                  <a:cubicBezTo>
                    <a:pt x="1326" y="795"/>
                    <a:pt x="1311" y="780"/>
                    <a:pt x="1296" y="765"/>
                  </a:cubicBezTo>
                  <a:cubicBezTo>
                    <a:pt x="1296" y="787"/>
                    <a:pt x="1296" y="795"/>
                    <a:pt x="1296" y="810"/>
                  </a:cubicBezTo>
                  <a:cubicBezTo>
                    <a:pt x="1296" y="840"/>
                    <a:pt x="1296" y="855"/>
                    <a:pt x="1289" y="877"/>
                  </a:cubicBezTo>
                  <a:cubicBezTo>
                    <a:pt x="1289" y="929"/>
                    <a:pt x="1281" y="959"/>
                    <a:pt x="1266" y="1005"/>
                  </a:cubicBezTo>
                  <a:cubicBezTo>
                    <a:pt x="1259" y="1027"/>
                    <a:pt x="1251" y="1042"/>
                    <a:pt x="1244" y="1064"/>
                  </a:cubicBezTo>
                  <a:cubicBezTo>
                    <a:pt x="1236" y="1087"/>
                    <a:pt x="1236" y="1102"/>
                    <a:pt x="1221" y="1117"/>
                  </a:cubicBezTo>
                  <a:cubicBezTo>
                    <a:pt x="1199" y="1139"/>
                    <a:pt x="1176" y="1132"/>
                    <a:pt x="1146" y="1147"/>
                  </a:cubicBezTo>
                  <a:cubicBezTo>
                    <a:pt x="1131" y="1162"/>
                    <a:pt x="1124" y="1177"/>
                    <a:pt x="1109" y="1192"/>
                  </a:cubicBezTo>
                  <a:cubicBezTo>
                    <a:pt x="1101" y="1199"/>
                    <a:pt x="1094" y="1199"/>
                    <a:pt x="1086" y="1199"/>
                  </a:cubicBezTo>
                  <a:cubicBezTo>
                    <a:pt x="1071" y="1207"/>
                    <a:pt x="1064" y="1222"/>
                    <a:pt x="1056" y="1222"/>
                  </a:cubicBezTo>
                  <a:cubicBezTo>
                    <a:pt x="1019" y="1222"/>
                    <a:pt x="1011" y="1169"/>
                    <a:pt x="981" y="1169"/>
                  </a:cubicBezTo>
                  <a:cubicBezTo>
                    <a:pt x="966" y="1169"/>
                    <a:pt x="966" y="1177"/>
                    <a:pt x="966" y="1184"/>
                  </a:cubicBezTo>
                  <a:cubicBezTo>
                    <a:pt x="951" y="1199"/>
                    <a:pt x="936" y="1214"/>
                    <a:pt x="922" y="1229"/>
                  </a:cubicBezTo>
                  <a:cubicBezTo>
                    <a:pt x="906" y="1252"/>
                    <a:pt x="906" y="1267"/>
                    <a:pt x="892" y="1297"/>
                  </a:cubicBezTo>
                  <a:cubicBezTo>
                    <a:pt x="876" y="1327"/>
                    <a:pt x="854" y="1342"/>
                    <a:pt x="832" y="1364"/>
                  </a:cubicBezTo>
                  <a:cubicBezTo>
                    <a:pt x="809" y="1379"/>
                    <a:pt x="772" y="1379"/>
                    <a:pt x="772" y="1409"/>
                  </a:cubicBezTo>
                  <a:cubicBezTo>
                    <a:pt x="772" y="1424"/>
                    <a:pt x="779" y="1432"/>
                    <a:pt x="779" y="1447"/>
                  </a:cubicBezTo>
                  <a:cubicBezTo>
                    <a:pt x="802" y="1447"/>
                    <a:pt x="824" y="1439"/>
                    <a:pt x="839" y="1454"/>
                  </a:cubicBezTo>
                  <a:cubicBezTo>
                    <a:pt x="862" y="1462"/>
                    <a:pt x="862" y="1477"/>
                    <a:pt x="862" y="1499"/>
                  </a:cubicBezTo>
                  <a:cubicBezTo>
                    <a:pt x="862" y="1657"/>
                    <a:pt x="862" y="1657"/>
                    <a:pt x="862" y="1657"/>
                  </a:cubicBezTo>
                  <a:cubicBezTo>
                    <a:pt x="862" y="1746"/>
                    <a:pt x="951" y="1776"/>
                    <a:pt x="951" y="1866"/>
                  </a:cubicBezTo>
                  <a:cubicBezTo>
                    <a:pt x="951" y="1911"/>
                    <a:pt x="944" y="1934"/>
                    <a:pt x="936" y="1971"/>
                  </a:cubicBezTo>
                  <a:cubicBezTo>
                    <a:pt x="936" y="1986"/>
                    <a:pt x="936" y="1994"/>
                    <a:pt x="936" y="2009"/>
                  </a:cubicBezTo>
                  <a:cubicBezTo>
                    <a:pt x="929" y="2031"/>
                    <a:pt x="922" y="2039"/>
                    <a:pt x="914" y="2061"/>
                  </a:cubicBezTo>
                  <a:cubicBezTo>
                    <a:pt x="914" y="2076"/>
                    <a:pt x="914" y="2084"/>
                    <a:pt x="906" y="2099"/>
                  </a:cubicBezTo>
                  <a:cubicBezTo>
                    <a:pt x="899" y="2144"/>
                    <a:pt x="892" y="2174"/>
                    <a:pt x="876" y="2218"/>
                  </a:cubicBezTo>
                  <a:cubicBezTo>
                    <a:pt x="854" y="2241"/>
                    <a:pt x="846" y="2263"/>
                    <a:pt x="832" y="2293"/>
                  </a:cubicBezTo>
                  <a:cubicBezTo>
                    <a:pt x="824" y="2308"/>
                    <a:pt x="816" y="2316"/>
                    <a:pt x="802" y="2323"/>
                  </a:cubicBezTo>
                  <a:cubicBezTo>
                    <a:pt x="764" y="2361"/>
                    <a:pt x="734" y="2368"/>
                    <a:pt x="689" y="2368"/>
                  </a:cubicBezTo>
                  <a:cubicBezTo>
                    <a:pt x="644" y="2368"/>
                    <a:pt x="622" y="2353"/>
                    <a:pt x="584" y="2331"/>
                  </a:cubicBezTo>
                  <a:cubicBezTo>
                    <a:pt x="584" y="2338"/>
                    <a:pt x="584" y="2338"/>
                    <a:pt x="584" y="2346"/>
                  </a:cubicBezTo>
                  <a:cubicBezTo>
                    <a:pt x="584" y="2353"/>
                    <a:pt x="592" y="2361"/>
                    <a:pt x="592" y="2368"/>
                  </a:cubicBezTo>
                  <a:cubicBezTo>
                    <a:pt x="607" y="2406"/>
                    <a:pt x="614" y="2421"/>
                    <a:pt x="622" y="2458"/>
                  </a:cubicBezTo>
                  <a:cubicBezTo>
                    <a:pt x="629" y="2481"/>
                    <a:pt x="629" y="2503"/>
                    <a:pt x="644" y="2518"/>
                  </a:cubicBezTo>
                  <a:cubicBezTo>
                    <a:pt x="659" y="2533"/>
                    <a:pt x="674" y="2533"/>
                    <a:pt x="697" y="2533"/>
                  </a:cubicBezTo>
                  <a:cubicBezTo>
                    <a:pt x="712" y="2533"/>
                    <a:pt x="719" y="2526"/>
                    <a:pt x="734" y="2518"/>
                  </a:cubicBezTo>
                  <a:cubicBezTo>
                    <a:pt x="742" y="2518"/>
                    <a:pt x="742" y="2503"/>
                    <a:pt x="749" y="2496"/>
                  </a:cubicBezTo>
                  <a:cubicBezTo>
                    <a:pt x="764" y="2488"/>
                    <a:pt x="772" y="2481"/>
                    <a:pt x="787" y="2481"/>
                  </a:cubicBezTo>
                  <a:cubicBezTo>
                    <a:pt x="802" y="2481"/>
                    <a:pt x="809" y="2473"/>
                    <a:pt x="816" y="2473"/>
                  </a:cubicBezTo>
                  <a:cubicBezTo>
                    <a:pt x="832" y="2473"/>
                    <a:pt x="839" y="2481"/>
                    <a:pt x="846" y="2481"/>
                  </a:cubicBezTo>
                  <a:cubicBezTo>
                    <a:pt x="892" y="2488"/>
                    <a:pt x="914" y="2511"/>
                    <a:pt x="936" y="2541"/>
                  </a:cubicBezTo>
                  <a:cubicBezTo>
                    <a:pt x="989" y="2616"/>
                    <a:pt x="1004" y="2668"/>
                    <a:pt x="1004" y="2758"/>
                  </a:cubicBezTo>
                  <a:cubicBezTo>
                    <a:pt x="1004" y="2818"/>
                    <a:pt x="1004" y="2818"/>
                    <a:pt x="1004" y="2818"/>
                  </a:cubicBezTo>
                  <a:cubicBezTo>
                    <a:pt x="1004" y="2833"/>
                    <a:pt x="996" y="2840"/>
                    <a:pt x="996" y="2856"/>
                  </a:cubicBezTo>
                  <a:cubicBezTo>
                    <a:pt x="989" y="2923"/>
                    <a:pt x="996" y="2968"/>
                    <a:pt x="981" y="3035"/>
                  </a:cubicBezTo>
                  <a:cubicBezTo>
                    <a:pt x="981" y="3058"/>
                    <a:pt x="974" y="3080"/>
                    <a:pt x="966" y="3110"/>
                  </a:cubicBezTo>
                  <a:cubicBezTo>
                    <a:pt x="959" y="3163"/>
                    <a:pt x="944" y="3193"/>
                    <a:pt x="936" y="3253"/>
                  </a:cubicBezTo>
                  <a:cubicBezTo>
                    <a:pt x="929" y="3283"/>
                    <a:pt x="922" y="3298"/>
                    <a:pt x="914" y="3328"/>
                  </a:cubicBezTo>
                  <a:cubicBezTo>
                    <a:pt x="906" y="3343"/>
                    <a:pt x="906" y="3350"/>
                    <a:pt x="899" y="3365"/>
                  </a:cubicBezTo>
                  <a:cubicBezTo>
                    <a:pt x="892" y="3373"/>
                    <a:pt x="892" y="3387"/>
                    <a:pt x="876" y="3387"/>
                  </a:cubicBezTo>
                  <a:cubicBezTo>
                    <a:pt x="869" y="3387"/>
                    <a:pt x="869" y="3380"/>
                    <a:pt x="862" y="3380"/>
                  </a:cubicBezTo>
                  <a:cubicBezTo>
                    <a:pt x="846" y="3380"/>
                    <a:pt x="846" y="3395"/>
                    <a:pt x="839" y="3403"/>
                  </a:cubicBezTo>
                  <a:cubicBezTo>
                    <a:pt x="832" y="3425"/>
                    <a:pt x="832" y="3433"/>
                    <a:pt x="824" y="3455"/>
                  </a:cubicBezTo>
                  <a:cubicBezTo>
                    <a:pt x="816" y="3477"/>
                    <a:pt x="809" y="3492"/>
                    <a:pt x="802" y="3515"/>
                  </a:cubicBezTo>
                  <a:cubicBezTo>
                    <a:pt x="802" y="3537"/>
                    <a:pt x="802" y="3560"/>
                    <a:pt x="802" y="3582"/>
                  </a:cubicBezTo>
                  <a:cubicBezTo>
                    <a:pt x="794" y="3612"/>
                    <a:pt x="787" y="3627"/>
                    <a:pt x="779" y="3657"/>
                  </a:cubicBezTo>
                  <a:cubicBezTo>
                    <a:pt x="772" y="3710"/>
                    <a:pt x="772" y="3747"/>
                    <a:pt x="757" y="3800"/>
                  </a:cubicBezTo>
                  <a:cubicBezTo>
                    <a:pt x="734" y="3852"/>
                    <a:pt x="712" y="3882"/>
                    <a:pt x="697" y="3935"/>
                  </a:cubicBezTo>
                  <a:cubicBezTo>
                    <a:pt x="689" y="3972"/>
                    <a:pt x="682" y="3987"/>
                    <a:pt x="674" y="4025"/>
                  </a:cubicBezTo>
                  <a:cubicBezTo>
                    <a:pt x="659" y="4069"/>
                    <a:pt x="659" y="4107"/>
                    <a:pt x="637" y="4152"/>
                  </a:cubicBezTo>
                  <a:cubicBezTo>
                    <a:pt x="622" y="4174"/>
                    <a:pt x="592" y="4182"/>
                    <a:pt x="569" y="4197"/>
                  </a:cubicBezTo>
                  <a:cubicBezTo>
                    <a:pt x="554" y="4212"/>
                    <a:pt x="539" y="4219"/>
                    <a:pt x="524" y="4234"/>
                  </a:cubicBezTo>
                  <a:cubicBezTo>
                    <a:pt x="494" y="4257"/>
                    <a:pt x="487" y="4272"/>
                    <a:pt x="472" y="4302"/>
                  </a:cubicBezTo>
                  <a:cubicBezTo>
                    <a:pt x="457" y="4324"/>
                    <a:pt x="449" y="4339"/>
                    <a:pt x="434" y="4369"/>
                  </a:cubicBezTo>
                  <a:cubicBezTo>
                    <a:pt x="419" y="4399"/>
                    <a:pt x="412" y="4414"/>
                    <a:pt x="404" y="4444"/>
                  </a:cubicBezTo>
                </a:path>
              </a:pathLst>
            </a:custGeom>
            <a:solidFill>
              <a:srgbClr val="2287B4"/>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sp>
          <p:nvSpPr>
            <p:cNvPr id="2298" name="Google Shape;2298;p84"/>
            <p:cNvSpPr/>
            <p:nvPr/>
          </p:nvSpPr>
          <p:spPr>
            <a:xfrm>
              <a:off x="8805266" y="675669"/>
              <a:ext cx="1643270" cy="1440407"/>
            </a:xfrm>
            <a:custGeom>
              <a:rect b="b" l="l" r="r" t="t"/>
              <a:pathLst>
                <a:path extrusionOk="0" h="6476" w="7391">
                  <a:moveTo>
                    <a:pt x="6783" y="3380"/>
                  </a:moveTo>
                  <a:lnTo>
                    <a:pt x="6783" y="3380"/>
                  </a:lnTo>
                  <a:cubicBezTo>
                    <a:pt x="6790" y="3410"/>
                    <a:pt x="6790" y="3433"/>
                    <a:pt x="6813" y="3455"/>
                  </a:cubicBezTo>
                  <a:cubicBezTo>
                    <a:pt x="6820" y="3463"/>
                    <a:pt x="6835" y="3463"/>
                    <a:pt x="6843" y="3470"/>
                  </a:cubicBezTo>
                  <a:cubicBezTo>
                    <a:pt x="6858" y="3485"/>
                    <a:pt x="6865" y="3493"/>
                    <a:pt x="6865" y="3515"/>
                  </a:cubicBezTo>
                  <a:cubicBezTo>
                    <a:pt x="6850" y="3507"/>
                    <a:pt x="6843" y="3507"/>
                    <a:pt x="6835" y="3493"/>
                  </a:cubicBezTo>
                  <a:cubicBezTo>
                    <a:pt x="6828" y="3485"/>
                    <a:pt x="6828" y="3485"/>
                    <a:pt x="6820" y="3477"/>
                  </a:cubicBezTo>
                  <a:cubicBezTo>
                    <a:pt x="6820" y="3470"/>
                    <a:pt x="6813" y="3470"/>
                    <a:pt x="6805" y="3470"/>
                  </a:cubicBezTo>
                  <a:cubicBezTo>
                    <a:pt x="6798" y="3470"/>
                    <a:pt x="6798" y="3463"/>
                    <a:pt x="6783" y="3463"/>
                  </a:cubicBezTo>
                  <a:cubicBezTo>
                    <a:pt x="6775" y="3470"/>
                    <a:pt x="6768" y="3470"/>
                    <a:pt x="6753" y="3470"/>
                  </a:cubicBezTo>
                  <a:lnTo>
                    <a:pt x="6753" y="3470"/>
                  </a:lnTo>
                  <a:cubicBezTo>
                    <a:pt x="6753" y="3477"/>
                    <a:pt x="6760" y="3477"/>
                    <a:pt x="6760" y="3485"/>
                  </a:cubicBezTo>
                  <a:cubicBezTo>
                    <a:pt x="6768" y="3493"/>
                    <a:pt x="6760" y="3500"/>
                    <a:pt x="6768" y="3507"/>
                  </a:cubicBezTo>
                  <a:cubicBezTo>
                    <a:pt x="6775" y="3507"/>
                    <a:pt x="6783" y="3507"/>
                    <a:pt x="6790" y="3507"/>
                  </a:cubicBezTo>
                  <a:lnTo>
                    <a:pt x="6790" y="3507"/>
                  </a:lnTo>
                  <a:cubicBezTo>
                    <a:pt x="6805" y="3515"/>
                    <a:pt x="6813" y="3515"/>
                    <a:pt x="6820" y="3515"/>
                  </a:cubicBezTo>
                  <a:cubicBezTo>
                    <a:pt x="6835" y="3523"/>
                    <a:pt x="6843" y="3530"/>
                    <a:pt x="6850" y="3537"/>
                  </a:cubicBezTo>
                  <a:cubicBezTo>
                    <a:pt x="6835" y="3537"/>
                    <a:pt x="6828" y="3537"/>
                    <a:pt x="6820" y="3553"/>
                  </a:cubicBezTo>
                  <a:cubicBezTo>
                    <a:pt x="6820" y="3560"/>
                    <a:pt x="6820" y="3560"/>
                    <a:pt x="6820" y="3560"/>
                  </a:cubicBezTo>
                  <a:cubicBezTo>
                    <a:pt x="6835" y="3560"/>
                    <a:pt x="6843" y="3560"/>
                    <a:pt x="6858" y="3567"/>
                  </a:cubicBezTo>
                  <a:cubicBezTo>
                    <a:pt x="6873" y="3575"/>
                    <a:pt x="6873" y="3590"/>
                    <a:pt x="6888" y="3590"/>
                  </a:cubicBezTo>
                  <a:cubicBezTo>
                    <a:pt x="6903" y="3597"/>
                    <a:pt x="6918" y="3590"/>
                    <a:pt x="6940" y="3590"/>
                  </a:cubicBezTo>
                  <a:cubicBezTo>
                    <a:pt x="6948" y="3590"/>
                    <a:pt x="6948" y="3597"/>
                    <a:pt x="6955" y="3597"/>
                  </a:cubicBezTo>
                  <a:cubicBezTo>
                    <a:pt x="6970" y="3597"/>
                    <a:pt x="6970" y="3597"/>
                    <a:pt x="6970" y="3597"/>
                  </a:cubicBezTo>
                  <a:cubicBezTo>
                    <a:pt x="6970" y="3590"/>
                    <a:pt x="6970" y="3590"/>
                    <a:pt x="6970" y="3590"/>
                  </a:cubicBezTo>
                  <a:cubicBezTo>
                    <a:pt x="6948" y="3583"/>
                    <a:pt x="6940" y="3567"/>
                    <a:pt x="6925" y="3560"/>
                  </a:cubicBezTo>
                  <a:cubicBezTo>
                    <a:pt x="6865" y="3523"/>
                    <a:pt x="6940" y="3560"/>
                    <a:pt x="6955" y="3567"/>
                  </a:cubicBezTo>
                  <a:cubicBezTo>
                    <a:pt x="6963" y="3567"/>
                    <a:pt x="6963" y="3567"/>
                    <a:pt x="6970" y="3575"/>
                  </a:cubicBezTo>
                  <a:cubicBezTo>
                    <a:pt x="6978" y="3575"/>
                    <a:pt x="6985" y="3575"/>
                    <a:pt x="6993" y="3575"/>
                  </a:cubicBezTo>
                  <a:cubicBezTo>
                    <a:pt x="7000" y="3575"/>
                    <a:pt x="7007" y="3583"/>
                    <a:pt x="7023" y="3583"/>
                  </a:cubicBezTo>
                  <a:cubicBezTo>
                    <a:pt x="7030" y="3583"/>
                    <a:pt x="7037" y="3575"/>
                    <a:pt x="7045" y="3567"/>
                  </a:cubicBezTo>
                  <a:cubicBezTo>
                    <a:pt x="7053" y="3560"/>
                    <a:pt x="7067" y="3553"/>
                    <a:pt x="7075" y="3537"/>
                  </a:cubicBezTo>
                  <a:cubicBezTo>
                    <a:pt x="7082" y="3530"/>
                    <a:pt x="7082" y="3523"/>
                    <a:pt x="7090" y="3515"/>
                  </a:cubicBezTo>
                  <a:cubicBezTo>
                    <a:pt x="7097" y="3507"/>
                    <a:pt x="7113" y="3500"/>
                    <a:pt x="7120" y="3493"/>
                  </a:cubicBezTo>
                  <a:cubicBezTo>
                    <a:pt x="7135" y="3477"/>
                    <a:pt x="7143" y="3477"/>
                    <a:pt x="7157" y="3463"/>
                  </a:cubicBezTo>
                  <a:cubicBezTo>
                    <a:pt x="7165" y="3455"/>
                    <a:pt x="7165" y="3448"/>
                    <a:pt x="7172" y="3440"/>
                  </a:cubicBezTo>
                  <a:cubicBezTo>
                    <a:pt x="7195" y="3425"/>
                    <a:pt x="7210" y="3418"/>
                    <a:pt x="7217" y="3395"/>
                  </a:cubicBezTo>
                  <a:cubicBezTo>
                    <a:pt x="7225" y="3395"/>
                    <a:pt x="7225" y="3395"/>
                    <a:pt x="7225" y="3395"/>
                  </a:cubicBezTo>
                  <a:cubicBezTo>
                    <a:pt x="7232" y="3403"/>
                    <a:pt x="7232" y="3410"/>
                    <a:pt x="7240" y="3410"/>
                  </a:cubicBezTo>
                  <a:cubicBezTo>
                    <a:pt x="7247" y="3425"/>
                    <a:pt x="7262" y="3425"/>
                    <a:pt x="7277" y="3425"/>
                  </a:cubicBezTo>
                  <a:cubicBezTo>
                    <a:pt x="7367" y="3403"/>
                    <a:pt x="7367" y="3403"/>
                    <a:pt x="7367" y="3403"/>
                  </a:cubicBezTo>
                  <a:cubicBezTo>
                    <a:pt x="7375" y="3410"/>
                    <a:pt x="7382" y="3410"/>
                    <a:pt x="7382" y="3410"/>
                  </a:cubicBezTo>
                  <a:cubicBezTo>
                    <a:pt x="7390" y="3425"/>
                    <a:pt x="7390" y="3433"/>
                    <a:pt x="7390" y="3448"/>
                  </a:cubicBezTo>
                  <a:cubicBezTo>
                    <a:pt x="7390" y="3455"/>
                    <a:pt x="7382" y="3455"/>
                    <a:pt x="7375" y="3463"/>
                  </a:cubicBezTo>
                  <a:cubicBezTo>
                    <a:pt x="7367" y="3470"/>
                    <a:pt x="7367" y="3470"/>
                    <a:pt x="7352" y="3470"/>
                  </a:cubicBezTo>
                  <a:cubicBezTo>
                    <a:pt x="7337" y="3477"/>
                    <a:pt x="7330" y="3485"/>
                    <a:pt x="7315" y="3493"/>
                  </a:cubicBezTo>
                  <a:cubicBezTo>
                    <a:pt x="7300" y="3493"/>
                    <a:pt x="7292" y="3500"/>
                    <a:pt x="7285" y="3507"/>
                  </a:cubicBezTo>
                  <a:cubicBezTo>
                    <a:pt x="7270" y="3515"/>
                    <a:pt x="7262" y="3530"/>
                    <a:pt x="7240" y="3530"/>
                  </a:cubicBezTo>
                  <a:cubicBezTo>
                    <a:pt x="7232" y="3530"/>
                    <a:pt x="7225" y="3523"/>
                    <a:pt x="7217" y="3523"/>
                  </a:cubicBezTo>
                  <a:cubicBezTo>
                    <a:pt x="7210" y="3523"/>
                    <a:pt x="7210" y="3523"/>
                    <a:pt x="7210" y="3523"/>
                  </a:cubicBezTo>
                  <a:cubicBezTo>
                    <a:pt x="7210" y="3515"/>
                    <a:pt x="7202" y="3515"/>
                    <a:pt x="7202" y="3507"/>
                  </a:cubicBezTo>
                  <a:cubicBezTo>
                    <a:pt x="7202" y="3500"/>
                    <a:pt x="7195" y="3493"/>
                    <a:pt x="7195" y="3485"/>
                  </a:cubicBezTo>
                  <a:cubicBezTo>
                    <a:pt x="7172" y="3507"/>
                    <a:pt x="7172" y="3530"/>
                    <a:pt x="7157" y="3553"/>
                  </a:cubicBezTo>
                  <a:cubicBezTo>
                    <a:pt x="7143" y="3567"/>
                    <a:pt x="7127" y="3567"/>
                    <a:pt x="7120" y="3575"/>
                  </a:cubicBezTo>
                  <a:cubicBezTo>
                    <a:pt x="7113" y="3583"/>
                    <a:pt x="7105" y="3590"/>
                    <a:pt x="7105" y="3605"/>
                  </a:cubicBezTo>
                  <a:cubicBezTo>
                    <a:pt x="7105" y="3613"/>
                    <a:pt x="7097" y="3613"/>
                    <a:pt x="7097" y="3620"/>
                  </a:cubicBezTo>
                  <a:cubicBezTo>
                    <a:pt x="7090" y="3642"/>
                    <a:pt x="7097" y="3657"/>
                    <a:pt x="7090" y="3672"/>
                  </a:cubicBezTo>
                  <a:cubicBezTo>
                    <a:pt x="7090" y="3687"/>
                    <a:pt x="7082" y="3695"/>
                    <a:pt x="7075" y="3702"/>
                  </a:cubicBezTo>
                  <a:cubicBezTo>
                    <a:pt x="7067" y="3717"/>
                    <a:pt x="7067" y="3725"/>
                    <a:pt x="7060" y="3740"/>
                  </a:cubicBezTo>
                  <a:cubicBezTo>
                    <a:pt x="7053" y="3740"/>
                    <a:pt x="7053" y="3740"/>
                    <a:pt x="7053" y="3740"/>
                  </a:cubicBezTo>
                  <a:cubicBezTo>
                    <a:pt x="7045" y="3740"/>
                    <a:pt x="7045" y="3732"/>
                    <a:pt x="7037" y="3725"/>
                  </a:cubicBezTo>
                  <a:cubicBezTo>
                    <a:pt x="7030" y="3725"/>
                    <a:pt x="7023" y="3717"/>
                    <a:pt x="7015" y="3717"/>
                  </a:cubicBezTo>
                  <a:cubicBezTo>
                    <a:pt x="6993" y="3717"/>
                    <a:pt x="6978" y="3725"/>
                    <a:pt x="6963" y="3725"/>
                  </a:cubicBezTo>
                  <a:cubicBezTo>
                    <a:pt x="6918" y="3725"/>
                    <a:pt x="6895" y="3732"/>
                    <a:pt x="6850" y="3740"/>
                  </a:cubicBezTo>
                  <a:cubicBezTo>
                    <a:pt x="6820" y="3747"/>
                    <a:pt x="6798" y="3740"/>
                    <a:pt x="6775" y="3755"/>
                  </a:cubicBezTo>
                  <a:cubicBezTo>
                    <a:pt x="6760" y="3770"/>
                    <a:pt x="6745" y="3770"/>
                    <a:pt x="6738" y="3785"/>
                  </a:cubicBezTo>
                  <a:cubicBezTo>
                    <a:pt x="6730" y="3785"/>
                    <a:pt x="6723" y="3792"/>
                    <a:pt x="6715" y="3792"/>
                  </a:cubicBezTo>
                  <a:cubicBezTo>
                    <a:pt x="6708" y="3800"/>
                    <a:pt x="6700" y="3815"/>
                    <a:pt x="6693" y="3815"/>
                  </a:cubicBezTo>
                  <a:cubicBezTo>
                    <a:pt x="6678" y="3815"/>
                    <a:pt x="6678" y="3792"/>
                    <a:pt x="6670" y="3777"/>
                  </a:cubicBezTo>
                  <a:cubicBezTo>
                    <a:pt x="6655" y="3785"/>
                    <a:pt x="6648" y="3785"/>
                    <a:pt x="6640" y="3792"/>
                  </a:cubicBezTo>
                  <a:cubicBezTo>
                    <a:pt x="6625" y="3800"/>
                    <a:pt x="6618" y="3800"/>
                    <a:pt x="6610" y="3807"/>
                  </a:cubicBezTo>
                  <a:cubicBezTo>
                    <a:pt x="6603" y="3822"/>
                    <a:pt x="6603" y="3830"/>
                    <a:pt x="6603" y="3852"/>
                  </a:cubicBezTo>
                  <a:cubicBezTo>
                    <a:pt x="6603" y="3860"/>
                    <a:pt x="6603" y="3875"/>
                    <a:pt x="6610" y="3882"/>
                  </a:cubicBezTo>
                  <a:cubicBezTo>
                    <a:pt x="6618" y="3890"/>
                    <a:pt x="6625" y="3890"/>
                    <a:pt x="6640" y="3897"/>
                  </a:cubicBezTo>
                  <a:cubicBezTo>
                    <a:pt x="6633" y="3897"/>
                    <a:pt x="6625" y="3905"/>
                    <a:pt x="6618" y="3905"/>
                  </a:cubicBezTo>
                  <a:cubicBezTo>
                    <a:pt x="6588" y="3905"/>
                    <a:pt x="6588" y="3905"/>
                    <a:pt x="6588" y="3905"/>
                  </a:cubicBezTo>
                  <a:cubicBezTo>
                    <a:pt x="6580" y="3912"/>
                    <a:pt x="6580" y="3912"/>
                    <a:pt x="6580" y="3920"/>
                  </a:cubicBezTo>
                  <a:cubicBezTo>
                    <a:pt x="6573" y="3935"/>
                    <a:pt x="6580" y="3950"/>
                    <a:pt x="6565" y="3957"/>
                  </a:cubicBezTo>
                  <a:cubicBezTo>
                    <a:pt x="6543" y="3965"/>
                    <a:pt x="6535" y="3965"/>
                    <a:pt x="6513" y="3972"/>
                  </a:cubicBezTo>
                  <a:cubicBezTo>
                    <a:pt x="6505" y="3980"/>
                    <a:pt x="6505" y="3995"/>
                    <a:pt x="6498" y="4002"/>
                  </a:cubicBezTo>
                  <a:cubicBezTo>
                    <a:pt x="6498" y="4010"/>
                    <a:pt x="6490" y="4017"/>
                    <a:pt x="6483" y="4025"/>
                  </a:cubicBezTo>
                  <a:cubicBezTo>
                    <a:pt x="6460" y="4032"/>
                    <a:pt x="6445" y="4040"/>
                    <a:pt x="6423" y="4040"/>
                  </a:cubicBezTo>
                  <a:cubicBezTo>
                    <a:pt x="6401" y="4040"/>
                    <a:pt x="6385" y="4025"/>
                    <a:pt x="6355" y="4025"/>
                  </a:cubicBezTo>
                  <a:cubicBezTo>
                    <a:pt x="6341" y="4025"/>
                    <a:pt x="6333" y="4017"/>
                    <a:pt x="6325" y="4010"/>
                  </a:cubicBezTo>
                  <a:cubicBezTo>
                    <a:pt x="6311" y="4002"/>
                    <a:pt x="6311" y="4002"/>
                    <a:pt x="6295" y="3995"/>
                  </a:cubicBezTo>
                  <a:cubicBezTo>
                    <a:pt x="6295" y="3987"/>
                    <a:pt x="6288" y="3987"/>
                    <a:pt x="6288" y="3980"/>
                  </a:cubicBezTo>
                  <a:cubicBezTo>
                    <a:pt x="6288" y="3972"/>
                    <a:pt x="6295" y="3972"/>
                    <a:pt x="6295" y="3965"/>
                  </a:cubicBezTo>
                  <a:cubicBezTo>
                    <a:pt x="6295" y="3957"/>
                    <a:pt x="6303" y="3957"/>
                    <a:pt x="6303" y="3950"/>
                  </a:cubicBezTo>
                  <a:cubicBezTo>
                    <a:pt x="6311" y="3957"/>
                    <a:pt x="6318" y="3957"/>
                    <a:pt x="6325" y="3965"/>
                  </a:cubicBezTo>
                  <a:cubicBezTo>
                    <a:pt x="6341" y="3972"/>
                    <a:pt x="6341" y="3995"/>
                    <a:pt x="6355" y="3995"/>
                  </a:cubicBezTo>
                  <a:lnTo>
                    <a:pt x="6363" y="3987"/>
                  </a:lnTo>
                  <a:cubicBezTo>
                    <a:pt x="6371" y="3987"/>
                    <a:pt x="6378" y="3980"/>
                    <a:pt x="6385" y="3980"/>
                  </a:cubicBezTo>
                  <a:cubicBezTo>
                    <a:pt x="6393" y="3965"/>
                    <a:pt x="6401" y="3965"/>
                    <a:pt x="6408" y="3957"/>
                  </a:cubicBezTo>
                  <a:cubicBezTo>
                    <a:pt x="6415" y="3950"/>
                    <a:pt x="6423" y="3950"/>
                    <a:pt x="6423" y="3942"/>
                  </a:cubicBezTo>
                  <a:cubicBezTo>
                    <a:pt x="6423" y="3927"/>
                    <a:pt x="6415" y="3927"/>
                    <a:pt x="6408" y="3920"/>
                  </a:cubicBezTo>
                  <a:cubicBezTo>
                    <a:pt x="6393" y="3912"/>
                    <a:pt x="6385" y="3912"/>
                    <a:pt x="6378" y="3912"/>
                  </a:cubicBezTo>
                  <a:cubicBezTo>
                    <a:pt x="6341" y="3912"/>
                    <a:pt x="6341" y="3912"/>
                    <a:pt x="6341" y="3912"/>
                  </a:cubicBezTo>
                  <a:cubicBezTo>
                    <a:pt x="6325" y="3912"/>
                    <a:pt x="6318" y="3897"/>
                    <a:pt x="6311" y="3890"/>
                  </a:cubicBezTo>
                  <a:cubicBezTo>
                    <a:pt x="6295" y="3905"/>
                    <a:pt x="6295" y="3920"/>
                    <a:pt x="6273" y="3927"/>
                  </a:cubicBezTo>
                  <a:cubicBezTo>
                    <a:pt x="6266" y="3927"/>
                    <a:pt x="6266" y="3935"/>
                    <a:pt x="6258" y="3935"/>
                  </a:cubicBezTo>
                  <a:cubicBezTo>
                    <a:pt x="6251" y="3935"/>
                    <a:pt x="6243" y="3927"/>
                    <a:pt x="6228" y="3935"/>
                  </a:cubicBezTo>
                  <a:cubicBezTo>
                    <a:pt x="6206" y="3935"/>
                    <a:pt x="6191" y="3950"/>
                    <a:pt x="6176" y="3972"/>
                  </a:cubicBezTo>
                  <a:cubicBezTo>
                    <a:pt x="6168" y="3980"/>
                    <a:pt x="6161" y="3987"/>
                    <a:pt x="6161" y="4002"/>
                  </a:cubicBezTo>
                  <a:cubicBezTo>
                    <a:pt x="6161" y="4025"/>
                    <a:pt x="6168" y="4032"/>
                    <a:pt x="6176" y="4047"/>
                  </a:cubicBezTo>
                  <a:cubicBezTo>
                    <a:pt x="6183" y="4062"/>
                    <a:pt x="6183" y="4070"/>
                    <a:pt x="6191" y="4085"/>
                  </a:cubicBezTo>
                  <a:cubicBezTo>
                    <a:pt x="6198" y="4092"/>
                    <a:pt x="6206" y="4092"/>
                    <a:pt x="6213" y="4100"/>
                  </a:cubicBezTo>
                  <a:cubicBezTo>
                    <a:pt x="6213" y="4107"/>
                    <a:pt x="6213" y="4107"/>
                    <a:pt x="6213" y="4107"/>
                  </a:cubicBezTo>
                  <a:lnTo>
                    <a:pt x="6213" y="4115"/>
                  </a:lnTo>
                  <a:cubicBezTo>
                    <a:pt x="6183" y="4115"/>
                    <a:pt x="6168" y="4115"/>
                    <a:pt x="6138" y="4115"/>
                  </a:cubicBezTo>
                  <a:cubicBezTo>
                    <a:pt x="6131" y="4115"/>
                    <a:pt x="6123" y="4115"/>
                    <a:pt x="6123" y="4115"/>
                  </a:cubicBezTo>
                  <a:cubicBezTo>
                    <a:pt x="6108" y="4115"/>
                    <a:pt x="6108" y="4115"/>
                    <a:pt x="6093" y="4107"/>
                  </a:cubicBezTo>
                  <a:cubicBezTo>
                    <a:pt x="6093" y="4107"/>
                    <a:pt x="6093" y="4100"/>
                    <a:pt x="6086" y="4100"/>
                  </a:cubicBezTo>
                  <a:cubicBezTo>
                    <a:pt x="5988" y="4100"/>
                    <a:pt x="5988" y="4100"/>
                    <a:pt x="5988" y="4100"/>
                  </a:cubicBezTo>
                  <a:cubicBezTo>
                    <a:pt x="5966" y="4100"/>
                    <a:pt x="5951" y="4092"/>
                    <a:pt x="5928" y="4092"/>
                  </a:cubicBezTo>
                  <a:cubicBezTo>
                    <a:pt x="5913" y="4092"/>
                    <a:pt x="5906" y="4107"/>
                    <a:pt x="5884" y="4107"/>
                  </a:cubicBezTo>
                  <a:cubicBezTo>
                    <a:pt x="5861" y="4107"/>
                    <a:pt x="5846" y="4100"/>
                    <a:pt x="5823" y="4092"/>
                  </a:cubicBezTo>
                  <a:cubicBezTo>
                    <a:pt x="5808" y="4085"/>
                    <a:pt x="5801" y="4085"/>
                    <a:pt x="5794" y="4077"/>
                  </a:cubicBezTo>
                  <a:cubicBezTo>
                    <a:pt x="5778" y="4077"/>
                    <a:pt x="5778" y="4070"/>
                    <a:pt x="5764" y="4070"/>
                  </a:cubicBezTo>
                  <a:cubicBezTo>
                    <a:pt x="5764" y="4062"/>
                    <a:pt x="5756" y="4062"/>
                    <a:pt x="5756" y="4055"/>
                  </a:cubicBezTo>
                  <a:cubicBezTo>
                    <a:pt x="5756" y="4047"/>
                    <a:pt x="5756" y="4047"/>
                    <a:pt x="5756" y="4040"/>
                  </a:cubicBezTo>
                  <a:cubicBezTo>
                    <a:pt x="5756" y="4040"/>
                    <a:pt x="5748" y="4040"/>
                    <a:pt x="5748" y="4032"/>
                  </a:cubicBezTo>
                  <a:cubicBezTo>
                    <a:pt x="5741" y="4032"/>
                    <a:pt x="5734" y="4032"/>
                    <a:pt x="5726" y="4025"/>
                  </a:cubicBezTo>
                  <a:cubicBezTo>
                    <a:pt x="5711" y="4025"/>
                    <a:pt x="5711" y="4017"/>
                    <a:pt x="5696" y="4017"/>
                  </a:cubicBezTo>
                  <a:cubicBezTo>
                    <a:pt x="5659" y="4017"/>
                    <a:pt x="5659" y="4017"/>
                    <a:pt x="5659" y="4017"/>
                  </a:cubicBezTo>
                  <a:cubicBezTo>
                    <a:pt x="5651" y="4017"/>
                    <a:pt x="5644" y="4017"/>
                    <a:pt x="5636" y="4017"/>
                  </a:cubicBezTo>
                  <a:cubicBezTo>
                    <a:pt x="5606" y="4025"/>
                    <a:pt x="5583" y="4032"/>
                    <a:pt x="5554" y="4040"/>
                  </a:cubicBezTo>
                  <a:cubicBezTo>
                    <a:pt x="5531" y="4047"/>
                    <a:pt x="5516" y="4055"/>
                    <a:pt x="5494" y="4070"/>
                  </a:cubicBezTo>
                  <a:cubicBezTo>
                    <a:pt x="5471" y="4077"/>
                    <a:pt x="5464" y="4077"/>
                    <a:pt x="5449" y="4085"/>
                  </a:cubicBezTo>
                  <a:cubicBezTo>
                    <a:pt x="5434" y="4092"/>
                    <a:pt x="5434" y="4100"/>
                    <a:pt x="5419" y="4100"/>
                  </a:cubicBezTo>
                  <a:cubicBezTo>
                    <a:pt x="5411" y="4107"/>
                    <a:pt x="5404" y="4115"/>
                    <a:pt x="5389" y="4115"/>
                  </a:cubicBezTo>
                  <a:cubicBezTo>
                    <a:pt x="5381" y="4122"/>
                    <a:pt x="5381" y="4122"/>
                    <a:pt x="5366" y="4130"/>
                  </a:cubicBezTo>
                  <a:cubicBezTo>
                    <a:pt x="5351" y="4137"/>
                    <a:pt x="5336" y="4144"/>
                    <a:pt x="5321" y="4152"/>
                  </a:cubicBezTo>
                  <a:cubicBezTo>
                    <a:pt x="5314" y="4159"/>
                    <a:pt x="5306" y="4159"/>
                    <a:pt x="5291" y="4167"/>
                  </a:cubicBezTo>
                  <a:cubicBezTo>
                    <a:pt x="5269" y="4182"/>
                    <a:pt x="5254" y="4197"/>
                    <a:pt x="5231" y="4219"/>
                  </a:cubicBezTo>
                  <a:cubicBezTo>
                    <a:pt x="5216" y="4242"/>
                    <a:pt x="5201" y="4249"/>
                    <a:pt x="5179" y="4272"/>
                  </a:cubicBezTo>
                  <a:cubicBezTo>
                    <a:pt x="5179" y="4272"/>
                    <a:pt x="5179" y="4272"/>
                    <a:pt x="5171" y="4279"/>
                  </a:cubicBezTo>
                  <a:cubicBezTo>
                    <a:pt x="5164" y="4295"/>
                    <a:pt x="5149" y="4295"/>
                    <a:pt x="5142" y="4309"/>
                  </a:cubicBezTo>
                  <a:cubicBezTo>
                    <a:pt x="5134" y="4317"/>
                    <a:pt x="5126" y="4324"/>
                    <a:pt x="5119" y="4332"/>
                  </a:cubicBezTo>
                  <a:cubicBezTo>
                    <a:pt x="5112" y="4339"/>
                    <a:pt x="5104" y="4347"/>
                    <a:pt x="5096" y="4354"/>
                  </a:cubicBezTo>
                  <a:cubicBezTo>
                    <a:pt x="5029" y="4422"/>
                    <a:pt x="5029" y="4422"/>
                    <a:pt x="5029" y="4422"/>
                  </a:cubicBezTo>
                  <a:cubicBezTo>
                    <a:pt x="5014" y="4437"/>
                    <a:pt x="5007" y="4437"/>
                    <a:pt x="4999" y="4444"/>
                  </a:cubicBezTo>
                  <a:cubicBezTo>
                    <a:pt x="4992" y="4452"/>
                    <a:pt x="4984" y="4459"/>
                    <a:pt x="4977" y="4467"/>
                  </a:cubicBezTo>
                  <a:cubicBezTo>
                    <a:pt x="4977" y="4474"/>
                    <a:pt x="4969" y="4474"/>
                    <a:pt x="4962" y="4482"/>
                  </a:cubicBezTo>
                  <a:cubicBezTo>
                    <a:pt x="4954" y="4489"/>
                    <a:pt x="4954" y="4497"/>
                    <a:pt x="4939" y="4504"/>
                  </a:cubicBezTo>
                  <a:cubicBezTo>
                    <a:pt x="4924" y="4519"/>
                    <a:pt x="4917" y="4527"/>
                    <a:pt x="4902" y="4542"/>
                  </a:cubicBezTo>
                  <a:cubicBezTo>
                    <a:pt x="4887" y="4549"/>
                    <a:pt x="4879" y="4557"/>
                    <a:pt x="4864" y="4572"/>
                  </a:cubicBezTo>
                  <a:cubicBezTo>
                    <a:pt x="4857" y="4579"/>
                    <a:pt x="4857" y="4587"/>
                    <a:pt x="4849" y="4594"/>
                  </a:cubicBezTo>
                  <a:cubicBezTo>
                    <a:pt x="4834" y="4609"/>
                    <a:pt x="4827" y="4617"/>
                    <a:pt x="4819" y="4624"/>
                  </a:cubicBezTo>
                  <a:cubicBezTo>
                    <a:pt x="4804" y="4647"/>
                    <a:pt x="4797" y="4654"/>
                    <a:pt x="4789" y="4677"/>
                  </a:cubicBezTo>
                  <a:cubicBezTo>
                    <a:pt x="4774" y="4699"/>
                    <a:pt x="4774" y="4714"/>
                    <a:pt x="4759" y="4736"/>
                  </a:cubicBezTo>
                  <a:cubicBezTo>
                    <a:pt x="4752" y="4744"/>
                    <a:pt x="4744" y="4752"/>
                    <a:pt x="4737" y="4759"/>
                  </a:cubicBezTo>
                  <a:cubicBezTo>
                    <a:pt x="4722" y="4774"/>
                    <a:pt x="4722" y="4782"/>
                    <a:pt x="4714" y="4796"/>
                  </a:cubicBezTo>
                  <a:cubicBezTo>
                    <a:pt x="4699" y="4812"/>
                    <a:pt x="4692" y="4819"/>
                    <a:pt x="4677" y="4834"/>
                  </a:cubicBezTo>
                  <a:cubicBezTo>
                    <a:pt x="4669" y="4841"/>
                    <a:pt x="4662" y="4849"/>
                    <a:pt x="4654" y="4864"/>
                  </a:cubicBezTo>
                  <a:cubicBezTo>
                    <a:pt x="4654" y="4871"/>
                    <a:pt x="4647" y="4879"/>
                    <a:pt x="4647" y="4886"/>
                  </a:cubicBezTo>
                  <a:cubicBezTo>
                    <a:pt x="4639" y="4894"/>
                    <a:pt x="4639" y="4894"/>
                    <a:pt x="4632" y="4901"/>
                  </a:cubicBezTo>
                  <a:cubicBezTo>
                    <a:pt x="4632" y="4916"/>
                    <a:pt x="4624" y="4924"/>
                    <a:pt x="4617" y="4939"/>
                  </a:cubicBezTo>
                  <a:cubicBezTo>
                    <a:pt x="4602" y="4954"/>
                    <a:pt x="4602" y="4969"/>
                    <a:pt x="4587" y="4984"/>
                  </a:cubicBezTo>
                  <a:cubicBezTo>
                    <a:pt x="4587" y="4991"/>
                    <a:pt x="4579" y="4999"/>
                    <a:pt x="4579" y="5014"/>
                  </a:cubicBezTo>
                  <a:cubicBezTo>
                    <a:pt x="4572" y="5021"/>
                    <a:pt x="4572" y="5021"/>
                    <a:pt x="4564" y="5029"/>
                  </a:cubicBezTo>
                  <a:cubicBezTo>
                    <a:pt x="4557" y="5059"/>
                    <a:pt x="4549" y="5074"/>
                    <a:pt x="4542" y="5104"/>
                  </a:cubicBezTo>
                  <a:cubicBezTo>
                    <a:pt x="4542" y="5119"/>
                    <a:pt x="4535" y="5134"/>
                    <a:pt x="4535" y="5156"/>
                  </a:cubicBezTo>
                  <a:cubicBezTo>
                    <a:pt x="4535" y="5171"/>
                    <a:pt x="4535" y="5179"/>
                    <a:pt x="4542" y="5194"/>
                  </a:cubicBezTo>
                  <a:cubicBezTo>
                    <a:pt x="4542" y="5201"/>
                    <a:pt x="4542" y="5209"/>
                    <a:pt x="4549" y="5216"/>
                  </a:cubicBezTo>
                  <a:cubicBezTo>
                    <a:pt x="4557" y="5239"/>
                    <a:pt x="4564" y="5246"/>
                    <a:pt x="4564" y="5261"/>
                  </a:cubicBezTo>
                  <a:cubicBezTo>
                    <a:pt x="4564" y="5276"/>
                    <a:pt x="4557" y="5291"/>
                    <a:pt x="4557" y="5299"/>
                  </a:cubicBezTo>
                  <a:cubicBezTo>
                    <a:pt x="4557" y="5366"/>
                    <a:pt x="4557" y="5366"/>
                    <a:pt x="4557" y="5366"/>
                  </a:cubicBezTo>
                  <a:cubicBezTo>
                    <a:pt x="4557" y="5374"/>
                    <a:pt x="4557" y="5381"/>
                    <a:pt x="4549" y="5396"/>
                  </a:cubicBezTo>
                  <a:cubicBezTo>
                    <a:pt x="4549" y="5411"/>
                    <a:pt x="4542" y="5418"/>
                    <a:pt x="4542" y="5441"/>
                  </a:cubicBezTo>
                  <a:cubicBezTo>
                    <a:pt x="4542" y="5448"/>
                    <a:pt x="4542" y="5456"/>
                    <a:pt x="4542" y="5464"/>
                  </a:cubicBezTo>
                  <a:cubicBezTo>
                    <a:pt x="4542" y="5471"/>
                    <a:pt x="4542" y="5478"/>
                    <a:pt x="4542" y="5486"/>
                  </a:cubicBezTo>
                  <a:cubicBezTo>
                    <a:pt x="4535" y="5501"/>
                    <a:pt x="4527" y="5501"/>
                    <a:pt x="4512" y="5516"/>
                  </a:cubicBezTo>
                  <a:cubicBezTo>
                    <a:pt x="4505" y="5524"/>
                    <a:pt x="4497" y="5538"/>
                    <a:pt x="4489" y="5546"/>
                  </a:cubicBezTo>
                  <a:cubicBezTo>
                    <a:pt x="4482" y="5561"/>
                    <a:pt x="4482" y="5568"/>
                    <a:pt x="4482" y="5583"/>
                  </a:cubicBezTo>
                  <a:cubicBezTo>
                    <a:pt x="4475" y="5583"/>
                    <a:pt x="4475" y="5591"/>
                    <a:pt x="4475" y="5598"/>
                  </a:cubicBezTo>
                  <a:cubicBezTo>
                    <a:pt x="4475" y="5628"/>
                    <a:pt x="4475" y="5643"/>
                    <a:pt x="4467" y="5673"/>
                  </a:cubicBezTo>
                  <a:cubicBezTo>
                    <a:pt x="4445" y="5666"/>
                    <a:pt x="4437" y="5651"/>
                    <a:pt x="4422" y="5628"/>
                  </a:cubicBezTo>
                  <a:cubicBezTo>
                    <a:pt x="4415" y="5613"/>
                    <a:pt x="4407" y="5613"/>
                    <a:pt x="4400" y="5606"/>
                  </a:cubicBezTo>
                  <a:cubicBezTo>
                    <a:pt x="4385" y="5598"/>
                    <a:pt x="4385" y="5591"/>
                    <a:pt x="4385" y="5576"/>
                  </a:cubicBezTo>
                  <a:cubicBezTo>
                    <a:pt x="4370" y="5546"/>
                    <a:pt x="4355" y="5524"/>
                    <a:pt x="4324" y="5501"/>
                  </a:cubicBezTo>
                  <a:cubicBezTo>
                    <a:pt x="4310" y="5494"/>
                    <a:pt x="4302" y="5486"/>
                    <a:pt x="4295" y="5478"/>
                  </a:cubicBezTo>
                  <a:cubicBezTo>
                    <a:pt x="4265" y="5464"/>
                    <a:pt x="4250" y="5456"/>
                    <a:pt x="4227" y="5441"/>
                  </a:cubicBezTo>
                  <a:cubicBezTo>
                    <a:pt x="4212" y="5434"/>
                    <a:pt x="4205" y="5426"/>
                    <a:pt x="4190" y="5411"/>
                  </a:cubicBezTo>
                  <a:cubicBezTo>
                    <a:pt x="4182" y="5404"/>
                    <a:pt x="4175" y="5396"/>
                    <a:pt x="4167" y="5388"/>
                  </a:cubicBezTo>
                  <a:cubicBezTo>
                    <a:pt x="4152" y="5381"/>
                    <a:pt x="4145" y="5374"/>
                    <a:pt x="4130" y="5374"/>
                  </a:cubicBezTo>
                  <a:cubicBezTo>
                    <a:pt x="4100" y="5359"/>
                    <a:pt x="4085" y="5351"/>
                    <a:pt x="4055" y="5351"/>
                  </a:cubicBezTo>
                  <a:cubicBezTo>
                    <a:pt x="4032" y="5344"/>
                    <a:pt x="4017" y="5344"/>
                    <a:pt x="3987" y="5344"/>
                  </a:cubicBezTo>
                  <a:cubicBezTo>
                    <a:pt x="3965" y="5336"/>
                    <a:pt x="3950" y="5336"/>
                    <a:pt x="3935" y="5321"/>
                  </a:cubicBezTo>
                  <a:cubicBezTo>
                    <a:pt x="3927" y="5314"/>
                    <a:pt x="3927" y="5306"/>
                    <a:pt x="3920" y="5299"/>
                  </a:cubicBezTo>
                  <a:cubicBezTo>
                    <a:pt x="3912" y="5299"/>
                    <a:pt x="3905" y="5291"/>
                    <a:pt x="3897" y="5291"/>
                  </a:cubicBezTo>
                  <a:cubicBezTo>
                    <a:pt x="3867" y="5284"/>
                    <a:pt x="3853" y="5276"/>
                    <a:pt x="3823" y="5276"/>
                  </a:cubicBezTo>
                  <a:cubicBezTo>
                    <a:pt x="3807" y="5269"/>
                    <a:pt x="3800" y="5269"/>
                    <a:pt x="3785" y="5261"/>
                  </a:cubicBezTo>
                  <a:cubicBezTo>
                    <a:pt x="3777" y="5261"/>
                    <a:pt x="3777" y="5254"/>
                    <a:pt x="3777" y="5254"/>
                  </a:cubicBezTo>
                  <a:cubicBezTo>
                    <a:pt x="3770" y="5246"/>
                    <a:pt x="3763" y="5239"/>
                    <a:pt x="3755" y="5231"/>
                  </a:cubicBezTo>
                  <a:cubicBezTo>
                    <a:pt x="3747" y="5216"/>
                    <a:pt x="3740" y="5201"/>
                    <a:pt x="3718" y="5194"/>
                  </a:cubicBezTo>
                  <a:cubicBezTo>
                    <a:pt x="3695" y="5186"/>
                    <a:pt x="3680" y="5179"/>
                    <a:pt x="3665" y="5164"/>
                  </a:cubicBezTo>
                  <a:cubicBezTo>
                    <a:pt x="3643" y="5141"/>
                    <a:pt x="3628" y="5141"/>
                    <a:pt x="3605" y="5126"/>
                  </a:cubicBezTo>
                  <a:cubicBezTo>
                    <a:pt x="3590" y="5111"/>
                    <a:pt x="3575" y="5111"/>
                    <a:pt x="3553" y="5104"/>
                  </a:cubicBezTo>
                  <a:cubicBezTo>
                    <a:pt x="3545" y="5096"/>
                    <a:pt x="3538" y="5096"/>
                    <a:pt x="3530" y="5089"/>
                  </a:cubicBezTo>
                  <a:cubicBezTo>
                    <a:pt x="3508" y="5081"/>
                    <a:pt x="3500" y="5081"/>
                    <a:pt x="3478" y="5074"/>
                  </a:cubicBezTo>
                  <a:cubicBezTo>
                    <a:pt x="3455" y="5051"/>
                    <a:pt x="3440" y="5044"/>
                    <a:pt x="3418" y="5029"/>
                  </a:cubicBezTo>
                  <a:cubicBezTo>
                    <a:pt x="3410" y="5029"/>
                    <a:pt x="3410" y="5021"/>
                    <a:pt x="3403" y="5014"/>
                  </a:cubicBezTo>
                  <a:cubicBezTo>
                    <a:pt x="3380" y="4991"/>
                    <a:pt x="3365" y="4984"/>
                    <a:pt x="3343" y="4969"/>
                  </a:cubicBezTo>
                  <a:cubicBezTo>
                    <a:pt x="3320" y="4954"/>
                    <a:pt x="3305" y="4939"/>
                    <a:pt x="3290" y="4916"/>
                  </a:cubicBezTo>
                  <a:cubicBezTo>
                    <a:pt x="3268" y="4901"/>
                    <a:pt x="3268" y="4879"/>
                    <a:pt x="3238" y="4864"/>
                  </a:cubicBezTo>
                  <a:cubicBezTo>
                    <a:pt x="3208" y="4834"/>
                    <a:pt x="3178" y="4841"/>
                    <a:pt x="3141" y="4834"/>
                  </a:cubicBezTo>
                  <a:cubicBezTo>
                    <a:pt x="3126" y="4826"/>
                    <a:pt x="3118" y="4826"/>
                    <a:pt x="3103" y="4819"/>
                  </a:cubicBezTo>
                  <a:cubicBezTo>
                    <a:pt x="3088" y="4812"/>
                    <a:pt x="3073" y="4804"/>
                    <a:pt x="3065" y="4789"/>
                  </a:cubicBezTo>
                  <a:cubicBezTo>
                    <a:pt x="3051" y="4774"/>
                    <a:pt x="3043" y="4774"/>
                    <a:pt x="3036" y="4759"/>
                  </a:cubicBezTo>
                  <a:cubicBezTo>
                    <a:pt x="3021" y="4752"/>
                    <a:pt x="3021" y="4744"/>
                    <a:pt x="3013" y="4736"/>
                  </a:cubicBezTo>
                  <a:cubicBezTo>
                    <a:pt x="3006" y="4729"/>
                    <a:pt x="2998" y="4722"/>
                    <a:pt x="2991" y="4714"/>
                  </a:cubicBezTo>
                  <a:cubicBezTo>
                    <a:pt x="2983" y="4706"/>
                    <a:pt x="2983" y="4699"/>
                    <a:pt x="2976" y="4692"/>
                  </a:cubicBezTo>
                  <a:cubicBezTo>
                    <a:pt x="2953" y="4669"/>
                    <a:pt x="2938" y="4662"/>
                    <a:pt x="2916" y="4647"/>
                  </a:cubicBezTo>
                  <a:cubicBezTo>
                    <a:pt x="2901" y="4639"/>
                    <a:pt x="2893" y="4639"/>
                    <a:pt x="2878" y="4632"/>
                  </a:cubicBezTo>
                  <a:cubicBezTo>
                    <a:pt x="2841" y="4624"/>
                    <a:pt x="2818" y="4624"/>
                    <a:pt x="2781" y="4609"/>
                  </a:cubicBezTo>
                  <a:cubicBezTo>
                    <a:pt x="2758" y="4602"/>
                    <a:pt x="2743" y="4602"/>
                    <a:pt x="2713" y="4594"/>
                  </a:cubicBezTo>
                  <a:cubicBezTo>
                    <a:pt x="2706" y="4594"/>
                    <a:pt x="2698" y="4594"/>
                    <a:pt x="2691" y="4587"/>
                  </a:cubicBezTo>
                  <a:cubicBezTo>
                    <a:pt x="2661" y="4587"/>
                    <a:pt x="2638" y="4579"/>
                    <a:pt x="2608" y="4579"/>
                  </a:cubicBezTo>
                  <a:cubicBezTo>
                    <a:pt x="2571" y="4579"/>
                    <a:pt x="2571" y="4579"/>
                    <a:pt x="2571" y="4579"/>
                  </a:cubicBezTo>
                  <a:cubicBezTo>
                    <a:pt x="2556" y="4579"/>
                    <a:pt x="2556" y="4587"/>
                    <a:pt x="2541" y="4587"/>
                  </a:cubicBezTo>
                  <a:cubicBezTo>
                    <a:pt x="2518" y="4594"/>
                    <a:pt x="2511" y="4602"/>
                    <a:pt x="2488" y="4609"/>
                  </a:cubicBezTo>
                  <a:cubicBezTo>
                    <a:pt x="2474" y="4617"/>
                    <a:pt x="2459" y="4624"/>
                    <a:pt x="2436" y="4632"/>
                  </a:cubicBezTo>
                  <a:cubicBezTo>
                    <a:pt x="2421" y="4639"/>
                    <a:pt x="2414" y="4647"/>
                    <a:pt x="2406" y="4654"/>
                  </a:cubicBezTo>
                  <a:cubicBezTo>
                    <a:pt x="2391" y="4662"/>
                    <a:pt x="2384" y="4669"/>
                    <a:pt x="2369" y="4677"/>
                  </a:cubicBezTo>
                  <a:cubicBezTo>
                    <a:pt x="2354" y="4684"/>
                    <a:pt x="2346" y="4692"/>
                    <a:pt x="2339" y="4706"/>
                  </a:cubicBezTo>
                  <a:cubicBezTo>
                    <a:pt x="2331" y="4706"/>
                    <a:pt x="2324" y="4706"/>
                    <a:pt x="2324" y="4714"/>
                  </a:cubicBezTo>
                  <a:cubicBezTo>
                    <a:pt x="2316" y="4714"/>
                    <a:pt x="2316" y="4722"/>
                    <a:pt x="2309" y="4729"/>
                  </a:cubicBezTo>
                  <a:cubicBezTo>
                    <a:pt x="2309" y="4729"/>
                    <a:pt x="2301" y="4722"/>
                    <a:pt x="2301" y="4729"/>
                  </a:cubicBezTo>
                  <a:cubicBezTo>
                    <a:pt x="2294" y="4729"/>
                    <a:pt x="2286" y="4736"/>
                    <a:pt x="2279" y="4744"/>
                  </a:cubicBezTo>
                  <a:cubicBezTo>
                    <a:pt x="2271" y="4752"/>
                    <a:pt x="2264" y="4752"/>
                    <a:pt x="2256" y="4759"/>
                  </a:cubicBezTo>
                  <a:cubicBezTo>
                    <a:pt x="2241" y="4782"/>
                    <a:pt x="2226" y="4796"/>
                    <a:pt x="2204" y="4819"/>
                  </a:cubicBezTo>
                  <a:cubicBezTo>
                    <a:pt x="2196" y="4826"/>
                    <a:pt x="2189" y="4826"/>
                    <a:pt x="2181" y="4834"/>
                  </a:cubicBezTo>
                  <a:cubicBezTo>
                    <a:pt x="2181" y="4841"/>
                    <a:pt x="2174" y="4849"/>
                    <a:pt x="2166" y="4849"/>
                  </a:cubicBezTo>
                  <a:lnTo>
                    <a:pt x="2159" y="4849"/>
                  </a:lnTo>
                  <a:cubicBezTo>
                    <a:pt x="2151" y="4856"/>
                    <a:pt x="2151" y="4856"/>
                    <a:pt x="2144" y="4856"/>
                  </a:cubicBezTo>
                  <a:cubicBezTo>
                    <a:pt x="2129" y="4864"/>
                    <a:pt x="2114" y="4871"/>
                    <a:pt x="2099" y="4879"/>
                  </a:cubicBezTo>
                  <a:cubicBezTo>
                    <a:pt x="2091" y="4894"/>
                    <a:pt x="2084" y="4901"/>
                    <a:pt x="2076" y="4909"/>
                  </a:cubicBezTo>
                  <a:cubicBezTo>
                    <a:pt x="2047" y="4939"/>
                    <a:pt x="2031" y="4961"/>
                    <a:pt x="2001" y="4991"/>
                  </a:cubicBezTo>
                  <a:cubicBezTo>
                    <a:pt x="1987" y="5014"/>
                    <a:pt x="1971" y="5021"/>
                    <a:pt x="1949" y="5044"/>
                  </a:cubicBezTo>
                  <a:cubicBezTo>
                    <a:pt x="1941" y="5051"/>
                    <a:pt x="1941" y="5059"/>
                    <a:pt x="1934" y="5066"/>
                  </a:cubicBezTo>
                  <a:cubicBezTo>
                    <a:pt x="1934" y="5074"/>
                    <a:pt x="1927" y="5074"/>
                    <a:pt x="1927" y="5081"/>
                  </a:cubicBezTo>
                  <a:cubicBezTo>
                    <a:pt x="1927" y="5089"/>
                    <a:pt x="1927" y="5089"/>
                    <a:pt x="1919" y="5089"/>
                  </a:cubicBezTo>
                  <a:cubicBezTo>
                    <a:pt x="1911" y="5089"/>
                    <a:pt x="1911" y="5089"/>
                    <a:pt x="1911" y="5089"/>
                  </a:cubicBezTo>
                  <a:cubicBezTo>
                    <a:pt x="1897" y="5089"/>
                    <a:pt x="1889" y="5081"/>
                    <a:pt x="1882" y="5074"/>
                  </a:cubicBezTo>
                  <a:cubicBezTo>
                    <a:pt x="1867" y="5066"/>
                    <a:pt x="1867" y="5059"/>
                    <a:pt x="1859" y="5051"/>
                  </a:cubicBezTo>
                  <a:cubicBezTo>
                    <a:pt x="1852" y="5044"/>
                    <a:pt x="1837" y="5044"/>
                    <a:pt x="1837" y="5029"/>
                  </a:cubicBezTo>
                  <a:cubicBezTo>
                    <a:pt x="1837" y="5021"/>
                    <a:pt x="1844" y="5014"/>
                    <a:pt x="1844" y="4999"/>
                  </a:cubicBezTo>
                  <a:lnTo>
                    <a:pt x="1837" y="4991"/>
                  </a:lnTo>
                  <a:cubicBezTo>
                    <a:pt x="1829" y="4991"/>
                    <a:pt x="1829" y="4984"/>
                    <a:pt x="1822" y="4984"/>
                  </a:cubicBezTo>
                  <a:cubicBezTo>
                    <a:pt x="1814" y="4976"/>
                    <a:pt x="1807" y="4969"/>
                    <a:pt x="1807" y="4961"/>
                  </a:cubicBezTo>
                  <a:cubicBezTo>
                    <a:pt x="1799" y="4954"/>
                    <a:pt x="1799" y="4946"/>
                    <a:pt x="1799" y="4939"/>
                  </a:cubicBezTo>
                  <a:cubicBezTo>
                    <a:pt x="1799" y="4924"/>
                    <a:pt x="1792" y="4916"/>
                    <a:pt x="1784" y="4901"/>
                  </a:cubicBezTo>
                  <a:cubicBezTo>
                    <a:pt x="1784" y="4886"/>
                    <a:pt x="1784" y="4886"/>
                    <a:pt x="1777" y="4871"/>
                  </a:cubicBezTo>
                  <a:cubicBezTo>
                    <a:pt x="1777" y="4864"/>
                    <a:pt x="1769" y="4856"/>
                    <a:pt x="1754" y="4849"/>
                  </a:cubicBezTo>
                  <a:cubicBezTo>
                    <a:pt x="1739" y="4826"/>
                    <a:pt x="1724" y="4812"/>
                    <a:pt x="1694" y="4804"/>
                  </a:cubicBezTo>
                  <a:cubicBezTo>
                    <a:pt x="1679" y="4796"/>
                    <a:pt x="1672" y="4796"/>
                    <a:pt x="1664" y="4789"/>
                  </a:cubicBezTo>
                  <a:cubicBezTo>
                    <a:pt x="1649" y="4782"/>
                    <a:pt x="1649" y="4766"/>
                    <a:pt x="1649" y="4752"/>
                  </a:cubicBezTo>
                  <a:cubicBezTo>
                    <a:pt x="1642" y="4736"/>
                    <a:pt x="1634" y="4729"/>
                    <a:pt x="1619" y="4714"/>
                  </a:cubicBezTo>
                  <a:cubicBezTo>
                    <a:pt x="1612" y="4699"/>
                    <a:pt x="1604" y="4692"/>
                    <a:pt x="1597" y="4684"/>
                  </a:cubicBezTo>
                  <a:cubicBezTo>
                    <a:pt x="1589" y="4669"/>
                    <a:pt x="1582" y="4662"/>
                    <a:pt x="1574" y="4654"/>
                  </a:cubicBezTo>
                  <a:cubicBezTo>
                    <a:pt x="1567" y="4654"/>
                    <a:pt x="1567" y="4654"/>
                    <a:pt x="1559" y="4654"/>
                  </a:cubicBezTo>
                  <a:cubicBezTo>
                    <a:pt x="1544" y="4654"/>
                    <a:pt x="1537" y="4654"/>
                    <a:pt x="1522" y="4654"/>
                  </a:cubicBezTo>
                  <a:cubicBezTo>
                    <a:pt x="1499" y="4654"/>
                    <a:pt x="1484" y="4654"/>
                    <a:pt x="1454" y="4654"/>
                  </a:cubicBezTo>
                  <a:cubicBezTo>
                    <a:pt x="1439" y="4654"/>
                    <a:pt x="1432" y="4654"/>
                    <a:pt x="1417" y="4654"/>
                  </a:cubicBezTo>
                  <a:cubicBezTo>
                    <a:pt x="1372" y="4654"/>
                    <a:pt x="1372" y="4654"/>
                    <a:pt x="1372" y="4654"/>
                  </a:cubicBezTo>
                  <a:lnTo>
                    <a:pt x="1364" y="4654"/>
                  </a:lnTo>
                  <a:cubicBezTo>
                    <a:pt x="1312" y="4654"/>
                    <a:pt x="1312" y="4654"/>
                    <a:pt x="1312" y="4654"/>
                  </a:cubicBezTo>
                  <a:cubicBezTo>
                    <a:pt x="1297" y="4654"/>
                    <a:pt x="1289" y="4669"/>
                    <a:pt x="1282" y="4677"/>
                  </a:cubicBezTo>
                  <a:cubicBezTo>
                    <a:pt x="1267" y="4714"/>
                    <a:pt x="1252" y="4729"/>
                    <a:pt x="1229" y="4759"/>
                  </a:cubicBezTo>
                  <a:cubicBezTo>
                    <a:pt x="1222" y="4759"/>
                    <a:pt x="1215" y="4766"/>
                    <a:pt x="1207" y="4774"/>
                  </a:cubicBezTo>
                  <a:cubicBezTo>
                    <a:pt x="1192" y="4789"/>
                    <a:pt x="1177" y="4796"/>
                    <a:pt x="1170" y="4819"/>
                  </a:cubicBezTo>
                  <a:cubicBezTo>
                    <a:pt x="1162" y="4834"/>
                    <a:pt x="1162" y="4849"/>
                    <a:pt x="1155" y="4856"/>
                  </a:cubicBezTo>
                  <a:cubicBezTo>
                    <a:pt x="1140" y="4894"/>
                    <a:pt x="1140" y="4916"/>
                    <a:pt x="1125" y="4946"/>
                  </a:cubicBezTo>
                  <a:cubicBezTo>
                    <a:pt x="1117" y="4976"/>
                    <a:pt x="1110" y="4999"/>
                    <a:pt x="1102" y="5029"/>
                  </a:cubicBezTo>
                  <a:cubicBezTo>
                    <a:pt x="1102" y="5036"/>
                    <a:pt x="1102" y="5036"/>
                    <a:pt x="1102" y="5036"/>
                  </a:cubicBezTo>
                  <a:cubicBezTo>
                    <a:pt x="1102" y="5126"/>
                    <a:pt x="1102" y="5126"/>
                    <a:pt x="1102" y="5126"/>
                  </a:cubicBezTo>
                  <a:cubicBezTo>
                    <a:pt x="1102" y="5141"/>
                    <a:pt x="1095" y="5156"/>
                    <a:pt x="1102" y="5179"/>
                  </a:cubicBezTo>
                  <a:cubicBezTo>
                    <a:pt x="1110" y="5194"/>
                    <a:pt x="1125" y="5209"/>
                    <a:pt x="1147" y="5209"/>
                  </a:cubicBezTo>
                  <a:cubicBezTo>
                    <a:pt x="1170" y="5209"/>
                    <a:pt x="1185" y="5209"/>
                    <a:pt x="1199" y="5209"/>
                  </a:cubicBezTo>
                  <a:cubicBezTo>
                    <a:pt x="1222" y="5216"/>
                    <a:pt x="1229" y="5231"/>
                    <a:pt x="1252" y="5246"/>
                  </a:cubicBezTo>
                  <a:cubicBezTo>
                    <a:pt x="1275" y="5261"/>
                    <a:pt x="1289" y="5276"/>
                    <a:pt x="1312" y="5299"/>
                  </a:cubicBezTo>
                  <a:cubicBezTo>
                    <a:pt x="1327" y="5306"/>
                    <a:pt x="1335" y="5314"/>
                    <a:pt x="1342" y="5321"/>
                  </a:cubicBezTo>
                  <a:cubicBezTo>
                    <a:pt x="1364" y="5336"/>
                    <a:pt x="1379" y="5344"/>
                    <a:pt x="1387" y="5366"/>
                  </a:cubicBezTo>
                  <a:cubicBezTo>
                    <a:pt x="1394" y="5374"/>
                    <a:pt x="1402" y="5381"/>
                    <a:pt x="1409" y="5388"/>
                  </a:cubicBezTo>
                  <a:cubicBezTo>
                    <a:pt x="1417" y="5396"/>
                    <a:pt x="1417" y="5396"/>
                    <a:pt x="1424" y="5396"/>
                  </a:cubicBezTo>
                  <a:cubicBezTo>
                    <a:pt x="1424" y="5396"/>
                    <a:pt x="1424" y="5396"/>
                    <a:pt x="1432" y="5396"/>
                  </a:cubicBezTo>
                  <a:cubicBezTo>
                    <a:pt x="1447" y="5396"/>
                    <a:pt x="1454" y="5388"/>
                    <a:pt x="1469" y="5381"/>
                  </a:cubicBezTo>
                  <a:cubicBezTo>
                    <a:pt x="1484" y="5381"/>
                    <a:pt x="1492" y="5381"/>
                    <a:pt x="1499" y="5381"/>
                  </a:cubicBezTo>
                  <a:cubicBezTo>
                    <a:pt x="1522" y="5374"/>
                    <a:pt x="1537" y="5366"/>
                    <a:pt x="1559" y="5366"/>
                  </a:cubicBezTo>
                  <a:cubicBezTo>
                    <a:pt x="1582" y="5366"/>
                    <a:pt x="1597" y="5374"/>
                    <a:pt x="1612" y="5388"/>
                  </a:cubicBezTo>
                  <a:cubicBezTo>
                    <a:pt x="1619" y="5396"/>
                    <a:pt x="1627" y="5396"/>
                    <a:pt x="1634" y="5404"/>
                  </a:cubicBezTo>
                  <a:cubicBezTo>
                    <a:pt x="1642" y="5411"/>
                    <a:pt x="1642" y="5418"/>
                    <a:pt x="1649" y="5426"/>
                  </a:cubicBezTo>
                  <a:cubicBezTo>
                    <a:pt x="1664" y="5434"/>
                    <a:pt x="1664" y="5441"/>
                    <a:pt x="1672" y="5456"/>
                  </a:cubicBezTo>
                  <a:cubicBezTo>
                    <a:pt x="1679" y="5464"/>
                    <a:pt x="1679" y="5471"/>
                    <a:pt x="1687" y="5478"/>
                  </a:cubicBezTo>
                  <a:cubicBezTo>
                    <a:pt x="1687" y="5486"/>
                    <a:pt x="1687" y="5494"/>
                    <a:pt x="1694" y="5501"/>
                  </a:cubicBezTo>
                  <a:cubicBezTo>
                    <a:pt x="1709" y="5516"/>
                    <a:pt x="1717" y="5524"/>
                    <a:pt x="1732" y="5531"/>
                  </a:cubicBezTo>
                  <a:cubicBezTo>
                    <a:pt x="1754" y="5553"/>
                    <a:pt x="1769" y="5561"/>
                    <a:pt x="1792" y="5583"/>
                  </a:cubicBezTo>
                  <a:cubicBezTo>
                    <a:pt x="1814" y="5606"/>
                    <a:pt x="1814" y="5628"/>
                    <a:pt x="1837" y="5651"/>
                  </a:cubicBezTo>
                  <a:cubicBezTo>
                    <a:pt x="1844" y="5658"/>
                    <a:pt x="1844" y="5658"/>
                    <a:pt x="1852" y="5666"/>
                  </a:cubicBezTo>
                  <a:cubicBezTo>
                    <a:pt x="1874" y="5681"/>
                    <a:pt x="1882" y="5696"/>
                    <a:pt x="1897" y="5711"/>
                  </a:cubicBezTo>
                  <a:cubicBezTo>
                    <a:pt x="1919" y="5718"/>
                    <a:pt x="1927" y="5726"/>
                    <a:pt x="1941" y="5733"/>
                  </a:cubicBezTo>
                  <a:cubicBezTo>
                    <a:pt x="1971" y="5741"/>
                    <a:pt x="1987" y="5741"/>
                    <a:pt x="2009" y="5748"/>
                  </a:cubicBezTo>
                  <a:cubicBezTo>
                    <a:pt x="2024" y="5748"/>
                    <a:pt x="2031" y="5748"/>
                    <a:pt x="2047" y="5756"/>
                  </a:cubicBezTo>
                  <a:cubicBezTo>
                    <a:pt x="2054" y="5756"/>
                    <a:pt x="2069" y="5756"/>
                    <a:pt x="2069" y="5771"/>
                  </a:cubicBezTo>
                  <a:cubicBezTo>
                    <a:pt x="2069" y="5801"/>
                    <a:pt x="2069" y="5801"/>
                    <a:pt x="2069" y="5801"/>
                  </a:cubicBezTo>
                  <a:cubicBezTo>
                    <a:pt x="2069" y="5816"/>
                    <a:pt x="2061" y="5831"/>
                    <a:pt x="2076" y="5838"/>
                  </a:cubicBezTo>
                  <a:cubicBezTo>
                    <a:pt x="2084" y="5846"/>
                    <a:pt x="2099" y="5838"/>
                    <a:pt x="2106" y="5853"/>
                  </a:cubicBezTo>
                  <a:cubicBezTo>
                    <a:pt x="2099" y="5861"/>
                    <a:pt x="2099" y="5868"/>
                    <a:pt x="2091" y="5883"/>
                  </a:cubicBezTo>
                  <a:cubicBezTo>
                    <a:pt x="2084" y="5891"/>
                    <a:pt x="2084" y="5891"/>
                    <a:pt x="2076" y="5891"/>
                  </a:cubicBezTo>
                  <a:cubicBezTo>
                    <a:pt x="2069" y="5891"/>
                    <a:pt x="2061" y="5891"/>
                    <a:pt x="2054" y="5891"/>
                  </a:cubicBezTo>
                  <a:cubicBezTo>
                    <a:pt x="2039" y="5891"/>
                    <a:pt x="2031" y="5906"/>
                    <a:pt x="2017" y="5913"/>
                  </a:cubicBezTo>
                  <a:cubicBezTo>
                    <a:pt x="2009" y="5928"/>
                    <a:pt x="2001" y="5928"/>
                    <a:pt x="1994" y="5935"/>
                  </a:cubicBezTo>
                  <a:cubicBezTo>
                    <a:pt x="1987" y="5951"/>
                    <a:pt x="1987" y="5958"/>
                    <a:pt x="1979" y="5965"/>
                  </a:cubicBezTo>
                  <a:cubicBezTo>
                    <a:pt x="1971" y="5965"/>
                    <a:pt x="1964" y="5965"/>
                    <a:pt x="1957" y="5965"/>
                  </a:cubicBezTo>
                  <a:cubicBezTo>
                    <a:pt x="1941" y="5973"/>
                    <a:pt x="1941" y="5981"/>
                    <a:pt x="1927" y="5981"/>
                  </a:cubicBezTo>
                  <a:cubicBezTo>
                    <a:pt x="1911" y="5988"/>
                    <a:pt x="1904" y="5988"/>
                    <a:pt x="1889" y="5995"/>
                  </a:cubicBezTo>
                  <a:cubicBezTo>
                    <a:pt x="1882" y="6003"/>
                    <a:pt x="1882" y="6003"/>
                    <a:pt x="1874" y="6003"/>
                  </a:cubicBezTo>
                  <a:cubicBezTo>
                    <a:pt x="1859" y="6003"/>
                    <a:pt x="1859" y="5988"/>
                    <a:pt x="1852" y="5981"/>
                  </a:cubicBezTo>
                  <a:cubicBezTo>
                    <a:pt x="1852" y="5973"/>
                    <a:pt x="1844" y="5965"/>
                    <a:pt x="1829" y="5958"/>
                  </a:cubicBezTo>
                  <a:cubicBezTo>
                    <a:pt x="1807" y="5951"/>
                    <a:pt x="1792" y="5943"/>
                    <a:pt x="1769" y="5928"/>
                  </a:cubicBezTo>
                  <a:cubicBezTo>
                    <a:pt x="1754" y="5921"/>
                    <a:pt x="1739" y="5921"/>
                    <a:pt x="1724" y="5913"/>
                  </a:cubicBezTo>
                  <a:cubicBezTo>
                    <a:pt x="1717" y="5913"/>
                    <a:pt x="1709" y="5913"/>
                    <a:pt x="1709" y="5913"/>
                  </a:cubicBezTo>
                  <a:cubicBezTo>
                    <a:pt x="1694" y="5913"/>
                    <a:pt x="1687" y="5913"/>
                    <a:pt x="1672" y="5913"/>
                  </a:cubicBezTo>
                  <a:cubicBezTo>
                    <a:pt x="1657" y="5906"/>
                    <a:pt x="1657" y="5906"/>
                    <a:pt x="1642" y="5906"/>
                  </a:cubicBezTo>
                  <a:cubicBezTo>
                    <a:pt x="1627" y="5906"/>
                    <a:pt x="1619" y="5906"/>
                    <a:pt x="1604" y="5913"/>
                  </a:cubicBezTo>
                  <a:cubicBezTo>
                    <a:pt x="1597" y="5921"/>
                    <a:pt x="1589" y="5928"/>
                    <a:pt x="1582" y="5935"/>
                  </a:cubicBezTo>
                  <a:cubicBezTo>
                    <a:pt x="1582" y="5943"/>
                    <a:pt x="1582" y="5951"/>
                    <a:pt x="1574" y="5951"/>
                  </a:cubicBezTo>
                  <a:cubicBezTo>
                    <a:pt x="1567" y="5951"/>
                    <a:pt x="1559" y="5943"/>
                    <a:pt x="1559" y="5935"/>
                  </a:cubicBezTo>
                  <a:cubicBezTo>
                    <a:pt x="1559" y="5928"/>
                    <a:pt x="1567" y="5928"/>
                    <a:pt x="1567" y="5921"/>
                  </a:cubicBezTo>
                  <a:cubicBezTo>
                    <a:pt x="1574" y="5913"/>
                    <a:pt x="1574" y="5906"/>
                    <a:pt x="1582" y="5898"/>
                  </a:cubicBezTo>
                  <a:cubicBezTo>
                    <a:pt x="1582" y="5891"/>
                    <a:pt x="1589" y="5891"/>
                    <a:pt x="1589" y="5883"/>
                  </a:cubicBezTo>
                  <a:cubicBezTo>
                    <a:pt x="1589" y="5868"/>
                    <a:pt x="1574" y="5861"/>
                    <a:pt x="1567" y="5853"/>
                  </a:cubicBezTo>
                  <a:cubicBezTo>
                    <a:pt x="1552" y="5846"/>
                    <a:pt x="1544" y="5831"/>
                    <a:pt x="1537" y="5831"/>
                  </a:cubicBezTo>
                  <a:cubicBezTo>
                    <a:pt x="1522" y="5831"/>
                    <a:pt x="1514" y="5846"/>
                    <a:pt x="1499" y="5853"/>
                  </a:cubicBezTo>
                  <a:cubicBezTo>
                    <a:pt x="1492" y="5861"/>
                    <a:pt x="1484" y="5868"/>
                    <a:pt x="1484" y="5876"/>
                  </a:cubicBezTo>
                  <a:cubicBezTo>
                    <a:pt x="1469" y="5898"/>
                    <a:pt x="1454" y="5906"/>
                    <a:pt x="1447" y="5935"/>
                  </a:cubicBezTo>
                  <a:cubicBezTo>
                    <a:pt x="1447" y="5943"/>
                    <a:pt x="1439" y="5951"/>
                    <a:pt x="1439" y="5958"/>
                  </a:cubicBezTo>
                  <a:cubicBezTo>
                    <a:pt x="1432" y="5965"/>
                    <a:pt x="1432" y="5965"/>
                    <a:pt x="1424" y="5973"/>
                  </a:cubicBezTo>
                  <a:cubicBezTo>
                    <a:pt x="1417" y="5973"/>
                    <a:pt x="1417" y="5981"/>
                    <a:pt x="1402" y="5981"/>
                  </a:cubicBezTo>
                  <a:cubicBezTo>
                    <a:pt x="1387" y="5995"/>
                    <a:pt x="1379" y="5995"/>
                    <a:pt x="1357" y="6011"/>
                  </a:cubicBezTo>
                  <a:cubicBezTo>
                    <a:pt x="1349" y="6018"/>
                    <a:pt x="1349" y="6025"/>
                    <a:pt x="1335" y="6025"/>
                  </a:cubicBezTo>
                  <a:cubicBezTo>
                    <a:pt x="1327" y="6025"/>
                    <a:pt x="1319" y="6018"/>
                    <a:pt x="1305" y="6018"/>
                  </a:cubicBezTo>
                  <a:cubicBezTo>
                    <a:pt x="1297" y="6011"/>
                    <a:pt x="1297" y="6011"/>
                    <a:pt x="1289" y="6011"/>
                  </a:cubicBezTo>
                  <a:cubicBezTo>
                    <a:pt x="1282" y="6011"/>
                    <a:pt x="1282" y="6018"/>
                    <a:pt x="1282" y="6025"/>
                  </a:cubicBezTo>
                  <a:cubicBezTo>
                    <a:pt x="1275" y="6033"/>
                    <a:pt x="1275" y="6033"/>
                    <a:pt x="1275" y="6041"/>
                  </a:cubicBezTo>
                  <a:cubicBezTo>
                    <a:pt x="1267" y="6055"/>
                    <a:pt x="1267" y="6070"/>
                    <a:pt x="1259" y="6085"/>
                  </a:cubicBezTo>
                  <a:cubicBezTo>
                    <a:pt x="1259" y="6108"/>
                    <a:pt x="1259" y="6123"/>
                    <a:pt x="1252" y="6145"/>
                  </a:cubicBezTo>
                  <a:cubicBezTo>
                    <a:pt x="1252" y="6153"/>
                    <a:pt x="1252" y="6160"/>
                    <a:pt x="1252" y="6168"/>
                  </a:cubicBezTo>
                  <a:cubicBezTo>
                    <a:pt x="1252" y="6205"/>
                    <a:pt x="1252" y="6205"/>
                    <a:pt x="1252" y="6205"/>
                  </a:cubicBezTo>
                  <a:cubicBezTo>
                    <a:pt x="1252" y="6228"/>
                    <a:pt x="1267" y="6243"/>
                    <a:pt x="1267" y="6265"/>
                  </a:cubicBezTo>
                  <a:cubicBezTo>
                    <a:pt x="1267" y="6273"/>
                    <a:pt x="1267" y="6280"/>
                    <a:pt x="1259" y="6280"/>
                  </a:cubicBezTo>
                  <a:cubicBezTo>
                    <a:pt x="1259" y="6288"/>
                    <a:pt x="1252" y="6288"/>
                    <a:pt x="1245" y="6288"/>
                  </a:cubicBezTo>
                  <a:cubicBezTo>
                    <a:pt x="1229" y="6295"/>
                    <a:pt x="1222" y="6295"/>
                    <a:pt x="1207" y="6303"/>
                  </a:cubicBezTo>
                  <a:cubicBezTo>
                    <a:pt x="1170" y="6318"/>
                    <a:pt x="1147" y="6318"/>
                    <a:pt x="1117" y="6333"/>
                  </a:cubicBezTo>
                  <a:cubicBezTo>
                    <a:pt x="1102" y="6340"/>
                    <a:pt x="1087" y="6348"/>
                    <a:pt x="1080" y="6355"/>
                  </a:cubicBezTo>
                  <a:cubicBezTo>
                    <a:pt x="1072" y="6355"/>
                    <a:pt x="1065" y="6363"/>
                    <a:pt x="1057" y="6370"/>
                  </a:cubicBezTo>
                  <a:cubicBezTo>
                    <a:pt x="1050" y="6378"/>
                    <a:pt x="1050" y="6385"/>
                    <a:pt x="1050" y="6393"/>
                  </a:cubicBezTo>
                  <a:cubicBezTo>
                    <a:pt x="1042" y="6408"/>
                    <a:pt x="1035" y="6415"/>
                    <a:pt x="1027" y="6430"/>
                  </a:cubicBezTo>
                  <a:cubicBezTo>
                    <a:pt x="1027" y="6445"/>
                    <a:pt x="1020" y="6453"/>
                    <a:pt x="1012" y="6460"/>
                  </a:cubicBezTo>
                  <a:cubicBezTo>
                    <a:pt x="1012" y="6468"/>
                    <a:pt x="1005" y="6475"/>
                    <a:pt x="997" y="6475"/>
                  </a:cubicBezTo>
                  <a:cubicBezTo>
                    <a:pt x="990" y="6475"/>
                    <a:pt x="990" y="6468"/>
                    <a:pt x="982" y="6468"/>
                  </a:cubicBezTo>
                  <a:cubicBezTo>
                    <a:pt x="967" y="6460"/>
                    <a:pt x="960" y="6460"/>
                    <a:pt x="952" y="6453"/>
                  </a:cubicBezTo>
                  <a:cubicBezTo>
                    <a:pt x="945" y="6438"/>
                    <a:pt x="937" y="6430"/>
                    <a:pt x="922" y="6430"/>
                  </a:cubicBezTo>
                  <a:cubicBezTo>
                    <a:pt x="900" y="6430"/>
                    <a:pt x="885" y="6438"/>
                    <a:pt x="862" y="6438"/>
                  </a:cubicBezTo>
                  <a:cubicBezTo>
                    <a:pt x="855" y="6438"/>
                    <a:pt x="847" y="6430"/>
                    <a:pt x="840" y="6415"/>
                  </a:cubicBezTo>
                  <a:cubicBezTo>
                    <a:pt x="832" y="6408"/>
                    <a:pt x="825" y="6393"/>
                    <a:pt x="817" y="6378"/>
                  </a:cubicBezTo>
                  <a:cubicBezTo>
                    <a:pt x="802" y="6355"/>
                    <a:pt x="795" y="6340"/>
                    <a:pt x="780" y="6310"/>
                  </a:cubicBezTo>
                  <a:cubicBezTo>
                    <a:pt x="772" y="6288"/>
                    <a:pt x="780" y="6273"/>
                    <a:pt x="765" y="6250"/>
                  </a:cubicBezTo>
                  <a:cubicBezTo>
                    <a:pt x="758" y="6235"/>
                    <a:pt x="758" y="6220"/>
                    <a:pt x="758" y="6198"/>
                  </a:cubicBezTo>
                  <a:cubicBezTo>
                    <a:pt x="750" y="6190"/>
                    <a:pt x="750" y="6183"/>
                    <a:pt x="750" y="6175"/>
                  </a:cubicBezTo>
                  <a:cubicBezTo>
                    <a:pt x="750" y="6153"/>
                    <a:pt x="758" y="6145"/>
                    <a:pt x="758" y="6123"/>
                  </a:cubicBezTo>
                  <a:cubicBezTo>
                    <a:pt x="758" y="6115"/>
                    <a:pt x="772" y="6108"/>
                    <a:pt x="772" y="6100"/>
                  </a:cubicBezTo>
                  <a:cubicBezTo>
                    <a:pt x="772" y="6063"/>
                    <a:pt x="772" y="6063"/>
                    <a:pt x="772" y="6063"/>
                  </a:cubicBezTo>
                  <a:cubicBezTo>
                    <a:pt x="772" y="6055"/>
                    <a:pt x="772" y="6055"/>
                    <a:pt x="772" y="6048"/>
                  </a:cubicBezTo>
                  <a:cubicBezTo>
                    <a:pt x="780" y="6033"/>
                    <a:pt x="787" y="6025"/>
                    <a:pt x="795" y="6011"/>
                  </a:cubicBezTo>
                  <a:cubicBezTo>
                    <a:pt x="810" y="5988"/>
                    <a:pt x="817" y="5981"/>
                    <a:pt x="832" y="5958"/>
                  </a:cubicBezTo>
                  <a:cubicBezTo>
                    <a:pt x="832" y="5951"/>
                    <a:pt x="840" y="5943"/>
                    <a:pt x="847" y="5935"/>
                  </a:cubicBezTo>
                  <a:cubicBezTo>
                    <a:pt x="847" y="5928"/>
                    <a:pt x="855" y="5921"/>
                    <a:pt x="862" y="5913"/>
                  </a:cubicBezTo>
                  <a:cubicBezTo>
                    <a:pt x="862" y="5906"/>
                    <a:pt x="862" y="5898"/>
                    <a:pt x="862" y="5883"/>
                  </a:cubicBezTo>
                  <a:cubicBezTo>
                    <a:pt x="862" y="5868"/>
                    <a:pt x="862" y="5861"/>
                    <a:pt x="870" y="5846"/>
                  </a:cubicBezTo>
                  <a:cubicBezTo>
                    <a:pt x="877" y="5846"/>
                    <a:pt x="877" y="5846"/>
                    <a:pt x="877" y="5846"/>
                  </a:cubicBezTo>
                  <a:cubicBezTo>
                    <a:pt x="892" y="5853"/>
                    <a:pt x="892" y="5853"/>
                    <a:pt x="892" y="5853"/>
                  </a:cubicBezTo>
                  <a:cubicBezTo>
                    <a:pt x="907" y="5846"/>
                    <a:pt x="915" y="5831"/>
                    <a:pt x="915" y="5816"/>
                  </a:cubicBezTo>
                  <a:cubicBezTo>
                    <a:pt x="915" y="5793"/>
                    <a:pt x="915" y="5778"/>
                    <a:pt x="922" y="5756"/>
                  </a:cubicBezTo>
                  <a:cubicBezTo>
                    <a:pt x="922" y="5748"/>
                    <a:pt x="922" y="5748"/>
                    <a:pt x="922" y="5741"/>
                  </a:cubicBezTo>
                  <a:cubicBezTo>
                    <a:pt x="922" y="5718"/>
                    <a:pt x="930" y="5703"/>
                    <a:pt x="930" y="5681"/>
                  </a:cubicBezTo>
                  <a:cubicBezTo>
                    <a:pt x="930" y="5658"/>
                    <a:pt x="922" y="5651"/>
                    <a:pt x="915" y="5636"/>
                  </a:cubicBezTo>
                  <a:cubicBezTo>
                    <a:pt x="915" y="5613"/>
                    <a:pt x="915" y="5606"/>
                    <a:pt x="915" y="5591"/>
                  </a:cubicBezTo>
                  <a:cubicBezTo>
                    <a:pt x="907" y="5576"/>
                    <a:pt x="907" y="5568"/>
                    <a:pt x="907" y="5561"/>
                  </a:cubicBezTo>
                  <a:cubicBezTo>
                    <a:pt x="892" y="5538"/>
                    <a:pt x="885" y="5531"/>
                    <a:pt x="870" y="5508"/>
                  </a:cubicBezTo>
                  <a:cubicBezTo>
                    <a:pt x="862" y="5501"/>
                    <a:pt x="855" y="5494"/>
                    <a:pt x="847" y="5478"/>
                  </a:cubicBezTo>
                  <a:cubicBezTo>
                    <a:pt x="840" y="5464"/>
                    <a:pt x="840" y="5456"/>
                    <a:pt x="832" y="5448"/>
                  </a:cubicBezTo>
                  <a:cubicBezTo>
                    <a:pt x="825" y="5426"/>
                    <a:pt x="817" y="5418"/>
                    <a:pt x="810" y="5404"/>
                  </a:cubicBezTo>
                  <a:cubicBezTo>
                    <a:pt x="802" y="5396"/>
                    <a:pt x="802" y="5388"/>
                    <a:pt x="795" y="5381"/>
                  </a:cubicBezTo>
                  <a:cubicBezTo>
                    <a:pt x="787" y="5381"/>
                    <a:pt x="780" y="5374"/>
                    <a:pt x="765" y="5374"/>
                  </a:cubicBezTo>
                  <a:cubicBezTo>
                    <a:pt x="735" y="5366"/>
                    <a:pt x="712" y="5374"/>
                    <a:pt x="690" y="5359"/>
                  </a:cubicBezTo>
                  <a:cubicBezTo>
                    <a:pt x="675" y="5351"/>
                    <a:pt x="668" y="5336"/>
                    <a:pt x="660" y="5321"/>
                  </a:cubicBezTo>
                  <a:cubicBezTo>
                    <a:pt x="652" y="5306"/>
                    <a:pt x="652" y="5299"/>
                    <a:pt x="645" y="5284"/>
                  </a:cubicBezTo>
                  <a:cubicBezTo>
                    <a:pt x="638" y="5254"/>
                    <a:pt x="623" y="5231"/>
                    <a:pt x="593" y="5224"/>
                  </a:cubicBezTo>
                  <a:cubicBezTo>
                    <a:pt x="578" y="5216"/>
                    <a:pt x="570" y="5209"/>
                    <a:pt x="555" y="5201"/>
                  </a:cubicBezTo>
                  <a:cubicBezTo>
                    <a:pt x="533" y="5194"/>
                    <a:pt x="525" y="5179"/>
                    <a:pt x="525" y="5164"/>
                  </a:cubicBezTo>
                  <a:cubicBezTo>
                    <a:pt x="525" y="5149"/>
                    <a:pt x="525" y="5141"/>
                    <a:pt x="525" y="5126"/>
                  </a:cubicBezTo>
                  <a:cubicBezTo>
                    <a:pt x="518" y="5111"/>
                    <a:pt x="510" y="5096"/>
                    <a:pt x="510" y="5081"/>
                  </a:cubicBezTo>
                  <a:cubicBezTo>
                    <a:pt x="510" y="5059"/>
                    <a:pt x="518" y="5044"/>
                    <a:pt x="533" y="5029"/>
                  </a:cubicBezTo>
                  <a:cubicBezTo>
                    <a:pt x="548" y="5006"/>
                    <a:pt x="555" y="4991"/>
                    <a:pt x="570" y="4969"/>
                  </a:cubicBezTo>
                  <a:cubicBezTo>
                    <a:pt x="578" y="4946"/>
                    <a:pt x="585" y="4931"/>
                    <a:pt x="593" y="4909"/>
                  </a:cubicBezTo>
                  <a:cubicBezTo>
                    <a:pt x="593" y="4886"/>
                    <a:pt x="600" y="4879"/>
                    <a:pt x="600" y="4856"/>
                  </a:cubicBezTo>
                  <a:cubicBezTo>
                    <a:pt x="600" y="4796"/>
                    <a:pt x="585" y="4766"/>
                    <a:pt x="585" y="4714"/>
                  </a:cubicBezTo>
                  <a:cubicBezTo>
                    <a:pt x="585" y="4692"/>
                    <a:pt x="585" y="4692"/>
                    <a:pt x="585" y="4692"/>
                  </a:cubicBezTo>
                  <a:cubicBezTo>
                    <a:pt x="585" y="4669"/>
                    <a:pt x="585" y="4654"/>
                    <a:pt x="585" y="4624"/>
                  </a:cubicBezTo>
                  <a:cubicBezTo>
                    <a:pt x="585" y="4594"/>
                    <a:pt x="600" y="4579"/>
                    <a:pt x="600" y="4549"/>
                  </a:cubicBezTo>
                  <a:cubicBezTo>
                    <a:pt x="615" y="4534"/>
                    <a:pt x="630" y="4527"/>
                    <a:pt x="645" y="4519"/>
                  </a:cubicBezTo>
                  <a:cubicBezTo>
                    <a:pt x="652" y="4512"/>
                    <a:pt x="660" y="4504"/>
                    <a:pt x="668" y="4504"/>
                  </a:cubicBezTo>
                  <a:cubicBezTo>
                    <a:pt x="682" y="4504"/>
                    <a:pt x="690" y="4504"/>
                    <a:pt x="698" y="4504"/>
                  </a:cubicBezTo>
                  <a:cubicBezTo>
                    <a:pt x="705" y="4504"/>
                    <a:pt x="712" y="4497"/>
                    <a:pt x="720" y="4497"/>
                  </a:cubicBezTo>
                  <a:cubicBezTo>
                    <a:pt x="742" y="4497"/>
                    <a:pt x="758" y="4489"/>
                    <a:pt x="780" y="4489"/>
                  </a:cubicBezTo>
                  <a:cubicBezTo>
                    <a:pt x="787" y="4497"/>
                    <a:pt x="795" y="4489"/>
                    <a:pt x="810" y="4489"/>
                  </a:cubicBezTo>
                  <a:cubicBezTo>
                    <a:pt x="817" y="4489"/>
                    <a:pt x="825" y="4489"/>
                    <a:pt x="832" y="4482"/>
                  </a:cubicBezTo>
                  <a:cubicBezTo>
                    <a:pt x="840" y="4474"/>
                    <a:pt x="840" y="4467"/>
                    <a:pt x="840" y="4452"/>
                  </a:cubicBezTo>
                  <a:lnTo>
                    <a:pt x="847" y="4444"/>
                  </a:lnTo>
                  <a:cubicBezTo>
                    <a:pt x="855" y="4437"/>
                    <a:pt x="862" y="4429"/>
                    <a:pt x="870" y="4429"/>
                  </a:cubicBezTo>
                  <a:cubicBezTo>
                    <a:pt x="885" y="4422"/>
                    <a:pt x="892" y="4414"/>
                    <a:pt x="907" y="4407"/>
                  </a:cubicBezTo>
                  <a:cubicBezTo>
                    <a:pt x="915" y="4407"/>
                    <a:pt x="922" y="4407"/>
                    <a:pt x="930" y="4399"/>
                  </a:cubicBezTo>
                  <a:cubicBezTo>
                    <a:pt x="937" y="4399"/>
                    <a:pt x="937" y="4392"/>
                    <a:pt x="937" y="4377"/>
                  </a:cubicBezTo>
                  <a:cubicBezTo>
                    <a:pt x="937" y="4362"/>
                    <a:pt x="945" y="4354"/>
                    <a:pt x="952" y="4347"/>
                  </a:cubicBezTo>
                  <a:cubicBezTo>
                    <a:pt x="967" y="4324"/>
                    <a:pt x="967" y="4309"/>
                    <a:pt x="975" y="4287"/>
                  </a:cubicBezTo>
                  <a:lnTo>
                    <a:pt x="982" y="4287"/>
                  </a:lnTo>
                  <a:cubicBezTo>
                    <a:pt x="982" y="4295"/>
                    <a:pt x="982" y="4302"/>
                    <a:pt x="990" y="4302"/>
                  </a:cubicBezTo>
                  <a:cubicBezTo>
                    <a:pt x="997" y="4309"/>
                    <a:pt x="997" y="4302"/>
                    <a:pt x="1005" y="4309"/>
                  </a:cubicBezTo>
                  <a:cubicBezTo>
                    <a:pt x="1012" y="4309"/>
                    <a:pt x="1012" y="4309"/>
                    <a:pt x="1012" y="4317"/>
                  </a:cubicBezTo>
                  <a:cubicBezTo>
                    <a:pt x="1020" y="4324"/>
                    <a:pt x="1027" y="4324"/>
                    <a:pt x="1035" y="4339"/>
                  </a:cubicBezTo>
                  <a:cubicBezTo>
                    <a:pt x="1035" y="4354"/>
                    <a:pt x="1035" y="4362"/>
                    <a:pt x="1042" y="4377"/>
                  </a:cubicBezTo>
                  <a:cubicBezTo>
                    <a:pt x="1057" y="4369"/>
                    <a:pt x="1057" y="4369"/>
                    <a:pt x="1072" y="4369"/>
                  </a:cubicBezTo>
                  <a:cubicBezTo>
                    <a:pt x="1087" y="4362"/>
                    <a:pt x="1095" y="4362"/>
                    <a:pt x="1110" y="4362"/>
                  </a:cubicBezTo>
                  <a:cubicBezTo>
                    <a:pt x="1110" y="4347"/>
                    <a:pt x="1117" y="4339"/>
                    <a:pt x="1117" y="4317"/>
                  </a:cubicBezTo>
                  <a:cubicBezTo>
                    <a:pt x="1117" y="4317"/>
                    <a:pt x="1117" y="4317"/>
                    <a:pt x="1117" y="4309"/>
                  </a:cubicBezTo>
                  <a:cubicBezTo>
                    <a:pt x="1117" y="4302"/>
                    <a:pt x="1117" y="4302"/>
                    <a:pt x="1117" y="4295"/>
                  </a:cubicBezTo>
                  <a:cubicBezTo>
                    <a:pt x="1117" y="4287"/>
                    <a:pt x="1117" y="4279"/>
                    <a:pt x="1125" y="4272"/>
                  </a:cubicBezTo>
                  <a:cubicBezTo>
                    <a:pt x="1125" y="4265"/>
                    <a:pt x="1132" y="4265"/>
                    <a:pt x="1132" y="4265"/>
                  </a:cubicBezTo>
                  <a:cubicBezTo>
                    <a:pt x="1147" y="4249"/>
                    <a:pt x="1147" y="4235"/>
                    <a:pt x="1162" y="4219"/>
                  </a:cubicBezTo>
                  <a:cubicBezTo>
                    <a:pt x="1177" y="4205"/>
                    <a:pt x="1177" y="4189"/>
                    <a:pt x="1192" y="4175"/>
                  </a:cubicBezTo>
                  <a:cubicBezTo>
                    <a:pt x="1199" y="4159"/>
                    <a:pt x="1207" y="4152"/>
                    <a:pt x="1215" y="4130"/>
                  </a:cubicBezTo>
                  <a:cubicBezTo>
                    <a:pt x="1215" y="4130"/>
                    <a:pt x="1215" y="4122"/>
                    <a:pt x="1222" y="4115"/>
                  </a:cubicBezTo>
                  <a:cubicBezTo>
                    <a:pt x="1222" y="4115"/>
                    <a:pt x="1222" y="4115"/>
                    <a:pt x="1229" y="4115"/>
                  </a:cubicBezTo>
                  <a:cubicBezTo>
                    <a:pt x="1237" y="4100"/>
                    <a:pt x="1252" y="4092"/>
                    <a:pt x="1275" y="4085"/>
                  </a:cubicBezTo>
                  <a:cubicBezTo>
                    <a:pt x="1282" y="4085"/>
                    <a:pt x="1289" y="4077"/>
                    <a:pt x="1297" y="4077"/>
                  </a:cubicBezTo>
                  <a:cubicBezTo>
                    <a:pt x="1312" y="4062"/>
                    <a:pt x="1327" y="4055"/>
                    <a:pt x="1342" y="4040"/>
                  </a:cubicBezTo>
                  <a:cubicBezTo>
                    <a:pt x="1349" y="4032"/>
                    <a:pt x="1357" y="4025"/>
                    <a:pt x="1364" y="4010"/>
                  </a:cubicBezTo>
                  <a:cubicBezTo>
                    <a:pt x="1372" y="4002"/>
                    <a:pt x="1372" y="4002"/>
                    <a:pt x="1372" y="3995"/>
                  </a:cubicBezTo>
                  <a:cubicBezTo>
                    <a:pt x="1372" y="3972"/>
                    <a:pt x="1357" y="3972"/>
                    <a:pt x="1349" y="3950"/>
                  </a:cubicBezTo>
                  <a:cubicBezTo>
                    <a:pt x="1342" y="3935"/>
                    <a:pt x="1335" y="3927"/>
                    <a:pt x="1327" y="3905"/>
                  </a:cubicBezTo>
                  <a:cubicBezTo>
                    <a:pt x="1319" y="3897"/>
                    <a:pt x="1312" y="3897"/>
                    <a:pt x="1305" y="3890"/>
                  </a:cubicBezTo>
                  <a:cubicBezTo>
                    <a:pt x="1297" y="3882"/>
                    <a:pt x="1297" y="3875"/>
                    <a:pt x="1297" y="3867"/>
                  </a:cubicBezTo>
                  <a:cubicBezTo>
                    <a:pt x="1289" y="3852"/>
                    <a:pt x="1282" y="3837"/>
                    <a:pt x="1275" y="3822"/>
                  </a:cubicBezTo>
                  <a:cubicBezTo>
                    <a:pt x="1259" y="3800"/>
                    <a:pt x="1245" y="3785"/>
                    <a:pt x="1222" y="3762"/>
                  </a:cubicBezTo>
                  <a:cubicBezTo>
                    <a:pt x="1215" y="3755"/>
                    <a:pt x="1207" y="3755"/>
                    <a:pt x="1199" y="3747"/>
                  </a:cubicBezTo>
                  <a:cubicBezTo>
                    <a:pt x="1192" y="3732"/>
                    <a:pt x="1177" y="3725"/>
                    <a:pt x="1170" y="3710"/>
                  </a:cubicBezTo>
                  <a:cubicBezTo>
                    <a:pt x="1170" y="3710"/>
                    <a:pt x="1162" y="3702"/>
                    <a:pt x="1162" y="3695"/>
                  </a:cubicBezTo>
                  <a:cubicBezTo>
                    <a:pt x="1155" y="3680"/>
                    <a:pt x="1147" y="3665"/>
                    <a:pt x="1140" y="3650"/>
                  </a:cubicBezTo>
                  <a:cubicBezTo>
                    <a:pt x="1170" y="3553"/>
                    <a:pt x="1170" y="3553"/>
                    <a:pt x="1170" y="3553"/>
                  </a:cubicBezTo>
                  <a:cubicBezTo>
                    <a:pt x="1170" y="3515"/>
                    <a:pt x="1170" y="3515"/>
                    <a:pt x="1170" y="3515"/>
                  </a:cubicBezTo>
                  <a:cubicBezTo>
                    <a:pt x="1170" y="3500"/>
                    <a:pt x="1170" y="3500"/>
                    <a:pt x="1170" y="3500"/>
                  </a:cubicBezTo>
                  <a:lnTo>
                    <a:pt x="1170" y="3500"/>
                  </a:lnTo>
                  <a:cubicBezTo>
                    <a:pt x="1199" y="3500"/>
                    <a:pt x="1199" y="3500"/>
                    <a:pt x="1199" y="3500"/>
                  </a:cubicBezTo>
                  <a:cubicBezTo>
                    <a:pt x="1215" y="3500"/>
                    <a:pt x="1215" y="3500"/>
                    <a:pt x="1215" y="3500"/>
                  </a:cubicBezTo>
                  <a:cubicBezTo>
                    <a:pt x="1229" y="3500"/>
                    <a:pt x="1237" y="3493"/>
                    <a:pt x="1245" y="3493"/>
                  </a:cubicBezTo>
                  <a:cubicBezTo>
                    <a:pt x="1267" y="3493"/>
                    <a:pt x="1282" y="3493"/>
                    <a:pt x="1289" y="3477"/>
                  </a:cubicBezTo>
                  <a:cubicBezTo>
                    <a:pt x="1297" y="3463"/>
                    <a:pt x="1305" y="3448"/>
                    <a:pt x="1312" y="3433"/>
                  </a:cubicBezTo>
                  <a:cubicBezTo>
                    <a:pt x="1319" y="3433"/>
                    <a:pt x="1319" y="3433"/>
                    <a:pt x="1327" y="3433"/>
                  </a:cubicBezTo>
                  <a:cubicBezTo>
                    <a:pt x="1342" y="3440"/>
                    <a:pt x="1342" y="3455"/>
                    <a:pt x="1357" y="3463"/>
                  </a:cubicBezTo>
                  <a:cubicBezTo>
                    <a:pt x="1372" y="3470"/>
                    <a:pt x="1387" y="3470"/>
                    <a:pt x="1394" y="3485"/>
                  </a:cubicBezTo>
                  <a:cubicBezTo>
                    <a:pt x="1402" y="3493"/>
                    <a:pt x="1402" y="3493"/>
                    <a:pt x="1402" y="3500"/>
                  </a:cubicBezTo>
                  <a:cubicBezTo>
                    <a:pt x="1417" y="3523"/>
                    <a:pt x="1424" y="3545"/>
                    <a:pt x="1447" y="3553"/>
                  </a:cubicBezTo>
                  <a:cubicBezTo>
                    <a:pt x="1462" y="3553"/>
                    <a:pt x="1477" y="3553"/>
                    <a:pt x="1492" y="3560"/>
                  </a:cubicBezTo>
                  <a:lnTo>
                    <a:pt x="1499" y="3567"/>
                  </a:lnTo>
                  <a:cubicBezTo>
                    <a:pt x="1499" y="3575"/>
                    <a:pt x="1499" y="3575"/>
                    <a:pt x="1499" y="3575"/>
                  </a:cubicBezTo>
                  <a:cubicBezTo>
                    <a:pt x="1492" y="3583"/>
                    <a:pt x="1484" y="3583"/>
                    <a:pt x="1484" y="3590"/>
                  </a:cubicBezTo>
                  <a:cubicBezTo>
                    <a:pt x="1484" y="3597"/>
                    <a:pt x="1492" y="3597"/>
                    <a:pt x="1499" y="3605"/>
                  </a:cubicBezTo>
                  <a:cubicBezTo>
                    <a:pt x="1514" y="3613"/>
                    <a:pt x="1522" y="3613"/>
                    <a:pt x="1529" y="3613"/>
                  </a:cubicBezTo>
                  <a:cubicBezTo>
                    <a:pt x="1544" y="3613"/>
                    <a:pt x="1559" y="3620"/>
                    <a:pt x="1567" y="3627"/>
                  </a:cubicBezTo>
                  <a:cubicBezTo>
                    <a:pt x="1582" y="3635"/>
                    <a:pt x="1597" y="3642"/>
                    <a:pt x="1612" y="3650"/>
                  </a:cubicBezTo>
                  <a:cubicBezTo>
                    <a:pt x="1627" y="3650"/>
                    <a:pt x="1634" y="3650"/>
                    <a:pt x="1642" y="3657"/>
                  </a:cubicBezTo>
                  <a:cubicBezTo>
                    <a:pt x="1642" y="3665"/>
                    <a:pt x="1649" y="3665"/>
                    <a:pt x="1649" y="3672"/>
                  </a:cubicBezTo>
                  <a:cubicBezTo>
                    <a:pt x="1649" y="3702"/>
                    <a:pt x="1649" y="3702"/>
                    <a:pt x="1649" y="3702"/>
                  </a:cubicBezTo>
                  <a:cubicBezTo>
                    <a:pt x="1664" y="3702"/>
                    <a:pt x="1664" y="3702"/>
                    <a:pt x="1664" y="3702"/>
                  </a:cubicBezTo>
                  <a:cubicBezTo>
                    <a:pt x="1694" y="3702"/>
                    <a:pt x="1702" y="3695"/>
                    <a:pt x="1724" y="3687"/>
                  </a:cubicBezTo>
                  <a:cubicBezTo>
                    <a:pt x="1747" y="3687"/>
                    <a:pt x="1762" y="3687"/>
                    <a:pt x="1784" y="3687"/>
                  </a:cubicBezTo>
                  <a:cubicBezTo>
                    <a:pt x="1807" y="3680"/>
                    <a:pt x="1822" y="3672"/>
                    <a:pt x="1844" y="3657"/>
                  </a:cubicBezTo>
                  <a:cubicBezTo>
                    <a:pt x="1859" y="3657"/>
                    <a:pt x="1867" y="3657"/>
                    <a:pt x="1882" y="3650"/>
                  </a:cubicBezTo>
                  <a:cubicBezTo>
                    <a:pt x="1889" y="3650"/>
                    <a:pt x="1889" y="3642"/>
                    <a:pt x="1897" y="3642"/>
                  </a:cubicBezTo>
                  <a:cubicBezTo>
                    <a:pt x="1911" y="3642"/>
                    <a:pt x="1927" y="3650"/>
                    <a:pt x="1927" y="3665"/>
                  </a:cubicBezTo>
                  <a:cubicBezTo>
                    <a:pt x="1927" y="3672"/>
                    <a:pt x="1919" y="3672"/>
                    <a:pt x="1919" y="3680"/>
                  </a:cubicBezTo>
                  <a:cubicBezTo>
                    <a:pt x="1919" y="3687"/>
                    <a:pt x="1919" y="3687"/>
                    <a:pt x="1927" y="3695"/>
                  </a:cubicBezTo>
                  <a:cubicBezTo>
                    <a:pt x="1934" y="3710"/>
                    <a:pt x="1941" y="3710"/>
                    <a:pt x="1957" y="3717"/>
                  </a:cubicBezTo>
                  <a:cubicBezTo>
                    <a:pt x="1971" y="3732"/>
                    <a:pt x="1979" y="3740"/>
                    <a:pt x="2001" y="3747"/>
                  </a:cubicBezTo>
                  <a:cubicBezTo>
                    <a:pt x="2017" y="3762"/>
                    <a:pt x="2031" y="3770"/>
                    <a:pt x="2054" y="3770"/>
                  </a:cubicBezTo>
                  <a:cubicBezTo>
                    <a:pt x="2069" y="3777"/>
                    <a:pt x="2076" y="3785"/>
                    <a:pt x="2091" y="3785"/>
                  </a:cubicBezTo>
                  <a:cubicBezTo>
                    <a:pt x="2114" y="3785"/>
                    <a:pt x="2129" y="3777"/>
                    <a:pt x="2151" y="3770"/>
                  </a:cubicBezTo>
                  <a:cubicBezTo>
                    <a:pt x="2159" y="3770"/>
                    <a:pt x="2166" y="3762"/>
                    <a:pt x="2174" y="3762"/>
                  </a:cubicBezTo>
                  <a:cubicBezTo>
                    <a:pt x="2181" y="3755"/>
                    <a:pt x="2189" y="3747"/>
                    <a:pt x="2196" y="3740"/>
                  </a:cubicBezTo>
                  <a:cubicBezTo>
                    <a:pt x="2204" y="3740"/>
                    <a:pt x="2204" y="3732"/>
                    <a:pt x="2211" y="3725"/>
                  </a:cubicBezTo>
                  <a:cubicBezTo>
                    <a:pt x="2219" y="3725"/>
                    <a:pt x="2226" y="3717"/>
                    <a:pt x="2234" y="3710"/>
                  </a:cubicBezTo>
                  <a:cubicBezTo>
                    <a:pt x="2241" y="3702"/>
                    <a:pt x="2241" y="3702"/>
                    <a:pt x="2249" y="3695"/>
                  </a:cubicBezTo>
                  <a:cubicBezTo>
                    <a:pt x="2264" y="3687"/>
                    <a:pt x="2264" y="3680"/>
                    <a:pt x="2271" y="3672"/>
                  </a:cubicBezTo>
                  <a:cubicBezTo>
                    <a:pt x="2301" y="3635"/>
                    <a:pt x="2316" y="3613"/>
                    <a:pt x="2346" y="3575"/>
                  </a:cubicBezTo>
                  <a:cubicBezTo>
                    <a:pt x="2354" y="3567"/>
                    <a:pt x="2354" y="3560"/>
                    <a:pt x="2361" y="3553"/>
                  </a:cubicBezTo>
                  <a:cubicBezTo>
                    <a:pt x="2369" y="3545"/>
                    <a:pt x="2376" y="3545"/>
                    <a:pt x="2384" y="3530"/>
                  </a:cubicBezTo>
                  <a:cubicBezTo>
                    <a:pt x="2391" y="3515"/>
                    <a:pt x="2391" y="3507"/>
                    <a:pt x="2391" y="3485"/>
                  </a:cubicBezTo>
                  <a:lnTo>
                    <a:pt x="2399" y="3477"/>
                  </a:lnTo>
                  <a:cubicBezTo>
                    <a:pt x="2399" y="3425"/>
                    <a:pt x="2399" y="3425"/>
                    <a:pt x="2399" y="3425"/>
                  </a:cubicBezTo>
                  <a:cubicBezTo>
                    <a:pt x="2399" y="3418"/>
                    <a:pt x="2399" y="3410"/>
                    <a:pt x="2399" y="3403"/>
                  </a:cubicBezTo>
                  <a:cubicBezTo>
                    <a:pt x="2399" y="3365"/>
                    <a:pt x="2391" y="3343"/>
                    <a:pt x="2376" y="3305"/>
                  </a:cubicBezTo>
                  <a:lnTo>
                    <a:pt x="2376" y="3298"/>
                  </a:lnTo>
                  <a:cubicBezTo>
                    <a:pt x="2369" y="3275"/>
                    <a:pt x="2361" y="3268"/>
                    <a:pt x="2346" y="3253"/>
                  </a:cubicBezTo>
                  <a:cubicBezTo>
                    <a:pt x="2346" y="3245"/>
                    <a:pt x="2339" y="3238"/>
                    <a:pt x="2331" y="3230"/>
                  </a:cubicBezTo>
                  <a:cubicBezTo>
                    <a:pt x="2331" y="3223"/>
                    <a:pt x="2324" y="3215"/>
                    <a:pt x="2324" y="3208"/>
                  </a:cubicBezTo>
                  <a:cubicBezTo>
                    <a:pt x="2316" y="3200"/>
                    <a:pt x="2316" y="3193"/>
                    <a:pt x="2316" y="3185"/>
                  </a:cubicBezTo>
                  <a:cubicBezTo>
                    <a:pt x="2316" y="3178"/>
                    <a:pt x="2324" y="3170"/>
                    <a:pt x="2324" y="3155"/>
                  </a:cubicBezTo>
                  <a:cubicBezTo>
                    <a:pt x="2331" y="3148"/>
                    <a:pt x="2331" y="3140"/>
                    <a:pt x="2339" y="3125"/>
                  </a:cubicBezTo>
                  <a:cubicBezTo>
                    <a:pt x="2339" y="3118"/>
                    <a:pt x="2346" y="3110"/>
                    <a:pt x="2346" y="3103"/>
                  </a:cubicBezTo>
                  <a:cubicBezTo>
                    <a:pt x="2346" y="3088"/>
                    <a:pt x="2346" y="3080"/>
                    <a:pt x="2339" y="3066"/>
                  </a:cubicBezTo>
                  <a:cubicBezTo>
                    <a:pt x="2331" y="3050"/>
                    <a:pt x="2324" y="3043"/>
                    <a:pt x="2316" y="3028"/>
                  </a:cubicBezTo>
                  <a:cubicBezTo>
                    <a:pt x="2316" y="3020"/>
                    <a:pt x="2316" y="3013"/>
                    <a:pt x="2309" y="3006"/>
                  </a:cubicBezTo>
                  <a:cubicBezTo>
                    <a:pt x="2309" y="2983"/>
                    <a:pt x="2301" y="2968"/>
                    <a:pt x="2301" y="2953"/>
                  </a:cubicBezTo>
                  <a:cubicBezTo>
                    <a:pt x="2294" y="2930"/>
                    <a:pt x="2294" y="2923"/>
                    <a:pt x="2286" y="2908"/>
                  </a:cubicBezTo>
                  <a:cubicBezTo>
                    <a:pt x="2286" y="2901"/>
                    <a:pt x="2279" y="2901"/>
                    <a:pt x="2279" y="2893"/>
                  </a:cubicBezTo>
                  <a:cubicBezTo>
                    <a:pt x="2279" y="2878"/>
                    <a:pt x="2279" y="2871"/>
                    <a:pt x="2286" y="2855"/>
                  </a:cubicBezTo>
                  <a:cubicBezTo>
                    <a:pt x="2286" y="2848"/>
                    <a:pt x="2286" y="2848"/>
                    <a:pt x="2294" y="2841"/>
                  </a:cubicBezTo>
                  <a:cubicBezTo>
                    <a:pt x="2294" y="2833"/>
                    <a:pt x="2294" y="2833"/>
                    <a:pt x="2301" y="2833"/>
                  </a:cubicBezTo>
                  <a:cubicBezTo>
                    <a:pt x="2309" y="2818"/>
                    <a:pt x="2316" y="2811"/>
                    <a:pt x="2331" y="2796"/>
                  </a:cubicBezTo>
                  <a:cubicBezTo>
                    <a:pt x="2331" y="2788"/>
                    <a:pt x="2339" y="2788"/>
                    <a:pt x="2339" y="2781"/>
                  </a:cubicBezTo>
                  <a:cubicBezTo>
                    <a:pt x="2339" y="2773"/>
                    <a:pt x="2339" y="2773"/>
                    <a:pt x="2339" y="2766"/>
                  </a:cubicBezTo>
                  <a:cubicBezTo>
                    <a:pt x="2339" y="2758"/>
                    <a:pt x="2346" y="2758"/>
                    <a:pt x="2354" y="2751"/>
                  </a:cubicBezTo>
                  <a:cubicBezTo>
                    <a:pt x="2361" y="2743"/>
                    <a:pt x="2369" y="2736"/>
                    <a:pt x="2376" y="2728"/>
                  </a:cubicBezTo>
                  <a:cubicBezTo>
                    <a:pt x="2391" y="2721"/>
                    <a:pt x="2406" y="2721"/>
                    <a:pt x="2421" y="2713"/>
                  </a:cubicBezTo>
                  <a:cubicBezTo>
                    <a:pt x="2436" y="2713"/>
                    <a:pt x="2451" y="2706"/>
                    <a:pt x="2466" y="2706"/>
                  </a:cubicBezTo>
                  <a:cubicBezTo>
                    <a:pt x="2474" y="2698"/>
                    <a:pt x="2481" y="2698"/>
                    <a:pt x="2481" y="2691"/>
                  </a:cubicBezTo>
                  <a:cubicBezTo>
                    <a:pt x="2488" y="2683"/>
                    <a:pt x="2496" y="2676"/>
                    <a:pt x="2504" y="2676"/>
                  </a:cubicBezTo>
                  <a:cubicBezTo>
                    <a:pt x="2511" y="2676"/>
                    <a:pt x="2518" y="2676"/>
                    <a:pt x="2526" y="2676"/>
                  </a:cubicBezTo>
                  <a:cubicBezTo>
                    <a:pt x="2534" y="2676"/>
                    <a:pt x="2541" y="2668"/>
                    <a:pt x="2541" y="2668"/>
                  </a:cubicBezTo>
                  <a:cubicBezTo>
                    <a:pt x="2556" y="2653"/>
                    <a:pt x="2571" y="2646"/>
                    <a:pt x="2578" y="2638"/>
                  </a:cubicBezTo>
                  <a:cubicBezTo>
                    <a:pt x="2601" y="2616"/>
                    <a:pt x="2608" y="2601"/>
                    <a:pt x="2616" y="2571"/>
                  </a:cubicBezTo>
                  <a:cubicBezTo>
                    <a:pt x="2623" y="2541"/>
                    <a:pt x="2631" y="2526"/>
                    <a:pt x="2646" y="2496"/>
                  </a:cubicBezTo>
                  <a:cubicBezTo>
                    <a:pt x="2646" y="2481"/>
                    <a:pt x="2653" y="2473"/>
                    <a:pt x="2653" y="2451"/>
                  </a:cubicBezTo>
                  <a:cubicBezTo>
                    <a:pt x="2653" y="2406"/>
                    <a:pt x="2653" y="2376"/>
                    <a:pt x="2653" y="2331"/>
                  </a:cubicBezTo>
                  <a:cubicBezTo>
                    <a:pt x="2653" y="2286"/>
                    <a:pt x="2653" y="2264"/>
                    <a:pt x="2653" y="2226"/>
                  </a:cubicBezTo>
                  <a:cubicBezTo>
                    <a:pt x="2653" y="2181"/>
                    <a:pt x="2661" y="2166"/>
                    <a:pt x="2661" y="2121"/>
                  </a:cubicBezTo>
                  <a:cubicBezTo>
                    <a:pt x="2661" y="2084"/>
                    <a:pt x="2661" y="2061"/>
                    <a:pt x="2653" y="2024"/>
                  </a:cubicBezTo>
                  <a:cubicBezTo>
                    <a:pt x="2653" y="2009"/>
                    <a:pt x="2646" y="2001"/>
                    <a:pt x="2646" y="1986"/>
                  </a:cubicBezTo>
                  <a:cubicBezTo>
                    <a:pt x="2646" y="1979"/>
                    <a:pt x="2646" y="1971"/>
                    <a:pt x="2646" y="1964"/>
                  </a:cubicBezTo>
                  <a:cubicBezTo>
                    <a:pt x="2646" y="1956"/>
                    <a:pt x="2638" y="1956"/>
                    <a:pt x="2638" y="1949"/>
                  </a:cubicBezTo>
                  <a:cubicBezTo>
                    <a:pt x="2638" y="1941"/>
                    <a:pt x="2646" y="1941"/>
                    <a:pt x="2646" y="1941"/>
                  </a:cubicBezTo>
                  <a:cubicBezTo>
                    <a:pt x="2653" y="1934"/>
                    <a:pt x="2661" y="1934"/>
                    <a:pt x="2661" y="1934"/>
                  </a:cubicBezTo>
                  <a:cubicBezTo>
                    <a:pt x="2676" y="1926"/>
                    <a:pt x="2683" y="1919"/>
                    <a:pt x="2691" y="1904"/>
                  </a:cubicBezTo>
                  <a:cubicBezTo>
                    <a:pt x="2698" y="1881"/>
                    <a:pt x="2706" y="1866"/>
                    <a:pt x="2713" y="1844"/>
                  </a:cubicBezTo>
                  <a:cubicBezTo>
                    <a:pt x="2721" y="1829"/>
                    <a:pt x="2728" y="1821"/>
                    <a:pt x="2736" y="1807"/>
                  </a:cubicBezTo>
                  <a:cubicBezTo>
                    <a:pt x="2736" y="1799"/>
                    <a:pt x="2743" y="1791"/>
                    <a:pt x="2743" y="1784"/>
                  </a:cubicBezTo>
                  <a:cubicBezTo>
                    <a:pt x="2758" y="1761"/>
                    <a:pt x="2758" y="1747"/>
                    <a:pt x="2766" y="1724"/>
                  </a:cubicBezTo>
                  <a:cubicBezTo>
                    <a:pt x="2766" y="1701"/>
                    <a:pt x="2766" y="1687"/>
                    <a:pt x="2773" y="1672"/>
                  </a:cubicBezTo>
                  <a:cubicBezTo>
                    <a:pt x="2773" y="1642"/>
                    <a:pt x="2781" y="1627"/>
                    <a:pt x="2781" y="1604"/>
                  </a:cubicBezTo>
                  <a:cubicBezTo>
                    <a:pt x="2781" y="1589"/>
                    <a:pt x="2781" y="1582"/>
                    <a:pt x="2781" y="1567"/>
                  </a:cubicBezTo>
                  <a:cubicBezTo>
                    <a:pt x="2781" y="1559"/>
                    <a:pt x="2796" y="1552"/>
                    <a:pt x="2796" y="1537"/>
                  </a:cubicBezTo>
                  <a:cubicBezTo>
                    <a:pt x="2803" y="1514"/>
                    <a:pt x="2803" y="1499"/>
                    <a:pt x="2803" y="1477"/>
                  </a:cubicBezTo>
                  <a:cubicBezTo>
                    <a:pt x="2803" y="1364"/>
                    <a:pt x="2788" y="1304"/>
                    <a:pt x="2773" y="1192"/>
                  </a:cubicBezTo>
                  <a:cubicBezTo>
                    <a:pt x="2766" y="1162"/>
                    <a:pt x="2758" y="1139"/>
                    <a:pt x="2758" y="1109"/>
                  </a:cubicBezTo>
                  <a:cubicBezTo>
                    <a:pt x="2758" y="1102"/>
                    <a:pt x="2751" y="1095"/>
                    <a:pt x="2751" y="1095"/>
                  </a:cubicBezTo>
                  <a:cubicBezTo>
                    <a:pt x="2751" y="1072"/>
                    <a:pt x="2751" y="1065"/>
                    <a:pt x="2743" y="1049"/>
                  </a:cubicBezTo>
                  <a:cubicBezTo>
                    <a:pt x="2743" y="1042"/>
                    <a:pt x="2736" y="1042"/>
                    <a:pt x="2736" y="1035"/>
                  </a:cubicBezTo>
                  <a:cubicBezTo>
                    <a:pt x="2728" y="1012"/>
                    <a:pt x="2728" y="990"/>
                    <a:pt x="2721" y="960"/>
                  </a:cubicBezTo>
                  <a:cubicBezTo>
                    <a:pt x="2713" y="945"/>
                    <a:pt x="2713" y="937"/>
                    <a:pt x="2706" y="922"/>
                  </a:cubicBezTo>
                  <a:cubicBezTo>
                    <a:pt x="2698" y="892"/>
                    <a:pt x="2698" y="877"/>
                    <a:pt x="2691" y="847"/>
                  </a:cubicBezTo>
                  <a:cubicBezTo>
                    <a:pt x="2683" y="825"/>
                    <a:pt x="2683" y="810"/>
                    <a:pt x="2676" y="795"/>
                  </a:cubicBezTo>
                  <a:cubicBezTo>
                    <a:pt x="2668" y="787"/>
                    <a:pt x="2668" y="780"/>
                    <a:pt x="2661" y="772"/>
                  </a:cubicBezTo>
                  <a:cubicBezTo>
                    <a:pt x="2646" y="742"/>
                    <a:pt x="2631" y="720"/>
                    <a:pt x="2616" y="690"/>
                  </a:cubicBezTo>
                  <a:cubicBezTo>
                    <a:pt x="2601" y="652"/>
                    <a:pt x="2601" y="637"/>
                    <a:pt x="2586" y="600"/>
                  </a:cubicBezTo>
                  <a:cubicBezTo>
                    <a:pt x="2578" y="592"/>
                    <a:pt x="2578" y="585"/>
                    <a:pt x="2571" y="570"/>
                  </a:cubicBezTo>
                  <a:cubicBezTo>
                    <a:pt x="2564" y="548"/>
                    <a:pt x="2556" y="540"/>
                    <a:pt x="2556" y="518"/>
                  </a:cubicBezTo>
                  <a:cubicBezTo>
                    <a:pt x="2556" y="495"/>
                    <a:pt x="2556" y="488"/>
                    <a:pt x="2564" y="465"/>
                  </a:cubicBezTo>
                  <a:cubicBezTo>
                    <a:pt x="2571" y="458"/>
                    <a:pt x="2578" y="450"/>
                    <a:pt x="2578" y="443"/>
                  </a:cubicBezTo>
                  <a:cubicBezTo>
                    <a:pt x="2586" y="443"/>
                    <a:pt x="2586" y="435"/>
                    <a:pt x="2586" y="435"/>
                  </a:cubicBezTo>
                  <a:cubicBezTo>
                    <a:pt x="2594" y="428"/>
                    <a:pt x="2601" y="420"/>
                    <a:pt x="2601" y="413"/>
                  </a:cubicBezTo>
                  <a:cubicBezTo>
                    <a:pt x="2608" y="405"/>
                    <a:pt x="2608" y="398"/>
                    <a:pt x="2608" y="383"/>
                  </a:cubicBezTo>
                  <a:cubicBezTo>
                    <a:pt x="2608" y="375"/>
                    <a:pt x="2601" y="368"/>
                    <a:pt x="2601" y="360"/>
                  </a:cubicBezTo>
                  <a:cubicBezTo>
                    <a:pt x="2601" y="353"/>
                    <a:pt x="2608" y="345"/>
                    <a:pt x="2616" y="338"/>
                  </a:cubicBezTo>
                  <a:cubicBezTo>
                    <a:pt x="2631" y="330"/>
                    <a:pt x="2638" y="323"/>
                    <a:pt x="2646" y="308"/>
                  </a:cubicBezTo>
                  <a:cubicBezTo>
                    <a:pt x="2653" y="293"/>
                    <a:pt x="2661" y="285"/>
                    <a:pt x="2661" y="263"/>
                  </a:cubicBezTo>
                  <a:cubicBezTo>
                    <a:pt x="2661" y="248"/>
                    <a:pt x="2653" y="248"/>
                    <a:pt x="2646" y="233"/>
                  </a:cubicBezTo>
                  <a:cubicBezTo>
                    <a:pt x="2646" y="225"/>
                    <a:pt x="2646" y="218"/>
                    <a:pt x="2646" y="203"/>
                  </a:cubicBezTo>
                  <a:cubicBezTo>
                    <a:pt x="2638" y="188"/>
                    <a:pt x="2638" y="180"/>
                    <a:pt x="2638" y="158"/>
                  </a:cubicBezTo>
                  <a:cubicBezTo>
                    <a:pt x="2638" y="120"/>
                    <a:pt x="2638" y="120"/>
                    <a:pt x="2638" y="120"/>
                  </a:cubicBezTo>
                  <a:cubicBezTo>
                    <a:pt x="2646" y="128"/>
                    <a:pt x="2646" y="135"/>
                    <a:pt x="2653" y="135"/>
                  </a:cubicBezTo>
                  <a:cubicBezTo>
                    <a:pt x="2653" y="143"/>
                    <a:pt x="2661" y="135"/>
                    <a:pt x="2661" y="143"/>
                  </a:cubicBezTo>
                  <a:cubicBezTo>
                    <a:pt x="2668" y="150"/>
                    <a:pt x="2676" y="158"/>
                    <a:pt x="2683" y="165"/>
                  </a:cubicBezTo>
                  <a:cubicBezTo>
                    <a:pt x="2691" y="188"/>
                    <a:pt x="2706" y="203"/>
                    <a:pt x="2728" y="203"/>
                  </a:cubicBezTo>
                  <a:cubicBezTo>
                    <a:pt x="2743" y="203"/>
                    <a:pt x="2743" y="188"/>
                    <a:pt x="2758" y="180"/>
                  </a:cubicBezTo>
                  <a:cubicBezTo>
                    <a:pt x="2758" y="180"/>
                    <a:pt x="2758" y="173"/>
                    <a:pt x="2766" y="173"/>
                  </a:cubicBezTo>
                  <a:cubicBezTo>
                    <a:pt x="2766" y="173"/>
                    <a:pt x="2773" y="180"/>
                    <a:pt x="2773" y="188"/>
                  </a:cubicBezTo>
                  <a:cubicBezTo>
                    <a:pt x="2781" y="188"/>
                    <a:pt x="2788" y="188"/>
                    <a:pt x="2803" y="188"/>
                  </a:cubicBezTo>
                  <a:cubicBezTo>
                    <a:pt x="2818" y="188"/>
                    <a:pt x="2826" y="180"/>
                    <a:pt x="2841" y="173"/>
                  </a:cubicBezTo>
                  <a:cubicBezTo>
                    <a:pt x="2848" y="165"/>
                    <a:pt x="2856" y="165"/>
                    <a:pt x="2871" y="158"/>
                  </a:cubicBezTo>
                  <a:cubicBezTo>
                    <a:pt x="2893" y="135"/>
                    <a:pt x="2893" y="113"/>
                    <a:pt x="2901" y="90"/>
                  </a:cubicBezTo>
                  <a:cubicBezTo>
                    <a:pt x="2908" y="75"/>
                    <a:pt x="2916" y="68"/>
                    <a:pt x="2916" y="53"/>
                  </a:cubicBezTo>
                  <a:cubicBezTo>
                    <a:pt x="2923" y="38"/>
                    <a:pt x="2923" y="23"/>
                    <a:pt x="2938" y="23"/>
                  </a:cubicBezTo>
                  <a:cubicBezTo>
                    <a:pt x="2953" y="15"/>
                    <a:pt x="2961" y="15"/>
                    <a:pt x="2968" y="15"/>
                  </a:cubicBezTo>
                  <a:cubicBezTo>
                    <a:pt x="2983" y="8"/>
                    <a:pt x="2991" y="0"/>
                    <a:pt x="2998" y="15"/>
                  </a:cubicBezTo>
                  <a:cubicBezTo>
                    <a:pt x="3013" y="30"/>
                    <a:pt x="3006" y="45"/>
                    <a:pt x="3013" y="60"/>
                  </a:cubicBezTo>
                  <a:cubicBezTo>
                    <a:pt x="3021" y="68"/>
                    <a:pt x="3028" y="75"/>
                    <a:pt x="3043" y="75"/>
                  </a:cubicBezTo>
                  <a:cubicBezTo>
                    <a:pt x="3065" y="90"/>
                    <a:pt x="3065" y="113"/>
                    <a:pt x="3073" y="135"/>
                  </a:cubicBezTo>
                  <a:cubicBezTo>
                    <a:pt x="3073" y="150"/>
                    <a:pt x="3081" y="158"/>
                    <a:pt x="3088" y="173"/>
                  </a:cubicBezTo>
                  <a:cubicBezTo>
                    <a:pt x="3096" y="188"/>
                    <a:pt x="3103" y="195"/>
                    <a:pt x="3118" y="203"/>
                  </a:cubicBezTo>
                  <a:cubicBezTo>
                    <a:pt x="3133" y="210"/>
                    <a:pt x="3141" y="218"/>
                    <a:pt x="3148" y="225"/>
                  </a:cubicBezTo>
                  <a:cubicBezTo>
                    <a:pt x="3163" y="233"/>
                    <a:pt x="3171" y="240"/>
                    <a:pt x="3178" y="248"/>
                  </a:cubicBezTo>
                  <a:cubicBezTo>
                    <a:pt x="3186" y="263"/>
                    <a:pt x="3200" y="263"/>
                    <a:pt x="3216" y="278"/>
                  </a:cubicBezTo>
                  <a:cubicBezTo>
                    <a:pt x="3223" y="285"/>
                    <a:pt x="3230" y="293"/>
                    <a:pt x="3238" y="300"/>
                  </a:cubicBezTo>
                  <a:cubicBezTo>
                    <a:pt x="3260" y="315"/>
                    <a:pt x="3276" y="338"/>
                    <a:pt x="3290" y="360"/>
                  </a:cubicBezTo>
                  <a:cubicBezTo>
                    <a:pt x="3313" y="383"/>
                    <a:pt x="3313" y="398"/>
                    <a:pt x="3328" y="420"/>
                  </a:cubicBezTo>
                  <a:cubicBezTo>
                    <a:pt x="3343" y="450"/>
                    <a:pt x="3358" y="458"/>
                    <a:pt x="3373" y="480"/>
                  </a:cubicBezTo>
                  <a:cubicBezTo>
                    <a:pt x="3388" y="502"/>
                    <a:pt x="3395" y="518"/>
                    <a:pt x="3410" y="532"/>
                  </a:cubicBezTo>
                  <a:cubicBezTo>
                    <a:pt x="3418" y="540"/>
                    <a:pt x="3425" y="540"/>
                    <a:pt x="3433" y="548"/>
                  </a:cubicBezTo>
                  <a:cubicBezTo>
                    <a:pt x="3455" y="570"/>
                    <a:pt x="3470" y="585"/>
                    <a:pt x="3485" y="608"/>
                  </a:cubicBezTo>
                  <a:cubicBezTo>
                    <a:pt x="3493" y="622"/>
                    <a:pt x="3500" y="630"/>
                    <a:pt x="3508" y="637"/>
                  </a:cubicBezTo>
                  <a:cubicBezTo>
                    <a:pt x="3523" y="652"/>
                    <a:pt x="3523" y="660"/>
                    <a:pt x="3538" y="675"/>
                  </a:cubicBezTo>
                  <a:cubicBezTo>
                    <a:pt x="3553" y="697"/>
                    <a:pt x="3560" y="712"/>
                    <a:pt x="3583" y="727"/>
                  </a:cubicBezTo>
                  <a:cubicBezTo>
                    <a:pt x="3598" y="742"/>
                    <a:pt x="3605" y="757"/>
                    <a:pt x="3620" y="772"/>
                  </a:cubicBezTo>
                  <a:cubicBezTo>
                    <a:pt x="3635" y="787"/>
                    <a:pt x="3643" y="795"/>
                    <a:pt x="3650" y="817"/>
                  </a:cubicBezTo>
                  <a:cubicBezTo>
                    <a:pt x="3658" y="825"/>
                    <a:pt x="3658" y="832"/>
                    <a:pt x="3658" y="840"/>
                  </a:cubicBezTo>
                  <a:cubicBezTo>
                    <a:pt x="3658" y="855"/>
                    <a:pt x="3673" y="855"/>
                    <a:pt x="3673" y="862"/>
                  </a:cubicBezTo>
                  <a:cubicBezTo>
                    <a:pt x="3680" y="885"/>
                    <a:pt x="3688" y="892"/>
                    <a:pt x="3695" y="907"/>
                  </a:cubicBezTo>
                  <a:cubicBezTo>
                    <a:pt x="3710" y="945"/>
                    <a:pt x="3710" y="967"/>
                    <a:pt x="3733" y="997"/>
                  </a:cubicBezTo>
                  <a:cubicBezTo>
                    <a:pt x="3740" y="1005"/>
                    <a:pt x="3747" y="1012"/>
                    <a:pt x="3763" y="1027"/>
                  </a:cubicBezTo>
                  <a:cubicBezTo>
                    <a:pt x="3777" y="1049"/>
                    <a:pt x="3785" y="1065"/>
                    <a:pt x="3800" y="1087"/>
                  </a:cubicBezTo>
                  <a:cubicBezTo>
                    <a:pt x="3807" y="1095"/>
                    <a:pt x="3807" y="1102"/>
                    <a:pt x="3815" y="1109"/>
                  </a:cubicBezTo>
                  <a:cubicBezTo>
                    <a:pt x="3815" y="1117"/>
                    <a:pt x="3823" y="1117"/>
                    <a:pt x="3823" y="1125"/>
                  </a:cubicBezTo>
                  <a:cubicBezTo>
                    <a:pt x="3830" y="1132"/>
                    <a:pt x="3837" y="1139"/>
                    <a:pt x="3837" y="1147"/>
                  </a:cubicBezTo>
                  <a:cubicBezTo>
                    <a:pt x="3853" y="1177"/>
                    <a:pt x="3875" y="1192"/>
                    <a:pt x="3890" y="1222"/>
                  </a:cubicBezTo>
                  <a:cubicBezTo>
                    <a:pt x="3897" y="1229"/>
                    <a:pt x="3905" y="1237"/>
                    <a:pt x="3905" y="1252"/>
                  </a:cubicBezTo>
                  <a:cubicBezTo>
                    <a:pt x="3920" y="1252"/>
                    <a:pt x="3920" y="1267"/>
                    <a:pt x="3927" y="1274"/>
                  </a:cubicBezTo>
                  <a:cubicBezTo>
                    <a:pt x="3942" y="1289"/>
                    <a:pt x="3957" y="1297"/>
                    <a:pt x="3965" y="1312"/>
                  </a:cubicBezTo>
                  <a:cubicBezTo>
                    <a:pt x="3987" y="1342"/>
                    <a:pt x="3995" y="1357"/>
                    <a:pt x="4017" y="1372"/>
                  </a:cubicBezTo>
                  <a:cubicBezTo>
                    <a:pt x="4032" y="1387"/>
                    <a:pt x="4047" y="1387"/>
                    <a:pt x="4062" y="1402"/>
                  </a:cubicBezTo>
                  <a:cubicBezTo>
                    <a:pt x="4062" y="1402"/>
                    <a:pt x="4062" y="1409"/>
                    <a:pt x="4070" y="1417"/>
                  </a:cubicBezTo>
                  <a:cubicBezTo>
                    <a:pt x="4077" y="1424"/>
                    <a:pt x="4085" y="1432"/>
                    <a:pt x="4100" y="1447"/>
                  </a:cubicBezTo>
                  <a:cubicBezTo>
                    <a:pt x="4107" y="1454"/>
                    <a:pt x="4107" y="1462"/>
                    <a:pt x="4115" y="1462"/>
                  </a:cubicBezTo>
                  <a:cubicBezTo>
                    <a:pt x="4122" y="1477"/>
                    <a:pt x="4130" y="1484"/>
                    <a:pt x="4137" y="1492"/>
                  </a:cubicBezTo>
                  <a:cubicBezTo>
                    <a:pt x="4152" y="1514"/>
                    <a:pt x="4160" y="1529"/>
                    <a:pt x="4167" y="1544"/>
                  </a:cubicBezTo>
                  <a:cubicBezTo>
                    <a:pt x="4175" y="1559"/>
                    <a:pt x="4182" y="1559"/>
                    <a:pt x="4197" y="1567"/>
                  </a:cubicBezTo>
                  <a:cubicBezTo>
                    <a:pt x="4212" y="1582"/>
                    <a:pt x="4220" y="1582"/>
                    <a:pt x="4235" y="1597"/>
                  </a:cubicBezTo>
                  <a:cubicBezTo>
                    <a:pt x="4242" y="1604"/>
                    <a:pt x="4242" y="1612"/>
                    <a:pt x="4250" y="1612"/>
                  </a:cubicBezTo>
                  <a:cubicBezTo>
                    <a:pt x="4280" y="1634"/>
                    <a:pt x="4295" y="1649"/>
                    <a:pt x="4324" y="1664"/>
                  </a:cubicBezTo>
                  <a:cubicBezTo>
                    <a:pt x="4332" y="1672"/>
                    <a:pt x="4340" y="1679"/>
                    <a:pt x="4347" y="1679"/>
                  </a:cubicBezTo>
                  <a:cubicBezTo>
                    <a:pt x="4362" y="1687"/>
                    <a:pt x="4362" y="1694"/>
                    <a:pt x="4377" y="1694"/>
                  </a:cubicBezTo>
                  <a:cubicBezTo>
                    <a:pt x="4392" y="1709"/>
                    <a:pt x="4407" y="1717"/>
                    <a:pt x="4415" y="1724"/>
                  </a:cubicBezTo>
                  <a:cubicBezTo>
                    <a:pt x="4430" y="1731"/>
                    <a:pt x="4437" y="1739"/>
                    <a:pt x="4452" y="1754"/>
                  </a:cubicBezTo>
                  <a:cubicBezTo>
                    <a:pt x="4452" y="1754"/>
                    <a:pt x="4459" y="1754"/>
                    <a:pt x="4459" y="1761"/>
                  </a:cubicBezTo>
                  <a:cubicBezTo>
                    <a:pt x="4467" y="1769"/>
                    <a:pt x="4467" y="1769"/>
                    <a:pt x="4475" y="1777"/>
                  </a:cubicBezTo>
                  <a:cubicBezTo>
                    <a:pt x="4489" y="1784"/>
                    <a:pt x="4497" y="1791"/>
                    <a:pt x="4512" y="1807"/>
                  </a:cubicBezTo>
                  <a:cubicBezTo>
                    <a:pt x="4527" y="1821"/>
                    <a:pt x="4535" y="1829"/>
                    <a:pt x="4549" y="1837"/>
                  </a:cubicBezTo>
                  <a:cubicBezTo>
                    <a:pt x="4564" y="1844"/>
                    <a:pt x="4572" y="1851"/>
                    <a:pt x="4579" y="1859"/>
                  </a:cubicBezTo>
                  <a:cubicBezTo>
                    <a:pt x="4587" y="1859"/>
                    <a:pt x="4602" y="1866"/>
                    <a:pt x="4609" y="1874"/>
                  </a:cubicBezTo>
                  <a:cubicBezTo>
                    <a:pt x="4617" y="1889"/>
                    <a:pt x="4617" y="1896"/>
                    <a:pt x="4624" y="1911"/>
                  </a:cubicBezTo>
                  <a:cubicBezTo>
                    <a:pt x="4632" y="1919"/>
                    <a:pt x="4639" y="1926"/>
                    <a:pt x="4647" y="1934"/>
                  </a:cubicBezTo>
                  <a:cubicBezTo>
                    <a:pt x="4654" y="1949"/>
                    <a:pt x="4654" y="1956"/>
                    <a:pt x="4669" y="1964"/>
                  </a:cubicBezTo>
                  <a:cubicBezTo>
                    <a:pt x="4684" y="1979"/>
                    <a:pt x="4692" y="1979"/>
                    <a:pt x="4714" y="1986"/>
                  </a:cubicBezTo>
                  <a:cubicBezTo>
                    <a:pt x="4722" y="1994"/>
                    <a:pt x="4729" y="2001"/>
                    <a:pt x="4744" y="2009"/>
                  </a:cubicBezTo>
                  <a:cubicBezTo>
                    <a:pt x="4759" y="2009"/>
                    <a:pt x="4767" y="2016"/>
                    <a:pt x="4774" y="2016"/>
                  </a:cubicBezTo>
                  <a:cubicBezTo>
                    <a:pt x="4812" y="2039"/>
                    <a:pt x="4834" y="2054"/>
                    <a:pt x="4872" y="2069"/>
                  </a:cubicBezTo>
                  <a:cubicBezTo>
                    <a:pt x="4894" y="2091"/>
                    <a:pt x="4917" y="2099"/>
                    <a:pt x="4947" y="2114"/>
                  </a:cubicBezTo>
                  <a:cubicBezTo>
                    <a:pt x="4962" y="2121"/>
                    <a:pt x="4969" y="2129"/>
                    <a:pt x="4984" y="2129"/>
                  </a:cubicBezTo>
                  <a:cubicBezTo>
                    <a:pt x="4999" y="2136"/>
                    <a:pt x="5007" y="2136"/>
                    <a:pt x="5022" y="2136"/>
                  </a:cubicBezTo>
                  <a:cubicBezTo>
                    <a:pt x="5052" y="2144"/>
                    <a:pt x="5066" y="2159"/>
                    <a:pt x="5096" y="2174"/>
                  </a:cubicBezTo>
                  <a:cubicBezTo>
                    <a:pt x="5082" y="2166"/>
                    <a:pt x="5066" y="2159"/>
                    <a:pt x="5052" y="2159"/>
                  </a:cubicBezTo>
                  <a:cubicBezTo>
                    <a:pt x="5029" y="2159"/>
                    <a:pt x="5014" y="2159"/>
                    <a:pt x="4999" y="2151"/>
                  </a:cubicBezTo>
                  <a:cubicBezTo>
                    <a:pt x="4992" y="2151"/>
                    <a:pt x="4984" y="2144"/>
                    <a:pt x="4977" y="2144"/>
                  </a:cubicBezTo>
                  <a:cubicBezTo>
                    <a:pt x="4969" y="2144"/>
                    <a:pt x="4969" y="2144"/>
                    <a:pt x="4962" y="2144"/>
                  </a:cubicBezTo>
                  <a:cubicBezTo>
                    <a:pt x="4962" y="2159"/>
                    <a:pt x="4962" y="2166"/>
                    <a:pt x="4962" y="2174"/>
                  </a:cubicBezTo>
                  <a:cubicBezTo>
                    <a:pt x="4969" y="2196"/>
                    <a:pt x="4992" y="2211"/>
                    <a:pt x="5007" y="2226"/>
                  </a:cubicBezTo>
                  <a:cubicBezTo>
                    <a:pt x="5014" y="2234"/>
                    <a:pt x="5022" y="2241"/>
                    <a:pt x="5029" y="2248"/>
                  </a:cubicBezTo>
                  <a:cubicBezTo>
                    <a:pt x="5052" y="2271"/>
                    <a:pt x="5082" y="2286"/>
                    <a:pt x="5112" y="2286"/>
                  </a:cubicBezTo>
                  <a:cubicBezTo>
                    <a:pt x="5134" y="2286"/>
                    <a:pt x="5134" y="2271"/>
                    <a:pt x="5149" y="2271"/>
                  </a:cubicBezTo>
                  <a:cubicBezTo>
                    <a:pt x="5164" y="2271"/>
                    <a:pt x="5164" y="2278"/>
                    <a:pt x="5179" y="2286"/>
                  </a:cubicBezTo>
                  <a:cubicBezTo>
                    <a:pt x="5194" y="2286"/>
                    <a:pt x="5201" y="2286"/>
                    <a:pt x="5216" y="2294"/>
                  </a:cubicBezTo>
                  <a:cubicBezTo>
                    <a:pt x="5224" y="2294"/>
                    <a:pt x="5231" y="2294"/>
                    <a:pt x="5239" y="2294"/>
                  </a:cubicBezTo>
                  <a:cubicBezTo>
                    <a:pt x="5261" y="2294"/>
                    <a:pt x="5291" y="2286"/>
                    <a:pt x="5291" y="2264"/>
                  </a:cubicBezTo>
                  <a:cubicBezTo>
                    <a:pt x="5291" y="2248"/>
                    <a:pt x="5276" y="2241"/>
                    <a:pt x="5261" y="2234"/>
                  </a:cubicBezTo>
                  <a:cubicBezTo>
                    <a:pt x="5239" y="2219"/>
                    <a:pt x="5224" y="2211"/>
                    <a:pt x="5194" y="2204"/>
                  </a:cubicBezTo>
                  <a:cubicBezTo>
                    <a:pt x="5171" y="2196"/>
                    <a:pt x="5156" y="2196"/>
                    <a:pt x="5134" y="2189"/>
                  </a:cubicBezTo>
                  <a:cubicBezTo>
                    <a:pt x="5119" y="2181"/>
                    <a:pt x="5119" y="2174"/>
                    <a:pt x="5104" y="2166"/>
                  </a:cubicBezTo>
                  <a:cubicBezTo>
                    <a:pt x="5156" y="2174"/>
                    <a:pt x="5186" y="2189"/>
                    <a:pt x="5239" y="2204"/>
                  </a:cubicBezTo>
                  <a:cubicBezTo>
                    <a:pt x="5261" y="2219"/>
                    <a:pt x="5276" y="2219"/>
                    <a:pt x="5299" y="2234"/>
                  </a:cubicBezTo>
                  <a:cubicBezTo>
                    <a:pt x="5359" y="2241"/>
                    <a:pt x="5396" y="2241"/>
                    <a:pt x="5456" y="2256"/>
                  </a:cubicBezTo>
                  <a:cubicBezTo>
                    <a:pt x="5479" y="2264"/>
                    <a:pt x="5494" y="2264"/>
                    <a:pt x="5516" y="2278"/>
                  </a:cubicBezTo>
                  <a:cubicBezTo>
                    <a:pt x="5516" y="2286"/>
                    <a:pt x="5516" y="2294"/>
                    <a:pt x="5516" y="2294"/>
                  </a:cubicBezTo>
                  <a:cubicBezTo>
                    <a:pt x="5494" y="2301"/>
                    <a:pt x="5486" y="2301"/>
                    <a:pt x="5464" y="2316"/>
                  </a:cubicBezTo>
                  <a:cubicBezTo>
                    <a:pt x="5449" y="2324"/>
                    <a:pt x="5434" y="2331"/>
                    <a:pt x="5434" y="2354"/>
                  </a:cubicBezTo>
                  <a:cubicBezTo>
                    <a:pt x="5434" y="2376"/>
                    <a:pt x="5441" y="2384"/>
                    <a:pt x="5449" y="2406"/>
                  </a:cubicBezTo>
                  <a:cubicBezTo>
                    <a:pt x="5449" y="2413"/>
                    <a:pt x="5449" y="2428"/>
                    <a:pt x="5464" y="2428"/>
                  </a:cubicBezTo>
                  <a:cubicBezTo>
                    <a:pt x="5471" y="2428"/>
                    <a:pt x="5479" y="2421"/>
                    <a:pt x="5486" y="2421"/>
                  </a:cubicBezTo>
                  <a:cubicBezTo>
                    <a:pt x="5501" y="2413"/>
                    <a:pt x="5516" y="2406"/>
                    <a:pt x="5524" y="2391"/>
                  </a:cubicBezTo>
                  <a:cubicBezTo>
                    <a:pt x="5539" y="2376"/>
                    <a:pt x="5539" y="2354"/>
                    <a:pt x="5539" y="2331"/>
                  </a:cubicBezTo>
                  <a:cubicBezTo>
                    <a:pt x="5546" y="2308"/>
                    <a:pt x="5546" y="2301"/>
                    <a:pt x="5546" y="2278"/>
                  </a:cubicBezTo>
                  <a:cubicBezTo>
                    <a:pt x="5569" y="2286"/>
                    <a:pt x="5583" y="2278"/>
                    <a:pt x="5606" y="2278"/>
                  </a:cubicBezTo>
                  <a:cubicBezTo>
                    <a:pt x="5614" y="2308"/>
                    <a:pt x="5629" y="2324"/>
                    <a:pt x="5629" y="2354"/>
                  </a:cubicBezTo>
                  <a:cubicBezTo>
                    <a:pt x="5629" y="2361"/>
                    <a:pt x="5629" y="2368"/>
                    <a:pt x="5629" y="2368"/>
                  </a:cubicBezTo>
                  <a:cubicBezTo>
                    <a:pt x="5629" y="2384"/>
                    <a:pt x="5644" y="2391"/>
                    <a:pt x="5644" y="2406"/>
                  </a:cubicBezTo>
                  <a:cubicBezTo>
                    <a:pt x="5651" y="2428"/>
                    <a:pt x="5659" y="2436"/>
                    <a:pt x="5666" y="2458"/>
                  </a:cubicBezTo>
                  <a:cubicBezTo>
                    <a:pt x="5689" y="2488"/>
                    <a:pt x="5711" y="2503"/>
                    <a:pt x="5748" y="2526"/>
                  </a:cubicBezTo>
                  <a:cubicBezTo>
                    <a:pt x="5764" y="2526"/>
                    <a:pt x="5771" y="2533"/>
                    <a:pt x="5786" y="2533"/>
                  </a:cubicBezTo>
                  <a:cubicBezTo>
                    <a:pt x="5831" y="2548"/>
                    <a:pt x="5861" y="2556"/>
                    <a:pt x="5913" y="2556"/>
                  </a:cubicBezTo>
                  <a:cubicBezTo>
                    <a:pt x="5936" y="2556"/>
                    <a:pt x="5951" y="2563"/>
                    <a:pt x="5973" y="2563"/>
                  </a:cubicBezTo>
                  <a:cubicBezTo>
                    <a:pt x="6048" y="2563"/>
                    <a:pt x="6048" y="2563"/>
                    <a:pt x="6048" y="2563"/>
                  </a:cubicBezTo>
                  <a:cubicBezTo>
                    <a:pt x="6093" y="2563"/>
                    <a:pt x="6116" y="2563"/>
                    <a:pt x="6161" y="2556"/>
                  </a:cubicBezTo>
                  <a:cubicBezTo>
                    <a:pt x="6191" y="2556"/>
                    <a:pt x="6206" y="2556"/>
                    <a:pt x="6228" y="2548"/>
                  </a:cubicBezTo>
                  <a:cubicBezTo>
                    <a:pt x="6251" y="2541"/>
                    <a:pt x="6258" y="2526"/>
                    <a:pt x="6273" y="2511"/>
                  </a:cubicBezTo>
                  <a:cubicBezTo>
                    <a:pt x="6318" y="2488"/>
                    <a:pt x="6341" y="2473"/>
                    <a:pt x="6371" y="2436"/>
                  </a:cubicBezTo>
                  <a:cubicBezTo>
                    <a:pt x="6385" y="2421"/>
                    <a:pt x="6385" y="2413"/>
                    <a:pt x="6401" y="2398"/>
                  </a:cubicBezTo>
                  <a:cubicBezTo>
                    <a:pt x="6408" y="2391"/>
                    <a:pt x="6415" y="2384"/>
                    <a:pt x="6423" y="2376"/>
                  </a:cubicBezTo>
                  <a:cubicBezTo>
                    <a:pt x="6438" y="2346"/>
                    <a:pt x="6445" y="2324"/>
                    <a:pt x="6468" y="2301"/>
                  </a:cubicBezTo>
                  <a:cubicBezTo>
                    <a:pt x="6498" y="2271"/>
                    <a:pt x="6528" y="2264"/>
                    <a:pt x="6558" y="2241"/>
                  </a:cubicBezTo>
                  <a:cubicBezTo>
                    <a:pt x="6580" y="2211"/>
                    <a:pt x="6603" y="2204"/>
                    <a:pt x="6625" y="2181"/>
                  </a:cubicBezTo>
                  <a:cubicBezTo>
                    <a:pt x="6648" y="2159"/>
                    <a:pt x="6663" y="2144"/>
                    <a:pt x="6693" y="2129"/>
                  </a:cubicBezTo>
                  <a:cubicBezTo>
                    <a:pt x="6730" y="2106"/>
                    <a:pt x="6723" y="2061"/>
                    <a:pt x="6745" y="2016"/>
                  </a:cubicBezTo>
                  <a:cubicBezTo>
                    <a:pt x="6768" y="1964"/>
                    <a:pt x="6805" y="1956"/>
                    <a:pt x="6835" y="1904"/>
                  </a:cubicBezTo>
                  <a:cubicBezTo>
                    <a:pt x="6835" y="1904"/>
                    <a:pt x="6843" y="1904"/>
                    <a:pt x="6850" y="1904"/>
                  </a:cubicBezTo>
                  <a:cubicBezTo>
                    <a:pt x="6858" y="1919"/>
                    <a:pt x="6850" y="1934"/>
                    <a:pt x="6858" y="1956"/>
                  </a:cubicBezTo>
                  <a:cubicBezTo>
                    <a:pt x="6858" y="1971"/>
                    <a:pt x="6865" y="1979"/>
                    <a:pt x="6865" y="1994"/>
                  </a:cubicBezTo>
                  <a:cubicBezTo>
                    <a:pt x="6865" y="2054"/>
                    <a:pt x="6865" y="2054"/>
                    <a:pt x="6865" y="2054"/>
                  </a:cubicBezTo>
                  <a:cubicBezTo>
                    <a:pt x="6865" y="2061"/>
                    <a:pt x="6865" y="2061"/>
                    <a:pt x="6865" y="2069"/>
                  </a:cubicBezTo>
                  <a:cubicBezTo>
                    <a:pt x="6858" y="2106"/>
                    <a:pt x="6843" y="2121"/>
                    <a:pt x="6828" y="2159"/>
                  </a:cubicBezTo>
                  <a:cubicBezTo>
                    <a:pt x="6820" y="2166"/>
                    <a:pt x="6813" y="2181"/>
                    <a:pt x="6805" y="2196"/>
                  </a:cubicBezTo>
                  <a:cubicBezTo>
                    <a:pt x="6798" y="2204"/>
                    <a:pt x="6790" y="2204"/>
                    <a:pt x="6783" y="2211"/>
                  </a:cubicBezTo>
                  <a:cubicBezTo>
                    <a:pt x="6745" y="2241"/>
                    <a:pt x="6760" y="2278"/>
                    <a:pt x="6753" y="2324"/>
                  </a:cubicBezTo>
                  <a:cubicBezTo>
                    <a:pt x="6745" y="2338"/>
                    <a:pt x="6738" y="2346"/>
                    <a:pt x="6730" y="2361"/>
                  </a:cubicBezTo>
                  <a:cubicBezTo>
                    <a:pt x="6715" y="2391"/>
                    <a:pt x="6693" y="2406"/>
                    <a:pt x="6678" y="2436"/>
                  </a:cubicBezTo>
                  <a:cubicBezTo>
                    <a:pt x="6670" y="2451"/>
                    <a:pt x="6670" y="2458"/>
                    <a:pt x="6663" y="2473"/>
                  </a:cubicBezTo>
                  <a:cubicBezTo>
                    <a:pt x="6633" y="2526"/>
                    <a:pt x="6603" y="2541"/>
                    <a:pt x="6580" y="2601"/>
                  </a:cubicBezTo>
                  <a:cubicBezTo>
                    <a:pt x="6573" y="2616"/>
                    <a:pt x="6580" y="2638"/>
                    <a:pt x="6580" y="2661"/>
                  </a:cubicBezTo>
                  <a:cubicBezTo>
                    <a:pt x="6580" y="2683"/>
                    <a:pt x="6573" y="2698"/>
                    <a:pt x="6565" y="2721"/>
                  </a:cubicBezTo>
                  <a:cubicBezTo>
                    <a:pt x="6558" y="2736"/>
                    <a:pt x="6543" y="2743"/>
                    <a:pt x="6543" y="2758"/>
                  </a:cubicBezTo>
                  <a:cubicBezTo>
                    <a:pt x="6543" y="2803"/>
                    <a:pt x="6558" y="2833"/>
                    <a:pt x="6573" y="2871"/>
                  </a:cubicBezTo>
                  <a:cubicBezTo>
                    <a:pt x="6580" y="2893"/>
                    <a:pt x="6580" y="2908"/>
                    <a:pt x="6588" y="2923"/>
                  </a:cubicBezTo>
                  <a:cubicBezTo>
                    <a:pt x="6603" y="2946"/>
                    <a:pt x="6610" y="2960"/>
                    <a:pt x="6625" y="2983"/>
                  </a:cubicBezTo>
                  <a:cubicBezTo>
                    <a:pt x="6640" y="3006"/>
                    <a:pt x="6655" y="3006"/>
                    <a:pt x="6678" y="3020"/>
                  </a:cubicBezTo>
                  <a:cubicBezTo>
                    <a:pt x="6693" y="3028"/>
                    <a:pt x="6700" y="3050"/>
                    <a:pt x="6700" y="3066"/>
                  </a:cubicBezTo>
                  <a:cubicBezTo>
                    <a:pt x="6708" y="3088"/>
                    <a:pt x="6715" y="3103"/>
                    <a:pt x="6723" y="3133"/>
                  </a:cubicBezTo>
                  <a:cubicBezTo>
                    <a:pt x="6723" y="3148"/>
                    <a:pt x="6723" y="3163"/>
                    <a:pt x="6730" y="3178"/>
                  </a:cubicBezTo>
                  <a:cubicBezTo>
                    <a:pt x="6745" y="3215"/>
                    <a:pt x="6753" y="3230"/>
                    <a:pt x="6760" y="3268"/>
                  </a:cubicBezTo>
                  <a:cubicBezTo>
                    <a:pt x="6768" y="3313"/>
                    <a:pt x="6768" y="3343"/>
                    <a:pt x="6783" y="3380"/>
                  </a:cubicBezTo>
                  <a:close/>
                  <a:moveTo>
                    <a:pt x="1957" y="113"/>
                  </a:moveTo>
                  <a:lnTo>
                    <a:pt x="1957" y="113"/>
                  </a:lnTo>
                  <a:cubicBezTo>
                    <a:pt x="1949" y="120"/>
                    <a:pt x="1941" y="128"/>
                    <a:pt x="1934" y="135"/>
                  </a:cubicBezTo>
                  <a:cubicBezTo>
                    <a:pt x="1919" y="143"/>
                    <a:pt x="1911" y="135"/>
                    <a:pt x="1904" y="135"/>
                  </a:cubicBezTo>
                  <a:cubicBezTo>
                    <a:pt x="1904" y="150"/>
                    <a:pt x="1904" y="158"/>
                    <a:pt x="1904" y="173"/>
                  </a:cubicBezTo>
                  <a:cubicBezTo>
                    <a:pt x="1904" y="195"/>
                    <a:pt x="1897" y="210"/>
                    <a:pt x="1897" y="233"/>
                  </a:cubicBezTo>
                  <a:cubicBezTo>
                    <a:pt x="1897" y="248"/>
                    <a:pt x="1904" y="255"/>
                    <a:pt x="1911" y="263"/>
                  </a:cubicBezTo>
                  <a:cubicBezTo>
                    <a:pt x="1919" y="278"/>
                    <a:pt x="1919" y="293"/>
                    <a:pt x="1927" y="300"/>
                  </a:cubicBezTo>
                  <a:cubicBezTo>
                    <a:pt x="1927" y="308"/>
                    <a:pt x="1934" y="308"/>
                    <a:pt x="1934" y="315"/>
                  </a:cubicBezTo>
                  <a:cubicBezTo>
                    <a:pt x="1941" y="330"/>
                    <a:pt x="1934" y="338"/>
                    <a:pt x="1934" y="353"/>
                  </a:cubicBezTo>
                  <a:cubicBezTo>
                    <a:pt x="1934" y="360"/>
                    <a:pt x="1941" y="368"/>
                    <a:pt x="1934" y="375"/>
                  </a:cubicBezTo>
                  <a:cubicBezTo>
                    <a:pt x="1934" y="383"/>
                    <a:pt x="1934" y="383"/>
                    <a:pt x="1934" y="390"/>
                  </a:cubicBezTo>
                  <a:cubicBezTo>
                    <a:pt x="1934" y="398"/>
                    <a:pt x="1941" y="405"/>
                    <a:pt x="1949" y="405"/>
                  </a:cubicBezTo>
                  <a:cubicBezTo>
                    <a:pt x="1957" y="405"/>
                    <a:pt x="1964" y="398"/>
                    <a:pt x="1964" y="390"/>
                  </a:cubicBezTo>
                  <a:cubicBezTo>
                    <a:pt x="1964" y="390"/>
                    <a:pt x="1964" y="390"/>
                    <a:pt x="1964" y="383"/>
                  </a:cubicBezTo>
                  <a:cubicBezTo>
                    <a:pt x="1964" y="368"/>
                    <a:pt x="1964" y="368"/>
                    <a:pt x="1964" y="353"/>
                  </a:cubicBezTo>
                  <a:cubicBezTo>
                    <a:pt x="1971" y="323"/>
                    <a:pt x="1971" y="308"/>
                    <a:pt x="1971" y="285"/>
                  </a:cubicBezTo>
                  <a:cubicBezTo>
                    <a:pt x="1971" y="270"/>
                    <a:pt x="1979" y="263"/>
                    <a:pt x="1979" y="255"/>
                  </a:cubicBezTo>
                  <a:cubicBezTo>
                    <a:pt x="1979" y="188"/>
                    <a:pt x="1979" y="188"/>
                    <a:pt x="1979" y="188"/>
                  </a:cubicBezTo>
                  <a:cubicBezTo>
                    <a:pt x="1979" y="165"/>
                    <a:pt x="1979" y="150"/>
                    <a:pt x="1971" y="128"/>
                  </a:cubicBezTo>
                  <a:cubicBezTo>
                    <a:pt x="1971" y="120"/>
                    <a:pt x="1964" y="120"/>
                    <a:pt x="1957" y="113"/>
                  </a:cubicBezTo>
                  <a:close/>
                  <a:moveTo>
                    <a:pt x="2121" y="435"/>
                  </a:moveTo>
                  <a:lnTo>
                    <a:pt x="2121" y="435"/>
                  </a:lnTo>
                  <a:cubicBezTo>
                    <a:pt x="2114" y="443"/>
                    <a:pt x="2114" y="450"/>
                    <a:pt x="2106" y="458"/>
                  </a:cubicBezTo>
                  <a:cubicBezTo>
                    <a:pt x="2099" y="473"/>
                    <a:pt x="2084" y="473"/>
                    <a:pt x="2076" y="488"/>
                  </a:cubicBezTo>
                  <a:cubicBezTo>
                    <a:pt x="2069" y="502"/>
                    <a:pt x="2069" y="510"/>
                    <a:pt x="2069" y="525"/>
                  </a:cubicBezTo>
                  <a:cubicBezTo>
                    <a:pt x="2069" y="548"/>
                    <a:pt x="2069" y="555"/>
                    <a:pt x="2076" y="578"/>
                  </a:cubicBezTo>
                  <a:cubicBezTo>
                    <a:pt x="2076" y="592"/>
                    <a:pt x="2084" y="592"/>
                    <a:pt x="2099" y="608"/>
                  </a:cubicBezTo>
                  <a:lnTo>
                    <a:pt x="2099" y="615"/>
                  </a:lnTo>
                  <a:cubicBezTo>
                    <a:pt x="2114" y="637"/>
                    <a:pt x="2129" y="645"/>
                    <a:pt x="2144" y="660"/>
                  </a:cubicBezTo>
                  <a:cubicBezTo>
                    <a:pt x="2159" y="660"/>
                    <a:pt x="2166" y="667"/>
                    <a:pt x="2174" y="675"/>
                  </a:cubicBezTo>
                  <a:cubicBezTo>
                    <a:pt x="2181" y="682"/>
                    <a:pt x="2181" y="690"/>
                    <a:pt x="2189" y="690"/>
                  </a:cubicBezTo>
                  <a:cubicBezTo>
                    <a:pt x="2196" y="690"/>
                    <a:pt x="2196" y="682"/>
                    <a:pt x="2196" y="682"/>
                  </a:cubicBezTo>
                  <a:cubicBezTo>
                    <a:pt x="2204" y="682"/>
                    <a:pt x="2211" y="675"/>
                    <a:pt x="2219" y="667"/>
                  </a:cubicBezTo>
                  <a:cubicBezTo>
                    <a:pt x="2234" y="667"/>
                    <a:pt x="2241" y="660"/>
                    <a:pt x="2249" y="652"/>
                  </a:cubicBezTo>
                  <a:cubicBezTo>
                    <a:pt x="2249" y="652"/>
                    <a:pt x="2249" y="652"/>
                    <a:pt x="2256" y="645"/>
                  </a:cubicBezTo>
                  <a:cubicBezTo>
                    <a:pt x="2271" y="622"/>
                    <a:pt x="2279" y="608"/>
                    <a:pt x="2279" y="585"/>
                  </a:cubicBezTo>
                  <a:cubicBezTo>
                    <a:pt x="2279" y="578"/>
                    <a:pt x="2279" y="570"/>
                    <a:pt x="2271" y="562"/>
                  </a:cubicBezTo>
                  <a:cubicBezTo>
                    <a:pt x="2271" y="548"/>
                    <a:pt x="2271" y="532"/>
                    <a:pt x="2271" y="518"/>
                  </a:cubicBezTo>
                  <a:cubicBezTo>
                    <a:pt x="2264" y="510"/>
                    <a:pt x="2264" y="502"/>
                    <a:pt x="2264" y="488"/>
                  </a:cubicBezTo>
                  <a:cubicBezTo>
                    <a:pt x="2256" y="480"/>
                    <a:pt x="2249" y="480"/>
                    <a:pt x="2234" y="480"/>
                  </a:cubicBezTo>
                  <a:cubicBezTo>
                    <a:pt x="2211" y="473"/>
                    <a:pt x="2196" y="473"/>
                    <a:pt x="2181" y="450"/>
                  </a:cubicBezTo>
                  <a:cubicBezTo>
                    <a:pt x="2174" y="443"/>
                    <a:pt x="2166" y="443"/>
                    <a:pt x="2159" y="435"/>
                  </a:cubicBezTo>
                  <a:cubicBezTo>
                    <a:pt x="2144" y="428"/>
                    <a:pt x="2144" y="420"/>
                    <a:pt x="2129" y="420"/>
                  </a:cubicBezTo>
                  <a:cubicBezTo>
                    <a:pt x="2114" y="420"/>
                    <a:pt x="2114" y="420"/>
                    <a:pt x="2114" y="420"/>
                  </a:cubicBezTo>
                  <a:cubicBezTo>
                    <a:pt x="2121" y="435"/>
                    <a:pt x="2121" y="435"/>
                    <a:pt x="2121" y="435"/>
                  </a:cubicBezTo>
                  <a:close/>
                  <a:moveTo>
                    <a:pt x="16" y="6280"/>
                  </a:moveTo>
                  <a:lnTo>
                    <a:pt x="16" y="6280"/>
                  </a:lnTo>
                  <a:cubicBezTo>
                    <a:pt x="16" y="6280"/>
                    <a:pt x="16" y="6288"/>
                    <a:pt x="8" y="6288"/>
                  </a:cubicBezTo>
                  <a:cubicBezTo>
                    <a:pt x="8" y="6295"/>
                    <a:pt x="0" y="6295"/>
                    <a:pt x="0" y="6303"/>
                  </a:cubicBezTo>
                  <a:cubicBezTo>
                    <a:pt x="0" y="6318"/>
                    <a:pt x="8" y="6318"/>
                    <a:pt x="8" y="6333"/>
                  </a:cubicBezTo>
                  <a:cubicBezTo>
                    <a:pt x="16" y="6333"/>
                    <a:pt x="16" y="6333"/>
                    <a:pt x="16" y="6333"/>
                  </a:cubicBezTo>
                  <a:cubicBezTo>
                    <a:pt x="23" y="6333"/>
                    <a:pt x="23" y="6333"/>
                    <a:pt x="23" y="6333"/>
                  </a:cubicBezTo>
                  <a:cubicBezTo>
                    <a:pt x="46" y="6325"/>
                    <a:pt x="53" y="6318"/>
                    <a:pt x="68" y="6318"/>
                  </a:cubicBezTo>
                  <a:cubicBezTo>
                    <a:pt x="68" y="6303"/>
                    <a:pt x="68" y="6303"/>
                    <a:pt x="68" y="6303"/>
                  </a:cubicBezTo>
                  <a:cubicBezTo>
                    <a:pt x="53" y="6288"/>
                    <a:pt x="38" y="6280"/>
                    <a:pt x="16" y="6280"/>
                  </a:cubicBezTo>
                  <a:close/>
                  <a:moveTo>
                    <a:pt x="105" y="5306"/>
                  </a:moveTo>
                  <a:lnTo>
                    <a:pt x="105" y="5306"/>
                  </a:lnTo>
                  <a:cubicBezTo>
                    <a:pt x="105" y="5314"/>
                    <a:pt x="105" y="5314"/>
                    <a:pt x="113" y="5321"/>
                  </a:cubicBezTo>
                  <a:cubicBezTo>
                    <a:pt x="113" y="5329"/>
                    <a:pt x="113" y="5329"/>
                    <a:pt x="113" y="5336"/>
                  </a:cubicBezTo>
                  <a:cubicBezTo>
                    <a:pt x="105" y="5374"/>
                    <a:pt x="105" y="5374"/>
                    <a:pt x="105" y="5374"/>
                  </a:cubicBezTo>
                  <a:cubicBezTo>
                    <a:pt x="105" y="5381"/>
                    <a:pt x="113" y="5381"/>
                    <a:pt x="113" y="5388"/>
                  </a:cubicBezTo>
                  <a:cubicBezTo>
                    <a:pt x="113" y="5396"/>
                    <a:pt x="120" y="5396"/>
                    <a:pt x="120" y="5396"/>
                  </a:cubicBezTo>
                  <a:cubicBezTo>
                    <a:pt x="128" y="5404"/>
                    <a:pt x="128" y="5404"/>
                    <a:pt x="128" y="5411"/>
                  </a:cubicBezTo>
                  <a:cubicBezTo>
                    <a:pt x="128" y="5426"/>
                    <a:pt x="128" y="5441"/>
                    <a:pt x="135" y="5456"/>
                  </a:cubicBezTo>
                  <a:cubicBezTo>
                    <a:pt x="143" y="5448"/>
                    <a:pt x="150" y="5441"/>
                    <a:pt x="158" y="5441"/>
                  </a:cubicBezTo>
                  <a:cubicBezTo>
                    <a:pt x="165" y="5434"/>
                    <a:pt x="165" y="5434"/>
                    <a:pt x="173" y="5426"/>
                  </a:cubicBezTo>
                  <a:cubicBezTo>
                    <a:pt x="188" y="5426"/>
                    <a:pt x="195" y="5426"/>
                    <a:pt x="203" y="5411"/>
                  </a:cubicBezTo>
                  <a:cubicBezTo>
                    <a:pt x="203" y="5396"/>
                    <a:pt x="203" y="5388"/>
                    <a:pt x="210" y="5374"/>
                  </a:cubicBezTo>
                  <a:cubicBezTo>
                    <a:pt x="210" y="5359"/>
                    <a:pt x="210" y="5344"/>
                    <a:pt x="218" y="5329"/>
                  </a:cubicBezTo>
                  <a:cubicBezTo>
                    <a:pt x="218" y="5299"/>
                    <a:pt x="210" y="5276"/>
                    <a:pt x="233" y="5254"/>
                  </a:cubicBezTo>
                  <a:cubicBezTo>
                    <a:pt x="240" y="5246"/>
                    <a:pt x="248" y="5239"/>
                    <a:pt x="263" y="5224"/>
                  </a:cubicBezTo>
                  <a:cubicBezTo>
                    <a:pt x="270" y="5216"/>
                    <a:pt x="278" y="5209"/>
                    <a:pt x="278" y="5201"/>
                  </a:cubicBezTo>
                  <a:cubicBezTo>
                    <a:pt x="278" y="5194"/>
                    <a:pt x="263" y="5179"/>
                    <a:pt x="255" y="5186"/>
                  </a:cubicBezTo>
                  <a:lnTo>
                    <a:pt x="248" y="5194"/>
                  </a:lnTo>
                  <a:cubicBezTo>
                    <a:pt x="240" y="5201"/>
                    <a:pt x="233" y="5209"/>
                    <a:pt x="225" y="5209"/>
                  </a:cubicBezTo>
                  <a:cubicBezTo>
                    <a:pt x="210" y="5224"/>
                    <a:pt x="195" y="5224"/>
                    <a:pt x="173" y="5224"/>
                  </a:cubicBezTo>
                  <a:cubicBezTo>
                    <a:pt x="158" y="5224"/>
                    <a:pt x="143" y="5216"/>
                    <a:pt x="135" y="5224"/>
                  </a:cubicBezTo>
                  <a:cubicBezTo>
                    <a:pt x="128" y="5231"/>
                    <a:pt x="128" y="5239"/>
                    <a:pt x="128" y="5246"/>
                  </a:cubicBezTo>
                  <a:cubicBezTo>
                    <a:pt x="120" y="5254"/>
                    <a:pt x="120" y="5261"/>
                    <a:pt x="113" y="5269"/>
                  </a:cubicBezTo>
                  <a:cubicBezTo>
                    <a:pt x="105" y="5284"/>
                    <a:pt x="105" y="5291"/>
                    <a:pt x="105" y="5306"/>
                  </a:cubicBezTo>
                  <a:close/>
                </a:path>
              </a:pathLst>
            </a:custGeom>
            <a:solidFill>
              <a:srgbClr val="13BBE7"/>
            </a:solidFill>
            <a:ln cap="flat" cmpd="sng" w="12700">
              <a:solidFill>
                <a:schemeClr val="lt1"/>
              </a:solidFill>
              <a:prstDash val="solid"/>
              <a:bevel/>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Lato"/>
                <a:ea typeface="Lato"/>
                <a:cs typeface="Lato"/>
                <a:sym typeface="Lato"/>
              </a:endParaRPr>
            </a:p>
          </p:txBody>
        </p:sp>
      </p:grpSp>
      <p:grpSp>
        <p:nvGrpSpPr>
          <p:cNvPr id="2299" name="Google Shape;2299;p84"/>
          <p:cNvGrpSpPr/>
          <p:nvPr/>
        </p:nvGrpSpPr>
        <p:grpSpPr>
          <a:xfrm>
            <a:off x="13140126" y="6056908"/>
            <a:ext cx="7470160" cy="3109706"/>
            <a:chOff x="6163663" y="3028454"/>
            <a:chExt cx="3735080" cy="1554853"/>
          </a:xfrm>
        </p:grpSpPr>
        <p:sp>
          <p:nvSpPr>
            <p:cNvPr id="2300" name="Google Shape;2300;p84"/>
            <p:cNvSpPr txBox="1"/>
            <p:nvPr/>
          </p:nvSpPr>
          <p:spPr>
            <a:xfrm>
              <a:off x="6163663" y="3028454"/>
              <a:ext cx="3735080"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Japan Maps</a:t>
              </a:r>
              <a:endParaRPr b="1" sz="7200">
                <a:solidFill>
                  <a:srgbClr val="2287B4"/>
                </a:solidFill>
                <a:latin typeface="Montserrat"/>
                <a:ea typeface="Montserrat"/>
                <a:cs typeface="Montserrat"/>
                <a:sym typeface="Montserrat"/>
              </a:endParaRPr>
            </a:p>
          </p:txBody>
        </p:sp>
        <p:sp>
          <p:nvSpPr>
            <p:cNvPr id="2301" name="Google Shape;2301;p84"/>
            <p:cNvSpPr txBox="1"/>
            <p:nvPr/>
          </p:nvSpPr>
          <p:spPr>
            <a:xfrm>
              <a:off x="6277992" y="3788794"/>
              <a:ext cx="3506422" cy="794513"/>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5" name="Shape 2305"/>
        <p:cNvGrpSpPr/>
        <p:nvPr/>
      </p:nvGrpSpPr>
      <p:grpSpPr>
        <a:xfrm>
          <a:off x="0" y="0"/>
          <a:ext cx="0" cy="0"/>
          <a:chOff x="0" y="0"/>
          <a:chExt cx="0" cy="0"/>
        </a:xfrm>
      </p:grpSpPr>
      <p:grpSp>
        <p:nvGrpSpPr>
          <p:cNvPr id="2306" name="Google Shape;2306;p85"/>
          <p:cNvGrpSpPr/>
          <p:nvPr/>
        </p:nvGrpSpPr>
        <p:grpSpPr>
          <a:xfrm>
            <a:off x="12525863" y="1125380"/>
            <a:ext cx="10087396" cy="11465240"/>
            <a:chOff x="6375432" y="430475"/>
            <a:chExt cx="4760640" cy="5410899"/>
          </a:xfrm>
        </p:grpSpPr>
        <p:sp>
          <p:nvSpPr>
            <p:cNvPr id="2307" name="Google Shape;2307;p85"/>
            <p:cNvSpPr/>
            <p:nvPr/>
          </p:nvSpPr>
          <p:spPr>
            <a:xfrm>
              <a:off x="6375432" y="430475"/>
              <a:ext cx="3206207" cy="3486080"/>
            </a:xfrm>
            <a:custGeom>
              <a:rect b="b" l="l" r="r" t="t"/>
              <a:pathLst>
                <a:path extrusionOk="0" h="120000" w="120000">
                  <a:moveTo>
                    <a:pt x="119460" y="16282"/>
                  </a:moveTo>
                  <a:lnTo>
                    <a:pt x="119281" y="16081"/>
                  </a:lnTo>
                  <a:lnTo>
                    <a:pt x="119229" y="15763"/>
                  </a:lnTo>
                  <a:lnTo>
                    <a:pt x="119242" y="15184"/>
                  </a:lnTo>
                  <a:lnTo>
                    <a:pt x="119165" y="14617"/>
                  </a:lnTo>
                  <a:lnTo>
                    <a:pt x="118960" y="14204"/>
                  </a:lnTo>
                  <a:lnTo>
                    <a:pt x="118639" y="13873"/>
                  </a:lnTo>
                  <a:lnTo>
                    <a:pt x="118215" y="13743"/>
                  </a:lnTo>
                  <a:lnTo>
                    <a:pt x="117869" y="13484"/>
                  </a:lnTo>
                  <a:lnTo>
                    <a:pt x="117650" y="13165"/>
                  </a:lnTo>
                  <a:lnTo>
                    <a:pt x="117329" y="12303"/>
                  </a:lnTo>
                  <a:lnTo>
                    <a:pt x="117265" y="12197"/>
                  </a:lnTo>
                  <a:lnTo>
                    <a:pt x="117175" y="12126"/>
                  </a:lnTo>
                  <a:lnTo>
                    <a:pt x="117098" y="12008"/>
                  </a:lnTo>
                  <a:lnTo>
                    <a:pt x="117073" y="11772"/>
                  </a:lnTo>
                  <a:lnTo>
                    <a:pt x="117047" y="11665"/>
                  </a:lnTo>
                  <a:lnTo>
                    <a:pt x="116803" y="11193"/>
                  </a:lnTo>
                  <a:lnTo>
                    <a:pt x="116700" y="10756"/>
                  </a:lnTo>
                  <a:lnTo>
                    <a:pt x="116598" y="9847"/>
                  </a:lnTo>
                  <a:lnTo>
                    <a:pt x="116546" y="9599"/>
                  </a:lnTo>
                  <a:lnTo>
                    <a:pt x="116264" y="9327"/>
                  </a:lnTo>
                  <a:lnTo>
                    <a:pt x="115930" y="9351"/>
                  </a:lnTo>
                  <a:lnTo>
                    <a:pt x="115635" y="9575"/>
                  </a:lnTo>
                  <a:lnTo>
                    <a:pt x="115404" y="9918"/>
                  </a:lnTo>
                  <a:lnTo>
                    <a:pt x="115686" y="10284"/>
                  </a:lnTo>
                  <a:lnTo>
                    <a:pt x="115635" y="10626"/>
                  </a:lnTo>
                  <a:lnTo>
                    <a:pt x="115340" y="10756"/>
                  </a:lnTo>
                  <a:lnTo>
                    <a:pt x="114942" y="10473"/>
                  </a:lnTo>
                  <a:lnTo>
                    <a:pt x="114852" y="10225"/>
                  </a:lnTo>
                  <a:lnTo>
                    <a:pt x="114916" y="9776"/>
                  </a:lnTo>
                  <a:lnTo>
                    <a:pt x="114890" y="9599"/>
                  </a:lnTo>
                  <a:lnTo>
                    <a:pt x="114762" y="9481"/>
                  </a:lnTo>
                  <a:lnTo>
                    <a:pt x="114608" y="9481"/>
                  </a:lnTo>
                  <a:lnTo>
                    <a:pt x="114441" y="9481"/>
                  </a:lnTo>
                  <a:lnTo>
                    <a:pt x="114223" y="9434"/>
                  </a:lnTo>
                  <a:lnTo>
                    <a:pt x="112952" y="8418"/>
                  </a:lnTo>
                  <a:lnTo>
                    <a:pt x="112824" y="8005"/>
                  </a:lnTo>
                  <a:lnTo>
                    <a:pt x="111784" y="7049"/>
                  </a:lnTo>
                  <a:lnTo>
                    <a:pt x="111412" y="6234"/>
                  </a:lnTo>
                  <a:lnTo>
                    <a:pt x="111399" y="5337"/>
                  </a:lnTo>
                  <a:lnTo>
                    <a:pt x="111668" y="3353"/>
                  </a:lnTo>
                  <a:lnTo>
                    <a:pt x="111347" y="2538"/>
                  </a:lnTo>
                  <a:lnTo>
                    <a:pt x="110500" y="2396"/>
                  </a:lnTo>
                  <a:lnTo>
                    <a:pt x="109512" y="2420"/>
                  </a:lnTo>
                  <a:lnTo>
                    <a:pt x="108729" y="2078"/>
                  </a:lnTo>
                  <a:lnTo>
                    <a:pt x="108960" y="1912"/>
                  </a:lnTo>
                  <a:lnTo>
                    <a:pt x="109165" y="1558"/>
                  </a:lnTo>
                  <a:lnTo>
                    <a:pt x="109319" y="1192"/>
                  </a:lnTo>
                  <a:lnTo>
                    <a:pt x="109383" y="873"/>
                  </a:lnTo>
                  <a:lnTo>
                    <a:pt x="109139" y="661"/>
                  </a:lnTo>
                  <a:lnTo>
                    <a:pt x="108639" y="779"/>
                  </a:lnTo>
                  <a:lnTo>
                    <a:pt x="107753" y="1121"/>
                  </a:lnTo>
                  <a:lnTo>
                    <a:pt x="107034" y="1157"/>
                  </a:lnTo>
                  <a:lnTo>
                    <a:pt x="106790" y="1121"/>
                  </a:lnTo>
                  <a:lnTo>
                    <a:pt x="106521" y="1003"/>
                  </a:lnTo>
                  <a:lnTo>
                    <a:pt x="106341" y="850"/>
                  </a:lnTo>
                  <a:lnTo>
                    <a:pt x="105776" y="153"/>
                  </a:lnTo>
                  <a:lnTo>
                    <a:pt x="105635" y="47"/>
                  </a:lnTo>
                  <a:lnTo>
                    <a:pt x="105391" y="0"/>
                  </a:lnTo>
                  <a:lnTo>
                    <a:pt x="105173" y="47"/>
                  </a:lnTo>
                  <a:lnTo>
                    <a:pt x="104826" y="247"/>
                  </a:lnTo>
                  <a:lnTo>
                    <a:pt x="104621" y="330"/>
                  </a:lnTo>
                  <a:lnTo>
                    <a:pt x="104698" y="507"/>
                  </a:lnTo>
                  <a:lnTo>
                    <a:pt x="104813" y="637"/>
                  </a:lnTo>
                  <a:lnTo>
                    <a:pt x="104967" y="732"/>
                  </a:lnTo>
                  <a:lnTo>
                    <a:pt x="105134" y="791"/>
                  </a:lnTo>
                  <a:lnTo>
                    <a:pt x="104890" y="909"/>
                  </a:lnTo>
                  <a:lnTo>
                    <a:pt x="104313" y="956"/>
                  </a:lnTo>
                  <a:lnTo>
                    <a:pt x="104107" y="1121"/>
                  </a:lnTo>
                  <a:lnTo>
                    <a:pt x="104005" y="1369"/>
                  </a:lnTo>
                  <a:lnTo>
                    <a:pt x="103992" y="1924"/>
                  </a:lnTo>
                  <a:lnTo>
                    <a:pt x="103902" y="2172"/>
                  </a:lnTo>
                  <a:lnTo>
                    <a:pt x="103761" y="2408"/>
                  </a:lnTo>
                  <a:lnTo>
                    <a:pt x="103106" y="4061"/>
                  </a:lnTo>
                  <a:lnTo>
                    <a:pt x="103042" y="4758"/>
                  </a:lnTo>
                  <a:lnTo>
                    <a:pt x="102939" y="5100"/>
                  </a:lnTo>
                  <a:lnTo>
                    <a:pt x="102631" y="5703"/>
                  </a:lnTo>
                  <a:lnTo>
                    <a:pt x="102400" y="6175"/>
                  </a:lnTo>
                  <a:lnTo>
                    <a:pt x="102336" y="6446"/>
                  </a:lnTo>
                  <a:lnTo>
                    <a:pt x="102297" y="6730"/>
                  </a:lnTo>
                  <a:lnTo>
                    <a:pt x="102336" y="7167"/>
                  </a:lnTo>
                  <a:lnTo>
                    <a:pt x="102464" y="7320"/>
                  </a:lnTo>
                  <a:lnTo>
                    <a:pt x="102657" y="7403"/>
                  </a:lnTo>
                  <a:lnTo>
                    <a:pt x="102875" y="7604"/>
                  </a:lnTo>
                  <a:lnTo>
                    <a:pt x="102901" y="7781"/>
                  </a:lnTo>
                  <a:lnTo>
                    <a:pt x="102747" y="7934"/>
                  </a:lnTo>
                  <a:lnTo>
                    <a:pt x="102605" y="8147"/>
                  </a:lnTo>
                  <a:lnTo>
                    <a:pt x="102695" y="8489"/>
                  </a:lnTo>
                  <a:lnTo>
                    <a:pt x="102207" y="8584"/>
                  </a:lnTo>
                  <a:lnTo>
                    <a:pt x="102041" y="8914"/>
                  </a:lnTo>
                  <a:lnTo>
                    <a:pt x="102118" y="9221"/>
                  </a:lnTo>
                  <a:lnTo>
                    <a:pt x="102439" y="9292"/>
                  </a:lnTo>
                  <a:lnTo>
                    <a:pt x="102439" y="9434"/>
                  </a:lnTo>
                  <a:lnTo>
                    <a:pt x="101938" y="9918"/>
                  </a:lnTo>
                  <a:lnTo>
                    <a:pt x="101848" y="10721"/>
                  </a:lnTo>
                  <a:lnTo>
                    <a:pt x="101899" y="11642"/>
                  </a:lnTo>
                  <a:lnTo>
                    <a:pt x="101810" y="12468"/>
                  </a:lnTo>
                  <a:lnTo>
                    <a:pt x="101309" y="13248"/>
                  </a:lnTo>
                  <a:lnTo>
                    <a:pt x="100718" y="13342"/>
                  </a:lnTo>
                  <a:lnTo>
                    <a:pt x="100012" y="13165"/>
                  </a:lnTo>
                  <a:lnTo>
                    <a:pt x="99229" y="13118"/>
                  </a:lnTo>
                  <a:lnTo>
                    <a:pt x="99319" y="13401"/>
                  </a:lnTo>
                  <a:lnTo>
                    <a:pt x="99293" y="13720"/>
                  </a:lnTo>
                  <a:lnTo>
                    <a:pt x="99152" y="13956"/>
                  </a:lnTo>
                  <a:lnTo>
                    <a:pt x="98690" y="14133"/>
                  </a:lnTo>
                  <a:lnTo>
                    <a:pt x="98639" y="14298"/>
                  </a:lnTo>
                  <a:lnTo>
                    <a:pt x="98626" y="14535"/>
                  </a:lnTo>
                  <a:lnTo>
                    <a:pt x="98523" y="14771"/>
                  </a:lnTo>
                  <a:lnTo>
                    <a:pt x="98356" y="14901"/>
                  </a:lnTo>
                  <a:lnTo>
                    <a:pt x="98177" y="14936"/>
                  </a:lnTo>
                  <a:lnTo>
                    <a:pt x="98010" y="14853"/>
                  </a:lnTo>
                  <a:lnTo>
                    <a:pt x="97958" y="14617"/>
                  </a:lnTo>
                  <a:lnTo>
                    <a:pt x="97830" y="14428"/>
                  </a:lnTo>
                  <a:lnTo>
                    <a:pt x="97304" y="14157"/>
                  </a:lnTo>
                  <a:lnTo>
                    <a:pt x="97188" y="13968"/>
                  </a:lnTo>
                  <a:lnTo>
                    <a:pt x="96277" y="13271"/>
                  </a:lnTo>
                  <a:lnTo>
                    <a:pt x="95982" y="13271"/>
                  </a:lnTo>
                  <a:lnTo>
                    <a:pt x="95750" y="13389"/>
                  </a:lnTo>
                  <a:lnTo>
                    <a:pt x="95558" y="13519"/>
                  </a:lnTo>
                  <a:lnTo>
                    <a:pt x="95391" y="13578"/>
                  </a:lnTo>
                  <a:lnTo>
                    <a:pt x="95109" y="13472"/>
                  </a:lnTo>
                  <a:lnTo>
                    <a:pt x="94955" y="13177"/>
                  </a:lnTo>
                  <a:lnTo>
                    <a:pt x="94749" y="13118"/>
                  </a:lnTo>
                  <a:lnTo>
                    <a:pt x="94518" y="13165"/>
                  </a:lnTo>
                  <a:lnTo>
                    <a:pt x="94492" y="13330"/>
                  </a:lnTo>
                  <a:lnTo>
                    <a:pt x="94595" y="13543"/>
                  </a:lnTo>
                  <a:lnTo>
                    <a:pt x="94749" y="13743"/>
                  </a:lnTo>
                  <a:lnTo>
                    <a:pt x="94480" y="13885"/>
                  </a:lnTo>
                  <a:lnTo>
                    <a:pt x="94261" y="13602"/>
                  </a:lnTo>
                  <a:lnTo>
                    <a:pt x="94056" y="13720"/>
                  </a:lnTo>
                  <a:lnTo>
                    <a:pt x="93902" y="14039"/>
                  </a:lnTo>
                  <a:lnTo>
                    <a:pt x="93851" y="14476"/>
                  </a:lnTo>
                  <a:lnTo>
                    <a:pt x="93697" y="14535"/>
                  </a:lnTo>
                  <a:lnTo>
                    <a:pt x="92708" y="14723"/>
                  </a:lnTo>
                  <a:lnTo>
                    <a:pt x="92580" y="14830"/>
                  </a:lnTo>
                  <a:lnTo>
                    <a:pt x="92477" y="14983"/>
                  </a:lnTo>
                  <a:lnTo>
                    <a:pt x="92413" y="15184"/>
                  </a:lnTo>
                  <a:lnTo>
                    <a:pt x="92426" y="15385"/>
                  </a:lnTo>
                  <a:lnTo>
                    <a:pt x="92528" y="15467"/>
                  </a:lnTo>
                  <a:lnTo>
                    <a:pt x="92657" y="15526"/>
                  </a:lnTo>
                  <a:lnTo>
                    <a:pt x="92695" y="15644"/>
                  </a:lnTo>
                  <a:lnTo>
                    <a:pt x="92580" y="15987"/>
                  </a:lnTo>
                  <a:lnTo>
                    <a:pt x="92387" y="16129"/>
                  </a:lnTo>
                  <a:lnTo>
                    <a:pt x="91784" y="16129"/>
                  </a:lnTo>
                  <a:lnTo>
                    <a:pt x="91784" y="16294"/>
                  </a:lnTo>
                  <a:lnTo>
                    <a:pt x="91964" y="16318"/>
                  </a:lnTo>
                  <a:lnTo>
                    <a:pt x="92130" y="16365"/>
                  </a:lnTo>
                  <a:lnTo>
                    <a:pt x="92284" y="16459"/>
                  </a:lnTo>
                  <a:lnTo>
                    <a:pt x="92413" y="16589"/>
                  </a:lnTo>
                  <a:lnTo>
                    <a:pt x="92207" y="16754"/>
                  </a:lnTo>
                  <a:lnTo>
                    <a:pt x="92156" y="16920"/>
                  </a:lnTo>
                  <a:lnTo>
                    <a:pt x="92169" y="17097"/>
                  </a:lnTo>
                  <a:lnTo>
                    <a:pt x="92118" y="17309"/>
                  </a:lnTo>
                  <a:lnTo>
                    <a:pt x="91951" y="17404"/>
                  </a:lnTo>
                  <a:lnTo>
                    <a:pt x="91758" y="17463"/>
                  </a:lnTo>
                  <a:lnTo>
                    <a:pt x="91591" y="17593"/>
                  </a:lnTo>
                  <a:lnTo>
                    <a:pt x="91540" y="17864"/>
                  </a:lnTo>
                  <a:lnTo>
                    <a:pt x="91668" y="18030"/>
                  </a:lnTo>
                  <a:lnTo>
                    <a:pt x="92066" y="18065"/>
                  </a:lnTo>
                  <a:lnTo>
                    <a:pt x="92169" y="18266"/>
                  </a:lnTo>
                  <a:lnTo>
                    <a:pt x="92118" y="18407"/>
                  </a:lnTo>
                  <a:lnTo>
                    <a:pt x="91976" y="18537"/>
                  </a:lnTo>
                  <a:lnTo>
                    <a:pt x="91835" y="18644"/>
                  </a:lnTo>
                  <a:lnTo>
                    <a:pt x="91476" y="19010"/>
                  </a:lnTo>
                  <a:lnTo>
                    <a:pt x="90924" y="19470"/>
                  </a:lnTo>
                  <a:lnTo>
                    <a:pt x="90397" y="20025"/>
                  </a:lnTo>
                  <a:lnTo>
                    <a:pt x="90128" y="20202"/>
                  </a:lnTo>
                  <a:lnTo>
                    <a:pt x="89820" y="20167"/>
                  </a:lnTo>
                  <a:lnTo>
                    <a:pt x="89370" y="19931"/>
                  </a:lnTo>
                  <a:lnTo>
                    <a:pt x="89345" y="20332"/>
                  </a:lnTo>
                  <a:lnTo>
                    <a:pt x="89152" y="20639"/>
                  </a:lnTo>
                  <a:lnTo>
                    <a:pt x="88652" y="21135"/>
                  </a:lnTo>
                  <a:lnTo>
                    <a:pt x="88318" y="21288"/>
                  </a:lnTo>
                  <a:lnTo>
                    <a:pt x="87869" y="21348"/>
                  </a:lnTo>
                  <a:lnTo>
                    <a:pt x="87471" y="21442"/>
                  </a:lnTo>
                  <a:lnTo>
                    <a:pt x="87317" y="21749"/>
                  </a:lnTo>
                  <a:lnTo>
                    <a:pt x="87034" y="22658"/>
                  </a:lnTo>
                  <a:lnTo>
                    <a:pt x="86354" y="22871"/>
                  </a:lnTo>
                  <a:lnTo>
                    <a:pt x="84736" y="22469"/>
                  </a:lnTo>
                  <a:lnTo>
                    <a:pt x="82926" y="22387"/>
                  </a:lnTo>
                  <a:lnTo>
                    <a:pt x="82708" y="22776"/>
                  </a:lnTo>
                  <a:lnTo>
                    <a:pt x="82207" y="22883"/>
                  </a:lnTo>
                  <a:lnTo>
                    <a:pt x="80808" y="22776"/>
                  </a:lnTo>
                  <a:lnTo>
                    <a:pt x="80616" y="22847"/>
                  </a:lnTo>
                  <a:lnTo>
                    <a:pt x="80436" y="23024"/>
                  </a:lnTo>
                  <a:lnTo>
                    <a:pt x="80166" y="23367"/>
                  </a:lnTo>
                  <a:lnTo>
                    <a:pt x="80000" y="23461"/>
                  </a:lnTo>
                  <a:lnTo>
                    <a:pt x="79781" y="23319"/>
                  </a:lnTo>
                  <a:lnTo>
                    <a:pt x="79614" y="23284"/>
                  </a:lnTo>
                  <a:lnTo>
                    <a:pt x="78844" y="23567"/>
                  </a:lnTo>
                  <a:lnTo>
                    <a:pt x="78575" y="23532"/>
                  </a:lnTo>
                  <a:lnTo>
                    <a:pt x="77933" y="23237"/>
                  </a:lnTo>
                  <a:lnTo>
                    <a:pt x="77060" y="23284"/>
                  </a:lnTo>
                  <a:lnTo>
                    <a:pt x="76688" y="23001"/>
                  </a:lnTo>
                  <a:lnTo>
                    <a:pt x="76238" y="22859"/>
                  </a:lnTo>
                  <a:lnTo>
                    <a:pt x="74338" y="22717"/>
                  </a:lnTo>
                  <a:lnTo>
                    <a:pt x="71322" y="23496"/>
                  </a:lnTo>
                  <a:lnTo>
                    <a:pt x="70449" y="23520"/>
                  </a:lnTo>
                  <a:lnTo>
                    <a:pt x="70077" y="23626"/>
                  </a:lnTo>
                  <a:lnTo>
                    <a:pt x="69833" y="23933"/>
                  </a:lnTo>
                  <a:lnTo>
                    <a:pt x="69807" y="24288"/>
                  </a:lnTo>
                  <a:lnTo>
                    <a:pt x="70179" y="26248"/>
                  </a:lnTo>
                  <a:lnTo>
                    <a:pt x="70320" y="26614"/>
                  </a:lnTo>
                  <a:lnTo>
                    <a:pt x="70500" y="26932"/>
                  </a:lnTo>
                  <a:lnTo>
                    <a:pt x="71142" y="27121"/>
                  </a:lnTo>
                  <a:lnTo>
                    <a:pt x="71258" y="27570"/>
                  </a:lnTo>
                  <a:lnTo>
                    <a:pt x="72130" y="29117"/>
                  </a:lnTo>
                  <a:lnTo>
                    <a:pt x="72323" y="29601"/>
                  </a:lnTo>
                  <a:lnTo>
                    <a:pt x="72400" y="30109"/>
                  </a:lnTo>
                  <a:lnTo>
                    <a:pt x="72913" y="30546"/>
                  </a:lnTo>
                  <a:lnTo>
                    <a:pt x="73632" y="31089"/>
                  </a:lnTo>
                  <a:lnTo>
                    <a:pt x="74120" y="31301"/>
                  </a:lnTo>
                  <a:lnTo>
                    <a:pt x="74467" y="31679"/>
                  </a:lnTo>
                  <a:lnTo>
                    <a:pt x="74698" y="32151"/>
                  </a:lnTo>
                  <a:lnTo>
                    <a:pt x="74736" y="32553"/>
                  </a:lnTo>
                  <a:lnTo>
                    <a:pt x="75096" y="33049"/>
                  </a:lnTo>
                  <a:lnTo>
                    <a:pt x="74813" y="33946"/>
                  </a:lnTo>
                  <a:lnTo>
                    <a:pt x="72901" y="37146"/>
                  </a:lnTo>
                  <a:lnTo>
                    <a:pt x="72169" y="37795"/>
                  </a:lnTo>
                  <a:lnTo>
                    <a:pt x="71386" y="37725"/>
                  </a:lnTo>
                  <a:lnTo>
                    <a:pt x="71643" y="37394"/>
                  </a:lnTo>
                  <a:lnTo>
                    <a:pt x="71386" y="37264"/>
                  </a:lnTo>
                  <a:lnTo>
                    <a:pt x="71078" y="37500"/>
                  </a:lnTo>
                  <a:lnTo>
                    <a:pt x="70629" y="37512"/>
                  </a:lnTo>
                  <a:lnTo>
                    <a:pt x="70308" y="37276"/>
                  </a:lnTo>
                  <a:lnTo>
                    <a:pt x="70385" y="36768"/>
                  </a:lnTo>
                  <a:lnTo>
                    <a:pt x="70064" y="36922"/>
                  </a:lnTo>
                  <a:lnTo>
                    <a:pt x="69884" y="36993"/>
                  </a:lnTo>
                  <a:lnTo>
                    <a:pt x="69704" y="36945"/>
                  </a:lnTo>
                  <a:lnTo>
                    <a:pt x="69640" y="36686"/>
                  </a:lnTo>
                  <a:lnTo>
                    <a:pt x="69679" y="36284"/>
                  </a:lnTo>
                  <a:lnTo>
                    <a:pt x="69666" y="35883"/>
                  </a:lnTo>
                  <a:lnTo>
                    <a:pt x="69460" y="35623"/>
                  </a:lnTo>
                  <a:lnTo>
                    <a:pt x="69293" y="35847"/>
                  </a:lnTo>
                  <a:lnTo>
                    <a:pt x="69139" y="36012"/>
                  </a:lnTo>
                  <a:lnTo>
                    <a:pt x="68960" y="36095"/>
                  </a:lnTo>
                  <a:lnTo>
                    <a:pt x="68395" y="35623"/>
                  </a:lnTo>
                  <a:lnTo>
                    <a:pt x="67625" y="35729"/>
                  </a:lnTo>
                  <a:lnTo>
                    <a:pt x="67214" y="35859"/>
                  </a:lnTo>
                  <a:lnTo>
                    <a:pt x="67021" y="36024"/>
                  </a:lnTo>
                  <a:lnTo>
                    <a:pt x="66906" y="36390"/>
                  </a:lnTo>
                  <a:lnTo>
                    <a:pt x="66611" y="36532"/>
                  </a:lnTo>
                  <a:lnTo>
                    <a:pt x="66238" y="36473"/>
                  </a:lnTo>
                  <a:lnTo>
                    <a:pt x="65879" y="36249"/>
                  </a:lnTo>
                  <a:lnTo>
                    <a:pt x="65391" y="36390"/>
                  </a:lnTo>
                  <a:lnTo>
                    <a:pt x="63632" y="36355"/>
                  </a:lnTo>
                  <a:lnTo>
                    <a:pt x="63119" y="36166"/>
                  </a:lnTo>
                  <a:lnTo>
                    <a:pt x="63029" y="36178"/>
                  </a:lnTo>
                  <a:lnTo>
                    <a:pt x="62811" y="36485"/>
                  </a:lnTo>
                  <a:lnTo>
                    <a:pt x="62657" y="36556"/>
                  </a:lnTo>
                  <a:lnTo>
                    <a:pt x="62516" y="36485"/>
                  </a:lnTo>
                  <a:lnTo>
                    <a:pt x="61899" y="36095"/>
                  </a:lnTo>
                  <a:lnTo>
                    <a:pt x="61181" y="35918"/>
                  </a:lnTo>
                  <a:lnTo>
                    <a:pt x="60911" y="35670"/>
                  </a:lnTo>
                  <a:lnTo>
                    <a:pt x="60885" y="35151"/>
                  </a:lnTo>
                  <a:lnTo>
                    <a:pt x="60564" y="35328"/>
                  </a:lnTo>
                  <a:lnTo>
                    <a:pt x="60231" y="35233"/>
                  </a:lnTo>
                  <a:lnTo>
                    <a:pt x="59897" y="35068"/>
                  </a:lnTo>
                  <a:lnTo>
                    <a:pt x="59576" y="34997"/>
                  </a:lnTo>
                  <a:lnTo>
                    <a:pt x="59268" y="35080"/>
                  </a:lnTo>
                  <a:lnTo>
                    <a:pt x="58998" y="35233"/>
                  </a:lnTo>
                  <a:lnTo>
                    <a:pt x="58703" y="35351"/>
                  </a:lnTo>
                  <a:lnTo>
                    <a:pt x="58305" y="35316"/>
                  </a:lnTo>
                  <a:lnTo>
                    <a:pt x="58228" y="35257"/>
                  </a:lnTo>
                  <a:lnTo>
                    <a:pt x="58125" y="35151"/>
                  </a:lnTo>
                  <a:lnTo>
                    <a:pt x="57997" y="35056"/>
                  </a:lnTo>
                  <a:lnTo>
                    <a:pt x="57804" y="34997"/>
                  </a:lnTo>
                  <a:lnTo>
                    <a:pt x="57650" y="34997"/>
                  </a:lnTo>
                  <a:lnTo>
                    <a:pt x="57329" y="35127"/>
                  </a:lnTo>
                  <a:lnTo>
                    <a:pt x="57150" y="35151"/>
                  </a:lnTo>
                  <a:lnTo>
                    <a:pt x="56418" y="35080"/>
                  </a:lnTo>
                  <a:lnTo>
                    <a:pt x="56071" y="34985"/>
                  </a:lnTo>
                  <a:lnTo>
                    <a:pt x="55750" y="34844"/>
                  </a:lnTo>
                  <a:lnTo>
                    <a:pt x="55866" y="34796"/>
                  </a:lnTo>
                  <a:lnTo>
                    <a:pt x="56020" y="34690"/>
                  </a:lnTo>
                  <a:lnTo>
                    <a:pt x="56136" y="34548"/>
                  </a:lnTo>
                  <a:lnTo>
                    <a:pt x="56123" y="34383"/>
                  </a:lnTo>
                  <a:lnTo>
                    <a:pt x="55982" y="34253"/>
                  </a:lnTo>
                  <a:lnTo>
                    <a:pt x="55853" y="34265"/>
                  </a:lnTo>
                  <a:lnTo>
                    <a:pt x="55725" y="34336"/>
                  </a:lnTo>
                  <a:lnTo>
                    <a:pt x="55545" y="34383"/>
                  </a:lnTo>
                  <a:lnTo>
                    <a:pt x="55288" y="34324"/>
                  </a:lnTo>
                  <a:lnTo>
                    <a:pt x="54852" y="34029"/>
                  </a:lnTo>
                  <a:lnTo>
                    <a:pt x="54582" y="33923"/>
                  </a:lnTo>
                  <a:lnTo>
                    <a:pt x="54467" y="34005"/>
                  </a:lnTo>
                  <a:lnTo>
                    <a:pt x="54210" y="34478"/>
                  </a:lnTo>
                  <a:lnTo>
                    <a:pt x="54082" y="34572"/>
                  </a:lnTo>
                  <a:lnTo>
                    <a:pt x="53979" y="34525"/>
                  </a:lnTo>
                  <a:lnTo>
                    <a:pt x="53889" y="34418"/>
                  </a:lnTo>
                  <a:lnTo>
                    <a:pt x="53799" y="34312"/>
                  </a:lnTo>
                  <a:lnTo>
                    <a:pt x="53632" y="34265"/>
                  </a:lnTo>
                  <a:lnTo>
                    <a:pt x="53376" y="34418"/>
                  </a:lnTo>
                  <a:lnTo>
                    <a:pt x="53234" y="34466"/>
                  </a:lnTo>
                  <a:lnTo>
                    <a:pt x="53119" y="34241"/>
                  </a:lnTo>
                  <a:lnTo>
                    <a:pt x="52978" y="34171"/>
                  </a:lnTo>
                  <a:lnTo>
                    <a:pt x="52811" y="34123"/>
                  </a:lnTo>
                  <a:lnTo>
                    <a:pt x="52657" y="34111"/>
                  </a:lnTo>
                  <a:lnTo>
                    <a:pt x="52926" y="33675"/>
                  </a:lnTo>
                  <a:lnTo>
                    <a:pt x="53273" y="33379"/>
                  </a:lnTo>
                  <a:lnTo>
                    <a:pt x="53671" y="33155"/>
                  </a:lnTo>
                  <a:lnTo>
                    <a:pt x="54082" y="33013"/>
                  </a:lnTo>
                  <a:lnTo>
                    <a:pt x="53812" y="32777"/>
                  </a:lnTo>
                  <a:lnTo>
                    <a:pt x="52849" y="32435"/>
                  </a:lnTo>
                  <a:lnTo>
                    <a:pt x="52528" y="32388"/>
                  </a:lnTo>
                  <a:lnTo>
                    <a:pt x="52618" y="32163"/>
                  </a:lnTo>
                  <a:lnTo>
                    <a:pt x="52657" y="32081"/>
                  </a:lnTo>
                  <a:lnTo>
                    <a:pt x="52092" y="31856"/>
                  </a:lnTo>
                  <a:lnTo>
                    <a:pt x="51810" y="31679"/>
                  </a:lnTo>
                  <a:lnTo>
                    <a:pt x="51630" y="31455"/>
                  </a:lnTo>
                  <a:lnTo>
                    <a:pt x="51566" y="31124"/>
                  </a:lnTo>
                  <a:lnTo>
                    <a:pt x="51630" y="30888"/>
                  </a:lnTo>
                  <a:lnTo>
                    <a:pt x="51822" y="30794"/>
                  </a:lnTo>
                  <a:lnTo>
                    <a:pt x="52143" y="30829"/>
                  </a:lnTo>
                  <a:lnTo>
                    <a:pt x="51976" y="30522"/>
                  </a:lnTo>
                  <a:lnTo>
                    <a:pt x="51578" y="29932"/>
                  </a:lnTo>
                  <a:lnTo>
                    <a:pt x="51514" y="29625"/>
                  </a:lnTo>
                  <a:lnTo>
                    <a:pt x="51335" y="29648"/>
                  </a:lnTo>
                  <a:lnTo>
                    <a:pt x="50359" y="28928"/>
                  </a:lnTo>
                  <a:lnTo>
                    <a:pt x="49935" y="28845"/>
                  </a:lnTo>
                  <a:lnTo>
                    <a:pt x="49704" y="28857"/>
                  </a:lnTo>
                  <a:lnTo>
                    <a:pt x="49602" y="28727"/>
                  </a:lnTo>
                  <a:lnTo>
                    <a:pt x="49576" y="28231"/>
                  </a:lnTo>
                  <a:lnTo>
                    <a:pt x="49383" y="28054"/>
                  </a:lnTo>
                  <a:lnTo>
                    <a:pt x="48998" y="28172"/>
                  </a:lnTo>
                  <a:lnTo>
                    <a:pt x="48600" y="28432"/>
                  </a:lnTo>
                  <a:lnTo>
                    <a:pt x="48421" y="28692"/>
                  </a:lnTo>
                  <a:lnTo>
                    <a:pt x="48177" y="29294"/>
                  </a:lnTo>
                  <a:lnTo>
                    <a:pt x="47124" y="29695"/>
                  </a:lnTo>
                  <a:lnTo>
                    <a:pt x="46893" y="30262"/>
                  </a:lnTo>
                  <a:lnTo>
                    <a:pt x="46752" y="30475"/>
                  </a:lnTo>
                  <a:lnTo>
                    <a:pt x="46418" y="30274"/>
                  </a:lnTo>
                  <a:lnTo>
                    <a:pt x="45879" y="29695"/>
                  </a:lnTo>
                  <a:lnTo>
                    <a:pt x="45609" y="29530"/>
                  </a:lnTo>
                  <a:lnTo>
                    <a:pt x="45340" y="29436"/>
                  </a:lnTo>
                  <a:lnTo>
                    <a:pt x="45032" y="29436"/>
                  </a:lnTo>
                  <a:lnTo>
                    <a:pt x="44711" y="29542"/>
                  </a:lnTo>
                  <a:lnTo>
                    <a:pt x="44852" y="29825"/>
                  </a:lnTo>
                  <a:lnTo>
                    <a:pt x="45083" y="29991"/>
                  </a:lnTo>
                  <a:lnTo>
                    <a:pt x="45365" y="30144"/>
                  </a:lnTo>
                  <a:lnTo>
                    <a:pt x="45622" y="30345"/>
                  </a:lnTo>
                  <a:lnTo>
                    <a:pt x="45327" y="30510"/>
                  </a:lnTo>
                  <a:lnTo>
                    <a:pt x="44724" y="31018"/>
                  </a:lnTo>
                  <a:lnTo>
                    <a:pt x="44505" y="31136"/>
                  </a:lnTo>
                  <a:lnTo>
                    <a:pt x="43851" y="31101"/>
                  </a:lnTo>
                  <a:lnTo>
                    <a:pt x="43555" y="31160"/>
                  </a:lnTo>
                  <a:lnTo>
                    <a:pt x="43273" y="31715"/>
                  </a:lnTo>
                  <a:lnTo>
                    <a:pt x="42605" y="32340"/>
                  </a:lnTo>
                  <a:lnTo>
                    <a:pt x="42605" y="32624"/>
                  </a:lnTo>
                  <a:lnTo>
                    <a:pt x="42798" y="32943"/>
                  </a:lnTo>
                  <a:lnTo>
                    <a:pt x="42875" y="33226"/>
                  </a:lnTo>
                  <a:lnTo>
                    <a:pt x="42798" y="33545"/>
                  </a:lnTo>
                  <a:lnTo>
                    <a:pt x="42451" y="34182"/>
                  </a:lnTo>
                  <a:lnTo>
                    <a:pt x="42130" y="35210"/>
                  </a:lnTo>
                  <a:lnTo>
                    <a:pt x="41489" y="36166"/>
                  </a:lnTo>
                  <a:lnTo>
                    <a:pt x="41373" y="36461"/>
                  </a:lnTo>
                  <a:lnTo>
                    <a:pt x="41501" y="37040"/>
                  </a:lnTo>
                  <a:lnTo>
                    <a:pt x="41758" y="37760"/>
                  </a:lnTo>
                  <a:lnTo>
                    <a:pt x="41758" y="38339"/>
                  </a:lnTo>
                  <a:lnTo>
                    <a:pt x="41116" y="38516"/>
                  </a:lnTo>
                  <a:lnTo>
                    <a:pt x="41116" y="38339"/>
                  </a:lnTo>
                  <a:lnTo>
                    <a:pt x="41232" y="38280"/>
                  </a:lnTo>
                  <a:lnTo>
                    <a:pt x="41283" y="38209"/>
                  </a:lnTo>
                  <a:lnTo>
                    <a:pt x="41322" y="38126"/>
                  </a:lnTo>
                  <a:lnTo>
                    <a:pt x="41373" y="38020"/>
                  </a:lnTo>
                  <a:lnTo>
                    <a:pt x="40834" y="38008"/>
                  </a:lnTo>
                  <a:lnTo>
                    <a:pt x="40243" y="38433"/>
                  </a:lnTo>
                  <a:lnTo>
                    <a:pt x="39319" y="39448"/>
                  </a:lnTo>
                  <a:lnTo>
                    <a:pt x="39114" y="39732"/>
                  </a:lnTo>
                  <a:lnTo>
                    <a:pt x="38677" y="40688"/>
                  </a:lnTo>
                  <a:lnTo>
                    <a:pt x="38459" y="40960"/>
                  </a:lnTo>
                  <a:lnTo>
                    <a:pt x="38010" y="41385"/>
                  </a:lnTo>
                  <a:lnTo>
                    <a:pt x="37792" y="41633"/>
                  </a:lnTo>
                  <a:lnTo>
                    <a:pt x="37329" y="42625"/>
                  </a:lnTo>
                  <a:lnTo>
                    <a:pt x="37137" y="42884"/>
                  </a:lnTo>
                  <a:lnTo>
                    <a:pt x="36867" y="43097"/>
                  </a:lnTo>
                  <a:lnTo>
                    <a:pt x="34762" y="44254"/>
                  </a:lnTo>
                  <a:lnTo>
                    <a:pt x="34300" y="44644"/>
                  </a:lnTo>
                  <a:lnTo>
                    <a:pt x="34569" y="45057"/>
                  </a:lnTo>
                  <a:lnTo>
                    <a:pt x="34351" y="45376"/>
                  </a:lnTo>
                  <a:lnTo>
                    <a:pt x="34069" y="45624"/>
                  </a:lnTo>
                  <a:lnTo>
                    <a:pt x="33876" y="45848"/>
                  </a:lnTo>
                  <a:lnTo>
                    <a:pt x="33940" y="46143"/>
                  </a:lnTo>
                  <a:lnTo>
                    <a:pt x="33735" y="46214"/>
                  </a:lnTo>
                  <a:lnTo>
                    <a:pt x="33555" y="46297"/>
                  </a:lnTo>
                  <a:lnTo>
                    <a:pt x="33401" y="46415"/>
                  </a:lnTo>
                  <a:lnTo>
                    <a:pt x="33286" y="46592"/>
                  </a:lnTo>
                  <a:lnTo>
                    <a:pt x="33337" y="46793"/>
                  </a:lnTo>
                  <a:lnTo>
                    <a:pt x="33222" y="47076"/>
                  </a:lnTo>
                  <a:lnTo>
                    <a:pt x="32836" y="47607"/>
                  </a:lnTo>
                  <a:lnTo>
                    <a:pt x="32528" y="47832"/>
                  </a:lnTo>
                  <a:lnTo>
                    <a:pt x="32169" y="47879"/>
                  </a:lnTo>
                  <a:lnTo>
                    <a:pt x="31835" y="47985"/>
                  </a:lnTo>
                  <a:lnTo>
                    <a:pt x="31617" y="48316"/>
                  </a:lnTo>
                  <a:lnTo>
                    <a:pt x="31925" y="48292"/>
                  </a:lnTo>
                  <a:lnTo>
                    <a:pt x="32182" y="48304"/>
                  </a:lnTo>
                  <a:lnTo>
                    <a:pt x="32284" y="48410"/>
                  </a:lnTo>
                  <a:lnTo>
                    <a:pt x="32143" y="48647"/>
                  </a:lnTo>
                  <a:lnTo>
                    <a:pt x="31887" y="48753"/>
                  </a:lnTo>
                  <a:lnTo>
                    <a:pt x="31322" y="48812"/>
                  </a:lnTo>
                  <a:lnTo>
                    <a:pt x="31039" y="49013"/>
                  </a:lnTo>
                  <a:lnTo>
                    <a:pt x="30795" y="49131"/>
                  </a:lnTo>
                  <a:lnTo>
                    <a:pt x="30564" y="48989"/>
                  </a:lnTo>
                  <a:lnTo>
                    <a:pt x="30346" y="48753"/>
                  </a:lnTo>
                  <a:lnTo>
                    <a:pt x="30141" y="48647"/>
                  </a:lnTo>
                  <a:lnTo>
                    <a:pt x="29845" y="48682"/>
                  </a:lnTo>
                  <a:lnTo>
                    <a:pt x="29614" y="48788"/>
                  </a:lnTo>
                  <a:lnTo>
                    <a:pt x="28831" y="49284"/>
                  </a:lnTo>
                  <a:lnTo>
                    <a:pt x="28652" y="49308"/>
                  </a:lnTo>
                  <a:lnTo>
                    <a:pt x="27856" y="48965"/>
                  </a:lnTo>
                  <a:lnTo>
                    <a:pt x="27702" y="48930"/>
                  </a:lnTo>
                  <a:lnTo>
                    <a:pt x="27522" y="48942"/>
                  </a:lnTo>
                  <a:lnTo>
                    <a:pt x="27406" y="49036"/>
                  </a:lnTo>
                  <a:lnTo>
                    <a:pt x="27329" y="49190"/>
                  </a:lnTo>
                  <a:lnTo>
                    <a:pt x="27240" y="49331"/>
                  </a:lnTo>
                  <a:lnTo>
                    <a:pt x="27073" y="49402"/>
                  </a:lnTo>
                  <a:lnTo>
                    <a:pt x="26495" y="49520"/>
                  </a:lnTo>
                  <a:lnTo>
                    <a:pt x="26059" y="49792"/>
                  </a:lnTo>
                  <a:lnTo>
                    <a:pt x="25353" y="50654"/>
                  </a:lnTo>
                  <a:lnTo>
                    <a:pt x="25879" y="51256"/>
                  </a:lnTo>
                  <a:lnTo>
                    <a:pt x="26046" y="51587"/>
                  </a:lnTo>
                  <a:lnTo>
                    <a:pt x="25789" y="51740"/>
                  </a:lnTo>
                  <a:lnTo>
                    <a:pt x="24685" y="51764"/>
                  </a:lnTo>
                  <a:lnTo>
                    <a:pt x="24659" y="51705"/>
                  </a:lnTo>
                  <a:lnTo>
                    <a:pt x="24505" y="51504"/>
                  </a:lnTo>
                  <a:lnTo>
                    <a:pt x="24249" y="51291"/>
                  </a:lnTo>
                  <a:lnTo>
                    <a:pt x="23966" y="51232"/>
                  </a:lnTo>
                  <a:lnTo>
                    <a:pt x="23748" y="51374"/>
                  </a:lnTo>
                  <a:lnTo>
                    <a:pt x="23658" y="51811"/>
                  </a:lnTo>
                  <a:lnTo>
                    <a:pt x="23620" y="52307"/>
                  </a:lnTo>
                  <a:lnTo>
                    <a:pt x="23504" y="52555"/>
                  </a:lnTo>
                  <a:lnTo>
                    <a:pt x="23247" y="52649"/>
                  </a:lnTo>
                  <a:lnTo>
                    <a:pt x="22464" y="52673"/>
                  </a:lnTo>
                  <a:lnTo>
                    <a:pt x="22233" y="52720"/>
                  </a:lnTo>
                  <a:lnTo>
                    <a:pt x="22053" y="52862"/>
                  </a:lnTo>
                  <a:lnTo>
                    <a:pt x="21887" y="53122"/>
                  </a:lnTo>
                  <a:lnTo>
                    <a:pt x="21810" y="53299"/>
                  </a:lnTo>
                  <a:lnTo>
                    <a:pt x="21797" y="53618"/>
                  </a:lnTo>
                  <a:lnTo>
                    <a:pt x="21745" y="53747"/>
                  </a:lnTo>
                  <a:lnTo>
                    <a:pt x="21566" y="53854"/>
                  </a:lnTo>
                  <a:lnTo>
                    <a:pt x="21245" y="53806"/>
                  </a:lnTo>
                  <a:lnTo>
                    <a:pt x="21116" y="53901"/>
                  </a:lnTo>
                  <a:lnTo>
                    <a:pt x="21039" y="54243"/>
                  </a:lnTo>
                  <a:lnTo>
                    <a:pt x="21078" y="54527"/>
                  </a:lnTo>
                  <a:lnTo>
                    <a:pt x="21001" y="54692"/>
                  </a:lnTo>
                  <a:lnTo>
                    <a:pt x="20577" y="54680"/>
                  </a:lnTo>
                  <a:lnTo>
                    <a:pt x="20474" y="54621"/>
                  </a:lnTo>
                  <a:lnTo>
                    <a:pt x="20243" y="54420"/>
                  </a:lnTo>
                  <a:lnTo>
                    <a:pt x="20089" y="54350"/>
                  </a:lnTo>
                  <a:lnTo>
                    <a:pt x="19935" y="54361"/>
                  </a:lnTo>
                  <a:lnTo>
                    <a:pt x="19576" y="54479"/>
                  </a:lnTo>
                  <a:lnTo>
                    <a:pt x="19332" y="54397"/>
                  </a:lnTo>
                  <a:lnTo>
                    <a:pt x="19024" y="54279"/>
                  </a:lnTo>
                  <a:lnTo>
                    <a:pt x="18754" y="54314"/>
                  </a:lnTo>
                  <a:lnTo>
                    <a:pt x="18446" y="54432"/>
                  </a:lnTo>
                  <a:lnTo>
                    <a:pt x="18344" y="54680"/>
                  </a:lnTo>
                  <a:lnTo>
                    <a:pt x="18228" y="54893"/>
                  </a:lnTo>
                  <a:lnTo>
                    <a:pt x="18061" y="55058"/>
                  </a:lnTo>
                  <a:lnTo>
                    <a:pt x="17804" y="55153"/>
                  </a:lnTo>
                  <a:lnTo>
                    <a:pt x="17317" y="55341"/>
                  </a:lnTo>
                  <a:lnTo>
                    <a:pt x="16662" y="55542"/>
                  </a:lnTo>
                  <a:lnTo>
                    <a:pt x="16136" y="55755"/>
                  </a:lnTo>
                  <a:lnTo>
                    <a:pt x="15763" y="56003"/>
                  </a:lnTo>
                  <a:lnTo>
                    <a:pt x="15417" y="56215"/>
                  </a:lnTo>
                  <a:lnTo>
                    <a:pt x="14955" y="56416"/>
                  </a:lnTo>
                  <a:lnTo>
                    <a:pt x="14646" y="56581"/>
                  </a:lnTo>
                  <a:lnTo>
                    <a:pt x="14210" y="56723"/>
                  </a:lnTo>
                  <a:lnTo>
                    <a:pt x="13735" y="56888"/>
                  </a:lnTo>
                  <a:lnTo>
                    <a:pt x="13555" y="57172"/>
                  </a:lnTo>
                  <a:lnTo>
                    <a:pt x="13555" y="57479"/>
                  </a:lnTo>
                  <a:lnTo>
                    <a:pt x="13786" y="57762"/>
                  </a:lnTo>
                  <a:lnTo>
                    <a:pt x="13992" y="58022"/>
                  </a:lnTo>
                  <a:lnTo>
                    <a:pt x="14120" y="58305"/>
                  </a:lnTo>
                  <a:lnTo>
                    <a:pt x="14030" y="58529"/>
                  </a:lnTo>
                  <a:lnTo>
                    <a:pt x="13748" y="58624"/>
                  </a:lnTo>
                  <a:lnTo>
                    <a:pt x="13388" y="58648"/>
                  </a:lnTo>
                  <a:lnTo>
                    <a:pt x="13016" y="58624"/>
                  </a:lnTo>
                  <a:lnTo>
                    <a:pt x="12503" y="58707"/>
                  </a:lnTo>
                  <a:lnTo>
                    <a:pt x="12053" y="58648"/>
                  </a:lnTo>
                  <a:lnTo>
                    <a:pt x="11887" y="58600"/>
                  </a:lnTo>
                  <a:lnTo>
                    <a:pt x="11745" y="58529"/>
                  </a:lnTo>
                  <a:lnTo>
                    <a:pt x="11681" y="58423"/>
                  </a:lnTo>
                  <a:lnTo>
                    <a:pt x="11501" y="58187"/>
                  </a:lnTo>
                  <a:lnTo>
                    <a:pt x="11309" y="58022"/>
                  </a:lnTo>
                  <a:lnTo>
                    <a:pt x="11219" y="58152"/>
                  </a:lnTo>
                  <a:lnTo>
                    <a:pt x="11091" y="58435"/>
                  </a:lnTo>
                  <a:lnTo>
                    <a:pt x="10462" y="59202"/>
                  </a:lnTo>
                  <a:lnTo>
                    <a:pt x="9550" y="60053"/>
                  </a:lnTo>
                  <a:lnTo>
                    <a:pt x="9152" y="60289"/>
                  </a:lnTo>
                  <a:lnTo>
                    <a:pt x="8703" y="60383"/>
                  </a:lnTo>
                  <a:lnTo>
                    <a:pt x="8421" y="60584"/>
                  </a:lnTo>
                  <a:lnTo>
                    <a:pt x="8228" y="61033"/>
                  </a:lnTo>
                  <a:lnTo>
                    <a:pt x="8087" y="61564"/>
                  </a:lnTo>
                  <a:lnTo>
                    <a:pt x="7881" y="61930"/>
                  </a:lnTo>
                  <a:lnTo>
                    <a:pt x="7522" y="62095"/>
                  </a:lnTo>
                  <a:lnTo>
                    <a:pt x="6572" y="62284"/>
                  </a:lnTo>
                  <a:lnTo>
                    <a:pt x="6277" y="62461"/>
                  </a:lnTo>
                  <a:lnTo>
                    <a:pt x="5982" y="62792"/>
                  </a:lnTo>
                  <a:lnTo>
                    <a:pt x="5224" y="63241"/>
                  </a:lnTo>
                  <a:lnTo>
                    <a:pt x="4942" y="63477"/>
                  </a:lnTo>
                  <a:lnTo>
                    <a:pt x="4878" y="63583"/>
                  </a:lnTo>
                  <a:lnTo>
                    <a:pt x="4839" y="63855"/>
                  </a:lnTo>
                  <a:lnTo>
                    <a:pt x="4826" y="63937"/>
                  </a:lnTo>
                  <a:lnTo>
                    <a:pt x="4724" y="64008"/>
                  </a:lnTo>
                  <a:lnTo>
                    <a:pt x="4518" y="64044"/>
                  </a:lnTo>
                  <a:lnTo>
                    <a:pt x="4441" y="64091"/>
                  </a:lnTo>
                  <a:lnTo>
                    <a:pt x="1771" y="66417"/>
                  </a:lnTo>
                  <a:lnTo>
                    <a:pt x="1489" y="66688"/>
                  </a:lnTo>
                  <a:lnTo>
                    <a:pt x="1681" y="67031"/>
                  </a:lnTo>
                  <a:lnTo>
                    <a:pt x="1758" y="67444"/>
                  </a:lnTo>
                  <a:lnTo>
                    <a:pt x="1887" y="67798"/>
                  </a:lnTo>
                  <a:lnTo>
                    <a:pt x="2246" y="68070"/>
                  </a:lnTo>
                  <a:lnTo>
                    <a:pt x="2657" y="68141"/>
                  </a:lnTo>
                  <a:lnTo>
                    <a:pt x="3530" y="68200"/>
                  </a:lnTo>
                  <a:lnTo>
                    <a:pt x="3915" y="68377"/>
                  </a:lnTo>
                  <a:lnTo>
                    <a:pt x="3273" y="68542"/>
                  </a:lnTo>
                  <a:lnTo>
                    <a:pt x="2682" y="68330"/>
                  </a:lnTo>
                  <a:lnTo>
                    <a:pt x="2156" y="68259"/>
                  </a:lnTo>
                  <a:lnTo>
                    <a:pt x="1732" y="68826"/>
                  </a:lnTo>
                  <a:lnTo>
                    <a:pt x="1591" y="69924"/>
                  </a:lnTo>
                  <a:lnTo>
                    <a:pt x="1489" y="70231"/>
                  </a:lnTo>
                  <a:lnTo>
                    <a:pt x="1296" y="70372"/>
                  </a:lnTo>
                  <a:lnTo>
                    <a:pt x="1014" y="70455"/>
                  </a:lnTo>
                  <a:lnTo>
                    <a:pt x="770" y="70561"/>
                  </a:lnTo>
                  <a:lnTo>
                    <a:pt x="577" y="70833"/>
                  </a:lnTo>
                  <a:lnTo>
                    <a:pt x="693" y="70904"/>
                  </a:lnTo>
                  <a:lnTo>
                    <a:pt x="821" y="70998"/>
                  </a:lnTo>
                  <a:lnTo>
                    <a:pt x="949" y="71128"/>
                  </a:lnTo>
                  <a:lnTo>
                    <a:pt x="1091" y="71282"/>
                  </a:lnTo>
                  <a:lnTo>
                    <a:pt x="1347" y="71754"/>
                  </a:lnTo>
                  <a:lnTo>
                    <a:pt x="1861" y="71837"/>
                  </a:lnTo>
                  <a:lnTo>
                    <a:pt x="1976" y="71884"/>
                  </a:lnTo>
                  <a:lnTo>
                    <a:pt x="2028" y="72014"/>
                  </a:lnTo>
                  <a:lnTo>
                    <a:pt x="2118" y="72439"/>
                  </a:lnTo>
                  <a:lnTo>
                    <a:pt x="2182" y="72521"/>
                  </a:lnTo>
                  <a:lnTo>
                    <a:pt x="2233" y="72557"/>
                  </a:lnTo>
                  <a:lnTo>
                    <a:pt x="2297" y="72734"/>
                  </a:lnTo>
                  <a:lnTo>
                    <a:pt x="2374" y="72817"/>
                  </a:lnTo>
                  <a:lnTo>
                    <a:pt x="2464" y="72817"/>
                  </a:lnTo>
                  <a:lnTo>
                    <a:pt x="2541" y="72769"/>
                  </a:lnTo>
                  <a:lnTo>
                    <a:pt x="2605" y="72699"/>
                  </a:lnTo>
                  <a:lnTo>
                    <a:pt x="2695" y="72663"/>
                  </a:lnTo>
                  <a:lnTo>
                    <a:pt x="4287" y="72946"/>
                  </a:lnTo>
                  <a:lnTo>
                    <a:pt x="4955" y="72982"/>
                  </a:lnTo>
                  <a:lnTo>
                    <a:pt x="5121" y="73041"/>
                  </a:lnTo>
                  <a:lnTo>
                    <a:pt x="5134" y="73194"/>
                  </a:lnTo>
                  <a:lnTo>
                    <a:pt x="5070" y="73643"/>
                  </a:lnTo>
                  <a:lnTo>
                    <a:pt x="5147" y="73820"/>
                  </a:lnTo>
                  <a:lnTo>
                    <a:pt x="5507" y="73997"/>
                  </a:lnTo>
                  <a:lnTo>
                    <a:pt x="5584" y="74115"/>
                  </a:lnTo>
                  <a:lnTo>
                    <a:pt x="5558" y="74328"/>
                  </a:lnTo>
                  <a:lnTo>
                    <a:pt x="5481" y="74670"/>
                  </a:lnTo>
                  <a:lnTo>
                    <a:pt x="5455" y="74883"/>
                  </a:lnTo>
                  <a:lnTo>
                    <a:pt x="5507" y="75048"/>
                  </a:lnTo>
                  <a:lnTo>
                    <a:pt x="5622" y="75107"/>
                  </a:lnTo>
                  <a:lnTo>
                    <a:pt x="5789" y="75143"/>
                  </a:lnTo>
                  <a:lnTo>
                    <a:pt x="5969" y="75249"/>
                  </a:lnTo>
                  <a:lnTo>
                    <a:pt x="6033" y="75355"/>
                  </a:lnTo>
                  <a:lnTo>
                    <a:pt x="6161" y="75639"/>
                  </a:lnTo>
                  <a:lnTo>
                    <a:pt x="6238" y="75733"/>
                  </a:lnTo>
                  <a:lnTo>
                    <a:pt x="6367" y="75721"/>
                  </a:lnTo>
                  <a:lnTo>
                    <a:pt x="6546" y="75627"/>
                  </a:lnTo>
                  <a:lnTo>
                    <a:pt x="6688" y="75639"/>
                  </a:lnTo>
                  <a:lnTo>
                    <a:pt x="6726" y="75946"/>
                  </a:lnTo>
                  <a:lnTo>
                    <a:pt x="6662" y="76276"/>
                  </a:lnTo>
                  <a:lnTo>
                    <a:pt x="6277" y="77138"/>
                  </a:lnTo>
                  <a:lnTo>
                    <a:pt x="6084" y="77410"/>
                  </a:lnTo>
                  <a:lnTo>
                    <a:pt x="6136" y="77481"/>
                  </a:lnTo>
                  <a:lnTo>
                    <a:pt x="6200" y="77504"/>
                  </a:lnTo>
                  <a:lnTo>
                    <a:pt x="6341" y="77551"/>
                  </a:lnTo>
                  <a:lnTo>
                    <a:pt x="6264" y="77681"/>
                  </a:lnTo>
                  <a:lnTo>
                    <a:pt x="6238" y="77752"/>
                  </a:lnTo>
                  <a:lnTo>
                    <a:pt x="6238" y="77847"/>
                  </a:lnTo>
                  <a:lnTo>
                    <a:pt x="6752" y="77705"/>
                  </a:lnTo>
                  <a:lnTo>
                    <a:pt x="7291" y="77362"/>
                  </a:lnTo>
                  <a:lnTo>
                    <a:pt x="7817" y="77115"/>
                  </a:lnTo>
                  <a:lnTo>
                    <a:pt x="8267" y="77233"/>
                  </a:lnTo>
                  <a:lnTo>
                    <a:pt x="8485" y="77044"/>
                  </a:lnTo>
                  <a:lnTo>
                    <a:pt x="8485" y="76819"/>
                  </a:lnTo>
                  <a:lnTo>
                    <a:pt x="8421" y="76607"/>
                  </a:lnTo>
                  <a:lnTo>
                    <a:pt x="8459" y="76418"/>
                  </a:lnTo>
                  <a:lnTo>
                    <a:pt x="8664" y="76099"/>
                  </a:lnTo>
                  <a:lnTo>
                    <a:pt x="8626" y="76005"/>
                  </a:lnTo>
                  <a:lnTo>
                    <a:pt x="8485" y="75898"/>
                  </a:lnTo>
                  <a:lnTo>
                    <a:pt x="8395" y="75568"/>
                  </a:lnTo>
                  <a:lnTo>
                    <a:pt x="8472" y="75320"/>
                  </a:lnTo>
                  <a:lnTo>
                    <a:pt x="8600" y="75084"/>
                  </a:lnTo>
                  <a:lnTo>
                    <a:pt x="8677" y="74824"/>
                  </a:lnTo>
                  <a:lnTo>
                    <a:pt x="8575" y="74576"/>
                  </a:lnTo>
                  <a:lnTo>
                    <a:pt x="8472" y="74399"/>
                  </a:lnTo>
                  <a:lnTo>
                    <a:pt x="8395" y="74198"/>
                  </a:lnTo>
                  <a:lnTo>
                    <a:pt x="8408" y="73974"/>
                  </a:lnTo>
                  <a:lnTo>
                    <a:pt x="8523" y="73738"/>
                  </a:lnTo>
                  <a:lnTo>
                    <a:pt x="8716" y="74009"/>
                  </a:lnTo>
                  <a:lnTo>
                    <a:pt x="8870" y="74304"/>
                  </a:lnTo>
                  <a:lnTo>
                    <a:pt x="9062" y="74540"/>
                  </a:lnTo>
                  <a:lnTo>
                    <a:pt x="9525" y="74682"/>
                  </a:lnTo>
                  <a:lnTo>
                    <a:pt x="9602" y="74895"/>
                  </a:lnTo>
                  <a:lnTo>
                    <a:pt x="9743" y="74954"/>
                  </a:lnTo>
                  <a:lnTo>
                    <a:pt x="10166" y="75001"/>
                  </a:lnTo>
                  <a:lnTo>
                    <a:pt x="10449" y="75107"/>
                  </a:lnTo>
                  <a:lnTo>
                    <a:pt x="10783" y="75273"/>
                  </a:lnTo>
                  <a:lnTo>
                    <a:pt x="11065" y="75473"/>
                  </a:lnTo>
                  <a:lnTo>
                    <a:pt x="11258" y="75757"/>
                  </a:lnTo>
                  <a:lnTo>
                    <a:pt x="11437" y="76430"/>
                  </a:lnTo>
                  <a:lnTo>
                    <a:pt x="11668" y="76560"/>
                  </a:lnTo>
                  <a:lnTo>
                    <a:pt x="11912" y="76630"/>
                  </a:lnTo>
                  <a:lnTo>
                    <a:pt x="12130" y="76784"/>
                  </a:lnTo>
                  <a:lnTo>
                    <a:pt x="12297" y="76406"/>
                  </a:lnTo>
                  <a:lnTo>
                    <a:pt x="12503" y="76430"/>
                  </a:lnTo>
                  <a:lnTo>
                    <a:pt x="13016" y="76937"/>
                  </a:lnTo>
                  <a:lnTo>
                    <a:pt x="13170" y="76985"/>
                  </a:lnTo>
                  <a:lnTo>
                    <a:pt x="13337" y="76985"/>
                  </a:lnTo>
                  <a:lnTo>
                    <a:pt x="13478" y="77020"/>
                  </a:lnTo>
                  <a:lnTo>
                    <a:pt x="13530" y="77162"/>
                  </a:lnTo>
                  <a:lnTo>
                    <a:pt x="13620" y="77268"/>
                  </a:lnTo>
                  <a:lnTo>
                    <a:pt x="14030" y="77610"/>
                  </a:lnTo>
                  <a:lnTo>
                    <a:pt x="14172" y="77705"/>
                  </a:lnTo>
                  <a:lnTo>
                    <a:pt x="14415" y="77776"/>
                  </a:lnTo>
                  <a:lnTo>
                    <a:pt x="14595" y="77764"/>
                  </a:lnTo>
                  <a:lnTo>
                    <a:pt x="14890" y="77705"/>
                  </a:lnTo>
                  <a:lnTo>
                    <a:pt x="15109" y="77740"/>
                  </a:lnTo>
                  <a:lnTo>
                    <a:pt x="15186" y="77835"/>
                  </a:lnTo>
                  <a:lnTo>
                    <a:pt x="15224" y="77976"/>
                  </a:lnTo>
                  <a:lnTo>
                    <a:pt x="15340" y="78154"/>
                  </a:lnTo>
                  <a:lnTo>
                    <a:pt x="15404" y="78295"/>
                  </a:lnTo>
                  <a:lnTo>
                    <a:pt x="15417" y="78449"/>
                  </a:lnTo>
                  <a:lnTo>
                    <a:pt x="15481" y="78567"/>
                  </a:lnTo>
                  <a:lnTo>
                    <a:pt x="15661" y="78602"/>
                  </a:lnTo>
                  <a:lnTo>
                    <a:pt x="16482" y="78602"/>
                  </a:lnTo>
                  <a:lnTo>
                    <a:pt x="16418" y="78472"/>
                  </a:lnTo>
                  <a:lnTo>
                    <a:pt x="16290" y="78130"/>
                  </a:lnTo>
                  <a:lnTo>
                    <a:pt x="16225" y="78000"/>
                  </a:lnTo>
                  <a:lnTo>
                    <a:pt x="17496" y="78000"/>
                  </a:lnTo>
                  <a:lnTo>
                    <a:pt x="17214" y="78402"/>
                  </a:lnTo>
                  <a:lnTo>
                    <a:pt x="17394" y="78555"/>
                  </a:lnTo>
                  <a:lnTo>
                    <a:pt x="17715" y="78626"/>
                  </a:lnTo>
                  <a:lnTo>
                    <a:pt x="17881" y="78838"/>
                  </a:lnTo>
                  <a:lnTo>
                    <a:pt x="17958" y="78897"/>
                  </a:lnTo>
                  <a:lnTo>
                    <a:pt x="18459" y="79452"/>
                  </a:lnTo>
                  <a:lnTo>
                    <a:pt x="18626" y="79559"/>
                  </a:lnTo>
                  <a:lnTo>
                    <a:pt x="18793" y="79523"/>
                  </a:lnTo>
                  <a:lnTo>
                    <a:pt x="18960" y="79429"/>
                  </a:lnTo>
                  <a:lnTo>
                    <a:pt x="19383" y="79287"/>
                  </a:lnTo>
                  <a:lnTo>
                    <a:pt x="21322" y="78354"/>
                  </a:lnTo>
                  <a:lnTo>
                    <a:pt x="21617" y="78154"/>
                  </a:lnTo>
                  <a:lnTo>
                    <a:pt x="21720" y="78449"/>
                  </a:lnTo>
                  <a:lnTo>
                    <a:pt x="21694" y="78732"/>
                  </a:lnTo>
                  <a:lnTo>
                    <a:pt x="21540" y="78980"/>
                  </a:lnTo>
                  <a:lnTo>
                    <a:pt x="21026" y="79169"/>
                  </a:lnTo>
                  <a:lnTo>
                    <a:pt x="20885" y="79429"/>
                  </a:lnTo>
                  <a:lnTo>
                    <a:pt x="20821" y="79724"/>
                  </a:lnTo>
                  <a:lnTo>
                    <a:pt x="20718" y="79984"/>
                  </a:lnTo>
                  <a:lnTo>
                    <a:pt x="20372" y="80326"/>
                  </a:lnTo>
                  <a:lnTo>
                    <a:pt x="20025" y="80586"/>
                  </a:lnTo>
                  <a:lnTo>
                    <a:pt x="19756" y="80928"/>
                  </a:lnTo>
                  <a:lnTo>
                    <a:pt x="19691" y="81495"/>
                  </a:lnTo>
                  <a:lnTo>
                    <a:pt x="19871" y="81412"/>
                  </a:lnTo>
                  <a:lnTo>
                    <a:pt x="20051" y="81365"/>
                  </a:lnTo>
                  <a:lnTo>
                    <a:pt x="20256" y="81330"/>
                  </a:lnTo>
                  <a:lnTo>
                    <a:pt x="20462" y="81353"/>
                  </a:lnTo>
                  <a:lnTo>
                    <a:pt x="20012" y="81944"/>
                  </a:lnTo>
                  <a:lnTo>
                    <a:pt x="19974" y="82274"/>
                  </a:lnTo>
                  <a:lnTo>
                    <a:pt x="20333" y="82416"/>
                  </a:lnTo>
                  <a:lnTo>
                    <a:pt x="21489" y="82581"/>
                  </a:lnTo>
                  <a:lnTo>
                    <a:pt x="21887" y="82581"/>
                  </a:lnTo>
                  <a:lnTo>
                    <a:pt x="21784" y="82818"/>
                  </a:lnTo>
                  <a:lnTo>
                    <a:pt x="21617" y="82983"/>
                  </a:lnTo>
                  <a:lnTo>
                    <a:pt x="21232" y="83195"/>
                  </a:lnTo>
                  <a:lnTo>
                    <a:pt x="21129" y="83125"/>
                  </a:lnTo>
                  <a:lnTo>
                    <a:pt x="21052" y="83089"/>
                  </a:lnTo>
                  <a:lnTo>
                    <a:pt x="20847" y="83030"/>
                  </a:lnTo>
                  <a:lnTo>
                    <a:pt x="21014" y="83254"/>
                  </a:lnTo>
                  <a:lnTo>
                    <a:pt x="21116" y="83325"/>
                  </a:lnTo>
                  <a:lnTo>
                    <a:pt x="20975" y="83715"/>
                  </a:lnTo>
                  <a:lnTo>
                    <a:pt x="21065" y="84010"/>
                  </a:lnTo>
                  <a:lnTo>
                    <a:pt x="21309" y="84187"/>
                  </a:lnTo>
                  <a:lnTo>
                    <a:pt x="21617" y="84223"/>
                  </a:lnTo>
                  <a:lnTo>
                    <a:pt x="21360" y="84447"/>
                  </a:lnTo>
                  <a:lnTo>
                    <a:pt x="20654" y="85663"/>
                  </a:lnTo>
                  <a:lnTo>
                    <a:pt x="20693" y="85864"/>
                  </a:lnTo>
                  <a:lnTo>
                    <a:pt x="20860" y="86029"/>
                  </a:lnTo>
                  <a:lnTo>
                    <a:pt x="20962" y="86372"/>
                  </a:lnTo>
                  <a:lnTo>
                    <a:pt x="20564" y="86218"/>
                  </a:lnTo>
                  <a:lnTo>
                    <a:pt x="20115" y="86218"/>
                  </a:lnTo>
                  <a:lnTo>
                    <a:pt x="19717" y="86395"/>
                  </a:lnTo>
                  <a:lnTo>
                    <a:pt x="19435" y="86809"/>
                  </a:lnTo>
                  <a:lnTo>
                    <a:pt x="19499" y="86997"/>
                  </a:lnTo>
                  <a:lnTo>
                    <a:pt x="19653" y="87198"/>
                  </a:lnTo>
                  <a:lnTo>
                    <a:pt x="19704" y="87352"/>
                  </a:lnTo>
                  <a:lnTo>
                    <a:pt x="19512" y="87423"/>
                  </a:lnTo>
                  <a:lnTo>
                    <a:pt x="19024" y="87434"/>
                  </a:lnTo>
                  <a:lnTo>
                    <a:pt x="18831" y="87529"/>
                  </a:lnTo>
                  <a:lnTo>
                    <a:pt x="18652" y="87718"/>
                  </a:lnTo>
                  <a:lnTo>
                    <a:pt x="18793" y="87836"/>
                  </a:lnTo>
                  <a:lnTo>
                    <a:pt x="18767" y="87918"/>
                  </a:lnTo>
                  <a:lnTo>
                    <a:pt x="18690" y="88013"/>
                  </a:lnTo>
                  <a:lnTo>
                    <a:pt x="18652" y="88166"/>
                  </a:lnTo>
                  <a:lnTo>
                    <a:pt x="18703" y="88367"/>
                  </a:lnTo>
                  <a:lnTo>
                    <a:pt x="18767" y="88414"/>
                  </a:lnTo>
                  <a:lnTo>
                    <a:pt x="18844" y="88426"/>
                  </a:lnTo>
                  <a:lnTo>
                    <a:pt x="18908" y="88485"/>
                  </a:lnTo>
                  <a:lnTo>
                    <a:pt x="19062" y="88993"/>
                  </a:lnTo>
                  <a:lnTo>
                    <a:pt x="19204" y="89111"/>
                  </a:lnTo>
                  <a:lnTo>
                    <a:pt x="19563" y="89253"/>
                  </a:lnTo>
                  <a:lnTo>
                    <a:pt x="19191" y="89335"/>
                  </a:lnTo>
                  <a:lnTo>
                    <a:pt x="18729" y="89312"/>
                  </a:lnTo>
                  <a:lnTo>
                    <a:pt x="18318" y="89359"/>
                  </a:lnTo>
                  <a:lnTo>
                    <a:pt x="18151" y="89631"/>
                  </a:lnTo>
                  <a:lnTo>
                    <a:pt x="18061" y="90056"/>
                  </a:lnTo>
                  <a:lnTo>
                    <a:pt x="17830" y="90445"/>
                  </a:lnTo>
                  <a:lnTo>
                    <a:pt x="17252" y="91047"/>
                  </a:lnTo>
                  <a:lnTo>
                    <a:pt x="17702" y="90988"/>
                  </a:lnTo>
                  <a:lnTo>
                    <a:pt x="17689" y="91189"/>
                  </a:lnTo>
                  <a:lnTo>
                    <a:pt x="17252" y="91980"/>
                  </a:lnTo>
                  <a:lnTo>
                    <a:pt x="17008" y="92228"/>
                  </a:lnTo>
                  <a:lnTo>
                    <a:pt x="16880" y="92523"/>
                  </a:lnTo>
                  <a:lnTo>
                    <a:pt x="17124" y="92854"/>
                  </a:lnTo>
                  <a:lnTo>
                    <a:pt x="16238" y="93657"/>
                  </a:lnTo>
                  <a:lnTo>
                    <a:pt x="16097" y="93846"/>
                  </a:lnTo>
                  <a:lnTo>
                    <a:pt x="16046" y="94661"/>
                  </a:lnTo>
                  <a:lnTo>
                    <a:pt x="15969" y="95038"/>
                  </a:lnTo>
                  <a:lnTo>
                    <a:pt x="15853" y="95416"/>
                  </a:lnTo>
                  <a:lnTo>
                    <a:pt x="16110" y="95688"/>
                  </a:lnTo>
                  <a:lnTo>
                    <a:pt x="16495" y="95735"/>
                  </a:lnTo>
                  <a:lnTo>
                    <a:pt x="16842" y="95865"/>
                  </a:lnTo>
                  <a:lnTo>
                    <a:pt x="17008" y="96396"/>
                  </a:lnTo>
                  <a:lnTo>
                    <a:pt x="17137" y="96739"/>
                  </a:lnTo>
                  <a:lnTo>
                    <a:pt x="17394" y="96562"/>
                  </a:lnTo>
                  <a:lnTo>
                    <a:pt x="17586" y="96101"/>
                  </a:lnTo>
                  <a:lnTo>
                    <a:pt x="17496" y="95582"/>
                  </a:lnTo>
                  <a:lnTo>
                    <a:pt x="17792" y="95641"/>
                  </a:lnTo>
                  <a:lnTo>
                    <a:pt x="18010" y="95853"/>
                  </a:lnTo>
                  <a:lnTo>
                    <a:pt x="18100" y="96101"/>
                  </a:lnTo>
                  <a:lnTo>
                    <a:pt x="18023" y="96314"/>
                  </a:lnTo>
                  <a:lnTo>
                    <a:pt x="18151" y="96408"/>
                  </a:lnTo>
                  <a:lnTo>
                    <a:pt x="18267" y="96479"/>
                  </a:lnTo>
                  <a:lnTo>
                    <a:pt x="17894" y="96869"/>
                  </a:lnTo>
                  <a:lnTo>
                    <a:pt x="17843" y="97057"/>
                  </a:lnTo>
                  <a:lnTo>
                    <a:pt x="17958" y="97305"/>
                  </a:lnTo>
                  <a:lnTo>
                    <a:pt x="18189" y="97506"/>
                  </a:lnTo>
                  <a:lnTo>
                    <a:pt x="18472" y="97601"/>
                  </a:lnTo>
                  <a:lnTo>
                    <a:pt x="18767" y="97612"/>
                  </a:lnTo>
                  <a:lnTo>
                    <a:pt x="19050" y="97518"/>
                  </a:lnTo>
                  <a:lnTo>
                    <a:pt x="19050" y="97376"/>
                  </a:lnTo>
                  <a:lnTo>
                    <a:pt x="18960" y="97305"/>
                  </a:lnTo>
                  <a:lnTo>
                    <a:pt x="18844" y="97199"/>
                  </a:lnTo>
                  <a:lnTo>
                    <a:pt x="18818" y="97057"/>
                  </a:lnTo>
                  <a:lnTo>
                    <a:pt x="18908" y="96928"/>
                  </a:lnTo>
                  <a:lnTo>
                    <a:pt x="19011" y="96928"/>
                  </a:lnTo>
                  <a:lnTo>
                    <a:pt x="19088" y="97022"/>
                  </a:lnTo>
                  <a:lnTo>
                    <a:pt x="19127" y="97152"/>
                  </a:lnTo>
                  <a:lnTo>
                    <a:pt x="19165" y="97211"/>
                  </a:lnTo>
                  <a:lnTo>
                    <a:pt x="19666" y="97305"/>
                  </a:lnTo>
                  <a:lnTo>
                    <a:pt x="19845" y="97211"/>
                  </a:lnTo>
                  <a:lnTo>
                    <a:pt x="19948" y="96928"/>
                  </a:lnTo>
                  <a:lnTo>
                    <a:pt x="20089" y="96928"/>
                  </a:lnTo>
                  <a:lnTo>
                    <a:pt x="20166" y="97423"/>
                  </a:lnTo>
                  <a:lnTo>
                    <a:pt x="20577" y="97459"/>
                  </a:lnTo>
                  <a:lnTo>
                    <a:pt x="21489" y="97069"/>
                  </a:lnTo>
                  <a:lnTo>
                    <a:pt x="21412" y="96869"/>
                  </a:lnTo>
                  <a:lnTo>
                    <a:pt x="21283" y="96715"/>
                  </a:lnTo>
                  <a:lnTo>
                    <a:pt x="21142" y="96585"/>
                  </a:lnTo>
                  <a:lnTo>
                    <a:pt x="20962" y="96479"/>
                  </a:lnTo>
                  <a:lnTo>
                    <a:pt x="21232" y="96455"/>
                  </a:lnTo>
                  <a:lnTo>
                    <a:pt x="21360" y="96302"/>
                  </a:lnTo>
                  <a:lnTo>
                    <a:pt x="21424" y="96125"/>
                  </a:lnTo>
                  <a:lnTo>
                    <a:pt x="21489" y="96030"/>
                  </a:lnTo>
                  <a:lnTo>
                    <a:pt x="21655" y="95983"/>
                  </a:lnTo>
                  <a:lnTo>
                    <a:pt x="21668" y="96007"/>
                  </a:lnTo>
                  <a:lnTo>
                    <a:pt x="21643" y="96113"/>
                  </a:lnTo>
                  <a:lnTo>
                    <a:pt x="22143" y="96928"/>
                  </a:lnTo>
                  <a:lnTo>
                    <a:pt x="22259" y="97069"/>
                  </a:lnTo>
                  <a:lnTo>
                    <a:pt x="22464" y="97176"/>
                  </a:lnTo>
                  <a:lnTo>
                    <a:pt x="22926" y="97187"/>
                  </a:lnTo>
                  <a:lnTo>
                    <a:pt x="23157" y="97211"/>
                  </a:lnTo>
                  <a:lnTo>
                    <a:pt x="23453" y="97435"/>
                  </a:lnTo>
                  <a:lnTo>
                    <a:pt x="24300" y="98427"/>
                  </a:lnTo>
                  <a:lnTo>
                    <a:pt x="24505" y="98522"/>
                  </a:lnTo>
                  <a:lnTo>
                    <a:pt x="24890" y="98533"/>
                  </a:lnTo>
                  <a:lnTo>
                    <a:pt x="25083" y="98592"/>
                  </a:lnTo>
                  <a:lnTo>
                    <a:pt x="25198" y="98699"/>
                  </a:lnTo>
                  <a:lnTo>
                    <a:pt x="25417" y="99041"/>
                  </a:lnTo>
                  <a:lnTo>
                    <a:pt x="25596" y="99195"/>
                  </a:lnTo>
                  <a:lnTo>
                    <a:pt x="25224" y="99301"/>
                  </a:lnTo>
                  <a:lnTo>
                    <a:pt x="24711" y="99195"/>
                  </a:lnTo>
                  <a:lnTo>
                    <a:pt x="24249" y="98958"/>
                  </a:lnTo>
                  <a:lnTo>
                    <a:pt x="24043" y="98651"/>
                  </a:lnTo>
                  <a:lnTo>
                    <a:pt x="23992" y="98522"/>
                  </a:lnTo>
                  <a:lnTo>
                    <a:pt x="23851" y="98344"/>
                  </a:lnTo>
                  <a:lnTo>
                    <a:pt x="23671" y="98191"/>
                  </a:lnTo>
                  <a:lnTo>
                    <a:pt x="23478" y="98144"/>
                  </a:lnTo>
                  <a:lnTo>
                    <a:pt x="23401" y="98262"/>
                  </a:lnTo>
                  <a:lnTo>
                    <a:pt x="23350" y="98486"/>
                  </a:lnTo>
                  <a:lnTo>
                    <a:pt x="23247" y="98699"/>
                  </a:lnTo>
                  <a:lnTo>
                    <a:pt x="23029" y="98722"/>
                  </a:lnTo>
                  <a:lnTo>
                    <a:pt x="22913" y="98616"/>
                  </a:lnTo>
                  <a:lnTo>
                    <a:pt x="22862" y="98191"/>
                  </a:lnTo>
                  <a:lnTo>
                    <a:pt x="22772" y="97978"/>
                  </a:lnTo>
                  <a:lnTo>
                    <a:pt x="21951" y="97518"/>
                  </a:lnTo>
                  <a:lnTo>
                    <a:pt x="21707" y="97589"/>
                  </a:lnTo>
                  <a:lnTo>
                    <a:pt x="21617" y="97742"/>
                  </a:lnTo>
                  <a:lnTo>
                    <a:pt x="21591" y="97908"/>
                  </a:lnTo>
                  <a:lnTo>
                    <a:pt x="21540" y="97978"/>
                  </a:lnTo>
                  <a:lnTo>
                    <a:pt x="21322" y="97955"/>
                  </a:lnTo>
                  <a:lnTo>
                    <a:pt x="20885" y="97837"/>
                  </a:lnTo>
                  <a:lnTo>
                    <a:pt x="20718" y="97825"/>
                  </a:lnTo>
                  <a:lnTo>
                    <a:pt x="20372" y="97908"/>
                  </a:lnTo>
                  <a:lnTo>
                    <a:pt x="19910" y="98144"/>
                  </a:lnTo>
                  <a:lnTo>
                    <a:pt x="19486" y="98404"/>
                  </a:lnTo>
                  <a:lnTo>
                    <a:pt x="19306" y="98651"/>
                  </a:lnTo>
                  <a:lnTo>
                    <a:pt x="19178" y="98722"/>
                  </a:lnTo>
                  <a:lnTo>
                    <a:pt x="18921" y="98628"/>
                  </a:lnTo>
                  <a:lnTo>
                    <a:pt x="18626" y="98474"/>
                  </a:lnTo>
                  <a:lnTo>
                    <a:pt x="18459" y="98368"/>
                  </a:lnTo>
                  <a:lnTo>
                    <a:pt x="18279" y="98333"/>
                  </a:lnTo>
                  <a:lnTo>
                    <a:pt x="17817" y="98651"/>
                  </a:lnTo>
                  <a:lnTo>
                    <a:pt x="17637" y="98722"/>
                  </a:lnTo>
                  <a:lnTo>
                    <a:pt x="17458" y="98651"/>
                  </a:lnTo>
                  <a:lnTo>
                    <a:pt x="17047" y="98404"/>
                  </a:lnTo>
                  <a:lnTo>
                    <a:pt x="16867" y="98427"/>
                  </a:lnTo>
                  <a:lnTo>
                    <a:pt x="16790" y="98651"/>
                  </a:lnTo>
                  <a:lnTo>
                    <a:pt x="16829" y="98958"/>
                  </a:lnTo>
                  <a:lnTo>
                    <a:pt x="16854" y="99230"/>
                  </a:lnTo>
                  <a:lnTo>
                    <a:pt x="16662" y="99336"/>
                  </a:lnTo>
                  <a:lnTo>
                    <a:pt x="16405" y="99136"/>
                  </a:lnTo>
                  <a:lnTo>
                    <a:pt x="16187" y="98746"/>
                  </a:lnTo>
                  <a:lnTo>
                    <a:pt x="15930" y="98427"/>
                  </a:lnTo>
                  <a:lnTo>
                    <a:pt x="15584" y="98427"/>
                  </a:lnTo>
                  <a:lnTo>
                    <a:pt x="15468" y="98628"/>
                  </a:lnTo>
                  <a:lnTo>
                    <a:pt x="15494" y="98888"/>
                  </a:lnTo>
                  <a:lnTo>
                    <a:pt x="15635" y="99159"/>
                  </a:lnTo>
                  <a:lnTo>
                    <a:pt x="15853" y="99336"/>
                  </a:lnTo>
                  <a:lnTo>
                    <a:pt x="15776" y="99655"/>
                  </a:lnTo>
                  <a:lnTo>
                    <a:pt x="15789" y="100068"/>
                  </a:lnTo>
                  <a:lnTo>
                    <a:pt x="15738" y="100328"/>
                  </a:lnTo>
                  <a:lnTo>
                    <a:pt x="15468" y="100234"/>
                  </a:lnTo>
                  <a:lnTo>
                    <a:pt x="14826" y="100741"/>
                  </a:lnTo>
                  <a:lnTo>
                    <a:pt x="14544" y="100848"/>
                  </a:lnTo>
                  <a:lnTo>
                    <a:pt x="14441" y="100470"/>
                  </a:lnTo>
                  <a:lnTo>
                    <a:pt x="14249" y="100269"/>
                  </a:lnTo>
                  <a:lnTo>
                    <a:pt x="13812" y="100139"/>
                  </a:lnTo>
                  <a:lnTo>
                    <a:pt x="13337" y="100127"/>
                  </a:lnTo>
                  <a:lnTo>
                    <a:pt x="13016" y="100234"/>
                  </a:lnTo>
                  <a:lnTo>
                    <a:pt x="13196" y="100446"/>
                  </a:lnTo>
                  <a:lnTo>
                    <a:pt x="13222" y="100612"/>
                  </a:lnTo>
                  <a:lnTo>
                    <a:pt x="13170" y="100800"/>
                  </a:lnTo>
                  <a:lnTo>
                    <a:pt x="13145" y="101060"/>
                  </a:lnTo>
                  <a:lnTo>
                    <a:pt x="13222" y="101285"/>
                  </a:lnTo>
                  <a:lnTo>
                    <a:pt x="13555" y="101521"/>
                  </a:lnTo>
                  <a:lnTo>
                    <a:pt x="13658" y="101745"/>
                  </a:lnTo>
                  <a:lnTo>
                    <a:pt x="13581" y="102123"/>
                  </a:lnTo>
                  <a:lnTo>
                    <a:pt x="13311" y="102642"/>
                  </a:lnTo>
                  <a:lnTo>
                    <a:pt x="12991" y="103127"/>
                  </a:lnTo>
                  <a:lnTo>
                    <a:pt x="12772" y="103363"/>
                  </a:lnTo>
                  <a:lnTo>
                    <a:pt x="12811" y="103044"/>
                  </a:lnTo>
                  <a:lnTo>
                    <a:pt x="12759" y="102890"/>
                  </a:lnTo>
                  <a:lnTo>
                    <a:pt x="12644" y="102867"/>
                  </a:lnTo>
                  <a:lnTo>
                    <a:pt x="12503" y="102914"/>
                  </a:lnTo>
                  <a:lnTo>
                    <a:pt x="12297" y="103150"/>
                  </a:lnTo>
                  <a:lnTo>
                    <a:pt x="12066" y="103800"/>
                  </a:lnTo>
                  <a:lnTo>
                    <a:pt x="11938" y="104059"/>
                  </a:lnTo>
                  <a:lnTo>
                    <a:pt x="11103" y="105228"/>
                  </a:lnTo>
                  <a:lnTo>
                    <a:pt x="11026" y="105453"/>
                  </a:lnTo>
                  <a:lnTo>
                    <a:pt x="10834" y="106822"/>
                  </a:lnTo>
                  <a:lnTo>
                    <a:pt x="10847" y="107188"/>
                  </a:lnTo>
                  <a:lnTo>
                    <a:pt x="10872" y="107354"/>
                  </a:lnTo>
                  <a:lnTo>
                    <a:pt x="11155" y="107637"/>
                  </a:lnTo>
                  <a:lnTo>
                    <a:pt x="11694" y="107991"/>
                  </a:lnTo>
                  <a:lnTo>
                    <a:pt x="12670" y="107861"/>
                  </a:lnTo>
                  <a:lnTo>
                    <a:pt x="13145" y="108027"/>
                  </a:lnTo>
                  <a:lnTo>
                    <a:pt x="11989" y="108771"/>
                  </a:lnTo>
                  <a:lnTo>
                    <a:pt x="11797" y="108853"/>
                  </a:lnTo>
                  <a:lnTo>
                    <a:pt x="11309" y="108145"/>
                  </a:lnTo>
                  <a:lnTo>
                    <a:pt x="11014" y="107944"/>
                  </a:lnTo>
                  <a:lnTo>
                    <a:pt x="10590" y="108027"/>
                  </a:lnTo>
                  <a:lnTo>
                    <a:pt x="10385" y="108216"/>
                  </a:lnTo>
                  <a:lnTo>
                    <a:pt x="10077" y="108747"/>
                  </a:lnTo>
                  <a:lnTo>
                    <a:pt x="9935" y="108924"/>
                  </a:lnTo>
                  <a:lnTo>
                    <a:pt x="9165" y="109089"/>
                  </a:lnTo>
                  <a:lnTo>
                    <a:pt x="9050" y="109137"/>
                  </a:lnTo>
                  <a:lnTo>
                    <a:pt x="8883" y="109573"/>
                  </a:lnTo>
                  <a:lnTo>
                    <a:pt x="8498" y="109751"/>
                  </a:lnTo>
                  <a:lnTo>
                    <a:pt x="7612" y="109810"/>
                  </a:lnTo>
                  <a:lnTo>
                    <a:pt x="7175" y="109975"/>
                  </a:lnTo>
                  <a:lnTo>
                    <a:pt x="7047" y="110223"/>
                  </a:lnTo>
                  <a:lnTo>
                    <a:pt x="7240" y="110459"/>
                  </a:lnTo>
                  <a:lnTo>
                    <a:pt x="9422" y="110837"/>
                  </a:lnTo>
                  <a:lnTo>
                    <a:pt x="10295" y="110754"/>
                  </a:lnTo>
                  <a:lnTo>
                    <a:pt x="10757" y="110636"/>
                  </a:lnTo>
                  <a:lnTo>
                    <a:pt x="10962" y="110494"/>
                  </a:lnTo>
                  <a:lnTo>
                    <a:pt x="11129" y="110105"/>
                  </a:lnTo>
                  <a:lnTo>
                    <a:pt x="11501" y="110246"/>
                  </a:lnTo>
                  <a:lnTo>
                    <a:pt x="12130" y="110837"/>
                  </a:lnTo>
                  <a:lnTo>
                    <a:pt x="13530" y="111616"/>
                  </a:lnTo>
                  <a:lnTo>
                    <a:pt x="13786" y="111474"/>
                  </a:lnTo>
                  <a:lnTo>
                    <a:pt x="14698" y="111321"/>
                  </a:lnTo>
                  <a:lnTo>
                    <a:pt x="15609" y="110908"/>
                  </a:lnTo>
                  <a:lnTo>
                    <a:pt x="15905" y="110837"/>
                  </a:lnTo>
                  <a:lnTo>
                    <a:pt x="16200" y="110896"/>
                  </a:lnTo>
                  <a:lnTo>
                    <a:pt x="16842" y="111120"/>
                  </a:lnTo>
                  <a:lnTo>
                    <a:pt x="17188" y="111156"/>
                  </a:lnTo>
                  <a:lnTo>
                    <a:pt x="17933" y="111156"/>
                  </a:lnTo>
                  <a:lnTo>
                    <a:pt x="18241" y="111274"/>
                  </a:lnTo>
                  <a:lnTo>
                    <a:pt x="18408" y="111616"/>
                  </a:lnTo>
                  <a:lnTo>
                    <a:pt x="18010" y="111805"/>
                  </a:lnTo>
                  <a:lnTo>
                    <a:pt x="17881" y="112525"/>
                  </a:lnTo>
                  <a:lnTo>
                    <a:pt x="17496" y="112502"/>
                  </a:lnTo>
                  <a:lnTo>
                    <a:pt x="17394" y="112360"/>
                  </a:lnTo>
                  <a:lnTo>
                    <a:pt x="17355" y="112171"/>
                  </a:lnTo>
                  <a:lnTo>
                    <a:pt x="17278" y="111982"/>
                  </a:lnTo>
                  <a:lnTo>
                    <a:pt x="17060" y="111900"/>
                  </a:lnTo>
                  <a:lnTo>
                    <a:pt x="16225" y="112053"/>
                  </a:lnTo>
                  <a:lnTo>
                    <a:pt x="15455" y="112065"/>
                  </a:lnTo>
                  <a:lnTo>
                    <a:pt x="15275" y="112218"/>
                  </a:lnTo>
                  <a:lnTo>
                    <a:pt x="15340" y="112632"/>
                  </a:lnTo>
                  <a:lnTo>
                    <a:pt x="15442" y="112915"/>
                  </a:lnTo>
                  <a:lnTo>
                    <a:pt x="15494" y="112974"/>
                  </a:lnTo>
                  <a:lnTo>
                    <a:pt x="15584" y="112998"/>
                  </a:lnTo>
                  <a:lnTo>
                    <a:pt x="15969" y="113328"/>
                  </a:lnTo>
                  <a:lnTo>
                    <a:pt x="16187" y="113399"/>
                  </a:lnTo>
                  <a:lnTo>
                    <a:pt x="16392" y="113375"/>
                  </a:lnTo>
                  <a:lnTo>
                    <a:pt x="16598" y="113234"/>
                  </a:lnTo>
                  <a:lnTo>
                    <a:pt x="16739" y="113399"/>
                  </a:lnTo>
                  <a:lnTo>
                    <a:pt x="16546" y="113623"/>
                  </a:lnTo>
                  <a:lnTo>
                    <a:pt x="16341" y="113765"/>
                  </a:lnTo>
                  <a:lnTo>
                    <a:pt x="16084" y="113812"/>
                  </a:lnTo>
                  <a:lnTo>
                    <a:pt x="15776" y="113836"/>
                  </a:lnTo>
                  <a:lnTo>
                    <a:pt x="15455" y="113777"/>
                  </a:lnTo>
                  <a:lnTo>
                    <a:pt x="14955" y="113494"/>
                  </a:lnTo>
                  <a:lnTo>
                    <a:pt x="14698" y="113399"/>
                  </a:lnTo>
                  <a:lnTo>
                    <a:pt x="14454" y="113435"/>
                  </a:lnTo>
                  <a:lnTo>
                    <a:pt x="13953" y="113765"/>
                  </a:lnTo>
                  <a:lnTo>
                    <a:pt x="13735" y="113836"/>
                  </a:lnTo>
                  <a:lnTo>
                    <a:pt x="13376" y="113871"/>
                  </a:lnTo>
                  <a:lnTo>
                    <a:pt x="13132" y="113989"/>
                  </a:lnTo>
                  <a:lnTo>
                    <a:pt x="12978" y="114226"/>
                  </a:lnTo>
                  <a:lnTo>
                    <a:pt x="12901" y="114603"/>
                  </a:lnTo>
                  <a:lnTo>
                    <a:pt x="13080" y="114544"/>
                  </a:lnTo>
                  <a:lnTo>
                    <a:pt x="13530" y="114285"/>
                  </a:lnTo>
                  <a:lnTo>
                    <a:pt x="13401" y="114745"/>
                  </a:lnTo>
                  <a:lnTo>
                    <a:pt x="13530" y="115017"/>
                  </a:lnTo>
                  <a:lnTo>
                    <a:pt x="13825" y="115147"/>
                  </a:lnTo>
                  <a:lnTo>
                    <a:pt x="14249" y="115170"/>
                  </a:lnTo>
                  <a:lnTo>
                    <a:pt x="14454" y="115229"/>
                  </a:lnTo>
                  <a:lnTo>
                    <a:pt x="14955" y="115619"/>
                  </a:lnTo>
                  <a:lnTo>
                    <a:pt x="15160" y="115690"/>
                  </a:lnTo>
                  <a:lnTo>
                    <a:pt x="16238" y="115843"/>
                  </a:lnTo>
                  <a:lnTo>
                    <a:pt x="16585" y="115843"/>
                  </a:lnTo>
                  <a:lnTo>
                    <a:pt x="16906" y="115761"/>
                  </a:lnTo>
                  <a:lnTo>
                    <a:pt x="17188" y="115548"/>
                  </a:lnTo>
                  <a:lnTo>
                    <a:pt x="17394" y="115217"/>
                  </a:lnTo>
                  <a:lnTo>
                    <a:pt x="17560" y="114816"/>
                  </a:lnTo>
                  <a:lnTo>
                    <a:pt x="17779" y="114509"/>
                  </a:lnTo>
                  <a:lnTo>
                    <a:pt x="18151" y="114438"/>
                  </a:lnTo>
                  <a:lnTo>
                    <a:pt x="18087" y="114828"/>
                  </a:lnTo>
                  <a:lnTo>
                    <a:pt x="18908" y="115253"/>
                  </a:lnTo>
                  <a:lnTo>
                    <a:pt x="19050" y="115619"/>
                  </a:lnTo>
                  <a:lnTo>
                    <a:pt x="18793" y="116009"/>
                  </a:lnTo>
                  <a:lnTo>
                    <a:pt x="17984" y="116481"/>
                  </a:lnTo>
                  <a:lnTo>
                    <a:pt x="17766" y="116811"/>
                  </a:lnTo>
                  <a:lnTo>
                    <a:pt x="18908" y="116811"/>
                  </a:lnTo>
                  <a:lnTo>
                    <a:pt x="18998" y="116871"/>
                  </a:lnTo>
                  <a:lnTo>
                    <a:pt x="19037" y="116965"/>
                  </a:lnTo>
                  <a:lnTo>
                    <a:pt x="19062" y="117071"/>
                  </a:lnTo>
                  <a:lnTo>
                    <a:pt x="19050" y="117107"/>
                  </a:lnTo>
                  <a:lnTo>
                    <a:pt x="19409" y="117024"/>
                  </a:lnTo>
                  <a:lnTo>
                    <a:pt x="19756" y="116823"/>
                  </a:lnTo>
                  <a:lnTo>
                    <a:pt x="20346" y="116375"/>
                  </a:lnTo>
                  <a:lnTo>
                    <a:pt x="20179" y="116292"/>
                  </a:lnTo>
                  <a:lnTo>
                    <a:pt x="20025" y="116209"/>
                  </a:lnTo>
                  <a:lnTo>
                    <a:pt x="19910" y="116068"/>
                  </a:lnTo>
                  <a:lnTo>
                    <a:pt x="19820" y="115914"/>
                  </a:lnTo>
                  <a:lnTo>
                    <a:pt x="20243" y="115808"/>
                  </a:lnTo>
                  <a:lnTo>
                    <a:pt x="20757" y="115890"/>
                  </a:lnTo>
                  <a:lnTo>
                    <a:pt x="21258" y="116091"/>
                  </a:lnTo>
                  <a:lnTo>
                    <a:pt x="21617" y="116375"/>
                  </a:lnTo>
                  <a:lnTo>
                    <a:pt x="21617" y="116009"/>
                  </a:lnTo>
                  <a:lnTo>
                    <a:pt x="21283" y="115690"/>
                  </a:lnTo>
                  <a:lnTo>
                    <a:pt x="20821" y="115454"/>
                  </a:lnTo>
                  <a:lnTo>
                    <a:pt x="20462" y="115324"/>
                  </a:lnTo>
                  <a:lnTo>
                    <a:pt x="20654" y="115217"/>
                  </a:lnTo>
                  <a:lnTo>
                    <a:pt x="20885" y="115170"/>
                  </a:lnTo>
                  <a:lnTo>
                    <a:pt x="21360" y="115170"/>
                  </a:lnTo>
                  <a:lnTo>
                    <a:pt x="21322" y="115099"/>
                  </a:lnTo>
                  <a:lnTo>
                    <a:pt x="21283" y="114969"/>
                  </a:lnTo>
                  <a:lnTo>
                    <a:pt x="21232" y="114887"/>
                  </a:lnTo>
                  <a:lnTo>
                    <a:pt x="21617" y="114710"/>
                  </a:lnTo>
                  <a:lnTo>
                    <a:pt x="21797" y="114828"/>
                  </a:lnTo>
                  <a:lnTo>
                    <a:pt x="21964" y="115052"/>
                  </a:lnTo>
                  <a:lnTo>
                    <a:pt x="22323" y="115170"/>
                  </a:lnTo>
                  <a:lnTo>
                    <a:pt x="22836" y="115265"/>
                  </a:lnTo>
                  <a:lnTo>
                    <a:pt x="22798" y="115501"/>
                  </a:lnTo>
                  <a:lnTo>
                    <a:pt x="22259" y="116056"/>
                  </a:lnTo>
                  <a:lnTo>
                    <a:pt x="22387" y="116292"/>
                  </a:lnTo>
                  <a:lnTo>
                    <a:pt x="22593" y="116445"/>
                  </a:lnTo>
                  <a:lnTo>
                    <a:pt x="22849" y="116493"/>
                  </a:lnTo>
                  <a:lnTo>
                    <a:pt x="23157" y="116375"/>
                  </a:lnTo>
                  <a:lnTo>
                    <a:pt x="23093" y="116918"/>
                  </a:lnTo>
                  <a:lnTo>
                    <a:pt x="22747" y="117012"/>
                  </a:lnTo>
                  <a:lnTo>
                    <a:pt x="21797" y="116811"/>
                  </a:lnTo>
                  <a:lnTo>
                    <a:pt x="21412" y="116894"/>
                  </a:lnTo>
                  <a:lnTo>
                    <a:pt x="20975" y="117095"/>
                  </a:lnTo>
                  <a:lnTo>
                    <a:pt x="20577" y="117402"/>
                  </a:lnTo>
                  <a:lnTo>
                    <a:pt x="20346" y="117709"/>
                  </a:lnTo>
                  <a:lnTo>
                    <a:pt x="20667" y="117827"/>
                  </a:lnTo>
                  <a:lnTo>
                    <a:pt x="21322" y="117721"/>
                  </a:lnTo>
                  <a:lnTo>
                    <a:pt x="21617" y="117874"/>
                  </a:lnTo>
                  <a:lnTo>
                    <a:pt x="20577" y="118299"/>
                  </a:lnTo>
                  <a:lnTo>
                    <a:pt x="20089" y="118158"/>
                  </a:lnTo>
                  <a:lnTo>
                    <a:pt x="19807" y="118653"/>
                  </a:lnTo>
                  <a:lnTo>
                    <a:pt x="19563" y="119763"/>
                  </a:lnTo>
                  <a:lnTo>
                    <a:pt x="19794" y="120000"/>
                  </a:lnTo>
                  <a:lnTo>
                    <a:pt x="20051" y="119905"/>
                  </a:lnTo>
                  <a:lnTo>
                    <a:pt x="20256" y="119610"/>
                  </a:lnTo>
                  <a:lnTo>
                    <a:pt x="20346" y="119256"/>
                  </a:lnTo>
                  <a:lnTo>
                    <a:pt x="20487" y="119126"/>
                  </a:lnTo>
                  <a:lnTo>
                    <a:pt x="20834" y="119067"/>
                  </a:lnTo>
                  <a:lnTo>
                    <a:pt x="21489" y="119043"/>
                  </a:lnTo>
                  <a:lnTo>
                    <a:pt x="22169" y="118795"/>
                  </a:lnTo>
                  <a:lnTo>
                    <a:pt x="22464" y="118311"/>
                  </a:lnTo>
                  <a:lnTo>
                    <a:pt x="22708" y="117780"/>
                  </a:lnTo>
                  <a:lnTo>
                    <a:pt x="23157" y="117402"/>
                  </a:lnTo>
                  <a:lnTo>
                    <a:pt x="23029" y="117744"/>
                  </a:lnTo>
                  <a:lnTo>
                    <a:pt x="23183" y="117910"/>
                  </a:lnTo>
                  <a:lnTo>
                    <a:pt x="23427" y="117957"/>
                  </a:lnTo>
                  <a:lnTo>
                    <a:pt x="23543" y="117933"/>
                  </a:lnTo>
                  <a:lnTo>
                    <a:pt x="23607" y="117685"/>
                  </a:lnTo>
                  <a:lnTo>
                    <a:pt x="23748" y="117579"/>
                  </a:lnTo>
                  <a:lnTo>
                    <a:pt x="23953" y="117591"/>
                  </a:lnTo>
                  <a:lnTo>
                    <a:pt x="24184" y="117709"/>
                  </a:lnTo>
                  <a:lnTo>
                    <a:pt x="24146" y="117780"/>
                  </a:lnTo>
                  <a:lnTo>
                    <a:pt x="24133" y="117803"/>
                  </a:lnTo>
                  <a:lnTo>
                    <a:pt x="24120" y="117815"/>
                  </a:lnTo>
                  <a:lnTo>
                    <a:pt x="24043" y="117874"/>
                  </a:lnTo>
                  <a:lnTo>
                    <a:pt x="24197" y="118016"/>
                  </a:lnTo>
                  <a:lnTo>
                    <a:pt x="24377" y="118098"/>
                  </a:lnTo>
                  <a:lnTo>
                    <a:pt x="24569" y="118146"/>
                  </a:lnTo>
                  <a:lnTo>
                    <a:pt x="24775" y="118158"/>
                  </a:lnTo>
                  <a:lnTo>
                    <a:pt x="24890" y="118063"/>
                  </a:lnTo>
                  <a:lnTo>
                    <a:pt x="24890" y="117874"/>
                  </a:lnTo>
                  <a:lnTo>
                    <a:pt x="24839" y="117555"/>
                  </a:lnTo>
                  <a:lnTo>
                    <a:pt x="24724" y="117319"/>
                  </a:lnTo>
                  <a:lnTo>
                    <a:pt x="24685" y="117177"/>
                  </a:lnTo>
                  <a:lnTo>
                    <a:pt x="24775" y="117107"/>
                  </a:lnTo>
                  <a:lnTo>
                    <a:pt x="25147" y="117095"/>
                  </a:lnTo>
                  <a:lnTo>
                    <a:pt x="25263" y="117012"/>
                  </a:lnTo>
                  <a:lnTo>
                    <a:pt x="25353" y="116811"/>
                  </a:lnTo>
                  <a:lnTo>
                    <a:pt x="25224" y="116752"/>
                  </a:lnTo>
                  <a:lnTo>
                    <a:pt x="24955" y="116504"/>
                  </a:lnTo>
                  <a:lnTo>
                    <a:pt x="25288" y="116091"/>
                  </a:lnTo>
                  <a:lnTo>
                    <a:pt x="25198" y="115619"/>
                  </a:lnTo>
                  <a:lnTo>
                    <a:pt x="25032" y="115099"/>
                  </a:lnTo>
                  <a:lnTo>
                    <a:pt x="25083" y="114603"/>
                  </a:lnTo>
                  <a:lnTo>
                    <a:pt x="25353" y="114816"/>
                  </a:lnTo>
                  <a:lnTo>
                    <a:pt x="25584" y="115017"/>
                  </a:lnTo>
                  <a:lnTo>
                    <a:pt x="25802" y="115158"/>
                  </a:lnTo>
                  <a:lnTo>
                    <a:pt x="26110" y="115170"/>
                  </a:lnTo>
                  <a:lnTo>
                    <a:pt x="26405" y="115088"/>
                  </a:lnTo>
                  <a:lnTo>
                    <a:pt x="26662" y="114969"/>
                  </a:lnTo>
                  <a:lnTo>
                    <a:pt x="26893" y="114792"/>
                  </a:lnTo>
                  <a:lnTo>
                    <a:pt x="27137" y="114603"/>
                  </a:lnTo>
                  <a:lnTo>
                    <a:pt x="27008" y="114438"/>
                  </a:lnTo>
                  <a:lnTo>
                    <a:pt x="26854" y="114544"/>
                  </a:lnTo>
                  <a:lnTo>
                    <a:pt x="26700" y="114603"/>
                  </a:lnTo>
                  <a:lnTo>
                    <a:pt x="26354" y="114603"/>
                  </a:lnTo>
                  <a:lnTo>
                    <a:pt x="26521" y="114285"/>
                  </a:lnTo>
                  <a:lnTo>
                    <a:pt x="26739" y="114001"/>
                  </a:lnTo>
                  <a:lnTo>
                    <a:pt x="26546" y="113895"/>
                  </a:lnTo>
                  <a:lnTo>
                    <a:pt x="26367" y="113871"/>
                  </a:lnTo>
                  <a:lnTo>
                    <a:pt x="26174" y="113930"/>
                  </a:lnTo>
                  <a:lnTo>
                    <a:pt x="25982" y="114001"/>
                  </a:lnTo>
                  <a:lnTo>
                    <a:pt x="26110" y="113576"/>
                  </a:lnTo>
                  <a:lnTo>
                    <a:pt x="25930" y="113458"/>
                  </a:lnTo>
                  <a:lnTo>
                    <a:pt x="25275" y="113541"/>
                  </a:lnTo>
                  <a:lnTo>
                    <a:pt x="24916" y="113423"/>
                  </a:lnTo>
                  <a:lnTo>
                    <a:pt x="24454" y="113139"/>
                  </a:lnTo>
                  <a:lnTo>
                    <a:pt x="24094" y="112773"/>
                  </a:lnTo>
                  <a:lnTo>
                    <a:pt x="24107" y="112431"/>
                  </a:lnTo>
                  <a:lnTo>
                    <a:pt x="24454" y="112266"/>
                  </a:lnTo>
                  <a:lnTo>
                    <a:pt x="24929" y="112277"/>
                  </a:lnTo>
                  <a:lnTo>
                    <a:pt x="25404" y="112372"/>
                  </a:lnTo>
                  <a:lnTo>
                    <a:pt x="26148" y="112702"/>
                  </a:lnTo>
                  <a:lnTo>
                    <a:pt x="26482" y="112773"/>
                  </a:lnTo>
                  <a:lnTo>
                    <a:pt x="27265" y="112797"/>
                  </a:lnTo>
                  <a:lnTo>
                    <a:pt x="27445" y="112868"/>
                  </a:lnTo>
                  <a:lnTo>
                    <a:pt x="27766" y="113045"/>
                  </a:lnTo>
                  <a:lnTo>
                    <a:pt x="27958" y="113092"/>
                  </a:lnTo>
                  <a:lnTo>
                    <a:pt x="28241" y="113128"/>
                  </a:lnTo>
                  <a:lnTo>
                    <a:pt x="28331" y="113210"/>
                  </a:lnTo>
                  <a:lnTo>
                    <a:pt x="28292" y="113612"/>
                  </a:lnTo>
                  <a:lnTo>
                    <a:pt x="28305" y="113860"/>
                  </a:lnTo>
                  <a:lnTo>
                    <a:pt x="28344" y="114025"/>
                  </a:lnTo>
                  <a:lnTo>
                    <a:pt x="28459" y="114119"/>
                  </a:lnTo>
                  <a:lnTo>
                    <a:pt x="28908" y="114202"/>
                  </a:lnTo>
                  <a:lnTo>
                    <a:pt x="29024" y="114355"/>
                  </a:lnTo>
                  <a:lnTo>
                    <a:pt x="29101" y="114568"/>
                  </a:lnTo>
                  <a:lnTo>
                    <a:pt x="30051" y="115902"/>
                  </a:lnTo>
                  <a:lnTo>
                    <a:pt x="30346" y="116209"/>
                  </a:lnTo>
                  <a:lnTo>
                    <a:pt x="30526" y="116339"/>
                  </a:lnTo>
                  <a:lnTo>
                    <a:pt x="30629" y="116351"/>
                  </a:lnTo>
                  <a:lnTo>
                    <a:pt x="30744" y="116339"/>
                  </a:lnTo>
                  <a:lnTo>
                    <a:pt x="30988" y="116375"/>
                  </a:lnTo>
                  <a:lnTo>
                    <a:pt x="31181" y="116434"/>
                  </a:lnTo>
                  <a:lnTo>
                    <a:pt x="31386" y="116540"/>
                  </a:lnTo>
                  <a:lnTo>
                    <a:pt x="31578" y="116670"/>
                  </a:lnTo>
                  <a:lnTo>
                    <a:pt x="31745" y="116811"/>
                  </a:lnTo>
                  <a:lnTo>
                    <a:pt x="31681" y="116504"/>
                  </a:lnTo>
                  <a:lnTo>
                    <a:pt x="31514" y="115926"/>
                  </a:lnTo>
                  <a:lnTo>
                    <a:pt x="31476" y="115690"/>
                  </a:lnTo>
                  <a:lnTo>
                    <a:pt x="31335" y="115607"/>
                  </a:lnTo>
                  <a:lnTo>
                    <a:pt x="31078" y="115371"/>
                  </a:lnTo>
                  <a:lnTo>
                    <a:pt x="30949" y="115099"/>
                  </a:lnTo>
                  <a:lnTo>
                    <a:pt x="31245" y="114887"/>
                  </a:lnTo>
                  <a:lnTo>
                    <a:pt x="31437" y="114958"/>
                  </a:lnTo>
                  <a:lnTo>
                    <a:pt x="31732" y="115170"/>
                  </a:lnTo>
                  <a:lnTo>
                    <a:pt x="32015" y="115454"/>
                  </a:lnTo>
                  <a:lnTo>
                    <a:pt x="32143" y="115690"/>
                  </a:lnTo>
                  <a:lnTo>
                    <a:pt x="32246" y="116127"/>
                  </a:lnTo>
                  <a:lnTo>
                    <a:pt x="32503" y="116138"/>
                  </a:lnTo>
                  <a:lnTo>
                    <a:pt x="33042" y="115784"/>
                  </a:lnTo>
                  <a:lnTo>
                    <a:pt x="33106" y="116764"/>
                  </a:lnTo>
                  <a:lnTo>
                    <a:pt x="33183" y="117260"/>
                  </a:lnTo>
                  <a:lnTo>
                    <a:pt x="33350" y="117331"/>
                  </a:lnTo>
                  <a:lnTo>
                    <a:pt x="33620" y="117296"/>
                  </a:lnTo>
                  <a:lnTo>
                    <a:pt x="33812" y="117721"/>
                  </a:lnTo>
                  <a:lnTo>
                    <a:pt x="34056" y="118594"/>
                  </a:lnTo>
                  <a:lnTo>
                    <a:pt x="34967" y="118760"/>
                  </a:lnTo>
                  <a:lnTo>
                    <a:pt x="35032" y="118594"/>
                  </a:lnTo>
                  <a:lnTo>
                    <a:pt x="35083" y="118299"/>
                  </a:lnTo>
                  <a:lnTo>
                    <a:pt x="35109" y="118004"/>
                  </a:lnTo>
                  <a:lnTo>
                    <a:pt x="34993" y="117768"/>
                  </a:lnTo>
                  <a:lnTo>
                    <a:pt x="34865" y="117319"/>
                  </a:lnTo>
                  <a:lnTo>
                    <a:pt x="34813" y="116977"/>
                  </a:lnTo>
                  <a:lnTo>
                    <a:pt x="34762" y="116894"/>
                  </a:lnTo>
                  <a:lnTo>
                    <a:pt x="34801" y="116823"/>
                  </a:lnTo>
                  <a:lnTo>
                    <a:pt x="34967" y="116658"/>
                  </a:lnTo>
                  <a:lnTo>
                    <a:pt x="35340" y="116434"/>
                  </a:lnTo>
                  <a:lnTo>
                    <a:pt x="35738" y="116351"/>
                  </a:lnTo>
                  <a:lnTo>
                    <a:pt x="36444" y="116375"/>
                  </a:lnTo>
                  <a:lnTo>
                    <a:pt x="36854" y="116316"/>
                  </a:lnTo>
                  <a:lnTo>
                    <a:pt x="37214" y="116197"/>
                  </a:lnTo>
                  <a:lnTo>
                    <a:pt x="38703" y="115489"/>
                  </a:lnTo>
                  <a:lnTo>
                    <a:pt x="39088" y="115371"/>
                  </a:lnTo>
                  <a:lnTo>
                    <a:pt x="39435" y="115324"/>
                  </a:lnTo>
                  <a:lnTo>
                    <a:pt x="39563" y="115418"/>
                  </a:lnTo>
                  <a:lnTo>
                    <a:pt x="40025" y="116127"/>
                  </a:lnTo>
                  <a:lnTo>
                    <a:pt x="40179" y="116257"/>
                  </a:lnTo>
                  <a:lnTo>
                    <a:pt x="42785" y="117803"/>
                  </a:lnTo>
                  <a:lnTo>
                    <a:pt x="43106" y="117874"/>
                  </a:lnTo>
                  <a:lnTo>
                    <a:pt x="43620" y="117591"/>
                  </a:lnTo>
                  <a:lnTo>
                    <a:pt x="43620" y="117567"/>
                  </a:lnTo>
                  <a:lnTo>
                    <a:pt x="43363" y="114757"/>
                  </a:lnTo>
                  <a:lnTo>
                    <a:pt x="43388" y="114592"/>
                  </a:lnTo>
                  <a:lnTo>
                    <a:pt x="43581" y="113576"/>
                  </a:lnTo>
                  <a:lnTo>
                    <a:pt x="43953" y="113328"/>
                  </a:lnTo>
                  <a:lnTo>
                    <a:pt x="44364" y="113045"/>
                  </a:lnTo>
                  <a:lnTo>
                    <a:pt x="44595" y="113021"/>
                  </a:lnTo>
                  <a:lnTo>
                    <a:pt x="44826" y="112998"/>
                  </a:lnTo>
                  <a:lnTo>
                    <a:pt x="45096" y="112903"/>
                  </a:lnTo>
                  <a:lnTo>
                    <a:pt x="45584" y="112549"/>
                  </a:lnTo>
                  <a:lnTo>
                    <a:pt x="47150" y="110353"/>
                  </a:lnTo>
                  <a:lnTo>
                    <a:pt x="47663" y="109892"/>
                  </a:lnTo>
                  <a:lnTo>
                    <a:pt x="48305" y="109444"/>
                  </a:lnTo>
                  <a:lnTo>
                    <a:pt x="48421" y="109325"/>
                  </a:lnTo>
                  <a:lnTo>
                    <a:pt x="49024" y="107909"/>
                  </a:lnTo>
                  <a:lnTo>
                    <a:pt x="49139" y="107779"/>
                  </a:lnTo>
                  <a:lnTo>
                    <a:pt x="49550" y="107295"/>
                  </a:lnTo>
                  <a:lnTo>
                    <a:pt x="50718" y="106421"/>
                  </a:lnTo>
                  <a:lnTo>
                    <a:pt x="52028" y="105665"/>
                  </a:lnTo>
                  <a:lnTo>
                    <a:pt x="53465" y="105134"/>
                  </a:lnTo>
                  <a:lnTo>
                    <a:pt x="55468" y="105051"/>
                  </a:lnTo>
                  <a:lnTo>
                    <a:pt x="57856" y="104874"/>
                  </a:lnTo>
                  <a:lnTo>
                    <a:pt x="59948" y="105335"/>
                  </a:lnTo>
                  <a:lnTo>
                    <a:pt x="61065" y="105028"/>
                  </a:lnTo>
                  <a:lnTo>
                    <a:pt x="65032" y="104697"/>
                  </a:lnTo>
                  <a:lnTo>
                    <a:pt x="65288" y="104862"/>
                  </a:lnTo>
                  <a:lnTo>
                    <a:pt x="65840" y="105370"/>
                  </a:lnTo>
                  <a:lnTo>
                    <a:pt x="66880" y="105169"/>
                  </a:lnTo>
                  <a:lnTo>
                    <a:pt x="69512" y="105276"/>
                  </a:lnTo>
                  <a:lnTo>
                    <a:pt x="70000" y="105205"/>
                  </a:lnTo>
                  <a:lnTo>
                    <a:pt x="71116" y="104839"/>
                  </a:lnTo>
                  <a:lnTo>
                    <a:pt x="72105" y="104225"/>
                  </a:lnTo>
                  <a:lnTo>
                    <a:pt x="72965" y="103410"/>
                  </a:lnTo>
                  <a:lnTo>
                    <a:pt x="73311" y="102973"/>
                  </a:lnTo>
                  <a:lnTo>
                    <a:pt x="73581" y="102513"/>
                  </a:lnTo>
                  <a:lnTo>
                    <a:pt x="73774" y="101710"/>
                  </a:lnTo>
                  <a:lnTo>
                    <a:pt x="73632" y="101072"/>
                  </a:lnTo>
                  <a:lnTo>
                    <a:pt x="73555" y="100293"/>
                  </a:lnTo>
                  <a:lnTo>
                    <a:pt x="73684" y="99986"/>
                  </a:lnTo>
                  <a:lnTo>
                    <a:pt x="73940" y="99407"/>
                  </a:lnTo>
                  <a:lnTo>
                    <a:pt x="74172" y="99230"/>
                  </a:lnTo>
                  <a:lnTo>
                    <a:pt x="74749" y="98805"/>
                  </a:lnTo>
                  <a:lnTo>
                    <a:pt x="76187" y="98156"/>
                  </a:lnTo>
                  <a:lnTo>
                    <a:pt x="75956" y="97742"/>
                  </a:lnTo>
                  <a:lnTo>
                    <a:pt x="75763" y="97601"/>
                  </a:lnTo>
                  <a:lnTo>
                    <a:pt x="75455" y="97435"/>
                  </a:lnTo>
                  <a:lnTo>
                    <a:pt x="75301" y="97305"/>
                  </a:lnTo>
                  <a:lnTo>
                    <a:pt x="74736" y="96479"/>
                  </a:lnTo>
                  <a:lnTo>
                    <a:pt x="74505" y="96550"/>
                  </a:lnTo>
                  <a:lnTo>
                    <a:pt x="73658" y="96975"/>
                  </a:lnTo>
                  <a:lnTo>
                    <a:pt x="73376" y="97069"/>
                  </a:lnTo>
                  <a:lnTo>
                    <a:pt x="71155" y="94519"/>
                  </a:lnTo>
                  <a:lnTo>
                    <a:pt x="69704" y="94212"/>
                  </a:lnTo>
                  <a:lnTo>
                    <a:pt x="69358" y="93834"/>
                  </a:lnTo>
                  <a:lnTo>
                    <a:pt x="68729" y="92901"/>
                  </a:lnTo>
                  <a:lnTo>
                    <a:pt x="68395" y="92712"/>
                  </a:lnTo>
                  <a:lnTo>
                    <a:pt x="68215" y="92653"/>
                  </a:lnTo>
                  <a:lnTo>
                    <a:pt x="68061" y="92535"/>
                  </a:lnTo>
                  <a:lnTo>
                    <a:pt x="67971" y="92358"/>
                  </a:lnTo>
                  <a:lnTo>
                    <a:pt x="67894" y="92027"/>
                  </a:lnTo>
                  <a:lnTo>
                    <a:pt x="67830" y="91874"/>
                  </a:lnTo>
                  <a:lnTo>
                    <a:pt x="67727" y="91815"/>
                  </a:lnTo>
                  <a:lnTo>
                    <a:pt x="67599" y="91886"/>
                  </a:lnTo>
                  <a:lnTo>
                    <a:pt x="67432" y="92027"/>
                  </a:lnTo>
                  <a:lnTo>
                    <a:pt x="67355" y="91933"/>
                  </a:lnTo>
                  <a:lnTo>
                    <a:pt x="67304" y="91661"/>
                  </a:lnTo>
                  <a:lnTo>
                    <a:pt x="66662" y="91047"/>
                  </a:lnTo>
                  <a:lnTo>
                    <a:pt x="66379" y="90681"/>
                  </a:lnTo>
                  <a:lnTo>
                    <a:pt x="66277" y="90363"/>
                  </a:lnTo>
                  <a:lnTo>
                    <a:pt x="66148" y="90138"/>
                  </a:lnTo>
                  <a:lnTo>
                    <a:pt x="65571" y="89371"/>
                  </a:lnTo>
                  <a:lnTo>
                    <a:pt x="65134" y="88686"/>
                  </a:lnTo>
                  <a:lnTo>
                    <a:pt x="64929" y="88509"/>
                  </a:lnTo>
                  <a:lnTo>
                    <a:pt x="64646" y="88473"/>
                  </a:lnTo>
                  <a:lnTo>
                    <a:pt x="63376" y="88485"/>
                  </a:lnTo>
                  <a:lnTo>
                    <a:pt x="63106" y="88414"/>
                  </a:lnTo>
                  <a:lnTo>
                    <a:pt x="62913" y="88225"/>
                  </a:lnTo>
                  <a:lnTo>
                    <a:pt x="62747" y="88025"/>
                  </a:lnTo>
                  <a:lnTo>
                    <a:pt x="62541" y="87859"/>
                  </a:lnTo>
                  <a:lnTo>
                    <a:pt x="62079" y="87730"/>
                  </a:lnTo>
                  <a:lnTo>
                    <a:pt x="60680" y="87859"/>
                  </a:lnTo>
                  <a:lnTo>
                    <a:pt x="60295" y="87623"/>
                  </a:lnTo>
                  <a:lnTo>
                    <a:pt x="59922" y="86785"/>
                  </a:lnTo>
                  <a:lnTo>
                    <a:pt x="59576" y="86809"/>
                  </a:lnTo>
                  <a:lnTo>
                    <a:pt x="59589" y="86950"/>
                  </a:lnTo>
                  <a:lnTo>
                    <a:pt x="59640" y="87186"/>
                  </a:lnTo>
                  <a:lnTo>
                    <a:pt x="59563" y="87363"/>
                  </a:lnTo>
                  <a:lnTo>
                    <a:pt x="59191" y="87423"/>
                  </a:lnTo>
                  <a:lnTo>
                    <a:pt x="58985" y="87316"/>
                  </a:lnTo>
                  <a:lnTo>
                    <a:pt x="58600" y="86903"/>
                  </a:lnTo>
                  <a:lnTo>
                    <a:pt x="58369" y="86809"/>
                  </a:lnTo>
                  <a:lnTo>
                    <a:pt x="58100" y="86643"/>
                  </a:lnTo>
                  <a:lnTo>
                    <a:pt x="57894" y="86195"/>
                  </a:lnTo>
                  <a:lnTo>
                    <a:pt x="57779" y="85640"/>
                  </a:lnTo>
                  <a:lnTo>
                    <a:pt x="57804" y="85144"/>
                  </a:lnTo>
                  <a:lnTo>
                    <a:pt x="57958" y="84518"/>
                  </a:lnTo>
                  <a:lnTo>
                    <a:pt x="58189" y="83939"/>
                  </a:lnTo>
                  <a:lnTo>
                    <a:pt x="58151" y="83809"/>
                  </a:lnTo>
                  <a:lnTo>
                    <a:pt x="58074" y="83644"/>
                  </a:lnTo>
                  <a:lnTo>
                    <a:pt x="58061" y="83538"/>
                  </a:lnTo>
                  <a:lnTo>
                    <a:pt x="58241" y="83479"/>
                  </a:lnTo>
                  <a:lnTo>
                    <a:pt x="58369" y="83502"/>
                  </a:lnTo>
                  <a:lnTo>
                    <a:pt x="58485" y="83561"/>
                  </a:lnTo>
                  <a:lnTo>
                    <a:pt x="58600" y="83644"/>
                  </a:lnTo>
                  <a:lnTo>
                    <a:pt x="58690" y="83786"/>
                  </a:lnTo>
                  <a:lnTo>
                    <a:pt x="58870" y="83691"/>
                  </a:lnTo>
                  <a:lnTo>
                    <a:pt x="59448" y="83573"/>
                  </a:lnTo>
                  <a:lnTo>
                    <a:pt x="59576" y="83408"/>
                  </a:lnTo>
                  <a:lnTo>
                    <a:pt x="59473" y="83042"/>
                  </a:lnTo>
                  <a:lnTo>
                    <a:pt x="59216" y="82947"/>
                  </a:lnTo>
                  <a:lnTo>
                    <a:pt x="58921" y="83042"/>
                  </a:lnTo>
                  <a:lnTo>
                    <a:pt x="58690" y="83195"/>
                  </a:lnTo>
                  <a:lnTo>
                    <a:pt x="58472" y="83089"/>
                  </a:lnTo>
                  <a:lnTo>
                    <a:pt x="58035" y="82971"/>
                  </a:lnTo>
                  <a:lnTo>
                    <a:pt x="57804" y="82877"/>
                  </a:lnTo>
                  <a:lnTo>
                    <a:pt x="57804" y="82711"/>
                  </a:lnTo>
                  <a:lnTo>
                    <a:pt x="58690" y="82416"/>
                  </a:lnTo>
                  <a:lnTo>
                    <a:pt x="58780" y="82310"/>
                  </a:lnTo>
                  <a:lnTo>
                    <a:pt x="58973" y="82085"/>
                  </a:lnTo>
                  <a:lnTo>
                    <a:pt x="59525" y="81578"/>
                  </a:lnTo>
                  <a:lnTo>
                    <a:pt x="59756" y="81424"/>
                  </a:lnTo>
                  <a:lnTo>
                    <a:pt x="59987" y="81507"/>
                  </a:lnTo>
                  <a:lnTo>
                    <a:pt x="60154" y="81731"/>
                  </a:lnTo>
                  <a:lnTo>
                    <a:pt x="60218" y="82050"/>
                  </a:lnTo>
                  <a:lnTo>
                    <a:pt x="60885" y="82877"/>
                  </a:lnTo>
                  <a:lnTo>
                    <a:pt x="60590" y="83479"/>
                  </a:lnTo>
                  <a:lnTo>
                    <a:pt x="60474" y="83809"/>
                  </a:lnTo>
                  <a:lnTo>
                    <a:pt x="60500" y="84105"/>
                  </a:lnTo>
                  <a:lnTo>
                    <a:pt x="60693" y="84353"/>
                  </a:lnTo>
                  <a:lnTo>
                    <a:pt x="60898" y="84412"/>
                  </a:lnTo>
                  <a:lnTo>
                    <a:pt x="61103" y="84329"/>
                  </a:lnTo>
                  <a:lnTo>
                    <a:pt x="61245" y="84105"/>
                  </a:lnTo>
                  <a:lnTo>
                    <a:pt x="61270" y="83491"/>
                  </a:lnTo>
                  <a:lnTo>
                    <a:pt x="60744" y="81283"/>
                  </a:lnTo>
                  <a:lnTo>
                    <a:pt x="60706" y="79854"/>
                  </a:lnTo>
                  <a:lnTo>
                    <a:pt x="60834" y="79193"/>
                  </a:lnTo>
                  <a:lnTo>
                    <a:pt x="61489" y="77917"/>
                  </a:lnTo>
                  <a:lnTo>
                    <a:pt x="61399" y="77410"/>
                  </a:lnTo>
                  <a:lnTo>
                    <a:pt x="61078" y="76985"/>
                  </a:lnTo>
                  <a:lnTo>
                    <a:pt x="60616" y="76784"/>
                  </a:lnTo>
                  <a:lnTo>
                    <a:pt x="60436" y="76808"/>
                  </a:lnTo>
                  <a:lnTo>
                    <a:pt x="60308" y="76701"/>
                  </a:lnTo>
                  <a:lnTo>
                    <a:pt x="60231" y="76477"/>
                  </a:lnTo>
                  <a:lnTo>
                    <a:pt x="60205" y="75946"/>
                  </a:lnTo>
                  <a:lnTo>
                    <a:pt x="60115" y="75627"/>
                  </a:lnTo>
                  <a:lnTo>
                    <a:pt x="60102" y="75414"/>
                  </a:lnTo>
                  <a:lnTo>
                    <a:pt x="60141" y="75225"/>
                  </a:lnTo>
                  <a:lnTo>
                    <a:pt x="60308" y="74883"/>
                  </a:lnTo>
                  <a:lnTo>
                    <a:pt x="60346" y="74718"/>
                  </a:lnTo>
                  <a:lnTo>
                    <a:pt x="60487" y="74529"/>
                  </a:lnTo>
                  <a:lnTo>
                    <a:pt x="61001" y="74222"/>
                  </a:lnTo>
                  <a:lnTo>
                    <a:pt x="61245" y="73714"/>
                  </a:lnTo>
                  <a:lnTo>
                    <a:pt x="61501" y="73442"/>
                  </a:lnTo>
                  <a:lnTo>
                    <a:pt x="61822" y="73218"/>
                  </a:lnTo>
                  <a:lnTo>
                    <a:pt x="62079" y="73124"/>
                  </a:lnTo>
                  <a:lnTo>
                    <a:pt x="62913" y="73124"/>
                  </a:lnTo>
                  <a:lnTo>
                    <a:pt x="63247" y="73029"/>
                  </a:lnTo>
                  <a:lnTo>
                    <a:pt x="63940" y="72521"/>
                  </a:lnTo>
                  <a:lnTo>
                    <a:pt x="64236" y="72368"/>
                  </a:lnTo>
                  <a:lnTo>
                    <a:pt x="65109" y="72191"/>
                  </a:lnTo>
                  <a:lnTo>
                    <a:pt x="65365" y="72073"/>
                  </a:lnTo>
                  <a:lnTo>
                    <a:pt x="65596" y="71884"/>
                  </a:lnTo>
                  <a:lnTo>
                    <a:pt x="65635" y="71671"/>
                  </a:lnTo>
                  <a:lnTo>
                    <a:pt x="65353" y="71447"/>
                  </a:lnTo>
                  <a:lnTo>
                    <a:pt x="67098" y="71282"/>
                  </a:lnTo>
                  <a:lnTo>
                    <a:pt x="67265" y="71069"/>
                  </a:lnTo>
                  <a:lnTo>
                    <a:pt x="67432" y="70030"/>
                  </a:lnTo>
                  <a:lnTo>
                    <a:pt x="67676" y="69605"/>
                  </a:lnTo>
                  <a:lnTo>
                    <a:pt x="67804" y="69546"/>
                  </a:lnTo>
                  <a:lnTo>
                    <a:pt x="68138" y="69522"/>
                  </a:lnTo>
                  <a:lnTo>
                    <a:pt x="68331" y="69463"/>
                  </a:lnTo>
                  <a:lnTo>
                    <a:pt x="68459" y="69310"/>
                  </a:lnTo>
                  <a:lnTo>
                    <a:pt x="68767" y="68790"/>
                  </a:lnTo>
                  <a:lnTo>
                    <a:pt x="68896" y="68696"/>
                  </a:lnTo>
                  <a:lnTo>
                    <a:pt x="69062" y="68649"/>
                  </a:lnTo>
                  <a:lnTo>
                    <a:pt x="69242" y="68554"/>
                  </a:lnTo>
                  <a:lnTo>
                    <a:pt x="69409" y="68436"/>
                  </a:lnTo>
                  <a:lnTo>
                    <a:pt x="69460" y="68306"/>
                  </a:lnTo>
                  <a:lnTo>
                    <a:pt x="69486" y="67987"/>
                  </a:lnTo>
                  <a:lnTo>
                    <a:pt x="69576" y="67881"/>
                  </a:lnTo>
                  <a:lnTo>
                    <a:pt x="72053" y="68271"/>
                  </a:lnTo>
                  <a:lnTo>
                    <a:pt x="72130" y="68377"/>
                  </a:lnTo>
                  <a:lnTo>
                    <a:pt x="72195" y="68471"/>
                  </a:lnTo>
                  <a:lnTo>
                    <a:pt x="72349" y="68530"/>
                  </a:lnTo>
                  <a:lnTo>
                    <a:pt x="72516" y="68483"/>
                  </a:lnTo>
                  <a:lnTo>
                    <a:pt x="72862" y="68306"/>
                  </a:lnTo>
                  <a:lnTo>
                    <a:pt x="73055" y="68235"/>
                  </a:lnTo>
                  <a:lnTo>
                    <a:pt x="73260" y="68223"/>
                  </a:lnTo>
                  <a:lnTo>
                    <a:pt x="73658" y="68259"/>
                  </a:lnTo>
                  <a:lnTo>
                    <a:pt x="73838" y="68235"/>
                  </a:lnTo>
                  <a:lnTo>
                    <a:pt x="73940" y="68105"/>
                  </a:lnTo>
                  <a:lnTo>
                    <a:pt x="74056" y="67716"/>
                  </a:lnTo>
                  <a:lnTo>
                    <a:pt x="74159" y="67539"/>
                  </a:lnTo>
                  <a:lnTo>
                    <a:pt x="74518" y="67397"/>
                  </a:lnTo>
                  <a:lnTo>
                    <a:pt x="75096" y="68141"/>
                  </a:lnTo>
                  <a:lnTo>
                    <a:pt x="75481" y="68235"/>
                  </a:lnTo>
                  <a:lnTo>
                    <a:pt x="76020" y="67468"/>
                  </a:lnTo>
                  <a:lnTo>
                    <a:pt x="76200" y="67291"/>
                  </a:lnTo>
                  <a:lnTo>
                    <a:pt x="76906" y="66807"/>
                  </a:lnTo>
                  <a:lnTo>
                    <a:pt x="77150" y="66736"/>
                  </a:lnTo>
                  <a:lnTo>
                    <a:pt x="77830" y="66665"/>
                  </a:lnTo>
                  <a:lnTo>
                    <a:pt x="77946" y="66582"/>
                  </a:lnTo>
                  <a:lnTo>
                    <a:pt x="78035" y="66500"/>
                  </a:lnTo>
                  <a:lnTo>
                    <a:pt x="78177" y="66393"/>
                  </a:lnTo>
                  <a:lnTo>
                    <a:pt x="79024" y="66074"/>
                  </a:lnTo>
                  <a:lnTo>
                    <a:pt x="79422" y="65850"/>
                  </a:lnTo>
                  <a:lnTo>
                    <a:pt x="79589" y="65531"/>
                  </a:lnTo>
                  <a:lnTo>
                    <a:pt x="80410" y="65106"/>
                  </a:lnTo>
                  <a:lnTo>
                    <a:pt x="80577" y="64906"/>
                  </a:lnTo>
                  <a:lnTo>
                    <a:pt x="80680" y="64846"/>
                  </a:lnTo>
                  <a:lnTo>
                    <a:pt x="80821" y="64882"/>
                  </a:lnTo>
                  <a:lnTo>
                    <a:pt x="81116" y="65012"/>
                  </a:lnTo>
                  <a:lnTo>
                    <a:pt x="81270" y="65012"/>
                  </a:lnTo>
                  <a:lnTo>
                    <a:pt x="81527" y="64811"/>
                  </a:lnTo>
                  <a:lnTo>
                    <a:pt x="81887" y="64386"/>
                  </a:lnTo>
                  <a:lnTo>
                    <a:pt x="82143" y="63973"/>
                  </a:lnTo>
                  <a:lnTo>
                    <a:pt x="82105" y="63784"/>
                  </a:lnTo>
                  <a:lnTo>
                    <a:pt x="81861" y="63607"/>
                  </a:lnTo>
                  <a:lnTo>
                    <a:pt x="81604" y="63193"/>
                  </a:lnTo>
                  <a:lnTo>
                    <a:pt x="81437" y="62686"/>
                  </a:lnTo>
                  <a:lnTo>
                    <a:pt x="81527" y="62237"/>
                  </a:lnTo>
                  <a:lnTo>
                    <a:pt x="81784" y="62048"/>
                  </a:lnTo>
                  <a:lnTo>
                    <a:pt x="82695" y="61682"/>
                  </a:lnTo>
                  <a:lnTo>
                    <a:pt x="83401" y="61576"/>
                  </a:lnTo>
                  <a:lnTo>
                    <a:pt x="84326" y="61304"/>
                  </a:lnTo>
                  <a:lnTo>
                    <a:pt x="86059" y="60501"/>
                  </a:lnTo>
                  <a:lnTo>
                    <a:pt x="86290" y="60312"/>
                  </a:lnTo>
                  <a:lnTo>
                    <a:pt x="86431" y="59994"/>
                  </a:lnTo>
                  <a:lnTo>
                    <a:pt x="87432" y="58990"/>
                  </a:lnTo>
                  <a:lnTo>
                    <a:pt x="88177" y="58671"/>
                  </a:lnTo>
                  <a:lnTo>
                    <a:pt x="89730" y="58305"/>
                  </a:lnTo>
                  <a:lnTo>
                    <a:pt x="90372" y="57762"/>
                  </a:lnTo>
                  <a:lnTo>
                    <a:pt x="91065" y="56640"/>
                  </a:lnTo>
                  <a:lnTo>
                    <a:pt x="91347" y="56310"/>
                  </a:lnTo>
                  <a:lnTo>
                    <a:pt x="91399" y="56121"/>
                  </a:lnTo>
                  <a:lnTo>
                    <a:pt x="91424" y="55554"/>
                  </a:lnTo>
                  <a:lnTo>
                    <a:pt x="91476" y="55436"/>
                  </a:lnTo>
                  <a:lnTo>
                    <a:pt x="91643" y="55353"/>
                  </a:lnTo>
                  <a:lnTo>
                    <a:pt x="91707" y="55153"/>
                  </a:lnTo>
                  <a:lnTo>
                    <a:pt x="91745" y="54905"/>
                  </a:lnTo>
                  <a:lnTo>
                    <a:pt x="91784" y="54680"/>
                  </a:lnTo>
                  <a:lnTo>
                    <a:pt x="91861" y="54550"/>
                  </a:lnTo>
                  <a:lnTo>
                    <a:pt x="92092" y="54338"/>
                  </a:lnTo>
                  <a:lnTo>
                    <a:pt x="92169" y="54208"/>
                  </a:lnTo>
                  <a:lnTo>
                    <a:pt x="92156" y="54090"/>
                  </a:lnTo>
                  <a:lnTo>
                    <a:pt x="92041" y="53995"/>
                  </a:lnTo>
                  <a:lnTo>
                    <a:pt x="92041" y="53901"/>
                  </a:lnTo>
                  <a:lnTo>
                    <a:pt x="92233" y="53488"/>
                  </a:lnTo>
                  <a:lnTo>
                    <a:pt x="92336" y="53346"/>
                  </a:lnTo>
                  <a:lnTo>
                    <a:pt x="92682" y="53240"/>
                  </a:lnTo>
                  <a:lnTo>
                    <a:pt x="92888" y="53133"/>
                  </a:lnTo>
                  <a:lnTo>
                    <a:pt x="93068" y="53098"/>
                  </a:lnTo>
                  <a:lnTo>
                    <a:pt x="93260" y="53216"/>
                  </a:lnTo>
                  <a:lnTo>
                    <a:pt x="93530" y="53523"/>
                  </a:lnTo>
                  <a:lnTo>
                    <a:pt x="93697" y="53688"/>
                  </a:lnTo>
                  <a:lnTo>
                    <a:pt x="93851" y="53747"/>
                  </a:lnTo>
                  <a:lnTo>
                    <a:pt x="94094" y="53499"/>
                  </a:lnTo>
                  <a:lnTo>
                    <a:pt x="94441" y="52567"/>
                  </a:lnTo>
                  <a:lnTo>
                    <a:pt x="94685" y="52354"/>
                  </a:lnTo>
                  <a:lnTo>
                    <a:pt x="94993" y="52283"/>
                  </a:lnTo>
                  <a:lnTo>
                    <a:pt x="97137" y="51185"/>
                  </a:lnTo>
                  <a:lnTo>
                    <a:pt x="97573" y="51103"/>
                  </a:lnTo>
                  <a:lnTo>
                    <a:pt x="98010" y="51103"/>
                  </a:lnTo>
                  <a:lnTo>
                    <a:pt x="98202" y="51032"/>
                  </a:lnTo>
                  <a:lnTo>
                    <a:pt x="98395" y="50878"/>
                  </a:lnTo>
                  <a:lnTo>
                    <a:pt x="98639" y="50548"/>
                  </a:lnTo>
                  <a:lnTo>
                    <a:pt x="98754" y="50465"/>
                  </a:lnTo>
                  <a:lnTo>
                    <a:pt x="98985" y="50347"/>
                  </a:lnTo>
                  <a:lnTo>
                    <a:pt x="99768" y="50111"/>
                  </a:lnTo>
                  <a:lnTo>
                    <a:pt x="100564" y="50028"/>
                  </a:lnTo>
                  <a:lnTo>
                    <a:pt x="101052" y="50040"/>
                  </a:lnTo>
                  <a:lnTo>
                    <a:pt x="101347" y="50004"/>
                  </a:lnTo>
                  <a:lnTo>
                    <a:pt x="101578" y="49827"/>
                  </a:lnTo>
                  <a:lnTo>
                    <a:pt x="101810" y="49402"/>
                  </a:lnTo>
                  <a:lnTo>
                    <a:pt x="102156" y="48517"/>
                  </a:lnTo>
                  <a:lnTo>
                    <a:pt x="102259" y="48056"/>
                  </a:lnTo>
                  <a:lnTo>
                    <a:pt x="102297" y="47607"/>
                  </a:lnTo>
                  <a:lnTo>
                    <a:pt x="102220" y="47466"/>
                  </a:lnTo>
                  <a:lnTo>
                    <a:pt x="101887" y="47076"/>
                  </a:lnTo>
                  <a:lnTo>
                    <a:pt x="101810" y="46852"/>
                  </a:lnTo>
                  <a:lnTo>
                    <a:pt x="101668" y="45813"/>
                  </a:lnTo>
                  <a:lnTo>
                    <a:pt x="101643" y="45081"/>
                  </a:lnTo>
                  <a:lnTo>
                    <a:pt x="101694" y="44726"/>
                  </a:lnTo>
                  <a:lnTo>
                    <a:pt x="101810" y="44431"/>
                  </a:lnTo>
                  <a:lnTo>
                    <a:pt x="101489" y="43581"/>
                  </a:lnTo>
                  <a:lnTo>
                    <a:pt x="101643" y="42554"/>
                  </a:lnTo>
                  <a:lnTo>
                    <a:pt x="102374" y="39696"/>
                  </a:lnTo>
                  <a:lnTo>
                    <a:pt x="102593" y="39189"/>
                  </a:lnTo>
                  <a:lnTo>
                    <a:pt x="102875" y="38964"/>
                  </a:lnTo>
                  <a:lnTo>
                    <a:pt x="102888" y="38846"/>
                  </a:lnTo>
                  <a:lnTo>
                    <a:pt x="103042" y="38339"/>
                  </a:lnTo>
                  <a:lnTo>
                    <a:pt x="103068" y="38268"/>
                  </a:lnTo>
                  <a:lnTo>
                    <a:pt x="103145" y="37973"/>
                  </a:lnTo>
                  <a:lnTo>
                    <a:pt x="103247" y="37878"/>
                  </a:lnTo>
                  <a:lnTo>
                    <a:pt x="103247" y="37807"/>
                  </a:lnTo>
                  <a:lnTo>
                    <a:pt x="103068" y="37571"/>
                  </a:lnTo>
                  <a:lnTo>
                    <a:pt x="102965" y="37536"/>
                  </a:lnTo>
                  <a:lnTo>
                    <a:pt x="102682" y="37583"/>
                  </a:lnTo>
                  <a:lnTo>
                    <a:pt x="102567" y="37571"/>
                  </a:lnTo>
                  <a:lnTo>
                    <a:pt x="102374" y="37193"/>
                  </a:lnTo>
                  <a:lnTo>
                    <a:pt x="102297" y="37099"/>
                  </a:lnTo>
                  <a:lnTo>
                    <a:pt x="101797" y="36674"/>
                  </a:lnTo>
                  <a:lnTo>
                    <a:pt x="101617" y="36615"/>
                  </a:lnTo>
                  <a:lnTo>
                    <a:pt x="101322" y="36485"/>
                  </a:lnTo>
                  <a:lnTo>
                    <a:pt x="101039" y="36154"/>
                  </a:lnTo>
                  <a:lnTo>
                    <a:pt x="100783" y="35753"/>
                  </a:lnTo>
                  <a:lnTo>
                    <a:pt x="100641" y="35363"/>
                  </a:lnTo>
                  <a:lnTo>
                    <a:pt x="100551" y="34914"/>
                  </a:lnTo>
                  <a:lnTo>
                    <a:pt x="100539" y="34383"/>
                  </a:lnTo>
                  <a:lnTo>
                    <a:pt x="100564" y="33887"/>
                  </a:lnTo>
                  <a:lnTo>
                    <a:pt x="100911" y="33143"/>
                  </a:lnTo>
                  <a:lnTo>
                    <a:pt x="101103" y="32081"/>
                  </a:lnTo>
                  <a:lnTo>
                    <a:pt x="101270" y="31620"/>
                  </a:lnTo>
                  <a:lnTo>
                    <a:pt x="101424" y="31419"/>
                  </a:lnTo>
                  <a:lnTo>
                    <a:pt x="101848" y="31077"/>
                  </a:lnTo>
                  <a:lnTo>
                    <a:pt x="102041" y="30829"/>
                  </a:lnTo>
                  <a:lnTo>
                    <a:pt x="102195" y="30463"/>
                  </a:lnTo>
                  <a:lnTo>
                    <a:pt x="102451" y="29672"/>
                  </a:lnTo>
                  <a:lnTo>
                    <a:pt x="102631" y="29329"/>
                  </a:lnTo>
                  <a:lnTo>
                    <a:pt x="103119" y="28999"/>
                  </a:lnTo>
                  <a:lnTo>
                    <a:pt x="104236" y="28798"/>
                  </a:lnTo>
                  <a:lnTo>
                    <a:pt x="104621" y="28290"/>
                  </a:lnTo>
                  <a:lnTo>
                    <a:pt x="104724" y="27535"/>
                  </a:lnTo>
                  <a:lnTo>
                    <a:pt x="104698" y="26767"/>
                  </a:lnTo>
                  <a:lnTo>
                    <a:pt x="104839" y="26177"/>
                  </a:lnTo>
                  <a:lnTo>
                    <a:pt x="105391" y="25941"/>
                  </a:lnTo>
                  <a:lnTo>
                    <a:pt x="106020" y="25964"/>
                  </a:lnTo>
                  <a:lnTo>
                    <a:pt x="106213" y="25823"/>
                  </a:lnTo>
                  <a:lnTo>
                    <a:pt x="106302" y="25386"/>
                  </a:lnTo>
                  <a:lnTo>
                    <a:pt x="106341" y="25291"/>
                  </a:lnTo>
                  <a:lnTo>
                    <a:pt x="106418" y="25008"/>
                  </a:lnTo>
                  <a:lnTo>
                    <a:pt x="106482" y="24795"/>
                  </a:lnTo>
                  <a:lnTo>
                    <a:pt x="106418" y="24831"/>
                  </a:lnTo>
                  <a:lnTo>
                    <a:pt x="106611" y="24524"/>
                  </a:lnTo>
                  <a:lnTo>
                    <a:pt x="106752" y="24417"/>
                  </a:lnTo>
                  <a:lnTo>
                    <a:pt x="106944" y="24358"/>
                  </a:lnTo>
                  <a:lnTo>
                    <a:pt x="106777" y="24110"/>
                  </a:lnTo>
                  <a:lnTo>
                    <a:pt x="106688" y="23992"/>
                  </a:lnTo>
                  <a:lnTo>
                    <a:pt x="106546" y="23886"/>
                  </a:lnTo>
                  <a:lnTo>
                    <a:pt x="107137" y="23496"/>
                  </a:lnTo>
                  <a:lnTo>
                    <a:pt x="107265" y="23485"/>
                  </a:lnTo>
                  <a:lnTo>
                    <a:pt x="107445" y="23567"/>
                  </a:lnTo>
                  <a:lnTo>
                    <a:pt x="107637" y="23461"/>
                  </a:lnTo>
                  <a:lnTo>
                    <a:pt x="107766" y="23249"/>
                  </a:lnTo>
                  <a:lnTo>
                    <a:pt x="107920" y="22481"/>
                  </a:lnTo>
                  <a:lnTo>
                    <a:pt x="108151" y="22398"/>
                  </a:lnTo>
                  <a:lnTo>
                    <a:pt x="108395" y="22363"/>
                  </a:lnTo>
                  <a:lnTo>
                    <a:pt x="108600" y="21973"/>
                  </a:lnTo>
                  <a:lnTo>
                    <a:pt x="108472" y="21820"/>
                  </a:lnTo>
                  <a:lnTo>
                    <a:pt x="108844" y="21690"/>
                  </a:lnTo>
                  <a:lnTo>
                    <a:pt x="109691" y="21997"/>
                  </a:lnTo>
                  <a:lnTo>
                    <a:pt x="110012" y="21973"/>
                  </a:lnTo>
                  <a:lnTo>
                    <a:pt x="110038" y="21879"/>
                  </a:lnTo>
                  <a:lnTo>
                    <a:pt x="110000" y="21714"/>
                  </a:lnTo>
                  <a:lnTo>
                    <a:pt x="109935" y="21560"/>
                  </a:lnTo>
                  <a:lnTo>
                    <a:pt x="109884" y="21525"/>
                  </a:lnTo>
                  <a:lnTo>
                    <a:pt x="110141" y="21206"/>
                  </a:lnTo>
                  <a:lnTo>
                    <a:pt x="110346" y="21088"/>
                  </a:lnTo>
                  <a:lnTo>
                    <a:pt x="110513" y="21159"/>
                  </a:lnTo>
                  <a:lnTo>
                    <a:pt x="110603" y="21159"/>
                  </a:lnTo>
                  <a:lnTo>
                    <a:pt x="110731" y="19836"/>
                  </a:lnTo>
                  <a:lnTo>
                    <a:pt x="110911" y="19447"/>
                  </a:lnTo>
                  <a:lnTo>
                    <a:pt x="111514" y="19163"/>
                  </a:lnTo>
                  <a:lnTo>
                    <a:pt x="112695" y="18171"/>
                  </a:lnTo>
                  <a:lnTo>
                    <a:pt x="112670" y="19045"/>
                  </a:lnTo>
                  <a:lnTo>
                    <a:pt x="113029" y="18868"/>
                  </a:lnTo>
                  <a:lnTo>
                    <a:pt x="113979" y="17723"/>
                  </a:lnTo>
                  <a:lnTo>
                    <a:pt x="114094" y="17758"/>
                  </a:lnTo>
                  <a:lnTo>
                    <a:pt x="114249" y="17841"/>
                  </a:lnTo>
                  <a:lnTo>
                    <a:pt x="114390" y="17888"/>
                  </a:lnTo>
                  <a:lnTo>
                    <a:pt x="114492" y="17723"/>
                  </a:lnTo>
                  <a:lnTo>
                    <a:pt x="114492" y="17463"/>
                  </a:lnTo>
                  <a:lnTo>
                    <a:pt x="114351" y="17392"/>
                  </a:lnTo>
                  <a:lnTo>
                    <a:pt x="114197" y="17380"/>
                  </a:lnTo>
                  <a:lnTo>
                    <a:pt x="114107" y="17227"/>
                  </a:lnTo>
                  <a:lnTo>
                    <a:pt x="114107" y="17061"/>
                  </a:lnTo>
                  <a:lnTo>
                    <a:pt x="114261" y="16955"/>
                  </a:lnTo>
                  <a:lnTo>
                    <a:pt x="114377" y="16754"/>
                  </a:lnTo>
                  <a:lnTo>
                    <a:pt x="114492" y="16388"/>
                  </a:lnTo>
                  <a:lnTo>
                    <a:pt x="114505" y="16188"/>
                  </a:lnTo>
                  <a:lnTo>
                    <a:pt x="114492" y="15975"/>
                  </a:lnTo>
                  <a:lnTo>
                    <a:pt x="115057" y="16388"/>
                  </a:lnTo>
                  <a:lnTo>
                    <a:pt x="115263" y="16436"/>
                  </a:lnTo>
                  <a:lnTo>
                    <a:pt x="115455" y="16353"/>
                  </a:lnTo>
                  <a:lnTo>
                    <a:pt x="115763" y="16034"/>
                  </a:lnTo>
                  <a:lnTo>
                    <a:pt x="116033" y="15975"/>
                  </a:lnTo>
                  <a:lnTo>
                    <a:pt x="116277" y="15999"/>
                  </a:lnTo>
                  <a:lnTo>
                    <a:pt x="116598" y="16211"/>
                  </a:lnTo>
                  <a:lnTo>
                    <a:pt x="116803" y="16294"/>
                  </a:lnTo>
                  <a:lnTo>
                    <a:pt x="117573" y="16270"/>
                  </a:lnTo>
                  <a:lnTo>
                    <a:pt x="117779" y="16365"/>
                  </a:lnTo>
                  <a:lnTo>
                    <a:pt x="118023" y="16589"/>
                  </a:lnTo>
                  <a:lnTo>
                    <a:pt x="118074" y="16743"/>
                  </a:lnTo>
                  <a:lnTo>
                    <a:pt x="118100" y="16991"/>
                  </a:lnTo>
                  <a:lnTo>
                    <a:pt x="118087" y="17439"/>
                  </a:lnTo>
                  <a:lnTo>
                    <a:pt x="118741" y="17333"/>
                  </a:lnTo>
                  <a:lnTo>
                    <a:pt x="119152" y="17203"/>
                  </a:lnTo>
                  <a:lnTo>
                    <a:pt x="119589" y="17002"/>
                  </a:lnTo>
                  <a:lnTo>
                    <a:pt x="119910" y="16754"/>
                  </a:lnTo>
                  <a:lnTo>
                    <a:pt x="120000" y="16660"/>
                  </a:lnTo>
                  <a:lnTo>
                    <a:pt x="119460" y="16282"/>
                  </a:lnTo>
                  <a:close/>
                  <a:moveTo>
                    <a:pt x="9358" y="101686"/>
                  </a:moveTo>
                  <a:lnTo>
                    <a:pt x="9525" y="101887"/>
                  </a:lnTo>
                  <a:lnTo>
                    <a:pt x="9935" y="101580"/>
                  </a:lnTo>
                  <a:lnTo>
                    <a:pt x="10295" y="101840"/>
                  </a:lnTo>
                  <a:lnTo>
                    <a:pt x="10680" y="101981"/>
                  </a:lnTo>
                  <a:lnTo>
                    <a:pt x="11463" y="102194"/>
                  </a:lnTo>
                  <a:lnTo>
                    <a:pt x="11412" y="101958"/>
                  </a:lnTo>
                  <a:lnTo>
                    <a:pt x="11091" y="101450"/>
                  </a:lnTo>
                  <a:lnTo>
                    <a:pt x="10975" y="101273"/>
                  </a:lnTo>
                  <a:lnTo>
                    <a:pt x="10757" y="101143"/>
                  </a:lnTo>
                  <a:lnTo>
                    <a:pt x="10449" y="101060"/>
                  </a:lnTo>
                  <a:lnTo>
                    <a:pt x="10359" y="100848"/>
                  </a:lnTo>
                  <a:lnTo>
                    <a:pt x="10128" y="100907"/>
                  </a:lnTo>
                  <a:lnTo>
                    <a:pt x="9435" y="101332"/>
                  </a:lnTo>
                  <a:lnTo>
                    <a:pt x="9358" y="101686"/>
                  </a:lnTo>
                  <a:close/>
                  <a:moveTo>
                    <a:pt x="10205" y="79984"/>
                  </a:moveTo>
                  <a:lnTo>
                    <a:pt x="10680" y="79866"/>
                  </a:lnTo>
                  <a:lnTo>
                    <a:pt x="11181" y="79570"/>
                  </a:lnTo>
                  <a:lnTo>
                    <a:pt x="11617" y="79145"/>
                  </a:lnTo>
                  <a:lnTo>
                    <a:pt x="11861" y="78602"/>
                  </a:lnTo>
                  <a:lnTo>
                    <a:pt x="11784" y="78224"/>
                  </a:lnTo>
                  <a:lnTo>
                    <a:pt x="11848" y="77976"/>
                  </a:lnTo>
                  <a:lnTo>
                    <a:pt x="12130" y="77551"/>
                  </a:lnTo>
                  <a:lnTo>
                    <a:pt x="11732" y="77386"/>
                  </a:lnTo>
                  <a:lnTo>
                    <a:pt x="11463" y="77481"/>
                  </a:lnTo>
                  <a:lnTo>
                    <a:pt x="11091" y="78000"/>
                  </a:lnTo>
                  <a:lnTo>
                    <a:pt x="10410" y="78685"/>
                  </a:lnTo>
                  <a:lnTo>
                    <a:pt x="10308" y="78921"/>
                  </a:lnTo>
                  <a:lnTo>
                    <a:pt x="10680" y="78827"/>
                  </a:lnTo>
                  <a:lnTo>
                    <a:pt x="10603" y="79193"/>
                  </a:lnTo>
                  <a:lnTo>
                    <a:pt x="10205" y="79984"/>
                  </a:lnTo>
                  <a:close/>
                  <a:moveTo>
                    <a:pt x="19422" y="118039"/>
                  </a:moveTo>
                  <a:lnTo>
                    <a:pt x="18844" y="118252"/>
                  </a:lnTo>
                  <a:lnTo>
                    <a:pt x="18741" y="118276"/>
                  </a:lnTo>
                  <a:lnTo>
                    <a:pt x="18652" y="118311"/>
                  </a:lnTo>
                  <a:lnTo>
                    <a:pt x="18626" y="118382"/>
                  </a:lnTo>
                  <a:lnTo>
                    <a:pt x="18587" y="118405"/>
                  </a:lnTo>
                  <a:lnTo>
                    <a:pt x="18485" y="118405"/>
                  </a:lnTo>
                  <a:lnTo>
                    <a:pt x="18446" y="118594"/>
                  </a:lnTo>
                  <a:lnTo>
                    <a:pt x="18395" y="118748"/>
                  </a:lnTo>
                  <a:lnTo>
                    <a:pt x="18202" y="118677"/>
                  </a:lnTo>
                  <a:lnTo>
                    <a:pt x="17946" y="118783"/>
                  </a:lnTo>
                  <a:lnTo>
                    <a:pt x="17394" y="119386"/>
                  </a:lnTo>
                  <a:lnTo>
                    <a:pt x="17483" y="119563"/>
                  </a:lnTo>
                  <a:lnTo>
                    <a:pt x="17881" y="119468"/>
                  </a:lnTo>
                  <a:lnTo>
                    <a:pt x="18151" y="119315"/>
                  </a:lnTo>
                  <a:lnTo>
                    <a:pt x="18292" y="119173"/>
                  </a:lnTo>
                  <a:lnTo>
                    <a:pt x="18793" y="118890"/>
                  </a:lnTo>
                  <a:lnTo>
                    <a:pt x="19101" y="118583"/>
                  </a:lnTo>
                  <a:lnTo>
                    <a:pt x="19589" y="117992"/>
                  </a:lnTo>
                  <a:lnTo>
                    <a:pt x="19422" y="118039"/>
                  </a:lnTo>
                  <a:close/>
                  <a:moveTo>
                    <a:pt x="16790" y="116894"/>
                  </a:moveTo>
                  <a:lnTo>
                    <a:pt x="16713" y="116906"/>
                  </a:lnTo>
                  <a:lnTo>
                    <a:pt x="16354" y="117012"/>
                  </a:lnTo>
                  <a:lnTo>
                    <a:pt x="15994" y="117260"/>
                  </a:lnTo>
                  <a:lnTo>
                    <a:pt x="15905" y="117331"/>
                  </a:lnTo>
                  <a:lnTo>
                    <a:pt x="15930" y="117449"/>
                  </a:lnTo>
                  <a:lnTo>
                    <a:pt x="16020" y="117626"/>
                  </a:lnTo>
                  <a:lnTo>
                    <a:pt x="16174" y="117603"/>
                  </a:lnTo>
                  <a:lnTo>
                    <a:pt x="16469" y="117366"/>
                  </a:lnTo>
                  <a:lnTo>
                    <a:pt x="16726" y="117130"/>
                  </a:lnTo>
                  <a:lnTo>
                    <a:pt x="16829" y="117107"/>
                  </a:lnTo>
                  <a:lnTo>
                    <a:pt x="16867" y="117071"/>
                  </a:lnTo>
                  <a:lnTo>
                    <a:pt x="16842" y="116977"/>
                  </a:lnTo>
                  <a:lnTo>
                    <a:pt x="16790" y="116894"/>
                  </a:lnTo>
                  <a:close/>
                  <a:moveTo>
                    <a:pt x="13825" y="116516"/>
                  </a:moveTo>
                  <a:lnTo>
                    <a:pt x="13774" y="116658"/>
                  </a:lnTo>
                  <a:lnTo>
                    <a:pt x="13812" y="116764"/>
                  </a:lnTo>
                  <a:lnTo>
                    <a:pt x="13799" y="116811"/>
                  </a:lnTo>
                  <a:lnTo>
                    <a:pt x="13786" y="116906"/>
                  </a:lnTo>
                  <a:lnTo>
                    <a:pt x="13735" y="116918"/>
                  </a:lnTo>
                  <a:lnTo>
                    <a:pt x="13607" y="116859"/>
                  </a:lnTo>
                  <a:lnTo>
                    <a:pt x="13478" y="116823"/>
                  </a:lnTo>
                  <a:lnTo>
                    <a:pt x="13376" y="116894"/>
                  </a:lnTo>
                  <a:lnTo>
                    <a:pt x="13299" y="116977"/>
                  </a:lnTo>
                  <a:lnTo>
                    <a:pt x="13209" y="117024"/>
                  </a:lnTo>
                  <a:lnTo>
                    <a:pt x="13209" y="117118"/>
                  </a:lnTo>
                  <a:lnTo>
                    <a:pt x="13350" y="117177"/>
                  </a:lnTo>
                  <a:lnTo>
                    <a:pt x="13555" y="117177"/>
                  </a:lnTo>
                  <a:lnTo>
                    <a:pt x="13735" y="117118"/>
                  </a:lnTo>
                  <a:lnTo>
                    <a:pt x="13940" y="116918"/>
                  </a:lnTo>
                  <a:lnTo>
                    <a:pt x="13992" y="116918"/>
                  </a:lnTo>
                  <a:lnTo>
                    <a:pt x="14030" y="116941"/>
                  </a:lnTo>
                  <a:lnTo>
                    <a:pt x="14082" y="116776"/>
                  </a:lnTo>
                  <a:lnTo>
                    <a:pt x="14017" y="116564"/>
                  </a:lnTo>
                  <a:lnTo>
                    <a:pt x="13825" y="116516"/>
                  </a:lnTo>
                  <a:close/>
                  <a:moveTo>
                    <a:pt x="7406" y="79429"/>
                  </a:moveTo>
                  <a:lnTo>
                    <a:pt x="7381" y="79511"/>
                  </a:lnTo>
                  <a:lnTo>
                    <a:pt x="7368" y="79665"/>
                  </a:lnTo>
                  <a:lnTo>
                    <a:pt x="7381" y="79830"/>
                  </a:lnTo>
                  <a:lnTo>
                    <a:pt x="7432" y="79984"/>
                  </a:lnTo>
                  <a:lnTo>
                    <a:pt x="7599" y="79984"/>
                  </a:lnTo>
                  <a:lnTo>
                    <a:pt x="7727" y="79830"/>
                  </a:lnTo>
                  <a:lnTo>
                    <a:pt x="7817" y="79606"/>
                  </a:lnTo>
                  <a:lnTo>
                    <a:pt x="7856" y="79382"/>
                  </a:lnTo>
                  <a:lnTo>
                    <a:pt x="7740" y="79275"/>
                  </a:lnTo>
                  <a:lnTo>
                    <a:pt x="7522" y="79358"/>
                  </a:lnTo>
                  <a:lnTo>
                    <a:pt x="7406" y="79429"/>
                  </a:lnTo>
                  <a:close/>
                  <a:moveTo>
                    <a:pt x="7394" y="79039"/>
                  </a:moveTo>
                  <a:lnTo>
                    <a:pt x="7560" y="78838"/>
                  </a:lnTo>
                  <a:lnTo>
                    <a:pt x="7612" y="78626"/>
                  </a:lnTo>
                  <a:lnTo>
                    <a:pt x="7483" y="78472"/>
                  </a:lnTo>
                  <a:lnTo>
                    <a:pt x="7150" y="78449"/>
                  </a:lnTo>
                  <a:lnTo>
                    <a:pt x="6688" y="78567"/>
                  </a:lnTo>
                  <a:lnTo>
                    <a:pt x="6418" y="78602"/>
                  </a:lnTo>
                  <a:lnTo>
                    <a:pt x="6341" y="78579"/>
                  </a:lnTo>
                  <a:lnTo>
                    <a:pt x="6033" y="78838"/>
                  </a:lnTo>
                  <a:lnTo>
                    <a:pt x="5853" y="78933"/>
                  </a:lnTo>
                  <a:lnTo>
                    <a:pt x="5712" y="79039"/>
                  </a:lnTo>
                  <a:lnTo>
                    <a:pt x="5686" y="79193"/>
                  </a:lnTo>
                  <a:lnTo>
                    <a:pt x="5776" y="79228"/>
                  </a:lnTo>
                  <a:lnTo>
                    <a:pt x="5827" y="79169"/>
                  </a:lnTo>
                  <a:lnTo>
                    <a:pt x="6611" y="78980"/>
                  </a:lnTo>
                  <a:lnTo>
                    <a:pt x="6931" y="79169"/>
                  </a:lnTo>
                  <a:lnTo>
                    <a:pt x="7188" y="79169"/>
                  </a:lnTo>
                  <a:lnTo>
                    <a:pt x="7394" y="79039"/>
                  </a:lnTo>
                  <a:close/>
                  <a:moveTo>
                    <a:pt x="13183" y="99065"/>
                  </a:moveTo>
                  <a:lnTo>
                    <a:pt x="13145" y="99077"/>
                  </a:lnTo>
                  <a:lnTo>
                    <a:pt x="13080" y="99006"/>
                  </a:lnTo>
                  <a:lnTo>
                    <a:pt x="12978" y="99006"/>
                  </a:lnTo>
                  <a:lnTo>
                    <a:pt x="12875" y="99136"/>
                  </a:lnTo>
                  <a:lnTo>
                    <a:pt x="12875" y="99325"/>
                  </a:lnTo>
                  <a:lnTo>
                    <a:pt x="12965" y="99384"/>
                  </a:lnTo>
                  <a:lnTo>
                    <a:pt x="13388" y="99077"/>
                  </a:lnTo>
                  <a:lnTo>
                    <a:pt x="13555" y="98864"/>
                  </a:lnTo>
                  <a:lnTo>
                    <a:pt x="13632" y="98592"/>
                  </a:lnTo>
                  <a:lnTo>
                    <a:pt x="13555" y="98545"/>
                  </a:lnTo>
                  <a:lnTo>
                    <a:pt x="13401" y="98628"/>
                  </a:lnTo>
                  <a:lnTo>
                    <a:pt x="13324" y="98569"/>
                  </a:lnTo>
                  <a:lnTo>
                    <a:pt x="13157" y="98333"/>
                  </a:lnTo>
                  <a:lnTo>
                    <a:pt x="13029" y="98274"/>
                  </a:lnTo>
                  <a:lnTo>
                    <a:pt x="13042" y="98380"/>
                  </a:lnTo>
                  <a:lnTo>
                    <a:pt x="13080" y="98510"/>
                  </a:lnTo>
                  <a:lnTo>
                    <a:pt x="13055" y="98581"/>
                  </a:lnTo>
                  <a:lnTo>
                    <a:pt x="12978" y="98628"/>
                  </a:lnTo>
                  <a:lnTo>
                    <a:pt x="12926" y="98722"/>
                  </a:lnTo>
                  <a:lnTo>
                    <a:pt x="12978" y="98840"/>
                  </a:lnTo>
                  <a:lnTo>
                    <a:pt x="13183" y="98864"/>
                  </a:lnTo>
                  <a:lnTo>
                    <a:pt x="13324" y="98840"/>
                  </a:lnTo>
                  <a:lnTo>
                    <a:pt x="13311" y="98923"/>
                  </a:lnTo>
                  <a:lnTo>
                    <a:pt x="13183" y="99065"/>
                  </a:lnTo>
                  <a:close/>
                  <a:moveTo>
                    <a:pt x="6200" y="80621"/>
                  </a:moveTo>
                  <a:lnTo>
                    <a:pt x="6161" y="80716"/>
                  </a:lnTo>
                  <a:lnTo>
                    <a:pt x="6277" y="80881"/>
                  </a:lnTo>
                  <a:lnTo>
                    <a:pt x="6341" y="80834"/>
                  </a:lnTo>
                  <a:lnTo>
                    <a:pt x="6290" y="80728"/>
                  </a:lnTo>
                  <a:lnTo>
                    <a:pt x="6200" y="80621"/>
                  </a:lnTo>
                  <a:close/>
                  <a:moveTo>
                    <a:pt x="757" y="71494"/>
                  </a:moveTo>
                  <a:lnTo>
                    <a:pt x="795" y="71884"/>
                  </a:lnTo>
                  <a:lnTo>
                    <a:pt x="988" y="71943"/>
                  </a:lnTo>
                  <a:lnTo>
                    <a:pt x="1129" y="71671"/>
                  </a:lnTo>
                  <a:lnTo>
                    <a:pt x="911" y="71447"/>
                  </a:lnTo>
                  <a:lnTo>
                    <a:pt x="757" y="71494"/>
                  </a:lnTo>
                  <a:close/>
                  <a:moveTo>
                    <a:pt x="898" y="71282"/>
                  </a:moveTo>
                  <a:lnTo>
                    <a:pt x="718" y="71104"/>
                  </a:lnTo>
                  <a:lnTo>
                    <a:pt x="539" y="71104"/>
                  </a:lnTo>
                  <a:lnTo>
                    <a:pt x="513" y="71199"/>
                  </a:lnTo>
                  <a:lnTo>
                    <a:pt x="590" y="71293"/>
                  </a:lnTo>
                  <a:lnTo>
                    <a:pt x="808" y="71376"/>
                  </a:lnTo>
                  <a:lnTo>
                    <a:pt x="898" y="71282"/>
                  </a:lnTo>
                  <a:close/>
                  <a:moveTo>
                    <a:pt x="72477" y="69038"/>
                  </a:moveTo>
                  <a:lnTo>
                    <a:pt x="72567" y="69180"/>
                  </a:lnTo>
                  <a:lnTo>
                    <a:pt x="73080" y="69192"/>
                  </a:lnTo>
                  <a:lnTo>
                    <a:pt x="73363" y="69144"/>
                  </a:lnTo>
                  <a:lnTo>
                    <a:pt x="73543" y="69050"/>
                  </a:lnTo>
                  <a:lnTo>
                    <a:pt x="73658" y="68896"/>
                  </a:lnTo>
                  <a:lnTo>
                    <a:pt x="73709" y="68743"/>
                  </a:lnTo>
                  <a:lnTo>
                    <a:pt x="73709" y="68625"/>
                  </a:lnTo>
                  <a:lnTo>
                    <a:pt x="73632" y="68601"/>
                  </a:lnTo>
                  <a:lnTo>
                    <a:pt x="73555" y="68696"/>
                  </a:lnTo>
                  <a:lnTo>
                    <a:pt x="73504" y="68755"/>
                  </a:lnTo>
                  <a:lnTo>
                    <a:pt x="73465" y="68861"/>
                  </a:lnTo>
                  <a:lnTo>
                    <a:pt x="73388" y="68967"/>
                  </a:lnTo>
                  <a:lnTo>
                    <a:pt x="73324" y="68672"/>
                  </a:lnTo>
                  <a:lnTo>
                    <a:pt x="73196" y="68743"/>
                  </a:lnTo>
                  <a:lnTo>
                    <a:pt x="73119" y="68849"/>
                  </a:lnTo>
                  <a:lnTo>
                    <a:pt x="73042" y="68814"/>
                  </a:lnTo>
                  <a:lnTo>
                    <a:pt x="73003" y="68755"/>
                  </a:lnTo>
                  <a:lnTo>
                    <a:pt x="72939" y="68755"/>
                  </a:lnTo>
                  <a:lnTo>
                    <a:pt x="72798" y="68684"/>
                  </a:lnTo>
                  <a:lnTo>
                    <a:pt x="72682" y="68684"/>
                  </a:lnTo>
                  <a:lnTo>
                    <a:pt x="72657" y="68790"/>
                  </a:lnTo>
                  <a:lnTo>
                    <a:pt x="72708" y="68944"/>
                  </a:lnTo>
                  <a:lnTo>
                    <a:pt x="72503" y="68956"/>
                  </a:lnTo>
                  <a:lnTo>
                    <a:pt x="72477" y="69038"/>
                  </a:lnTo>
                  <a:close/>
                  <a:moveTo>
                    <a:pt x="62349" y="85828"/>
                  </a:moveTo>
                  <a:lnTo>
                    <a:pt x="62336" y="85899"/>
                  </a:lnTo>
                  <a:lnTo>
                    <a:pt x="62336" y="86053"/>
                  </a:lnTo>
                  <a:lnTo>
                    <a:pt x="62246" y="86183"/>
                  </a:lnTo>
                  <a:lnTo>
                    <a:pt x="62284" y="86195"/>
                  </a:lnTo>
                  <a:lnTo>
                    <a:pt x="62528" y="86112"/>
                  </a:lnTo>
                  <a:lnTo>
                    <a:pt x="62682" y="86100"/>
                  </a:lnTo>
                  <a:lnTo>
                    <a:pt x="62657" y="85888"/>
                  </a:lnTo>
                  <a:lnTo>
                    <a:pt x="62503" y="85817"/>
                  </a:lnTo>
                  <a:lnTo>
                    <a:pt x="62349" y="85828"/>
                  </a:lnTo>
                  <a:close/>
                  <a:moveTo>
                    <a:pt x="111989" y="19387"/>
                  </a:moveTo>
                  <a:lnTo>
                    <a:pt x="111784" y="19612"/>
                  </a:lnTo>
                  <a:lnTo>
                    <a:pt x="111745" y="19754"/>
                  </a:lnTo>
                  <a:lnTo>
                    <a:pt x="111822" y="19765"/>
                  </a:lnTo>
                  <a:lnTo>
                    <a:pt x="111861" y="19777"/>
                  </a:lnTo>
                  <a:lnTo>
                    <a:pt x="111874" y="19860"/>
                  </a:lnTo>
                  <a:lnTo>
                    <a:pt x="111899" y="19978"/>
                  </a:lnTo>
                  <a:lnTo>
                    <a:pt x="111989" y="20108"/>
                  </a:lnTo>
                  <a:lnTo>
                    <a:pt x="112246" y="19860"/>
                  </a:lnTo>
                  <a:lnTo>
                    <a:pt x="112195" y="19553"/>
                  </a:lnTo>
                  <a:lnTo>
                    <a:pt x="111989" y="19387"/>
                  </a:lnTo>
                  <a:close/>
                  <a:moveTo>
                    <a:pt x="25353" y="118712"/>
                  </a:moveTo>
                  <a:lnTo>
                    <a:pt x="25442" y="118748"/>
                  </a:lnTo>
                  <a:lnTo>
                    <a:pt x="25417" y="118653"/>
                  </a:lnTo>
                  <a:lnTo>
                    <a:pt x="25353" y="118712"/>
                  </a:lnTo>
                  <a:close/>
                  <a:moveTo>
                    <a:pt x="17458" y="118240"/>
                  </a:moveTo>
                  <a:lnTo>
                    <a:pt x="17342" y="118276"/>
                  </a:lnTo>
                  <a:lnTo>
                    <a:pt x="17278" y="118287"/>
                  </a:lnTo>
                  <a:lnTo>
                    <a:pt x="17471" y="118405"/>
                  </a:lnTo>
                  <a:lnTo>
                    <a:pt x="17663" y="118606"/>
                  </a:lnTo>
                  <a:lnTo>
                    <a:pt x="17715" y="118594"/>
                  </a:lnTo>
                  <a:lnTo>
                    <a:pt x="17715" y="118524"/>
                  </a:lnTo>
                  <a:lnTo>
                    <a:pt x="17676" y="118453"/>
                  </a:lnTo>
                  <a:lnTo>
                    <a:pt x="17753" y="118287"/>
                  </a:lnTo>
                  <a:lnTo>
                    <a:pt x="17458" y="118240"/>
                  </a:lnTo>
                  <a:close/>
                  <a:moveTo>
                    <a:pt x="30308" y="117744"/>
                  </a:moveTo>
                  <a:lnTo>
                    <a:pt x="30141" y="117862"/>
                  </a:lnTo>
                  <a:lnTo>
                    <a:pt x="30038" y="117780"/>
                  </a:lnTo>
                  <a:lnTo>
                    <a:pt x="29948" y="117874"/>
                  </a:lnTo>
                  <a:lnTo>
                    <a:pt x="29884" y="118004"/>
                  </a:lnTo>
                  <a:lnTo>
                    <a:pt x="30000" y="118051"/>
                  </a:lnTo>
                  <a:lnTo>
                    <a:pt x="30192" y="117980"/>
                  </a:lnTo>
                  <a:lnTo>
                    <a:pt x="30436" y="117827"/>
                  </a:lnTo>
                  <a:lnTo>
                    <a:pt x="30513" y="117744"/>
                  </a:lnTo>
                  <a:lnTo>
                    <a:pt x="30513" y="117662"/>
                  </a:lnTo>
                  <a:lnTo>
                    <a:pt x="30436" y="117721"/>
                  </a:lnTo>
                  <a:lnTo>
                    <a:pt x="30308" y="117744"/>
                  </a:lnTo>
                  <a:close/>
                  <a:moveTo>
                    <a:pt x="27535" y="117083"/>
                  </a:moveTo>
                  <a:lnTo>
                    <a:pt x="27445" y="117237"/>
                  </a:lnTo>
                  <a:lnTo>
                    <a:pt x="27483" y="117355"/>
                  </a:lnTo>
                  <a:lnTo>
                    <a:pt x="27676" y="117390"/>
                  </a:lnTo>
                  <a:lnTo>
                    <a:pt x="27753" y="117260"/>
                  </a:lnTo>
                  <a:lnTo>
                    <a:pt x="27753" y="117095"/>
                  </a:lnTo>
                  <a:lnTo>
                    <a:pt x="27715" y="117012"/>
                  </a:lnTo>
                  <a:lnTo>
                    <a:pt x="27535" y="117083"/>
                  </a:lnTo>
                  <a:close/>
                  <a:moveTo>
                    <a:pt x="19666" y="117473"/>
                  </a:moveTo>
                  <a:lnTo>
                    <a:pt x="19679" y="117390"/>
                  </a:lnTo>
                  <a:lnTo>
                    <a:pt x="19781" y="117319"/>
                  </a:lnTo>
                  <a:lnTo>
                    <a:pt x="19987" y="117083"/>
                  </a:lnTo>
                  <a:lnTo>
                    <a:pt x="19833" y="117048"/>
                  </a:lnTo>
                  <a:lnTo>
                    <a:pt x="19730" y="117177"/>
                  </a:lnTo>
                  <a:lnTo>
                    <a:pt x="19563" y="117296"/>
                  </a:lnTo>
                  <a:lnTo>
                    <a:pt x="19435" y="117544"/>
                  </a:lnTo>
                  <a:lnTo>
                    <a:pt x="19435" y="117721"/>
                  </a:lnTo>
                  <a:lnTo>
                    <a:pt x="19473" y="117614"/>
                  </a:lnTo>
                  <a:lnTo>
                    <a:pt x="19525" y="117532"/>
                  </a:lnTo>
                  <a:lnTo>
                    <a:pt x="19666" y="117473"/>
                  </a:lnTo>
                  <a:close/>
                  <a:moveTo>
                    <a:pt x="12451" y="114544"/>
                  </a:moveTo>
                  <a:lnTo>
                    <a:pt x="12426" y="114615"/>
                  </a:lnTo>
                  <a:lnTo>
                    <a:pt x="12464" y="114745"/>
                  </a:lnTo>
                  <a:lnTo>
                    <a:pt x="12477" y="114828"/>
                  </a:lnTo>
                  <a:lnTo>
                    <a:pt x="12605" y="114792"/>
                  </a:lnTo>
                  <a:lnTo>
                    <a:pt x="12618" y="114627"/>
                  </a:lnTo>
                  <a:lnTo>
                    <a:pt x="12516" y="114533"/>
                  </a:lnTo>
                  <a:lnTo>
                    <a:pt x="12451" y="114544"/>
                  </a:lnTo>
                  <a:close/>
                  <a:moveTo>
                    <a:pt x="9897" y="111829"/>
                  </a:moveTo>
                  <a:lnTo>
                    <a:pt x="9961" y="111852"/>
                  </a:lnTo>
                  <a:lnTo>
                    <a:pt x="9961" y="111640"/>
                  </a:lnTo>
                  <a:lnTo>
                    <a:pt x="9884" y="111699"/>
                  </a:lnTo>
                  <a:lnTo>
                    <a:pt x="9897" y="111829"/>
                  </a:lnTo>
                  <a:close/>
                  <a:moveTo>
                    <a:pt x="60333" y="86124"/>
                  </a:moveTo>
                  <a:lnTo>
                    <a:pt x="60590" y="86242"/>
                  </a:lnTo>
                  <a:lnTo>
                    <a:pt x="60757" y="86230"/>
                  </a:lnTo>
                  <a:lnTo>
                    <a:pt x="60757" y="86135"/>
                  </a:lnTo>
                  <a:lnTo>
                    <a:pt x="60526" y="86112"/>
                  </a:lnTo>
                  <a:lnTo>
                    <a:pt x="60333" y="86124"/>
                  </a:lnTo>
                  <a:close/>
                  <a:moveTo>
                    <a:pt x="6046" y="81200"/>
                  </a:moveTo>
                  <a:lnTo>
                    <a:pt x="6033" y="81153"/>
                  </a:lnTo>
                  <a:lnTo>
                    <a:pt x="5994" y="80976"/>
                  </a:lnTo>
                  <a:lnTo>
                    <a:pt x="5789" y="81153"/>
                  </a:lnTo>
                  <a:lnTo>
                    <a:pt x="5622" y="81200"/>
                  </a:lnTo>
                  <a:lnTo>
                    <a:pt x="5635" y="81377"/>
                  </a:lnTo>
                  <a:lnTo>
                    <a:pt x="5699" y="81566"/>
                  </a:lnTo>
                  <a:lnTo>
                    <a:pt x="5802" y="81637"/>
                  </a:lnTo>
                  <a:lnTo>
                    <a:pt x="5879" y="81625"/>
                  </a:lnTo>
                  <a:lnTo>
                    <a:pt x="6123" y="81507"/>
                  </a:lnTo>
                  <a:lnTo>
                    <a:pt x="6097" y="81259"/>
                  </a:lnTo>
                  <a:lnTo>
                    <a:pt x="6046" y="81200"/>
                  </a:lnTo>
                  <a:close/>
                  <a:moveTo>
                    <a:pt x="6097" y="80173"/>
                  </a:moveTo>
                  <a:lnTo>
                    <a:pt x="6174" y="80350"/>
                  </a:lnTo>
                  <a:lnTo>
                    <a:pt x="6225" y="80350"/>
                  </a:lnTo>
                  <a:lnTo>
                    <a:pt x="6277" y="80255"/>
                  </a:lnTo>
                  <a:lnTo>
                    <a:pt x="6354" y="80255"/>
                  </a:lnTo>
                  <a:lnTo>
                    <a:pt x="6238" y="80055"/>
                  </a:lnTo>
                  <a:lnTo>
                    <a:pt x="6097" y="80173"/>
                  </a:lnTo>
                  <a:close/>
                  <a:moveTo>
                    <a:pt x="0" y="70691"/>
                  </a:moveTo>
                  <a:lnTo>
                    <a:pt x="243" y="70479"/>
                  </a:lnTo>
                  <a:lnTo>
                    <a:pt x="231" y="70396"/>
                  </a:lnTo>
                  <a:lnTo>
                    <a:pt x="0" y="70691"/>
                  </a:lnTo>
                  <a:close/>
                  <a:moveTo>
                    <a:pt x="8254" y="81838"/>
                  </a:moveTo>
                  <a:lnTo>
                    <a:pt x="8138" y="81779"/>
                  </a:lnTo>
                  <a:lnTo>
                    <a:pt x="8010" y="81861"/>
                  </a:lnTo>
                  <a:lnTo>
                    <a:pt x="7933" y="81920"/>
                  </a:lnTo>
                  <a:lnTo>
                    <a:pt x="7946" y="82074"/>
                  </a:lnTo>
                  <a:lnTo>
                    <a:pt x="8125" y="82003"/>
                  </a:lnTo>
                  <a:lnTo>
                    <a:pt x="8254" y="81838"/>
                  </a:lnTo>
                  <a:close/>
                  <a:moveTo>
                    <a:pt x="9268" y="80834"/>
                  </a:moveTo>
                  <a:lnTo>
                    <a:pt x="9127" y="80798"/>
                  </a:lnTo>
                  <a:lnTo>
                    <a:pt x="8934" y="80787"/>
                  </a:lnTo>
                  <a:lnTo>
                    <a:pt x="8921" y="80964"/>
                  </a:lnTo>
                  <a:lnTo>
                    <a:pt x="9011" y="81035"/>
                  </a:lnTo>
                  <a:lnTo>
                    <a:pt x="8934" y="81094"/>
                  </a:lnTo>
                  <a:lnTo>
                    <a:pt x="8960" y="81153"/>
                  </a:lnTo>
                  <a:lnTo>
                    <a:pt x="9024" y="81200"/>
                  </a:lnTo>
                  <a:lnTo>
                    <a:pt x="9139" y="81105"/>
                  </a:lnTo>
                  <a:lnTo>
                    <a:pt x="9358" y="80928"/>
                  </a:lnTo>
                  <a:lnTo>
                    <a:pt x="9281" y="80881"/>
                  </a:lnTo>
                  <a:lnTo>
                    <a:pt x="9268" y="80834"/>
                  </a:lnTo>
                  <a:close/>
                  <a:moveTo>
                    <a:pt x="15301" y="79818"/>
                  </a:moveTo>
                  <a:lnTo>
                    <a:pt x="15353" y="79960"/>
                  </a:lnTo>
                  <a:lnTo>
                    <a:pt x="15391" y="79830"/>
                  </a:lnTo>
                  <a:lnTo>
                    <a:pt x="15301" y="79818"/>
                  </a:lnTo>
                  <a:close/>
                  <a:moveTo>
                    <a:pt x="9743" y="79736"/>
                  </a:moveTo>
                  <a:lnTo>
                    <a:pt x="9550" y="79606"/>
                  </a:lnTo>
                  <a:lnTo>
                    <a:pt x="9614" y="79677"/>
                  </a:lnTo>
                  <a:lnTo>
                    <a:pt x="9691" y="79712"/>
                  </a:lnTo>
                  <a:lnTo>
                    <a:pt x="9743" y="79736"/>
                  </a:lnTo>
                  <a:close/>
                  <a:moveTo>
                    <a:pt x="17214" y="79653"/>
                  </a:moveTo>
                  <a:lnTo>
                    <a:pt x="17329" y="79464"/>
                  </a:lnTo>
                  <a:lnTo>
                    <a:pt x="17124" y="79382"/>
                  </a:lnTo>
                  <a:lnTo>
                    <a:pt x="17073" y="79263"/>
                  </a:lnTo>
                  <a:lnTo>
                    <a:pt x="16906" y="79334"/>
                  </a:lnTo>
                  <a:lnTo>
                    <a:pt x="16906" y="79429"/>
                  </a:lnTo>
                  <a:lnTo>
                    <a:pt x="17073" y="79594"/>
                  </a:lnTo>
                  <a:lnTo>
                    <a:pt x="17214" y="79653"/>
                  </a:lnTo>
                  <a:close/>
                  <a:moveTo>
                    <a:pt x="15879" y="79429"/>
                  </a:moveTo>
                  <a:lnTo>
                    <a:pt x="15969" y="79570"/>
                  </a:lnTo>
                  <a:lnTo>
                    <a:pt x="16046" y="79358"/>
                  </a:lnTo>
                  <a:lnTo>
                    <a:pt x="16174" y="79240"/>
                  </a:lnTo>
                  <a:lnTo>
                    <a:pt x="16213" y="79263"/>
                  </a:lnTo>
                  <a:lnTo>
                    <a:pt x="16315" y="79122"/>
                  </a:lnTo>
                  <a:lnTo>
                    <a:pt x="16110" y="79122"/>
                  </a:lnTo>
                  <a:lnTo>
                    <a:pt x="15956" y="79157"/>
                  </a:lnTo>
                  <a:lnTo>
                    <a:pt x="15840" y="79216"/>
                  </a:lnTo>
                  <a:lnTo>
                    <a:pt x="15725" y="79370"/>
                  </a:lnTo>
                  <a:lnTo>
                    <a:pt x="15879" y="79429"/>
                  </a:lnTo>
                  <a:close/>
                  <a:moveTo>
                    <a:pt x="16097" y="79075"/>
                  </a:moveTo>
                  <a:lnTo>
                    <a:pt x="16315" y="79051"/>
                  </a:lnTo>
                  <a:lnTo>
                    <a:pt x="16290" y="78992"/>
                  </a:lnTo>
                  <a:lnTo>
                    <a:pt x="16251" y="78803"/>
                  </a:lnTo>
                  <a:lnTo>
                    <a:pt x="16071" y="78827"/>
                  </a:lnTo>
                  <a:lnTo>
                    <a:pt x="15892" y="78779"/>
                  </a:lnTo>
                  <a:lnTo>
                    <a:pt x="15827" y="78803"/>
                  </a:lnTo>
                  <a:lnTo>
                    <a:pt x="15802" y="78886"/>
                  </a:lnTo>
                  <a:lnTo>
                    <a:pt x="15994" y="78957"/>
                  </a:lnTo>
                  <a:lnTo>
                    <a:pt x="16097" y="79075"/>
                  </a:lnTo>
                  <a:close/>
                  <a:moveTo>
                    <a:pt x="8318" y="78709"/>
                  </a:moveTo>
                  <a:lnTo>
                    <a:pt x="8267" y="78886"/>
                  </a:lnTo>
                  <a:lnTo>
                    <a:pt x="8279" y="79039"/>
                  </a:lnTo>
                  <a:lnTo>
                    <a:pt x="8408" y="78720"/>
                  </a:lnTo>
                  <a:lnTo>
                    <a:pt x="8318" y="78709"/>
                  </a:lnTo>
                  <a:close/>
                  <a:moveTo>
                    <a:pt x="8818" y="77374"/>
                  </a:moveTo>
                  <a:lnTo>
                    <a:pt x="8741" y="77221"/>
                  </a:lnTo>
                  <a:lnTo>
                    <a:pt x="8664" y="77481"/>
                  </a:lnTo>
                  <a:lnTo>
                    <a:pt x="8818" y="77374"/>
                  </a:lnTo>
                  <a:close/>
                  <a:moveTo>
                    <a:pt x="11553" y="77315"/>
                  </a:moveTo>
                  <a:lnTo>
                    <a:pt x="11578" y="77162"/>
                  </a:lnTo>
                  <a:lnTo>
                    <a:pt x="11476" y="77091"/>
                  </a:lnTo>
                  <a:lnTo>
                    <a:pt x="11399" y="77138"/>
                  </a:lnTo>
                  <a:lnTo>
                    <a:pt x="11360" y="77162"/>
                  </a:lnTo>
                  <a:lnTo>
                    <a:pt x="11540" y="77315"/>
                  </a:lnTo>
                  <a:lnTo>
                    <a:pt x="11553" y="77315"/>
                  </a:lnTo>
                  <a:close/>
                  <a:moveTo>
                    <a:pt x="8908" y="76926"/>
                  </a:moveTo>
                  <a:lnTo>
                    <a:pt x="8754" y="76914"/>
                  </a:lnTo>
                  <a:lnTo>
                    <a:pt x="8716" y="77079"/>
                  </a:lnTo>
                  <a:lnTo>
                    <a:pt x="8844" y="77115"/>
                  </a:lnTo>
                  <a:lnTo>
                    <a:pt x="8908" y="76926"/>
                  </a:lnTo>
                  <a:close/>
                  <a:moveTo>
                    <a:pt x="9987" y="76808"/>
                  </a:moveTo>
                  <a:lnTo>
                    <a:pt x="10231" y="76973"/>
                  </a:lnTo>
                  <a:lnTo>
                    <a:pt x="10295" y="76831"/>
                  </a:lnTo>
                  <a:lnTo>
                    <a:pt x="10115" y="76748"/>
                  </a:lnTo>
                  <a:lnTo>
                    <a:pt x="9987" y="76808"/>
                  </a:lnTo>
                  <a:close/>
                  <a:moveTo>
                    <a:pt x="2926" y="75887"/>
                  </a:moveTo>
                  <a:lnTo>
                    <a:pt x="3003" y="75981"/>
                  </a:lnTo>
                  <a:lnTo>
                    <a:pt x="3093" y="75969"/>
                  </a:lnTo>
                  <a:lnTo>
                    <a:pt x="3029" y="75863"/>
                  </a:lnTo>
                  <a:lnTo>
                    <a:pt x="2926" y="75887"/>
                  </a:lnTo>
                  <a:close/>
                  <a:moveTo>
                    <a:pt x="4480" y="75013"/>
                  </a:moveTo>
                  <a:lnTo>
                    <a:pt x="4223" y="75190"/>
                  </a:lnTo>
                  <a:lnTo>
                    <a:pt x="4300" y="75320"/>
                  </a:lnTo>
                  <a:lnTo>
                    <a:pt x="4403" y="75119"/>
                  </a:lnTo>
                  <a:lnTo>
                    <a:pt x="4569" y="75107"/>
                  </a:lnTo>
                  <a:lnTo>
                    <a:pt x="4711" y="75025"/>
                  </a:lnTo>
                  <a:lnTo>
                    <a:pt x="4813" y="74907"/>
                  </a:lnTo>
                  <a:lnTo>
                    <a:pt x="4672" y="74883"/>
                  </a:lnTo>
                  <a:lnTo>
                    <a:pt x="4480" y="75013"/>
                  </a:lnTo>
                  <a:close/>
                  <a:moveTo>
                    <a:pt x="1245" y="69735"/>
                  </a:moveTo>
                  <a:lnTo>
                    <a:pt x="1116" y="69924"/>
                  </a:lnTo>
                  <a:lnTo>
                    <a:pt x="988" y="70243"/>
                  </a:lnTo>
                  <a:lnTo>
                    <a:pt x="1296" y="70030"/>
                  </a:lnTo>
                  <a:lnTo>
                    <a:pt x="1245" y="69735"/>
                  </a:lnTo>
                  <a:close/>
                </a:path>
              </a:pathLst>
            </a:custGeom>
            <a:solidFill>
              <a:srgbClr val="2287B4"/>
            </a:solidFill>
            <a:ln cap="flat" cmpd="sng" w="1270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2308" name="Google Shape;2308;p85"/>
            <p:cNvSpPr/>
            <p:nvPr/>
          </p:nvSpPr>
          <p:spPr>
            <a:xfrm>
              <a:off x="7822855" y="2369698"/>
              <a:ext cx="3313217" cy="3471676"/>
            </a:xfrm>
            <a:custGeom>
              <a:rect b="b" l="l" r="r" t="t"/>
              <a:pathLst>
                <a:path extrusionOk="0" h="120000" w="120000">
                  <a:moveTo>
                    <a:pt x="94387" y="57315"/>
                  </a:moveTo>
                  <a:lnTo>
                    <a:pt x="94325" y="56935"/>
                  </a:lnTo>
                  <a:lnTo>
                    <a:pt x="94164" y="56769"/>
                  </a:lnTo>
                  <a:lnTo>
                    <a:pt x="93766" y="57066"/>
                  </a:lnTo>
                  <a:lnTo>
                    <a:pt x="92561" y="58322"/>
                  </a:lnTo>
                  <a:lnTo>
                    <a:pt x="92251" y="58476"/>
                  </a:lnTo>
                  <a:lnTo>
                    <a:pt x="91779" y="58536"/>
                  </a:lnTo>
                  <a:lnTo>
                    <a:pt x="91332" y="58417"/>
                  </a:lnTo>
                  <a:lnTo>
                    <a:pt x="90984" y="58097"/>
                  </a:lnTo>
                  <a:lnTo>
                    <a:pt x="90822" y="57658"/>
                  </a:lnTo>
                  <a:lnTo>
                    <a:pt x="90909" y="57160"/>
                  </a:lnTo>
                  <a:lnTo>
                    <a:pt x="91034" y="57054"/>
                  </a:lnTo>
                  <a:lnTo>
                    <a:pt x="91220" y="56983"/>
                  </a:lnTo>
                  <a:lnTo>
                    <a:pt x="91431" y="56900"/>
                  </a:lnTo>
                  <a:lnTo>
                    <a:pt x="91580" y="56698"/>
                  </a:lnTo>
                  <a:lnTo>
                    <a:pt x="91655" y="56354"/>
                  </a:lnTo>
                  <a:lnTo>
                    <a:pt x="91555" y="56224"/>
                  </a:lnTo>
                  <a:lnTo>
                    <a:pt x="91381" y="56129"/>
                  </a:lnTo>
                  <a:lnTo>
                    <a:pt x="91245" y="55548"/>
                  </a:lnTo>
                  <a:lnTo>
                    <a:pt x="91145" y="54790"/>
                  </a:lnTo>
                  <a:lnTo>
                    <a:pt x="91034" y="54683"/>
                  </a:lnTo>
                  <a:lnTo>
                    <a:pt x="90909" y="54600"/>
                  </a:lnTo>
                  <a:lnTo>
                    <a:pt x="90798" y="54398"/>
                  </a:lnTo>
                  <a:lnTo>
                    <a:pt x="90723" y="54031"/>
                  </a:lnTo>
                  <a:lnTo>
                    <a:pt x="90810" y="51328"/>
                  </a:lnTo>
                  <a:lnTo>
                    <a:pt x="90909" y="50890"/>
                  </a:lnTo>
                  <a:lnTo>
                    <a:pt x="91145" y="50487"/>
                  </a:lnTo>
                  <a:lnTo>
                    <a:pt x="91742" y="49823"/>
                  </a:lnTo>
                  <a:lnTo>
                    <a:pt x="91853" y="49396"/>
                  </a:lnTo>
                  <a:lnTo>
                    <a:pt x="91965" y="47487"/>
                  </a:lnTo>
                  <a:lnTo>
                    <a:pt x="91866" y="46563"/>
                  </a:lnTo>
                  <a:lnTo>
                    <a:pt x="91617" y="45638"/>
                  </a:lnTo>
                  <a:lnTo>
                    <a:pt x="91493" y="44725"/>
                  </a:lnTo>
                  <a:lnTo>
                    <a:pt x="91853" y="43789"/>
                  </a:lnTo>
                  <a:lnTo>
                    <a:pt x="92276" y="43018"/>
                  </a:lnTo>
                  <a:lnTo>
                    <a:pt x="92474" y="42153"/>
                  </a:lnTo>
                  <a:lnTo>
                    <a:pt x="92425" y="41228"/>
                  </a:lnTo>
                  <a:lnTo>
                    <a:pt x="91791" y="39320"/>
                  </a:lnTo>
                  <a:lnTo>
                    <a:pt x="91630" y="38395"/>
                  </a:lnTo>
                  <a:lnTo>
                    <a:pt x="91443" y="36368"/>
                  </a:lnTo>
                  <a:lnTo>
                    <a:pt x="91294" y="35669"/>
                  </a:lnTo>
                  <a:lnTo>
                    <a:pt x="91307" y="35455"/>
                  </a:lnTo>
                  <a:lnTo>
                    <a:pt x="91431" y="35206"/>
                  </a:lnTo>
                  <a:lnTo>
                    <a:pt x="91617" y="34958"/>
                  </a:lnTo>
                  <a:lnTo>
                    <a:pt x="91729" y="34697"/>
                  </a:lnTo>
                  <a:lnTo>
                    <a:pt x="91642" y="34424"/>
                  </a:lnTo>
                  <a:lnTo>
                    <a:pt x="90673" y="33120"/>
                  </a:lnTo>
                  <a:lnTo>
                    <a:pt x="90313" y="32184"/>
                  </a:lnTo>
                  <a:lnTo>
                    <a:pt x="90052" y="30465"/>
                  </a:lnTo>
                  <a:lnTo>
                    <a:pt x="89754" y="29671"/>
                  </a:lnTo>
                  <a:lnTo>
                    <a:pt x="88823" y="28722"/>
                  </a:lnTo>
                  <a:lnTo>
                    <a:pt x="88698" y="28367"/>
                  </a:lnTo>
                  <a:lnTo>
                    <a:pt x="88636" y="28011"/>
                  </a:lnTo>
                  <a:lnTo>
                    <a:pt x="88450" y="27655"/>
                  </a:lnTo>
                  <a:lnTo>
                    <a:pt x="87941" y="27039"/>
                  </a:lnTo>
                  <a:lnTo>
                    <a:pt x="87071" y="25427"/>
                  </a:lnTo>
                  <a:lnTo>
                    <a:pt x="86823" y="25190"/>
                  </a:lnTo>
                  <a:lnTo>
                    <a:pt x="86525" y="25024"/>
                  </a:lnTo>
                  <a:lnTo>
                    <a:pt x="86276" y="24609"/>
                  </a:lnTo>
                  <a:lnTo>
                    <a:pt x="85717" y="22890"/>
                  </a:lnTo>
                  <a:lnTo>
                    <a:pt x="85531" y="22511"/>
                  </a:lnTo>
                  <a:lnTo>
                    <a:pt x="84860" y="22155"/>
                  </a:lnTo>
                  <a:lnTo>
                    <a:pt x="84736" y="21681"/>
                  </a:lnTo>
                  <a:lnTo>
                    <a:pt x="84736" y="21112"/>
                  </a:lnTo>
                  <a:lnTo>
                    <a:pt x="84674" y="20650"/>
                  </a:lnTo>
                  <a:lnTo>
                    <a:pt x="83680" y="19559"/>
                  </a:lnTo>
                  <a:lnTo>
                    <a:pt x="83482" y="19393"/>
                  </a:lnTo>
                  <a:lnTo>
                    <a:pt x="82003" y="17828"/>
                  </a:lnTo>
                  <a:lnTo>
                    <a:pt x="80774" y="16133"/>
                  </a:lnTo>
                  <a:lnTo>
                    <a:pt x="77606" y="11818"/>
                  </a:lnTo>
                  <a:lnTo>
                    <a:pt x="77346" y="11142"/>
                  </a:lnTo>
                  <a:lnTo>
                    <a:pt x="76675" y="10348"/>
                  </a:lnTo>
                  <a:lnTo>
                    <a:pt x="76439" y="9981"/>
                  </a:lnTo>
                  <a:lnTo>
                    <a:pt x="75147" y="6685"/>
                  </a:lnTo>
                  <a:lnTo>
                    <a:pt x="73458" y="3520"/>
                  </a:lnTo>
                  <a:lnTo>
                    <a:pt x="72998" y="2406"/>
                  </a:lnTo>
                  <a:lnTo>
                    <a:pt x="72824" y="1671"/>
                  </a:lnTo>
                  <a:lnTo>
                    <a:pt x="71942" y="0"/>
                  </a:lnTo>
                  <a:lnTo>
                    <a:pt x="71905" y="23"/>
                  </a:lnTo>
                  <a:lnTo>
                    <a:pt x="70725" y="569"/>
                  </a:lnTo>
                  <a:lnTo>
                    <a:pt x="70874" y="1268"/>
                  </a:lnTo>
                  <a:lnTo>
                    <a:pt x="70849" y="1505"/>
                  </a:lnTo>
                  <a:lnTo>
                    <a:pt x="70750" y="2501"/>
                  </a:lnTo>
                  <a:lnTo>
                    <a:pt x="70402" y="3473"/>
                  </a:lnTo>
                  <a:lnTo>
                    <a:pt x="69943" y="4267"/>
                  </a:lnTo>
                  <a:lnTo>
                    <a:pt x="69408" y="5002"/>
                  </a:lnTo>
                  <a:lnTo>
                    <a:pt x="68253" y="6152"/>
                  </a:lnTo>
                  <a:lnTo>
                    <a:pt x="66862" y="7005"/>
                  </a:lnTo>
                  <a:lnTo>
                    <a:pt x="65347" y="7527"/>
                  </a:lnTo>
                  <a:lnTo>
                    <a:pt x="63894" y="7634"/>
                  </a:lnTo>
                  <a:lnTo>
                    <a:pt x="61943" y="7527"/>
                  </a:lnTo>
                  <a:lnTo>
                    <a:pt x="60614" y="7788"/>
                  </a:lnTo>
                  <a:lnTo>
                    <a:pt x="59931" y="7622"/>
                  </a:lnTo>
                  <a:lnTo>
                    <a:pt x="59447" y="7148"/>
                  </a:lnTo>
                  <a:lnTo>
                    <a:pt x="59385" y="7076"/>
                  </a:lnTo>
                  <a:lnTo>
                    <a:pt x="56217" y="7337"/>
                  </a:lnTo>
                  <a:lnTo>
                    <a:pt x="55025" y="7669"/>
                  </a:lnTo>
                  <a:lnTo>
                    <a:pt x="54292" y="7728"/>
                  </a:lnTo>
                  <a:lnTo>
                    <a:pt x="52479" y="7219"/>
                  </a:lnTo>
                  <a:lnTo>
                    <a:pt x="50143" y="7397"/>
                  </a:lnTo>
                  <a:lnTo>
                    <a:pt x="49622" y="7337"/>
                  </a:lnTo>
                  <a:lnTo>
                    <a:pt x="48578" y="7444"/>
                  </a:lnTo>
                  <a:lnTo>
                    <a:pt x="47485" y="7871"/>
                  </a:lnTo>
                  <a:lnTo>
                    <a:pt x="46392" y="8511"/>
                  </a:lnTo>
                  <a:lnTo>
                    <a:pt x="45498" y="9234"/>
                  </a:lnTo>
                  <a:lnTo>
                    <a:pt x="45336" y="9424"/>
                  </a:lnTo>
                  <a:lnTo>
                    <a:pt x="44678" y="10965"/>
                  </a:lnTo>
                  <a:lnTo>
                    <a:pt x="44169" y="11534"/>
                  </a:lnTo>
                  <a:lnTo>
                    <a:pt x="43399" y="12103"/>
                  </a:lnTo>
                  <a:lnTo>
                    <a:pt x="43200" y="12292"/>
                  </a:lnTo>
                  <a:lnTo>
                    <a:pt x="41536" y="14711"/>
                  </a:lnTo>
                  <a:lnTo>
                    <a:pt x="40529" y="15481"/>
                  </a:lnTo>
                  <a:lnTo>
                    <a:pt x="39983" y="15683"/>
                  </a:lnTo>
                  <a:lnTo>
                    <a:pt x="40070" y="17164"/>
                  </a:lnTo>
                  <a:lnTo>
                    <a:pt x="39436" y="18255"/>
                  </a:lnTo>
                  <a:lnTo>
                    <a:pt x="39461" y="18492"/>
                  </a:lnTo>
                  <a:lnTo>
                    <a:pt x="39635" y="18848"/>
                  </a:lnTo>
                  <a:lnTo>
                    <a:pt x="39710" y="19191"/>
                  </a:lnTo>
                  <a:lnTo>
                    <a:pt x="39623" y="19677"/>
                  </a:lnTo>
                  <a:lnTo>
                    <a:pt x="39300" y="20472"/>
                  </a:lnTo>
                  <a:lnTo>
                    <a:pt x="40393" y="21230"/>
                  </a:lnTo>
                  <a:lnTo>
                    <a:pt x="40741" y="21598"/>
                  </a:lnTo>
                  <a:lnTo>
                    <a:pt x="40281" y="21550"/>
                  </a:lnTo>
                  <a:lnTo>
                    <a:pt x="39548" y="21254"/>
                  </a:lnTo>
                  <a:lnTo>
                    <a:pt x="38964" y="20792"/>
                  </a:lnTo>
                  <a:lnTo>
                    <a:pt x="38964" y="20270"/>
                  </a:lnTo>
                  <a:lnTo>
                    <a:pt x="39064" y="19974"/>
                  </a:lnTo>
                  <a:lnTo>
                    <a:pt x="39101" y="19547"/>
                  </a:lnTo>
                  <a:lnTo>
                    <a:pt x="39064" y="19120"/>
                  </a:lnTo>
                  <a:lnTo>
                    <a:pt x="38964" y="18848"/>
                  </a:lnTo>
                  <a:lnTo>
                    <a:pt x="38704" y="18694"/>
                  </a:lnTo>
                  <a:lnTo>
                    <a:pt x="38468" y="18729"/>
                  </a:lnTo>
                  <a:lnTo>
                    <a:pt x="38194" y="18871"/>
                  </a:lnTo>
                  <a:lnTo>
                    <a:pt x="37847" y="18931"/>
                  </a:lnTo>
                  <a:lnTo>
                    <a:pt x="36816" y="18575"/>
                  </a:lnTo>
                  <a:lnTo>
                    <a:pt x="36555" y="18622"/>
                  </a:lnTo>
                  <a:lnTo>
                    <a:pt x="36480" y="18931"/>
                  </a:lnTo>
                  <a:lnTo>
                    <a:pt x="36753" y="20792"/>
                  </a:lnTo>
                  <a:lnTo>
                    <a:pt x="36965" y="21503"/>
                  </a:lnTo>
                  <a:lnTo>
                    <a:pt x="37288" y="21977"/>
                  </a:lnTo>
                  <a:lnTo>
                    <a:pt x="37735" y="21906"/>
                  </a:lnTo>
                  <a:lnTo>
                    <a:pt x="37760" y="22013"/>
                  </a:lnTo>
                  <a:lnTo>
                    <a:pt x="37784" y="22048"/>
                  </a:lnTo>
                  <a:lnTo>
                    <a:pt x="37784" y="22072"/>
                  </a:lnTo>
                  <a:lnTo>
                    <a:pt x="37735" y="22214"/>
                  </a:lnTo>
                  <a:lnTo>
                    <a:pt x="38492" y="22439"/>
                  </a:lnTo>
                  <a:lnTo>
                    <a:pt x="38815" y="23186"/>
                  </a:lnTo>
                  <a:lnTo>
                    <a:pt x="38977" y="24111"/>
                  </a:lnTo>
                  <a:lnTo>
                    <a:pt x="39300" y="24858"/>
                  </a:lnTo>
                  <a:lnTo>
                    <a:pt x="38964" y="24988"/>
                  </a:lnTo>
                  <a:lnTo>
                    <a:pt x="38629" y="24964"/>
                  </a:lnTo>
                  <a:lnTo>
                    <a:pt x="38356" y="24988"/>
                  </a:lnTo>
                  <a:lnTo>
                    <a:pt x="38244" y="25273"/>
                  </a:lnTo>
                  <a:lnTo>
                    <a:pt x="38766" y="26114"/>
                  </a:lnTo>
                  <a:lnTo>
                    <a:pt x="38977" y="26707"/>
                  </a:lnTo>
                  <a:lnTo>
                    <a:pt x="39126" y="26837"/>
                  </a:lnTo>
                  <a:lnTo>
                    <a:pt x="39697" y="26932"/>
                  </a:lnTo>
                  <a:lnTo>
                    <a:pt x="40455" y="27169"/>
                  </a:lnTo>
                  <a:lnTo>
                    <a:pt x="40666" y="27288"/>
                  </a:lnTo>
                  <a:lnTo>
                    <a:pt x="40679" y="27750"/>
                  </a:lnTo>
                  <a:lnTo>
                    <a:pt x="40144" y="28130"/>
                  </a:lnTo>
                  <a:lnTo>
                    <a:pt x="39896" y="28367"/>
                  </a:lnTo>
                  <a:lnTo>
                    <a:pt x="40728" y="28461"/>
                  </a:lnTo>
                  <a:lnTo>
                    <a:pt x="40865" y="28556"/>
                  </a:lnTo>
                  <a:lnTo>
                    <a:pt x="41151" y="29054"/>
                  </a:lnTo>
                  <a:lnTo>
                    <a:pt x="41374" y="29208"/>
                  </a:lnTo>
                  <a:lnTo>
                    <a:pt x="41697" y="29244"/>
                  </a:lnTo>
                  <a:lnTo>
                    <a:pt x="42567" y="29054"/>
                  </a:lnTo>
                  <a:lnTo>
                    <a:pt x="42517" y="29161"/>
                  </a:lnTo>
                  <a:lnTo>
                    <a:pt x="42467" y="29433"/>
                  </a:lnTo>
                  <a:lnTo>
                    <a:pt x="42417" y="29540"/>
                  </a:lnTo>
                  <a:lnTo>
                    <a:pt x="42591" y="29588"/>
                  </a:lnTo>
                  <a:lnTo>
                    <a:pt x="42728" y="29671"/>
                  </a:lnTo>
                  <a:lnTo>
                    <a:pt x="42852" y="29813"/>
                  </a:lnTo>
                  <a:lnTo>
                    <a:pt x="42952" y="30002"/>
                  </a:lnTo>
                  <a:lnTo>
                    <a:pt x="42517" y="30062"/>
                  </a:lnTo>
                  <a:lnTo>
                    <a:pt x="42231" y="29896"/>
                  </a:lnTo>
                  <a:lnTo>
                    <a:pt x="41970" y="29848"/>
                  </a:lnTo>
                  <a:lnTo>
                    <a:pt x="41647" y="30311"/>
                  </a:lnTo>
                  <a:lnTo>
                    <a:pt x="41548" y="30797"/>
                  </a:lnTo>
                  <a:lnTo>
                    <a:pt x="41449" y="30998"/>
                  </a:lnTo>
                  <a:lnTo>
                    <a:pt x="41250" y="31081"/>
                  </a:lnTo>
                  <a:lnTo>
                    <a:pt x="41076" y="30998"/>
                  </a:lnTo>
                  <a:lnTo>
                    <a:pt x="40977" y="30809"/>
                  </a:lnTo>
                  <a:lnTo>
                    <a:pt x="40952" y="30560"/>
                  </a:lnTo>
                  <a:lnTo>
                    <a:pt x="40977" y="30311"/>
                  </a:lnTo>
                  <a:lnTo>
                    <a:pt x="40691" y="30441"/>
                  </a:lnTo>
                  <a:lnTo>
                    <a:pt x="40443" y="30370"/>
                  </a:lnTo>
                  <a:lnTo>
                    <a:pt x="40182" y="30228"/>
                  </a:lnTo>
                  <a:lnTo>
                    <a:pt x="39884" y="30145"/>
                  </a:lnTo>
                  <a:lnTo>
                    <a:pt x="39523" y="30240"/>
                  </a:lnTo>
                  <a:lnTo>
                    <a:pt x="39312" y="30251"/>
                  </a:lnTo>
                  <a:lnTo>
                    <a:pt x="39163" y="30145"/>
                  </a:lnTo>
                  <a:lnTo>
                    <a:pt x="39039" y="30263"/>
                  </a:lnTo>
                  <a:lnTo>
                    <a:pt x="38989" y="30287"/>
                  </a:lnTo>
                  <a:lnTo>
                    <a:pt x="38890" y="30311"/>
                  </a:lnTo>
                  <a:lnTo>
                    <a:pt x="39064" y="30595"/>
                  </a:lnTo>
                  <a:lnTo>
                    <a:pt x="39200" y="30892"/>
                  </a:lnTo>
                  <a:lnTo>
                    <a:pt x="39325" y="31129"/>
                  </a:lnTo>
                  <a:lnTo>
                    <a:pt x="39499" y="31235"/>
                  </a:lnTo>
                  <a:lnTo>
                    <a:pt x="39995" y="31164"/>
                  </a:lnTo>
                  <a:lnTo>
                    <a:pt x="40057" y="31247"/>
                  </a:lnTo>
                  <a:lnTo>
                    <a:pt x="39821" y="31555"/>
                  </a:lnTo>
                  <a:lnTo>
                    <a:pt x="39635" y="31662"/>
                  </a:lnTo>
                  <a:lnTo>
                    <a:pt x="39374" y="31745"/>
                  </a:lnTo>
                  <a:lnTo>
                    <a:pt x="39126" y="31864"/>
                  </a:lnTo>
                  <a:lnTo>
                    <a:pt x="39039" y="32101"/>
                  </a:lnTo>
                  <a:lnTo>
                    <a:pt x="39089" y="32409"/>
                  </a:lnTo>
                  <a:lnTo>
                    <a:pt x="39275" y="32468"/>
                  </a:lnTo>
                  <a:lnTo>
                    <a:pt x="39821" y="32350"/>
                  </a:lnTo>
                  <a:lnTo>
                    <a:pt x="39548" y="32717"/>
                  </a:lnTo>
                  <a:lnTo>
                    <a:pt x="39436" y="32930"/>
                  </a:lnTo>
                  <a:lnTo>
                    <a:pt x="39436" y="33120"/>
                  </a:lnTo>
                  <a:lnTo>
                    <a:pt x="39548" y="33251"/>
                  </a:lnTo>
                  <a:lnTo>
                    <a:pt x="39759" y="33251"/>
                  </a:lnTo>
                  <a:lnTo>
                    <a:pt x="39983" y="33179"/>
                  </a:lnTo>
                  <a:lnTo>
                    <a:pt x="40144" y="33049"/>
                  </a:lnTo>
                  <a:lnTo>
                    <a:pt x="40828" y="32350"/>
                  </a:lnTo>
                  <a:lnTo>
                    <a:pt x="41188" y="32101"/>
                  </a:lnTo>
                  <a:lnTo>
                    <a:pt x="41647" y="31887"/>
                  </a:lnTo>
                  <a:lnTo>
                    <a:pt x="41635" y="32160"/>
                  </a:lnTo>
                  <a:lnTo>
                    <a:pt x="41747" y="32326"/>
                  </a:lnTo>
                  <a:lnTo>
                    <a:pt x="41921" y="32433"/>
                  </a:lnTo>
                  <a:lnTo>
                    <a:pt x="42169" y="32492"/>
                  </a:lnTo>
                  <a:lnTo>
                    <a:pt x="42567" y="32160"/>
                  </a:lnTo>
                  <a:lnTo>
                    <a:pt x="42827" y="32018"/>
                  </a:lnTo>
                  <a:lnTo>
                    <a:pt x="42952" y="32101"/>
                  </a:lnTo>
                  <a:lnTo>
                    <a:pt x="42914" y="32516"/>
                  </a:lnTo>
                  <a:lnTo>
                    <a:pt x="42803" y="32670"/>
                  </a:lnTo>
                  <a:lnTo>
                    <a:pt x="42293" y="32800"/>
                  </a:lnTo>
                  <a:lnTo>
                    <a:pt x="41846" y="33025"/>
                  </a:lnTo>
                  <a:lnTo>
                    <a:pt x="41610" y="33096"/>
                  </a:lnTo>
                  <a:lnTo>
                    <a:pt x="41312" y="33120"/>
                  </a:lnTo>
                  <a:lnTo>
                    <a:pt x="41175" y="33262"/>
                  </a:lnTo>
                  <a:lnTo>
                    <a:pt x="40977" y="34187"/>
                  </a:lnTo>
                  <a:lnTo>
                    <a:pt x="41374" y="34187"/>
                  </a:lnTo>
                  <a:lnTo>
                    <a:pt x="41250" y="34448"/>
                  </a:lnTo>
                  <a:lnTo>
                    <a:pt x="40902" y="34744"/>
                  </a:lnTo>
                  <a:lnTo>
                    <a:pt x="40741" y="34969"/>
                  </a:lnTo>
                  <a:lnTo>
                    <a:pt x="41623" y="35218"/>
                  </a:lnTo>
                  <a:lnTo>
                    <a:pt x="41995" y="35135"/>
                  </a:lnTo>
                  <a:lnTo>
                    <a:pt x="42293" y="34661"/>
                  </a:lnTo>
                  <a:lnTo>
                    <a:pt x="42355" y="35064"/>
                  </a:lnTo>
                  <a:lnTo>
                    <a:pt x="42529" y="35230"/>
                  </a:lnTo>
                  <a:lnTo>
                    <a:pt x="42716" y="35135"/>
                  </a:lnTo>
                  <a:lnTo>
                    <a:pt x="42803" y="34744"/>
                  </a:lnTo>
                  <a:lnTo>
                    <a:pt x="42840" y="34377"/>
                  </a:lnTo>
                  <a:lnTo>
                    <a:pt x="42952" y="34009"/>
                  </a:lnTo>
                  <a:lnTo>
                    <a:pt x="43101" y="33808"/>
                  </a:lnTo>
                  <a:lnTo>
                    <a:pt x="43324" y="33902"/>
                  </a:lnTo>
                  <a:lnTo>
                    <a:pt x="43175" y="34507"/>
                  </a:lnTo>
                  <a:lnTo>
                    <a:pt x="43374" y="34946"/>
                  </a:lnTo>
                  <a:lnTo>
                    <a:pt x="43622" y="35337"/>
                  </a:lnTo>
                  <a:lnTo>
                    <a:pt x="43697" y="35752"/>
                  </a:lnTo>
                  <a:lnTo>
                    <a:pt x="43548" y="35633"/>
                  </a:lnTo>
                  <a:lnTo>
                    <a:pt x="43361" y="35574"/>
                  </a:lnTo>
                  <a:lnTo>
                    <a:pt x="43150" y="35550"/>
                  </a:lnTo>
                  <a:lnTo>
                    <a:pt x="42952" y="35598"/>
                  </a:lnTo>
                  <a:lnTo>
                    <a:pt x="43113" y="35728"/>
                  </a:lnTo>
                  <a:lnTo>
                    <a:pt x="43200" y="35752"/>
                  </a:lnTo>
                  <a:lnTo>
                    <a:pt x="43200" y="35894"/>
                  </a:lnTo>
                  <a:lnTo>
                    <a:pt x="41908" y="35894"/>
                  </a:lnTo>
                  <a:lnTo>
                    <a:pt x="42318" y="36617"/>
                  </a:lnTo>
                  <a:lnTo>
                    <a:pt x="42989" y="37234"/>
                  </a:lnTo>
                  <a:lnTo>
                    <a:pt x="43734" y="37660"/>
                  </a:lnTo>
                  <a:lnTo>
                    <a:pt x="44380" y="37755"/>
                  </a:lnTo>
                  <a:lnTo>
                    <a:pt x="44827" y="37601"/>
                  </a:lnTo>
                  <a:lnTo>
                    <a:pt x="44964" y="37447"/>
                  </a:lnTo>
                  <a:lnTo>
                    <a:pt x="44902" y="36747"/>
                  </a:lnTo>
                  <a:lnTo>
                    <a:pt x="45063" y="36510"/>
                  </a:lnTo>
                  <a:lnTo>
                    <a:pt x="46206" y="36214"/>
                  </a:lnTo>
                  <a:lnTo>
                    <a:pt x="46156" y="36475"/>
                  </a:lnTo>
                  <a:lnTo>
                    <a:pt x="46032" y="36558"/>
                  </a:lnTo>
                  <a:lnTo>
                    <a:pt x="45858" y="36582"/>
                  </a:lnTo>
                  <a:lnTo>
                    <a:pt x="45585" y="36724"/>
                  </a:lnTo>
                  <a:lnTo>
                    <a:pt x="45498" y="36712"/>
                  </a:lnTo>
                  <a:lnTo>
                    <a:pt x="45399" y="36724"/>
                  </a:lnTo>
                  <a:lnTo>
                    <a:pt x="45299" y="36819"/>
                  </a:lnTo>
                  <a:lnTo>
                    <a:pt x="45324" y="36866"/>
                  </a:lnTo>
                  <a:lnTo>
                    <a:pt x="45510" y="37044"/>
                  </a:lnTo>
                  <a:lnTo>
                    <a:pt x="45548" y="37139"/>
                  </a:lnTo>
                  <a:lnTo>
                    <a:pt x="45411" y="37684"/>
                  </a:lnTo>
                  <a:lnTo>
                    <a:pt x="45212" y="37921"/>
                  </a:lnTo>
                  <a:lnTo>
                    <a:pt x="44927" y="38051"/>
                  </a:lnTo>
                  <a:lnTo>
                    <a:pt x="44318" y="38490"/>
                  </a:lnTo>
                  <a:lnTo>
                    <a:pt x="43473" y="38798"/>
                  </a:lnTo>
                  <a:lnTo>
                    <a:pt x="43125" y="38846"/>
                  </a:lnTo>
                  <a:lnTo>
                    <a:pt x="42728" y="39012"/>
                  </a:lnTo>
                  <a:lnTo>
                    <a:pt x="42952" y="39403"/>
                  </a:lnTo>
                  <a:lnTo>
                    <a:pt x="43585" y="40079"/>
                  </a:lnTo>
                  <a:lnTo>
                    <a:pt x="43188" y="40043"/>
                  </a:lnTo>
                  <a:lnTo>
                    <a:pt x="42803" y="39924"/>
                  </a:lnTo>
                  <a:lnTo>
                    <a:pt x="42952" y="40493"/>
                  </a:lnTo>
                  <a:lnTo>
                    <a:pt x="42865" y="40813"/>
                  </a:lnTo>
                  <a:lnTo>
                    <a:pt x="42678" y="41122"/>
                  </a:lnTo>
                  <a:lnTo>
                    <a:pt x="42567" y="41631"/>
                  </a:lnTo>
                  <a:lnTo>
                    <a:pt x="42405" y="41560"/>
                  </a:lnTo>
                  <a:lnTo>
                    <a:pt x="42293" y="41477"/>
                  </a:lnTo>
                  <a:lnTo>
                    <a:pt x="42231" y="41347"/>
                  </a:lnTo>
                  <a:lnTo>
                    <a:pt x="42169" y="41157"/>
                  </a:lnTo>
                  <a:lnTo>
                    <a:pt x="42492" y="41062"/>
                  </a:lnTo>
                  <a:lnTo>
                    <a:pt x="42529" y="40849"/>
                  </a:lnTo>
                  <a:lnTo>
                    <a:pt x="42380" y="40150"/>
                  </a:lnTo>
                  <a:lnTo>
                    <a:pt x="42206" y="39889"/>
                  </a:lnTo>
                  <a:lnTo>
                    <a:pt x="42169" y="39699"/>
                  </a:lnTo>
                  <a:lnTo>
                    <a:pt x="42181" y="39521"/>
                  </a:lnTo>
                  <a:lnTo>
                    <a:pt x="42281" y="39213"/>
                  </a:lnTo>
                  <a:lnTo>
                    <a:pt x="42293" y="39083"/>
                  </a:lnTo>
                  <a:lnTo>
                    <a:pt x="42256" y="38431"/>
                  </a:lnTo>
                  <a:lnTo>
                    <a:pt x="42169" y="38111"/>
                  </a:lnTo>
                  <a:lnTo>
                    <a:pt x="42032" y="37921"/>
                  </a:lnTo>
                  <a:lnTo>
                    <a:pt x="41846" y="37957"/>
                  </a:lnTo>
                  <a:lnTo>
                    <a:pt x="41473" y="38395"/>
                  </a:lnTo>
                  <a:lnTo>
                    <a:pt x="41250" y="38537"/>
                  </a:lnTo>
                  <a:lnTo>
                    <a:pt x="41548" y="37542"/>
                  </a:lnTo>
                  <a:lnTo>
                    <a:pt x="41523" y="37068"/>
                  </a:lnTo>
                  <a:lnTo>
                    <a:pt x="41126" y="36676"/>
                  </a:lnTo>
                  <a:lnTo>
                    <a:pt x="40753" y="36712"/>
                  </a:lnTo>
                  <a:lnTo>
                    <a:pt x="40169" y="37210"/>
                  </a:lnTo>
                  <a:lnTo>
                    <a:pt x="40082" y="37068"/>
                  </a:lnTo>
                  <a:lnTo>
                    <a:pt x="40008" y="36795"/>
                  </a:lnTo>
                  <a:lnTo>
                    <a:pt x="39759" y="36475"/>
                  </a:lnTo>
                  <a:lnTo>
                    <a:pt x="39697" y="36297"/>
                  </a:lnTo>
                  <a:lnTo>
                    <a:pt x="39648" y="36190"/>
                  </a:lnTo>
                  <a:lnTo>
                    <a:pt x="39536" y="36427"/>
                  </a:lnTo>
                  <a:lnTo>
                    <a:pt x="39362" y="36902"/>
                  </a:lnTo>
                  <a:lnTo>
                    <a:pt x="39225" y="37056"/>
                  </a:lnTo>
                  <a:lnTo>
                    <a:pt x="38977" y="37234"/>
                  </a:lnTo>
                  <a:lnTo>
                    <a:pt x="38840" y="37376"/>
                  </a:lnTo>
                  <a:lnTo>
                    <a:pt x="38716" y="37565"/>
                  </a:lnTo>
                  <a:lnTo>
                    <a:pt x="38666" y="37767"/>
                  </a:lnTo>
                  <a:lnTo>
                    <a:pt x="38592" y="37945"/>
                  </a:lnTo>
                  <a:lnTo>
                    <a:pt x="38393" y="38075"/>
                  </a:lnTo>
                  <a:lnTo>
                    <a:pt x="38443" y="37684"/>
                  </a:lnTo>
                  <a:lnTo>
                    <a:pt x="38430" y="37482"/>
                  </a:lnTo>
                  <a:lnTo>
                    <a:pt x="38244" y="37139"/>
                  </a:lnTo>
                  <a:lnTo>
                    <a:pt x="38207" y="36973"/>
                  </a:lnTo>
                  <a:lnTo>
                    <a:pt x="38219" y="36819"/>
                  </a:lnTo>
                  <a:lnTo>
                    <a:pt x="38207" y="36676"/>
                  </a:lnTo>
                  <a:lnTo>
                    <a:pt x="38120" y="36510"/>
                  </a:lnTo>
                  <a:lnTo>
                    <a:pt x="38020" y="36439"/>
                  </a:lnTo>
                  <a:lnTo>
                    <a:pt x="37735" y="36344"/>
                  </a:lnTo>
                  <a:lnTo>
                    <a:pt x="37598" y="36214"/>
                  </a:lnTo>
                  <a:lnTo>
                    <a:pt x="37225" y="35621"/>
                  </a:lnTo>
                  <a:lnTo>
                    <a:pt x="36840" y="35183"/>
                  </a:lnTo>
                  <a:lnTo>
                    <a:pt x="36555" y="34969"/>
                  </a:lnTo>
                  <a:lnTo>
                    <a:pt x="36244" y="34827"/>
                  </a:lnTo>
                  <a:lnTo>
                    <a:pt x="35909" y="34839"/>
                  </a:lnTo>
                  <a:lnTo>
                    <a:pt x="36269" y="35195"/>
                  </a:lnTo>
                  <a:lnTo>
                    <a:pt x="36517" y="36060"/>
                  </a:lnTo>
                  <a:lnTo>
                    <a:pt x="36878" y="36214"/>
                  </a:lnTo>
                  <a:lnTo>
                    <a:pt x="37151" y="36285"/>
                  </a:lnTo>
                  <a:lnTo>
                    <a:pt x="37288" y="36427"/>
                  </a:lnTo>
                  <a:lnTo>
                    <a:pt x="37263" y="36582"/>
                  </a:lnTo>
                  <a:lnTo>
                    <a:pt x="37089" y="36676"/>
                  </a:lnTo>
                  <a:lnTo>
                    <a:pt x="36840" y="36676"/>
                  </a:lnTo>
                  <a:lnTo>
                    <a:pt x="36642" y="36593"/>
                  </a:lnTo>
                  <a:lnTo>
                    <a:pt x="36480" y="36451"/>
                  </a:lnTo>
                  <a:lnTo>
                    <a:pt x="36182" y="36096"/>
                  </a:lnTo>
                  <a:lnTo>
                    <a:pt x="35983" y="35918"/>
                  </a:lnTo>
                  <a:lnTo>
                    <a:pt x="35822" y="35894"/>
                  </a:lnTo>
                  <a:lnTo>
                    <a:pt x="35760" y="36143"/>
                  </a:lnTo>
                  <a:lnTo>
                    <a:pt x="35847" y="36214"/>
                  </a:lnTo>
                  <a:lnTo>
                    <a:pt x="37027" y="37376"/>
                  </a:lnTo>
                  <a:lnTo>
                    <a:pt x="37176" y="37601"/>
                  </a:lnTo>
                  <a:lnTo>
                    <a:pt x="37325" y="38075"/>
                  </a:lnTo>
                  <a:lnTo>
                    <a:pt x="37474" y="38241"/>
                  </a:lnTo>
                  <a:lnTo>
                    <a:pt x="37474" y="38383"/>
                  </a:lnTo>
                  <a:lnTo>
                    <a:pt x="37201" y="38372"/>
                  </a:lnTo>
                  <a:lnTo>
                    <a:pt x="37052" y="38217"/>
                  </a:lnTo>
                  <a:lnTo>
                    <a:pt x="36952" y="37992"/>
                  </a:lnTo>
                  <a:lnTo>
                    <a:pt x="36828" y="37755"/>
                  </a:lnTo>
                  <a:lnTo>
                    <a:pt x="36480" y="37399"/>
                  </a:lnTo>
                  <a:lnTo>
                    <a:pt x="36244" y="37245"/>
                  </a:lnTo>
                  <a:lnTo>
                    <a:pt x="36145" y="37376"/>
                  </a:lnTo>
                  <a:lnTo>
                    <a:pt x="36070" y="37909"/>
                  </a:lnTo>
                  <a:lnTo>
                    <a:pt x="35723" y="38988"/>
                  </a:lnTo>
                  <a:lnTo>
                    <a:pt x="35648" y="39545"/>
                  </a:lnTo>
                  <a:lnTo>
                    <a:pt x="35586" y="39652"/>
                  </a:lnTo>
                  <a:lnTo>
                    <a:pt x="35449" y="39581"/>
                  </a:lnTo>
                  <a:lnTo>
                    <a:pt x="35300" y="39367"/>
                  </a:lnTo>
                  <a:lnTo>
                    <a:pt x="35251" y="39083"/>
                  </a:lnTo>
                  <a:lnTo>
                    <a:pt x="35251" y="38075"/>
                  </a:lnTo>
                  <a:lnTo>
                    <a:pt x="35300" y="37933"/>
                  </a:lnTo>
                  <a:lnTo>
                    <a:pt x="35462" y="37743"/>
                  </a:lnTo>
                  <a:lnTo>
                    <a:pt x="35499" y="37672"/>
                  </a:lnTo>
                  <a:lnTo>
                    <a:pt x="35474" y="37506"/>
                  </a:lnTo>
                  <a:lnTo>
                    <a:pt x="35400" y="37376"/>
                  </a:lnTo>
                  <a:lnTo>
                    <a:pt x="35375" y="37222"/>
                  </a:lnTo>
                  <a:lnTo>
                    <a:pt x="35300" y="37032"/>
                  </a:lnTo>
                  <a:lnTo>
                    <a:pt x="35114" y="37020"/>
                  </a:lnTo>
                  <a:lnTo>
                    <a:pt x="34890" y="37139"/>
                  </a:lnTo>
                  <a:lnTo>
                    <a:pt x="34729" y="37293"/>
                  </a:lnTo>
                  <a:lnTo>
                    <a:pt x="34605" y="36937"/>
                  </a:lnTo>
                  <a:lnTo>
                    <a:pt x="34716" y="36676"/>
                  </a:lnTo>
                  <a:lnTo>
                    <a:pt x="34903" y="36475"/>
                  </a:lnTo>
                  <a:lnTo>
                    <a:pt x="35002" y="36297"/>
                  </a:lnTo>
                  <a:lnTo>
                    <a:pt x="34853" y="36001"/>
                  </a:lnTo>
                  <a:lnTo>
                    <a:pt x="34530" y="35894"/>
                  </a:lnTo>
                  <a:lnTo>
                    <a:pt x="33810" y="35894"/>
                  </a:lnTo>
                  <a:lnTo>
                    <a:pt x="33810" y="36060"/>
                  </a:lnTo>
                  <a:lnTo>
                    <a:pt x="33884" y="36226"/>
                  </a:lnTo>
                  <a:lnTo>
                    <a:pt x="33822" y="36309"/>
                  </a:lnTo>
                  <a:lnTo>
                    <a:pt x="33661" y="36273"/>
                  </a:lnTo>
                  <a:lnTo>
                    <a:pt x="33474" y="36143"/>
                  </a:lnTo>
                  <a:lnTo>
                    <a:pt x="33300" y="36036"/>
                  </a:lnTo>
                  <a:lnTo>
                    <a:pt x="33102" y="36072"/>
                  </a:lnTo>
                  <a:lnTo>
                    <a:pt x="32903" y="36190"/>
                  </a:lnTo>
                  <a:lnTo>
                    <a:pt x="32766" y="36368"/>
                  </a:lnTo>
                  <a:lnTo>
                    <a:pt x="33114" y="36356"/>
                  </a:lnTo>
                  <a:lnTo>
                    <a:pt x="33400" y="36427"/>
                  </a:lnTo>
                  <a:lnTo>
                    <a:pt x="33536" y="36629"/>
                  </a:lnTo>
                  <a:lnTo>
                    <a:pt x="33412" y="36985"/>
                  </a:lnTo>
                  <a:lnTo>
                    <a:pt x="33151" y="36795"/>
                  </a:lnTo>
                  <a:lnTo>
                    <a:pt x="33052" y="36878"/>
                  </a:lnTo>
                  <a:lnTo>
                    <a:pt x="33114" y="37079"/>
                  </a:lnTo>
                  <a:lnTo>
                    <a:pt x="33300" y="37293"/>
                  </a:lnTo>
                  <a:lnTo>
                    <a:pt x="33536" y="37399"/>
                  </a:lnTo>
                  <a:lnTo>
                    <a:pt x="34033" y="37399"/>
                  </a:lnTo>
                  <a:lnTo>
                    <a:pt x="34220" y="37447"/>
                  </a:lnTo>
                  <a:lnTo>
                    <a:pt x="34356" y="37826"/>
                  </a:lnTo>
                  <a:lnTo>
                    <a:pt x="34282" y="38336"/>
                  </a:lnTo>
                  <a:lnTo>
                    <a:pt x="34008" y="38751"/>
                  </a:lnTo>
                  <a:lnTo>
                    <a:pt x="33561" y="38846"/>
                  </a:lnTo>
                  <a:lnTo>
                    <a:pt x="33561" y="39000"/>
                  </a:lnTo>
                  <a:lnTo>
                    <a:pt x="33909" y="39142"/>
                  </a:lnTo>
                  <a:lnTo>
                    <a:pt x="34071" y="39166"/>
                  </a:lnTo>
                  <a:lnTo>
                    <a:pt x="34071" y="39308"/>
                  </a:lnTo>
                  <a:lnTo>
                    <a:pt x="33698" y="39391"/>
                  </a:lnTo>
                  <a:lnTo>
                    <a:pt x="33487" y="39462"/>
                  </a:lnTo>
                  <a:lnTo>
                    <a:pt x="33412" y="39545"/>
                  </a:lnTo>
                  <a:lnTo>
                    <a:pt x="33325" y="39782"/>
                  </a:lnTo>
                  <a:lnTo>
                    <a:pt x="33151" y="39675"/>
                  </a:lnTo>
                  <a:lnTo>
                    <a:pt x="32828" y="39308"/>
                  </a:lnTo>
                  <a:lnTo>
                    <a:pt x="32630" y="39521"/>
                  </a:lnTo>
                  <a:lnTo>
                    <a:pt x="32779" y="40031"/>
                  </a:lnTo>
                  <a:lnTo>
                    <a:pt x="33164" y="40837"/>
                  </a:lnTo>
                  <a:lnTo>
                    <a:pt x="32617" y="40482"/>
                  </a:lnTo>
                  <a:lnTo>
                    <a:pt x="32369" y="40493"/>
                  </a:lnTo>
                  <a:lnTo>
                    <a:pt x="32058" y="40766"/>
                  </a:lnTo>
                  <a:lnTo>
                    <a:pt x="31922" y="40825"/>
                  </a:lnTo>
                  <a:lnTo>
                    <a:pt x="31822" y="40707"/>
                  </a:lnTo>
                  <a:lnTo>
                    <a:pt x="31760" y="40505"/>
                  </a:lnTo>
                  <a:lnTo>
                    <a:pt x="31748" y="40304"/>
                  </a:lnTo>
                  <a:lnTo>
                    <a:pt x="31810" y="40244"/>
                  </a:lnTo>
                  <a:lnTo>
                    <a:pt x="32158" y="40043"/>
                  </a:lnTo>
                  <a:lnTo>
                    <a:pt x="32257" y="39924"/>
                  </a:lnTo>
                  <a:lnTo>
                    <a:pt x="32245" y="39841"/>
                  </a:lnTo>
                  <a:lnTo>
                    <a:pt x="32120" y="39510"/>
                  </a:lnTo>
                  <a:lnTo>
                    <a:pt x="32120" y="39308"/>
                  </a:lnTo>
                  <a:lnTo>
                    <a:pt x="32245" y="39106"/>
                  </a:lnTo>
                  <a:lnTo>
                    <a:pt x="32419" y="38917"/>
                  </a:lnTo>
                  <a:lnTo>
                    <a:pt x="32530" y="38703"/>
                  </a:lnTo>
                  <a:lnTo>
                    <a:pt x="32307" y="38123"/>
                  </a:lnTo>
                  <a:lnTo>
                    <a:pt x="32220" y="37613"/>
                  </a:lnTo>
                  <a:lnTo>
                    <a:pt x="32195" y="37127"/>
                  </a:lnTo>
                  <a:lnTo>
                    <a:pt x="32257" y="36819"/>
                  </a:lnTo>
                  <a:lnTo>
                    <a:pt x="31822" y="36949"/>
                  </a:lnTo>
                  <a:lnTo>
                    <a:pt x="31723" y="37506"/>
                  </a:lnTo>
                  <a:lnTo>
                    <a:pt x="31773" y="38194"/>
                  </a:lnTo>
                  <a:lnTo>
                    <a:pt x="31748" y="38703"/>
                  </a:lnTo>
                  <a:lnTo>
                    <a:pt x="31611" y="38905"/>
                  </a:lnTo>
                  <a:lnTo>
                    <a:pt x="31475" y="38988"/>
                  </a:lnTo>
                  <a:lnTo>
                    <a:pt x="31015" y="39000"/>
                  </a:lnTo>
                  <a:lnTo>
                    <a:pt x="30754" y="38941"/>
                  </a:lnTo>
                  <a:lnTo>
                    <a:pt x="30704" y="38786"/>
                  </a:lnTo>
                  <a:lnTo>
                    <a:pt x="30816" y="38241"/>
                  </a:lnTo>
                  <a:lnTo>
                    <a:pt x="30357" y="38407"/>
                  </a:lnTo>
                  <a:lnTo>
                    <a:pt x="30034" y="38656"/>
                  </a:lnTo>
                  <a:lnTo>
                    <a:pt x="30009" y="38964"/>
                  </a:lnTo>
                  <a:lnTo>
                    <a:pt x="30444" y="39308"/>
                  </a:lnTo>
                  <a:lnTo>
                    <a:pt x="30133" y="39782"/>
                  </a:lnTo>
                  <a:lnTo>
                    <a:pt x="30158" y="40055"/>
                  </a:lnTo>
                  <a:lnTo>
                    <a:pt x="30468" y="40185"/>
                  </a:lnTo>
                  <a:lnTo>
                    <a:pt x="30940" y="40221"/>
                  </a:lnTo>
                  <a:lnTo>
                    <a:pt x="30804" y="40493"/>
                  </a:lnTo>
                  <a:lnTo>
                    <a:pt x="30580" y="40541"/>
                  </a:lnTo>
                  <a:lnTo>
                    <a:pt x="30034" y="40387"/>
                  </a:lnTo>
                  <a:lnTo>
                    <a:pt x="30232" y="40742"/>
                  </a:lnTo>
                  <a:lnTo>
                    <a:pt x="30444" y="41015"/>
                  </a:lnTo>
                  <a:lnTo>
                    <a:pt x="30270" y="40979"/>
                  </a:lnTo>
                  <a:lnTo>
                    <a:pt x="30133" y="40932"/>
                  </a:lnTo>
                  <a:lnTo>
                    <a:pt x="30009" y="40920"/>
                  </a:lnTo>
                  <a:lnTo>
                    <a:pt x="29909" y="41015"/>
                  </a:lnTo>
                  <a:lnTo>
                    <a:pt x="29773" y="40813"/>
                  </a:lnTo>
                  <a:lnTo>
                    <a:pt x="29673" y="40648"/>
                  </a:lnTo>
                  <a:lnTo>
                    <a:pt x="29586" y="40446"/>
                  </a:lnTo>
                  <a:lnTo>
                    <a:pt x="29537" y="40221"/>
                  </a:lnTo>
                  <a:lnTo>
                    <a:pt x="29462" y="40505"/>
                  </a:lnTo>
                  <a:lnTo>
                    <a:pt x="29363" y="40719"/>
                  </a:lnTo>
                  <a:lnTo>
                    <a:pt x="28866" y="41311"/>
                  </a:lnTo>
                  <a:lnTo>
                    <a:pt x="28804" y="41465"/>
                  </a:lnTo>
                  <a:lnTo>
                    <a:pt x="28854" y="42011"/>
                  </a:lnTo>
                  <a:lnTo>
                    <a:pt x="28829" y="42568"/>
                  </a:lnTo>
                  <a:lnTo>
                    <a:pt x="28903" y="42746"/>
                  </a:lnTo>
                  <a:lnTo>
                    <a:pt x="29114" y="42556"/>
                  </a:lnTo>
                  <a:lnTo>
                    <a:pt x="29251" y="42295"/>
                  </a:lnTo>
                  <a:lnTo>
                    <a:pt x="29288" y="41738"/>
                  </a:lnTo>
                  <a:lnTo>
                    <a:pt x="29400" y="41477"/>
                  </a:lnTo>
                  <a:lnTo>
                    <a:pt x="29636" y="41655"/>
                  </a:lnTo>
                  <a:lnTo>
                    <a:pt x="29947" y="41750"/>
                  </a:lnTo>
                  <a:lnTo>
                    <a:pt x="30232" y="41892"/>
                  </a:lnTo>
                  <a:lnTo>
                    <a:pt x="30444" y="42248"/>
                  </a:lnTo>
                  <a:lnTo>
                    <a:pt x="30444" y="42580"/>
                  </a:lnTo>
                  <a:lnTo>
                    <a:pt x="30245" y="42698"/>
                  </a:lnTo>
                  <a:lnTo>
                    <a:pt x="29462" y="42698"/>
                  </a:lnTo>
                  <a:lnTo>
                    <a:pt x="29375" y="42793"/>
                  </a:lnTo>
                  <a:lnTo>
                    <a:pt x="29413" y="42995"/>
                  </a:lnTo>
                  <a:lnTo>
                    <a:pt x="29475" y="43208"/>
                  </a:lnTo>
                  <a:lnTo>
                    <a:pt x="29537" y="43315"/>
                  </a:lnTo>
                  <a:lnTo>
                    <a:pt x="29760" y="43445"/>
                  </a:lnTo>
                  <a:lnTo>
                    <a:pt x="29959" y="43433"/>
                  </a:lnTo>
                  <a:lnTo>
                    <a:pt x="30158" y="43350"/>
                  </a:lnTo>
                  <a:lnTo>
                    <a:pt x="30369" y="43315"/>
                  </a:lnTo>
                  <a:lnTo>
                    <a:pt x="30729" y="43184"/>
                  </a:lnTo>
                  <a:lnTo>
                    <a:pt x="31239" y="42580"/>
                  </a:lnTo>
                  <a:lnTo>
                    <a:pt x="31586" y="42402"/>
                  </a:lnTo>
                  <a:lnTo>
                    <a:pt x="31748" y="43018"/>
                  </a:lnTo>
                  <a:lnTo>
                    <a:pt x="31561" y="43445"/>
                  </a:lnTo>
                  <a:lnTo>
                    <a:pt x="32133" y="44322"/>
                  </a:lnTo>
                  <a:lnTo>
                    <a:pt x="31872" y="44868"/>
                  </a:lnTo>
                  <a:lnTo>
                    <a:pt x="31934" y="44998"/>
                  </a:lnTo>
                  <a:lnTo>
                    <a:pt x="31984" y="45152"/>
                  </a:lnTo>
                  <a:lnTo>
                    <a:pt x="32009" y="45318"/>
                  </a:lnTo>
                  <a:lnTo>
                    <a:pt x="32009" y="45484"/>
                  </a:lnTo>
                  <a:lnTo>
                    <a:pt x="32170" y="45247"/>
                  </a:lnTo>
                  <a:lnTo>
                    <a:pt x="32369" y="45057"/>
                  </a:lnTo>
                  <a:lnTo>
                    <a:pt x="32617" y="44927"/>
                  </a:lnTo>
                  <a:lnTo>
                    <a:pt x="32903" y="44868"/>
                  </a:lnTo>
                  <a:lnTo>
                    <a:pt x="32580" y="44465"/>
                  </a:lnTo>
                  <a:lnTo>
                    <a:pt x="32555" y="44275"/>
                  </a:lnTo>
                  <a:lnTo>
                    <a:pt x="32766" y="44097"/>
                  </a:lnTo>
                  <a:lnTo>
                    <a:pt x="32642" y="43730"/>
                  </a:lnTo>
                  <a:lnTo>
                    <a:pt x="32294" y="43196"/>
                  </a:lnTo>
                  <a:lnTo>
                    <a:pt x="32120" y="42852"/>
                  </a:lnTo>
                  <a:lnTo>
                    <a:pt x="32543" y="42852"/>
                  </a:lnTo>
                  <a:lnTo>
                    <a:pt x="32692" y="42580"/>
                  </a:lnTo>
                  <a:lnTo>
                    <a:pt x="32729" y="42224"/>
                  </a:lnTo>
                  <a:lnTo>
                    <a:pt x="32903" y="41940"/>
                  </a:lnTo>
                  <a:lnTo>
                    <a:pt x="33213" y="41880"/>
                  </a:lnTo>
                  <a:lnTo>
                    <a:pt x="33425" y="42117"/>
                  </a:lnTo>
                  <a:lnTo>
                    <a:pt x="33599" y="42449"/>
                  </a:lnTo>
                  <a:lnTo>
                    <a:pt x="33810" y="42698"/>
                  </a:lnTo>
                  <a:lnTo>
                    <a:pt x="33648" y="42995"/>
                  </a:lnTo>
                  <a:lnTo>
                    <a:pt x="33412" y="44239"/>
                  </a:lnTo>
                  <a:lnTo>
                    <a:pt x="33698" y="44156"/>
                  </a:lnTo>
                  <a:lnTo>
                    <a:pt x="33810" y="44085"/>
                  </a:lnTo>
                  <a:lnTo>
                    <a:pt x="33934" y="43943"/>
                  </a:lnTo>
                  <a:lnTo>
                    <a:pt x="34071" y="44097"/>
                  </a:lnTo>
                  <a:lnTo>
                    <a:pt x="34307" y="43777"/>
                  </a:lnTo>
                  <a:lnTo>
                    <a:pt x="34754" y="42888"/>
                  </a:lnTo>
                  <a:lnTo>
                    <a:pt x="34791" y="42698"/>
                  </a:lnTo>
                  <a:lnTo>
                    <a:pt x="34716" y="42627"/>
                  </a:lnTo>
                  <a:lnTo>
                    <a:pt x="34716" y="42473"/>
                  </a:lnTo>
                  <a:lnTo>
                    <a:pt x="34779" y="42307"/>
                  </a:lnTo>
                  <a:lnTo>
                    <a:pt x="35077" y="42189"/>
                  </a:lnTo>
                  <a:lnTo>
                    <a:pt x="35337" y="41916"/>
                  </a:lnTo>
                  <a:lnTo>
                    <a:pt x="35499" y="41786"/>
                  </a:lnTo>
                  <a:lnTo>
                    <a:pt x="35561" y="41975"/>
                  </a:lnTo>
                  <a:lnTo>
                    <a:pt x="35648" y="42117"/>
                  </a:lnTo>
                  <a:lnTo>
                    <a:pt x="35909" y="42402"/>
                  </a:lnTo>
                  <a:lnTo>
                    <a:pt x="35499" y="42639"/>
                  </a:lnTo>
                  <a:lnTo>
                    <a:pt x="35673" y="42983"/>
                  </a:lnTo>
                  <a:lnTo>
                    <a:pt x="36294" y="43611"/>
                  </a:lnTo>
                  <a:lnTo>
                    <a:pt x="36145" y="43670"/>
                  </a:lnTo>
                  <a:lnTo>
                    <a:pt x="35760" y="43943"/>
                  </a:lnTo>
                  <a:lnTo>
                    <a:pt x="36045" y="44062"/>
                  </a:lnTo>
                  <a:lnTo>
                    <a:pt x="36207" y="44251"/>
                  </a:lnTo>
                  <a:lnTo>
                    <a:pt x="36257" y="44500"/>
                  </a:lnTo>
                  <a:lnTo>
                    <a:pt x="36319" y="45164"/>
                  </a:lnTo>
                  <a:lnTo>
                    <a:pt x="36306" y="45247"/>
                  </a:lnTo>
                  <a:lnTo>
                    <a:pt x="35834" y="45176"/>
                  </a:lnTo>
                  <a:lnTo>
                    <a:pt x="35499" y="45247"/>
                  </a:lnTo>
                  <a:lnTo>
                    <a:pt x="35337" y="45448"/>
                  </a:lnTo>
                  <a:lnTo>
                    <a:pt x="35300" y="45745"/>
                  </a:lnTo>
                  <a:lnTo>
                    <a:pt x="35375" y="46100"/>
                  </a:lnTo>
                  <a:lnTo>
                    <a:pt x="35462" y="46421"/>
                  </a:lnTo>
                  <a:lnTo>
                    <a:pt x="35561" y="46551"/>
                  </a:lnTo>
                  <a:lnTo>
                    <a:pt x="35747" y="46563"/>
                  </a:lnTo>
                  <a:lnTo>
                    <a:pt x="36095" y="46563"/>
                  </a:lnTo>
                  <a:lnTo>
                    <a:pt x="36145" y="46681"/>
                  </a:lnTo>
                  <a:lnTo>
                    <a:pt x="35971" y="46966"/>
                  </a:lnTo>
                  <a:lnTo>
                    <a:pt x="35573" y="47416"/>
                  </a:lnTo>
                  <a:lnTo>
                    <a:pt x="35561" y="47665"/>
                  </a:lnTo>
                  <a:lnTo>
                    <a:pt x="35673" y="48080"/>
                  </a:lnTo>
                  <a:lnTo>
                    <a:pt x="35847" y="48495"/>
                  </a:lnTo>
                  <a:lnTo>
                    <a:pt x="36033" y="48720"/>
                  </a:lnTo>
                  <a:lnTo>
                    <a:pt x="36331" y="48661"/>
                  </a:lnTo>
                  <a:lnTo>
                    <a:pt x="36753" y="48080"/>
                  </a:lnTo>
                  <a:lnTo>
                    <a:pt x="37027" y="47938"/>
                  </a:lnTo>
                  <a:lnTo>
                    <a:pt x="38120" y="47938"/>
                  </a:lnTo>
                  <a:lnTo>
                    <a:pt x="37772" y="48116"/>
                  </a:lnTo>
                  <a:lnTo>
                    <a:pt x="36828" y="48851"/>
                  </a:lnTo>
                  <a:lnTo>
                    <a:pt x="36257" y="49076"/>
                  </a:lnTo>
                  <a:lnTo>
                    <a:pt x="36083" y="49277"/>
                  </a:lnTo>
                  <a:lnTo>
                    <a:pt x="36145" y="49633"/>
                  </a:lnTo>
                  <a:lnTo>
                    <a:pt x="35909" y="49633"/>
                  </a:lnTo>
                  <a:lnTo>
                    <a:pt x="35909" y="49787"/>
                  </a:lnTo>
                  <a:lnTo>
                    <a:pt x="36058" y="49918"/>
                  </a:lnTo>
                  <a:lnTo>
                    <a:pt x="36281" y="50166"/>
                  </a:lnTo>
                  <a:lnTo>
                    <a:pt x="36406" y="50261"/>
                  </a:lnTo>
                  <a:lnTo>
                    <a:pt x="37039" y="50261"/>
                  </a:lnTo>
                  <a:lnTo>
                    <a:pt x="37337" y="50332"/>
                  </a:lnTo>
                  <a:lnTo>
                    <a:pt x="37474" y="50641"/>
                  </a:lnTo>
                  <a:lnTo>
                    <a:pt x="37288" y="50866"/>
                  </a:lnTo>
                  <a:lnTo>
                    <a:pt x="36431" y="51067"/>
                  </a:lnTo>
                  <a:lnTo>
                    <a:pt x="36145" y="51328"/>
                  </a:lnTo>
                  <a:lnTo>
                    <a:pt x="36443" y="51459"/>
                  </a:lnTo>
                  <a:lnTo>
                    <a:pt x="37250" y="51707"/>
                  </a:lnTo>
                  <a:lnTo>
                    <a:pt x="37474" y="51945"/>
                  </a:lnTo>
                  <a:lnTo>
                    <a:pt x="37188" y="52122"/>
                  </a:lnTo>
                  <a:lnTo>
                    <a:pt x="36952" y="52585"/>
                  </a:lnTo>
                  <a:lnTo>
                    <a:pt x="36555" y="53628"/>
                  </a:lnTo>
                  <a:lnTo>
                    <a:pt x="36667" y="53782"/>
                  </a:lnTo>
                  <a:lnTo>
                    <a:pt x="36828" y="53936"/>
                  </a:lnTo>
                  <a:lnTo>
                    <a:pt x="36927" y="53995"/>
                  </a:lnTo>
                  <a:lnTo>
                    <a:pt x="37076" y="53912"/>
                  </a:lnTo>
                  <a:lnTo>
                    <a:pt x="37201" y="53936"/>
                  </a:lnTo>
                  <a:lnTo>
                    <a:pt x="37412" y="54090"/>
                  </a:lnTo>
                  <a:lnTo>
                    <a:pt x="37573" y="54256"/>
                  </a:lnTo>
                  <a:lnTo>
                    <a:pt x="37847" y="54707"/>
                  </a:lnTo>
                  <a:lnTo>
                    <a:pt x="37288" y="54624"/>
                  </a:lnTo>
                  <a:lnTo>
                    <a:pt x="36716" y="54790"/>
                  </a:lnTo>
                  <a:lnTo>
                    <a:pt x="36195" y="55133"/>
                  </a:lnTo>
                  <a:lnTo>
                    <a:pt x="35760" y="55608"/>
                  </a:lnTo>
                  <a:lnTo>
                    <a:pt x="35896" y="55726"/>
                  </a:lnTo>
                  <a:lnTo>
                    <a:pt x="35946" y="55762"/>
                  </a:lnTo>
                  <a:lnTo>
                    <a:pt x="36033" y="55773"/>
                  </a:lnTo>
                  <a:lnTo>
                    <a:pt x="36269" y="55536"/>
                  </a:lnTo>
                  <a:lnTo>
                    <a:pt x="36741" y="55453"/>
                  </a:lnTo>
                  <a:lnTo>
                    <a:pt x="37238" y="55477"/>
                  </a:lnTo>
                  <a:lnTo>
                    <a:pt x="37598" y="55608"/>
                  </a:lnTo>
                  <a:lnTo>
                    <a:pt x="38120" y="56307"/>
                  </a:lnTo>
                  <a:lnTo>
                    <a:pt x="38256" y="56390"/>
                  </a:lnTo>
                  <a:lnTo>
                    <a:pt x="38530" y="56497"/>
                  </a:lnTo>
                  <a:lnTo>
                    <a:pt x="38641" y="56639"/>
                  </a:lnTo>
                  <a:lnTo>
                    <a:pt x="38393" y="56840"/>
                  </a:lnTo>
                  <a:lnTo>
                    <a:pt x="38567" y="57125"/>
                  </a:lnTo>
                  <a:lnTo>
                    <a:pt x="38865" y="57528"/>
                  </a:lnTo>
                  <a:lnTo>
                    <a:pt x="39039" y="57765"/>
                  </a:lnTo>
                  <a:lnTo>
                    <a:pt x="39126" y="58049"/>
                  </a:lnTo>
                  <a:lnTo>
                    <a:pt x="39163" y="58239"/>
                  </a:lnTo>
                  <a:lnTo>
                    <a:pt x="39263" y="58405"/>
                  </a:lnTo>
                  <a:lnTo>
                    <a:pt x="39561" y="58536"/>
                  </a:lnTo>
                  <a:lnTo>
                    <a:pt x="39958" y="58370"/>
                  </a:lnTo>
                  <a:lnTo>
                    <a:pt x="40380" y="58298"/>
                  </a:lnTo>
                  <a:lnTo>
                    <a:pt x="40728" y="58132"/>
                  </a:lnTo>
                  <a:lnTo>
                    <a:pt x="41051" y="57848"/>
                  </a:lnTo>
                  <a:lnTo>
                    <a:pt x="41436" y="57599"/>
                  </a:lnTo>
                  <a:lnTo>
                    <a:pt x="42952" y="57160"/>
                  </a:lnTo>
                  <a:lnTo>
                    <a:pt x="42914" y="57480"/>
                  </a:lnTo>
                  <a:lnTo>
                    <a:pt x="42529" y="57729"/>
                  </a:lnTo>
                  <a:lnTo>
                    <a:pt x="41647" y="58073"/>
                  </a:lnTo>
                  <a:lnTo>
                    <a:pt x="40939" y="58583"/>
                  </a:lnTo>
                  <a:lnTo>
                    <a:pt x="40542" y="58761"/>
                  </a:lnTo>
                  <a:lnTo>
                    <a:pt x="40219" y="58678"/>
                  </a:lnTo>
                  <a:lnTo>
                    <a:pt x="39908" y="58856"/>
                  </a:lnTo>
                  <a:lnTo>
                    <a:pt x="39051" y="59093"/>
                  </a:lnTo>
                  <a:lnTo>
                    <a:pt x="38704" y="59128"/>
                  </a:lnTo>
                  <a:lnTo>
                    <a:pt x="38443" y="59282"/>
                  </a:lnTo>
                  <a:lnTo>
                    <a:pt x="38256" y="59626"/>
                  </a:lnTo>
                  <a:lnTo>
                    <a:pt x="38145" y="60088"/>
                  </a:lnTo>
                  <a:lnTo>
                    <a:pt x="38120" y="60515"/>
                  </a:lnTo>
                  <a:lnTo>
                    <a:pt x="38269" y="60894"/>
                  </a:lnTo>
                  <a:lnTo>
                    <a:pt x="39039" y="60669"/>
                  </a:lnTo>
                  <a:lnTo>
                    <a:pt x="39859" y="61108"/>
                  </a:lnTo>
                  <a:lnTo>
                    <a:pt x="40331" y="61096"/>
                  </a:lnTo>
                  <a:lnTo>
                    <a:pt x="41722" y="60551"/>
                  </a:lnTo>
                  <a:lnTo>
                    <a:pt x="41796" y="60515"/>
                  </a:lnTo>
                  <a:lnTo>
                    <a:pt x="42020" y="60586"/>
                  </a:lnTo>
                  <a:lnTo>
                    <a:pt x="42219" y="60752"/>
                  </a:lnTo>
                  <a:lnTo>
                    <a:pt x="42306" y="60918"/>
                  </a:lnTo>
                  <a:lnTo>
                    <a:pt x="42231" y="60989"/>
                  </a:lnTo>
                  <a:lnTo>
                    <a:pt x="41970" y="61037"/>
                  </a:lnTo>
                  <a:lnTo>
                    <a:pt x="41871" y="61143"/>
                  </a:lnTo>
                  <a:lnTo>
                    <a:pt x="41846" y="61309"/>
                  </a:lnTo>
                  <a:lnTo>
                    <a:pt x="41722" y="61511"/>
                  </a:lnTo>
                  <a:lnTo>
                    <a:pt x="41548" y="61594"/>
                  </a:lnTo>
                  <a:lnTo>
                    <a:pt x="41312" y="61606"/>
                  </a:lnTo>
                  <a:lnTo>
                    <a:pt x="40256" y="61535"/>
                  </a:lnTo>
                  <a:lnTo>
                    <a:pt x="40082" y="61582"/>
                  </a:lnTo>
                  <a:lnTo>
                    <a:pt x="39921" y="61701"/>
                  </a:lnTo>
                  <a:lnTo>
                    <a:pt x="39759" y="61914"/>
                  </a:lnTo>
                  <a:lnTo>
                    <a:pt x="39710" y="62104"/>
                  </a:lnTo>
                  <a:lnTo>
                    <a:pt x="39884" y="62187"/>
                  </a:lnTo>
                  <a:lnTo>
                    <a:pt x="40256" y="62270"/>
                  </a:lnTo>
                  <a:lnTo>
                    <a:pt x="40703" y="62436"/>
                  </a:lnTo>
                  <a:lnTo>
                    <a:pt x="41126" y="62696"/>
                  </a:lnTo>
                  <a:lnTo>
                    <a:pt x="41374" y="62957"/>
                  </a:lnTo>
                  <a:lnTo>
                    <a:pt x="41424" y="63182"/>
                  </a:lnTo>
                  <a:lnTo>
                    <a:pt x="41387" y="63431"/>
                  </a:lnTo>
                  <a:lnTo>
                    <a:pt x="41337" y="63704"/>
                  </a:lnTo>
                  <a:lnTo>
                    <a:pt x="41250" y="63882"/>
                  </a:lnTo>
                  <a:lnTo>
                    <a:pt x="41051" y="63550"/>
                  </a:lnTo>
                  <a:lnTo>
                    <a:pt x="40741" y="63455"/>
                  </a:lnTo>
                  <a:lnTo>
                    <a:pt x="40008" y="63585"/>
                  </a:lnTo>
                  <a:lnTo>
                    <a:pt x="39660" y="63680"/>
                  </a:lnTo>
                  <a:lnTo>
                    <a:pt x="39573" y="63953"/>
                  </a:lnTo>
                  <a:lnTo>
                    <a:pt x="39548" y="64308"/>
                  </a:lnTo>
                  <a:lnTo>
                    <a:pt x="39436" y="64640"/>
                  </a:lnTo>
                  <a:lnTo>
                    <a:pt x="38853" y="64308"/>
                  </a:lnTo>
                  <a:lnTo>
                    <a:pt x="38281" y="64463"/>
                  </a:lnTo>
                  <a:lnTo>
                    <a:pt x="36294" y="66004"/>
                  </a:lnTo>
                  <a:lnTo>
                    <a:pt x="35723" y="66347"/>
                  </a:lnTo>
                  <a:lnTo>
                    <a:pt x="35474" y="66561"/>
                  </a:lnTo>
                  <a:lnTo>
                    <a:pt x="35499" y="66750"/>
                  </a:lnTo>
                  <a:lnTo>
                    <a:pt x="35387" y="67474"/>
                  </a:lnTo>
                  <a:lnTo>
                    <a:pt x="35983" y="67723"/>
                  </a:lnTo>
                  <a:lnTo>
                    <a:pt x="38840" y="67533"/>
                  </a:lnTo>
                  <a:lnTo>
                    <a:pt x="39126" y="67687"/>
                  </a:lnTo>
                  <a:lnTo>
                    <a:pt x="39312" y="68054"/>
                  </a:lnTo>
                  <a:lnTo>
                    <a:pt x="39561" y="68896"/>
                  </a:lnTo>
                  <a:lnTo>
                    <a:pt x="39300" y="68801"/>
                  </a:lnTo>
                  <a:lnTo>
                    <a:pt x="38940" y="68398"/>
                  </a:lnTo>
                  <a:lnTo>
                    <a:pt x="38641" y="68292"/>
                  </a:lnTo>
                  <a:lnTo>
                    <a:pt x="38356" y="68363"/>
                  </a:lnTo>
                  <a:lnTo>
                    <a:pt x="37971" y="68801"/>
                  </a:lnTo>
                  <a:lnTo>
                    <a:pt x="37660" y="68896"/>
                  </a:lnTo>
                  <a:lnTo>
                    <a:pt x="37039" y="68955"/>
                  </a:lnTo>
                  <a:lnTo>
                    <a:pt x="36468" y="69109"/>
                  </a:lnTo>
                  <a:lnTo>
                    <a:pt x="35959" y="69394"/>
                  </a:lnTo>
                  <a:lnTo>
                    <a:pt x="35499" y="69809"/>
                  </a:lnTo>
                  <a:lnTo>
                    <a:pt x="34803" y="70840"/>
                  </a:lnTo>
                  <a:lnTo>
                    <a:pt x="34480" y="71480"/>
                  </a:lnTo>
                  <a:lnTo>
                    <a:pt x="34344" y="72002"/>
                  </a:lnTo>
                  <a:lnTo>
                    <a:pt x="34431" y="72239"/>
                  </a:lnTo>
                  <a:lnTo>
                    <a:pt x="35052" y="72915"/>
                  </a:lnTo>
                  <a:lnTo>
                    <a:pt x="35101" y="73081"/>
                  </a:lnTo>
                  <a:lnTo>
                    <a:pt x="34940" y="73081"/>
                  </a:lnTo>
                  <a:lnTo>
                    <a:pt x="34592" y="72986"/>
                  </a:lnTo>
                  <a:lnTo>
                    <a:pt x="34331" y="72642"/>
                  </a:lnTo>
                  <a:lnTo>
                    <a:pt x="34220" y="72535"/>
                  </a:lnTo>
                  <a:lnTo>
                    <a:pt x="33772" y="73140"/>
                  </a:lnTo>
                  <a:lnTo>
                    <a:pt x="33611" y="73495"/>
                  </a:lnTo>
                  <a:lnTo>
                    <a:pt x="33561" y="73839"/>
                  </a:lnTo>
                  <a:lnTo>
                    <a:pt x="33586" y="73993"/>
                  </a:lnTo>
                  <a:lnTo>
                    <a:pt x="33648" y="74136"/>
                  </a:lnTo>
                  <a:lnTo>
                    <a:pt x="33673" y="74278"/>
                  </a:lnTo>
                  <a:lnTo>
                    <a:pt x="33611" y="74432"/>
                  </a:lnTo>
                  <a:lnTo>
                    <a:pt x="33487" y="74574"/>
                  </a:lnTo>
                  <a:lnTo>
                    <a:pt x="33363" y="74657"/>
                  </a:lnTo>
                  <a:lnTo>
                    <a:pt x="33263" y="74764"/>
                  </a:lnTo>
                  <a:lnTo>
                    <a:pt x="33164" y="74977"/>
                  </a:lnTo>
                  <a:lnTo>
                    <a:pt x="33313" y="74989"/>
                  </a:lnTo>
                  <a:lnTo>
                    <a:pt x="33387" y="75037"/>
                  </a:lnTo>
                  <a:lnTo>
                    <a:pt x="33437" y="75096"/>
                  </a:lnTo>
                  <a:lnTo>
                    <a:pt x="33561" y="75131"/>
                  </a:lnTo>
                  <a:lnTo>
                    <a:pt x="33213" y="75214"/>
                  </a:lnTo>
                  <a:lnTo>
                    <a:pt x="32828" y="75238"/>
                  </a:lnTo>
                  <a:lnTo>
                    <a:pt x="32468" y="75309"/>
                  </a:lnTo>
                  <a:lnTo>
                    <a:pt x="32257" y="75558"/>
                  </a:lnTo>
                  <a:lnTo>
                    <a:pt x="32804" y="75558"/>
                  </a:lnTo>
                  <a:lnTo>
                    <a:pt x="33052" y="75511"/>
                  </a:lnTo>
                  <a:lnTo>
                    <a:pt x="33300" y="75428"/>
                  </a:lnTo>
                  <a:lnTo>
                    <a:pt x="33263" y="75724"/>
                  </a:lnTo>
                  <a:lnTo>
                    <a:pt x="33350" y="75890"/>
                  </a:lnTo>
                  <a:lnTo>
                    <a:pt x="33561" y="76044"/>
                  </a:lnTo>
                  <a:lnTo>
                    <a:pt x="33512" y="76234"/>
                  </a:lnTo>
                  <a:lnTo>
                    <a:pt x="33425" y="76352"/>
                  </a:lnTo>
                  <a:lnTo>
                    <a:pt x="33325" y="76459"/>
                  </a:lnTo>
                  <a:lnTo>
                    <a:pt x="33300" y="76566"/>
                  </a:lnTo>
                  <a:lnTo>
                    <a:pt x="33425" y="76886"/>
                  </a:lnTo>
                  <a:lnTo>
                    <a:pt x="34071" y="77573"/>
                  </a:lnTo>
                  <a:lnTo>
                    <a:pt x="34257" y="78071"/>
                  </a:lnTo>
                  <a:lnTo>
                    <a:pt x="34381" y="78190"/>
                  </a:lnTo>
                  <a:lnTo>
                    <a:pt x="34530" y="78261"/>
                  </a:lnTo>
                  <a:lnTo>
                    <a:pt x="34890" y="78356"/>
                  </a:lnTo>
                  <a:lnTo>
                    <a:pt x="34990" y="78498"/>
                  </a:lnTo>
                  <a:lnTo>
                    <a:pt x="35002" y="78877"/>
                  </a:lnTo>
                  <a:lnTo>
                    <a:pt x="34952" y="79233"/>
                  </a:lnTo>
                  <a:lnTo>
                    <a:pt x="34468" y="80276"/>
                  </a:lnTo>
                  <a:lnTo>
                    <a:pt x="34269" y="80075"/>
                  </a:lnTo>
                  <a:lnTo>
                    <a:pt x="34120" y="79861"/>
                  </a:lnTo>
                  <a:lnTo>
                    <a:pt x="34083" y="79600"/>
                  </a:lnTo>
                  <a:lnTo>
                    <a:pt x="34220" y="79351"/>
                  </a:lnTo>
                  <a:lnTo>
                    <a:pt x="34058" y="79280"/>
                  </a:lnTo>
                  <a:lnTo>
                    <a:pt x="33735" y="79268"/>
                  </a:lnTo>
                  <a:lnTo>
                    <a:pt x="33561" y="79197"/>
                  </a:lnTo>
                  <a:lnTo>
                    <a:pt x="33325" y="79067"/>
                  </a:lnTo>
                  <a:lnTo>
                    <a:pt x="33263" y="79008"/>
                  </a:lnTo>
                  <a:lnTo>
                    <a:pt x="33238" y="78877"/>
                  </a:lnTo>
                  <a:lnTo>
                    <a:pt x="33164" y="78581"/>
                  </a:lnTo>
                  <a:lnTo>
                    <a:pt x="33102" y="78557"/>
                  </a:lnTo>
                  <a:lnTo>
                    <a:pt x="33015" y="78581"/>
                  </a:lnTo>
                  <a:lnTo>
                    <a:pt x="32940" y="78581"/>
                  </a:lnTo>
                  <a:lnTo>
                    <a:pt x="32903" y="78451"/>
                  </a:lnTo>
                  <a:lnTo>
                    <a:pt x="32928" y="78320"/>
                  </a:lnTo>
                  <a:lnTo>
                    <a:pt x="33002" y="78119"/>
                  </a:lnTo>
                  <a:lnTo>
                    <a:pt x="33064" y="77704"/>
                  </a:lnTo>
                  <a:lnTo>
                    <a:pt x="33040" y="77502"/>
                  </a:lnTo>
                  <a:lnTo>
                    <a:pt x="32903" y="77241"/>
                  </a:lnTo>
                  <a:lnTo>
                    <a:pt x="32754" y="77751"/>
                  </a:lnTo>
                  <a:lnTo>
                    <a:pt x="32617" y="78000"/>
                  </a:lnTo>
                  <a:lnTo>
                    <a:pt x="32369" y="78142"/>
                  </a:lnTo>
                  <a:lnTo>
                    <a:pt x="32220" y="77810"/>
                  </a:lnTo>
                  <a:lnTo>
                    <a:pt x="31884" y="77633"/>
                  </a:lnTo>
                  <a:lnTo>
                    <a:pt x="31487" y="77680"/>
                  </a:lnTo>
                  <a:lnTo>
                    <a:pt x="31214" y="77976"/>
                  </a:lnTo>
                  <a:lnTo>
                    <a:pt x="31276" y="78356"/>
                  </a:lnTo>
                  <a:lnTo>
                    <a:pt x="31773" y="78972"/>
                  </a:lnTo>
                  <a:lnTo>
                    <a:pt x="31586" y="79197"/>
                  </a:lnTo>
                  <a:lnTo>
                    <a:pt x="31872" y="79541"/>
                  </a:lnTo>
                  <a:lnTo>
                    <a:pt x="32145" y="79529"/>
                  </a:lnTo>
                  <a:lnTo>
                    <a:pt x="32269" y="79245"/>
                  </a:lnTo>
                  <a:lnTo>
                    <a:pt x="32120" y="78747"/>
                  </a:lnTo>
                  <a:lnTo>
                    <a:pt x="32481" y="78865"/>
                  </a:lnTo>
                  <a:lnTo>
                    <a:pt x="32816" y="79162"/>
                  </a:lnTo>
                  <a:lnTo>
                    <a:pt x="33350" y="79885"/>
                  </a:lnTo>
                  <a:lnTo>
                    <a:pt x="33487" y="80347"/>
                  </a:lnTo>
                  <a:lnTo>
                    <a:pt x="32965" y="80833"/>
                  </a:lnTo>
                  <a:lnTo>
                    <a:pt x="33015" y="81307"/>
                  </a:lnTo>
                  <a:lnTo>
                    <a:pt x="32543" y="81224"/>
                  </a:lnTo>
                  <a:lnTo>
                    <a:pt x="32344" y="81213"/>
                  </a:lnTo>
                  <a:lnTo>
                    <a:pt x="32120" y="81307"/>
                  </a:lnTo>
                  <a:lnTo>
                    <a:pt x="32220" y="81509"/>
                  </a:lnTo>
                  <a:lnTo>
                    <a:pt x="32332" y="81675"/>
                  </a:lnTo>
                  <a:lnTo>
                    <a:pt x="32468" y="81817"/>
                  </a:lnTo>
                  <a:lnTo>
                    <a:pt x="32642" y="81924"/>
                  </a:lnTo>
                  <a:lnTo>
                    <a:pt x="32555" y="81959"/>
                  </a:lnTo>
                  <a:lnTo>
                    <a:pt x="32369" y="82078"/>
                  </a:lnTo>
                  <a:lnTo>
                    <a:pt x="32617" y="82220"/>
                  </a:lnTo>
                  <a:lnTo>
                    <a:pt x="32940" y="82327"/>
                  </a:lnTo>
                  <a:lnTo>
                    <a:pt x="33288" y="82315"/>
                  </a:lnTo>
                  <a:lnTo>
                    <a:pt x="33561" y="82078"/>
                  </a:lnTo>
                  <a:lnTo>
                    <a:pt x="33549" y="81865"/>
                  </a:lnTo>
                  <a:lnTo>
                    <a:pt x="33449" y="81616"/>
                  </a:lnTo>
                  <a:lnTo>
                    <a:pt x="33425" y="81414"/>
                  </a:lnTo>
                  <a:lnTo>
                    <a:pt x="33611" y="81307"/>
                  </a:lnTo>
                  <a:lnTo>
                    <a:pt x="33760" y="81260"/>
                  </a:lnTo>
                  <a:lnTo>
                    <a:pt x="33859" y="81153"/>
                  </a:lnTo>
                  <a:lnTo>
                    <a:pt x="33984" y="81058"/>
                  </a:lnTo>
                  <a:lnTo>
                    <a:pt x="34220" y="81011"/>
                  </a:lnTo>
                  <a:lnTo>
                    <a:pt x="34692" y="81118"/>
                  </a:lnTo>
                  <a:lnTo>
                    <a:pt x="34567" y="81307"/>
                  </a:lnTo>
                  <a:lnTo>
                    <a:pt x="34220" y="81544"/>
                  </a:lnTo>
                  <a:lnTo>
                    <a:pt x="33934" y="81782"/>
                  </a:lnTo>
                  <a:lnTo>
                    <a:pt x="33897" y="82149"/>
                  </a:lnTo>
                  <a:lnTo>
                    <a:pt x="34021" y="82564"/>
                  </a:lnTo>
                  <a:lnTo>
                    <a:pt x="34244" y="82943"/>
                  </a:lnTo>
                  <a:lnTo>
                    <a:pt x="34468" y="83121"/>
                  </a:lnTo>
                  <a:lnTo>
                    <a:pt x="34232" y="83323"/>
                  </a:lnTo>
                  <a:lnTo>
                    <a:pt x="34145" y="83489"/>
                  </a:lnTo>
                  <a:lnTo>
                    <a:pt x="34220" y="83809"/>
                  </a:lnTo>
                  <a:lnTo>
                    <a:pt x="34195" y="83986"/>
                  </a:lnTo>
                  <a:lnTo>
                    <a:pt x="34157" y="84141"/>
                  </a:lnTo>
                  <a:lnTo>
                    <a:pt x="34083" y="84295"/>
                  </a:lnTo>
                  <a:lnTo>
                    <a:pt x="33934" y="84496"/>
                  </a:lnTo>
                  <a:lnTo>
                    <a:pt x="33561" y="84864"/>
                  </a:lnTo>
                  <a:lnTo>
                    <a:pt x="33425" y="85089"/>
                  </a:lnTo>
                  <a:lnTo>
                    <a:pt x="33474" y="85314"/>
                  </a:lnTo>
                  <a:lnTo>
                    <a:pt x="33673" y="85409"/>
                  </a:lnTo>
                  <a:lnTo>
                    <a:pt x="34083" y="85279"/>
                  </a:lnTo>
                  <a:lnTo>
                    <a:pt x="34344" y="85397"/>
                  </a:lnTo>
                  <a:lnTo>
                    <a:pt x="34381" y="85065"/>
                  </a:lnTo>
                  <a:lnTo>
                    <a:pt x="34543" y="84982"/>
                  </a:lnTo>
                  <a:lnTo>
                    <a:pt x="35052" y="85101"/>
                  </a:lnTo>
                  <a:lnTo>
                    <a:pt x="35300" y="85018"/>
                  </a:lnTo>
                  <a:lnTo>
                    <a:pt x="35474" y="84876"/>
                  </a:lnTo>
                  <a:lnTo>
                    <a:pt x="35648" y="84804"/>
                  </a:lnTo>
                  <a:lnTo>
                    <a:pt x="35909" y="84935"/>
                  </a:lnTo>
                  <a:lnTo>
                    <a:pt x="35822" y="85053"/>
                  </a:lnTo>
                  <a:lnTo>
                    <a:pt x="35723" y="85279"/>
                  </a:lnTo>
                  <a:lnTo>
                    <a:pt x="35648" y="85397"/>
                  </a:lnTo>
                  <a:lnTo>
                    <a:pt x="35760" y="85480"/>
                  </a:lnTo>
                  <a:lnTo>
                    <a:pt x="35760" y="85539"/>
                  </a:lnTo>
                  <a:lnTo>
                    <a:pt x="36132" y="85504"/>
                  </a:lnTo>
                  <a:lnTo>
                    <a:pt x="36344" y="85243"/>
                  </a:lnTo>
                  <a:lnTo>
                    <a:pt x="36555" y="84496"/>
                  </a:lnTo>
                  <a:lnTo>
                    <a:pt x="36791" y="84069"/>
                  </a:lnTo>
                  <a:lnTo>
                    <a:pt x="36828" y="84034"/>
                  </a:lnTo>
                  <a:lnTo>
                    <a:pt x="36791" y="83832"/>
                  </a:lnTo>
                  <a:lnTo>
                    <a:pt x="36654" y="83465"/>
                  </a:lnTo>
                  <a:lnTo>
                    <a:pt x="36679" y="83287"/>
                  </a:lnTo>
                  <a:lnTo>
                    <a:pt x="36890" y="83014"/>
                  </a:lnTo>
                  <a:lnTo>
                    <a:pt x="37188" y="82872"/>
                  </a:lnTo>
                  <a:lnTo>
                    <a:pt x="37437" y="82967"/>
                  </a:lnTo>
                  <a:lnTo>
                    <a:pt x="37598" y="83287"/>
                  </a:lnTo>
                  <a:lnTo>
                    <a:pt x="37586" y="83512"/>
                  </a:lnTo>
                  <a:lnTo>
                    <a:pt x="37499" y="83643"/>
                  </a:lnTo>
                  <a:lnTo>
                    <a:pt x="37399" y="83761"/>
                  </a:lnTo>
                  <a:lnTo>
                    <a:pt x="37325" y="83903"/>
                  </a:lnTo>
                  <a:lnTo>
                    <a:pt x="37325" y="84129"/>
                  </a:lnTo>
                  <a:lnTo>
                    <a:pt x="37387" y="84271"/>
                  </a:lnTo>
                  <a:lnTo>
                    <a:pt x="37412" y="84425"/>
                  </a:lnTo>
                  <a:lnTo>
                    <a:pt x="37325" y="84638"/>
                  </a:lnTo>
                  <a:lnTo>
                    <a:pt x="38319" y="84544"/>
                  </a:lnTo>
                  <a:lnTo>
                    <a:pt x="38741" y="84627"/>
                  </a:lnTo>
                  <a:lnTo>
                    <a:pt x="39039" y="84935"/>
                  </a:lnTo>
                  <a:lnTo>
                    <a:pt x="38840" y="84923"/>
                  </a:lnTo>
                  <a:lnTo>
                    <a:pt x="38679" y="84959"/>
                  </a:lnTo>
                  <a:lnTo>
                    <a:pt x="38393" y="85101"/>
                  </a:lnTo>
                  <a:lnTo>
                    <a:pt x="38517" y="85373"/>
                  </a:lnTo>
                  <a:lnTo>
                    <a:pt x="38070" y="85338"/>
                  </a:lnTo>
                  <a:lnTo>
                    <a:pt x="37201" y="85101"/>
                  </a:lnTo>
                  <a:lnTo>
                    <a:pt x="36741" y="85196"/>
                  </a:lnTo>
                  <a:lnTo>
                    <a:pt x="36505" y="85492"/>
                  </a:lnTo>
                  <a:lnTo>
                    <a:pt x="36468" y="85871"/>
                  </a:lnTo>
                  <a:lnTo>
                    <a:pt x="36555" y="86298"/>
                  </a:lnTo>
                  <a:lnTo>
                    <a:pt x="36455" y="86274"/>
                  </a:lnTo>
                  <a:lnTo>
                    <a:pt x="36406" y="86239"/>
                  </a:lnTo>
                  <a:lnTo>
                    <a:pt x="36368" y="86191"/>
                  </a:lnTo>
                  <a:lnTo>
                    <a:pt x="36294" y="86132"/>
                  </a:lnTo>
                  <a:lnTo>
                    <a:pt x="35996" y="86191"/>
                  </a:lnTo>
                  <a:lnTo>
                    <a:pt x="34356" y="85942"/>
                  </a:lnTo>
                  <a:lnTo>
                    <a:pt x="34120" y="85883"/>
                  </a:lnTo>
                  <a:lnTo>
                    <a:pt x="33897" y="85871"/>
                  </a:lnTo>
                  <a:lnTo>
                    <a:pt x="33673" y="86002"/>
                  </a:lnTo>
                  <a:lnTo>
                    <a:pt x="33512" y="86286"/>
                  </a:lnTo>
                  <a:lnTo>
                    <a:pt x="33512" y="86606"/>
                  </a:lnTo>
                  <a:lnTo>
                    <a:pt x="33636" y="86796"/>
                  </a:lnTo>
                  <a:lnTo>
                    <a:pt x="34282" y="86452"/>
                  </a:lnTo>
                  <a:lnTo>
                    <a:pt x="34741" y="86511"/>
                  </a:lnTo>
                  <a:lnTo>
                    <a:pt x="35226" y="86666"/>
                  </a:lnTo>
                  <a:lnTo>
                    <a:pt x="35698" y="86748"/>
                  </a:lnTo>
                  <a:lnTo>
                    <a:pt x="36045" y="86903"/>
                  </a:lnTo>
                  <a:lnTo>
                    <a:pt x="36667" y="87661"/>
                  </a:lnTo>
                  <a:lnTo>
                    <a:pt x="37089" y="87946"/>
                  </a:lnTo>
                  <a:lnTo>
                    <a:pt x="36952" y="88112"/>
                  </a:lnTo>
                  <a:lnTo>
                    <a:pt x="37511" y="88586"/>
                  </a:lnTo>
                  <a:lnTo>
                    <a:pt x="37834" y="88787"/>
                  </a:lnTo>
                  <a:lnTo>
                    <a:pt x="38244" y="88835"/>
                  </a:lnTo>
                  <a:lnTo>
                    <a:pt x="37760" y="89084"/>
                  </a:lnTo>
                  <a:lnTo>
                    <a:pt x="37300" y="88953"/>
                  </a:lnTo>
                  <a:lnTo>
                    <a:pt x="36840" y="88681"/>
                  </a:lnTo>
                  <a:lnTo>
                    <a:pt x="36406" y="88538"/>
                  </a:lnTo>
                  <a:lnTo>
                    <a:pt x="36406" y="88693"/>
                  </a:lnTo>
                  <a:lnTo>
                    <a:pt x="36642" y="88894"/>
                  </a:lnTo>
                  <a:lnTo>
                    <a:pt x="36580" y="89060"/>
                  </a:lnTo>
                  <a:lnTo>
                    <a:pt x="36344" y="89096"/>
                  </a:lnTo>
                  <a:lnTo>
                    <a:pt x="35909" y="88787"/>
                  </a:lnTo>
                  <a:lnTo>
                    <a:pt x="35275" y="88467"/>
                  </a:lnTo>
                  <a:lnTo>
                    <a:pt x="35052" y="88408"/>
                  </a:lnTo>
                  <a:lnTo>
                    <a:pt x="35002" y="88349"/>
                  </a:lnTo>
                  <a:lnTo>
                    <a:pt x="35002" y="88218"/>
                  </a:lnTo>
                  <a:lnTo>
                    <a:pt x="35002" y="88052"/>
                  </a:lnTo>
                  <a:lnTo>
                    <a:pt x="35002" y="87946"/>
                  </a:lnTo>
                  <a:lnTo>
                    <a:pt x="34952" y="87815"/>
                  </a:lnTo>
                  <a:lnTo>
                    <a:pt x="34965" y="87732"/>
                  </a:lnTo>
                  <a:lnTo>
                    <a:pt x="34952" y="87638"/>
                  </a:lnTo>
                  <a:lnTo>
                    <a:pt x="34853" y="87495"/>
                  </a:lnTo>
                  <a:lnTo>
                    <a:pt x="34803" y="87543"/>
                  </a:lnTo>
                  <a:lnTo>
                    <a:pt x="34071" y="87353"/>
                  </a:lnTo>
                  <a:lnTo>
                    <a:pt x="33934" y="87353"/>
                  </a:lnTo>
                  <a:lnTo>
                    <a:pt x="34220" y="87495"/>
                  </a:lnTo>
                  <a:lnTo>
                    <a:pt x="33897" y="87910"/>
                  </a:lnTo>
                  <a:lnTo>
                    <a:pt x="33822" y="88124"/>
                  </a:lnTo>
                  <a:lnTo>
                    <a:pt x="33810" y="88408"/>
                  </a:lnTo>
                  <a:lnTo>
                    <a:pt x="34095" y="88242"/>
                  </a:lnTo>
                  <a:lnTo>
                    <a:pt x="34294" y="88349"/>
                  </a:lnTo>
                  <a:lnTo>
                    <a:pt x="34592" y="88835"/>
                  </a:lnTo>
                  <a:lnTo>
                    <a:pt x="35002" y="89084"/>
                  </a:lnTo>
                  <a:lnTo>
                    <a:pt x="35002" y="89297"/>
                  </a:lnTo>
                  <a:lnTo>
                    <a:pt x="35052" y="89439"/>
                  </a:lnTo>
                  <a:lnTo>
                    <a:pt x="35164" y="89499"/>
                  </a:lnTo>
                  <a:lnTo>
                    <a:pt x="35375" y="89463"/>
                  </a:lnTo>
                  <a:lnTo>
                    <a:pt x="35213" y="89842"/>
                  </a:lnTo>
                  <a:lnTo>
                    <a:pt x="35002" y="89866"/>
                  </a:lnTo>
                  <a:lnTo>
                    <a:pt x="34592" y="89593"/>
                  </a:lnTo>
                  <a:lnTo>
                    <a:pt x="33648" y="89451"/>
                  </a:lnTo>
                  <a:lnTo>
                    <a:pt x="33412" y="89297"/>
                  </a:lnTo>
                  <a:lnTo>
                    <a:pt x="33015" y="88254"/>
                  </a:lnTo>
                  <a:lnTo>
                    <a:pt x="32965" y="88017"/>
                  </a:lnTo>
                  <a:lnTo>
                    <a:pt x="32928" y="87792"/>
                  </a:lnTo>
                  <a:lnTo>
                    <a:pt x="32977" y="87578"/>
                  </a:lnTo>
                  <a:lnTo>
                    <a:pt x="33164" y="87353"/>
                  </a:lnTo>
                  <a:lnTo>
                    <a:pt x="32580" y="86523"/>
                  </a:lnTo>
                  <a:lnTo>
                    <a:pt x="32456" y="86274"/>
                  </a:lnTo>
                  <a:lnTo>
                    <a:pt x="32356" y="86191"/>
                  </a:lnTo>
                  <a:lnTo>
                    <a:pt x="32195" y="86156"/>
                  </a:lnTo>
                  <a:lnTo>
                    <a:pt x="32058" y="86132"/>
                  </a:lnTo>
                  <a:lnTo>
                    <a:pt x="31897" y="86215"/>
                  </a:lnTo>
                  <a:lnTo>
                    <a:pt x="31884" y="86381"/>
                  </a:lnTo>
                  <a:lnTo>
                    <a:pt x="31897" y="86594"/>
                  </a:lnTo>
                  <a:lnTo>
                    <a:pt x="31872" y="86748"/>
                  </a:lnTo>
                  <a:lnTo>
                    <a:pt x="31661" y="87235"/>
                  </a:lnTo>
                  <a:lnTo>
                    <a:pt x="31499" y="87934"/>
                  </a:lnTo>
                  <a:lnTo>
                    <a:pt x="31537" y="88562"/>
                  </a:lnTo>
                  <a:lnTo>
                    <a:pt x="31934" y="88835"/>
                  </a:lnTo>
                  <a:lnTo>
                    <a:pt x="32443" y="89084"/>
                  </a:lnTo>
                  <a:lnTo>
                    <a:pt x="32518" y="89297"/>
                  </a:lnTo>
                  <a:lnTo>
                    <a:pt x="32381" y="89428"/>
                  </a:lnTo>
                  <a:lnTo>
                    <a:pt x="32195" y="89428"/>
                  </a:lnTo>
                  <a:lnTo>
                    <a:pt x="32120" y="89297"/>
                  </a:lnTo>
                  <a:lnTo>
                    <a:pt x="32046" y="89428"/>
                  </a:lnTo>
                  <a:lnTo>
                    <a:pt x="31971" y="89463"/>
                  </a:lnTo>
                  <a:lnTo>
                    <a:pt x="31934" y="89534"/>
                  </a:lnTo>
                  <a:lnTo>
                    <a:pt x="32009" y="89748"/>
                  </a:lnTo>
                  <a:lnTo>
                    <a:pt x="32058" y="89771"/>
                  </a:lnTo>
                  <a:lnTo>
                    <a:pt x="32443" y="90127"/>
                  </a:lnTo>
                  <a:lnTo>
                    <a:pt x="32555" y="90162"/>
                  </a:lnTo>
                  <a:lnTo>
                    <a:pt x="32717" y="90151"/>
                  </a:lnTo>
                  <a:lnTo>
                    <a:pt x="32841" y="90068"/>
                  </a:lnTo>
                  <a:lnTo>
                    <a:pt x="32903" y="89985"/>
                  </a:lnTo>
                  <a:lnTo>
                    <a:pt x="32965" y="89842"/>
                  </a:lnTo>
                  <a:lnTo>
                    <a:pt x="33077" y="89949"/>
                  </a:lnTo>
                  <a:lnTo>
                    <a:pt x="33164" y="90127"/>
                  </a:lnTo>
                  <a:lnTo>
                    <a:pt x="33164" y="90198"/>
                  </a:lnTo>
                  <a:lnTo>
                    <a:pt x="33611" y="90411"/>
                  </a:lnTo>
                  <a:lnTo>
                    <a:pt x="33772" y="90601"/>
                  </a:lnTo>
                  <a:lnTo>
                    <a:pt x="33810" y="90957"/>
                  </a:lnTo>
                  <a:lnTo>
                    <a:pt x="34083" y="90838"/>
                  </a:lnTo>
                  <a:lnTo>
                    <a:pt x="34331" y="90814"/>
                  </a:lnTo>
                  <a:lnTo>
                    <a:pt x="34729" y="90803"/>
                  </a:lnTo>
                  <a:lnTo>
                    <a:pt x="34915" y="90838"/>
                  </a:lnTo>
                  <a:lnTo>
                    <a:pt x="35077" y="90838"/>
                  </a:lnTo>
                  <a:lnTo>
                    <a:pt x="35251" y="90803"/>
                  </a:lnTo>
                  <a:lnTo>
                    <a:pt x="35300" y="90601"/>
                  </a:lnTo>
                  <a:lnTo>
                    <a:pt x="35387" y="90459"/>
                  </a:lnTo>
                  <a:lnTo>
                    <a:pt x="35499" y="90364"/>
                  </a:lnTo>
                  <a:lnTo>
                    <a:pt x="35636" y="90364"/>
                  </a:lnTo>
                  <a:lnTo>
                    <a:pt x="35872" y="90506"/>
                  </a:lnTo>
                  <a:lnTo>
                    <a:pt x="36033" y="90506"/>
                  </a:lnTo>
                  <a:lnTo>
                    <a:pt x="36157" y="90423"/>
                  </a:lnTo>
                  <a:lnTo>
                    <a:pt x="36319" y="90234"/>
                  </a:lnTo>
                  <a:lnTo>
                    <a:pt x="36406" y="90198"/>
                  </a:lnTo>
                  <a:lnTo>
                    <a:pt x="36642" y="90317"/>
                  </a:lnTo>
                  <a:lnTo>
                    <a:pt x="36629" y="90518"/>
                  </a:lnTo>
                  <a:lnTo>
                    <a:pt x="36443" y="90767"/>
                  </a:lnTo>
                  <a:lnTo>
                    <a:pt x="36145" y="90957"/>
                  </a:lnTo>
                  <a:lnTo>
                    <a:pt x="36331" y="91016"/>
                  </a:lnTo>
                  <a:lnTo>
                    <a:pt x="36480" y="91099"/>
                  </a:lnTo>
                  <a:lnTo>
                    <a:pt x="36592" y="91229"/>
                  </a:lnTo>
                  <a:lnTo>
                    <a:pt x="36679" y="91407"/>
                  </a:lnTo>
                  <a:lnTo>
                    <a:pt x="36207" y="91419"/>
                  </a:lnTo>
                  <a:lnTo>
                    <a:pt x="35698" y="91502"/>
                  </a:lnTo>
                  <a:lnTo>
                    <a:pt x="35325" y="91763"/>
                  </a:lnTo>
                  <a:lnTo>
                    <a:pt x="35251" y="92296"/>
                  </a:lnTo>
                  <a:lnTo>
                    <a:pt x="35549" y="92201"/>
                  </a:lnTo>
                  <a:lnTo>
                    <a:pt x="35586" y="92344"/>
                  </a:lnTo>
                  <a:lnTo>
                    <a:pt x="35511" y="92628"/>
                  </a:lnTo>
                  <a:lnTo>
                    <a:pt x="35499" y="92901"/>
                  </a:lnTo>
                  <a:lnTo>
                    <a:pt x="35449" y="92936"/>
                  </a:lnTo>
                  <a:lnTo>
                    <a:pt x="35412" y="93043"/>
                  </a:lnTo>
                  <a:lnTo>
                    <a:pt x="35437" y="93162"/>
                  </a:lnTo>
                  <a:lnTo>
                    <a:pt x="35636" y="93221"/>
                  </a:lnTo>
                  <a:lnTo>
                    <a:pt x="35909" y="93256"/>
                  </a:lnTo>
                  <a:lnTo>
                    <a:pt x="36058" y="93292"/>
                  </a:lnTo>
                  <a:lnTo>
                    <a:pt x="36145" y="93363"/>
                  </a:lnTo>
                  <a:lnTo>
                    <a:pt x="36232" y="93577"/>
                  </a:lnTo>
                  <a:lnTo>
                    <a:pt x="36170" y="93814"/>
                  </a:lnTo>
                  <a:lnTo>
                    <a:pt x="35909" y="94276"/>
                  </a:lnTo>
                  <a:lnTo>
                    <a:pt x="35822" y="94323"/>
                  </a:lnTo>
                  <a:lnTo>
                    <a:pt x="35735" y="94288"/>
                  </a:lnTo>
                  <a:lnTo>
                    <a:pt x="35673" y="94300"/>
                  </a:lnTo>
                  <a:lnTo>
                    <a:pt x="35636" y="94655"/>
                  </a:lnTo>
                  <a:lnTo>
                    <a:pt x="35598" y="94738"/>
                  </a:lnTo>
                  <a:lnTo>
                    <a:pt x="35499" y="94869"/>
                  </a:lnTo>
                  <a:lnTo>
                    <a:pt x="35499" y="94999"/>
                  </a:lnTo>
                  <a:lnTo>
                    <a:pt x="35996" y="94975"/>
                  </a:lnTo>
                  <a:lnTo>
                    <a:pt x="36244" y="95023"/>
                  </a:lnTo>
                  <a:lnTo>
                    <a:pt x="36406" y="95165"/>
                  </a:lnTo>
                  <a:lnTo>
                    <a:pt x="36443" y="95414"/>
                  </a:lnTo>
                  <a:lnTo>
                    <a:pt x="36257" y="95947"/>
                  </a:lnTo>
                  <a:lnTo>
                    <a:pt x="36294" y="96208"/>
                  </a:lnTo>
                  <a:lnTo>
                    <a:pt x="36517" y="96244"/>
                  </a:lnTo>
                  <a:lnTo>
                    <a:pt x="37399" y="95971"/>
                  </a:lnTo>
                  <a:lnTo>
                    <a:pt x="37847" y="96066"/>
                  </a:lnTo>
                  <a:lnTo>
                    <a:pt x="37847" y="95793"/>
                  </a:lnTo>
                  <a:lnTo>
                    <a:pt x="37896" y="95592"/>
                  </a:lnTo>
                  <a:lnTo>
                    <a:pt x="38356" y="94122"/>
                  </a:lnTo>
                  <a:lnTo>
                    <a:pt x="38430" y="93980"/>
                  </a:lnTo>
                  <a:lnTo>
                    <a:pt x="38641" y="93814"/>
                  </a:lnTo>
                  <a:lnTo>
                    <a:pt x="39213" y="93671"/>
                  </a:lnTo>
                  <a:lnTo>
                    <a:pt x="39362" y="93577"/>
                  </a:lnTo>
                  <a:lnTo>
                    <a:pt x="39461" y="93363"/>
                  </a:lnTo>
                  <a:lnTo>
                    <a:pt x="39461" y="93209"/>
                  </a:lnTo>
                  <a:lnTo>
                    <a:pt x="39523" y="93090"/>
                  </a:lnTo>
                  <a:lnTo>
                    <a:pt x="39759" y="93067"/>
                  </a:lnTo>
                  <a:lnTo>
                    <a:pt x="39859" y="93090"/>
                  </a:lnTo>
                  <a:lnTo>
                    <a:pt x="40033" y="93197"/>
                  </a:lnTo>
                  <a:lnTo>
                    <a:pt x="40144" y="93221"/>
                  </a:lnTo>
                  <a:lnTo>
                    <a:pt x="40207" y="93162"/>
                  </a:lnTo>
                  <a:lnTo>
                    <a:pt x="40231" y="93055"/>
                  </a:lnTo>
                  <a:lnTo>
                    <a:pt x="40207" y="92960"/>
                  </a:lnTo>
                  <a:lnTo>
                    <a:pt x="40144" y="92901"/>
                  </a:lnTo>
                  <a:lnTo>
                    <a:pt x="39859" y="92806"/>
                  </a:lnTo>
                  <a:lnTo>
                    <a:pt x="40132" y="92545"/>
                  </a:lnTo>
                  <a:lnTo>
                    <a:pt x="40865" y="92142"/>
                  </a:lnTo>
                  <a:lnTo>
                    <a:pt x="40443" y="91644"/>
                  </a:lnTo>
                  <a:lnTo>
                    <a:pt x="40368" y="91360"/>
                  </a:lnTo>
                  <a:lnTo>
                    <a:pt x="40939" y="91182"/>
                  </a:lnTo>
                  <a:lnTo>
                    <a:pt x="40939" y="91004"/>
                  </a:lnTo>
                  <a:lnTo>
                    <a:pt x="40828" y="90743"/>
                  </a:lnTo>
                  <a:lnTo>
                    <a:pt x="40741" y="90423"/>
                  </a:lnTo>
                  <a:lnTo>
                    <a:pt x="40803" y="90222"/>
                  </a:lnTo>
                  <a:lnTo>
                    <a:pt x="40964" y="89985"/>
                  </a:lnTo>
                  <a:lnTo>
                    <a:pt x="41175" y="89807"/>
                  </a:lnTo>
                  <a:lnTo>
                    <a:pt x="41374" y="89748"/>
                  </a:lnTo>
                  <a:lnTo>
                    <a:pt x="41598" y="89902"/>
                  </a:lnTo>
                  <a:lnTo>
                    <a:pt x="41734" y="90198"/>
                  </a:lnTo>
                  <a:lnTo>
                    <a:pt x="41747" y="90530"/>
                  </a:lnTo>
                  <a:lnTo>
                    <a:pt x="41647" y="90803"/>
                  </a:lnTo>
                  <a:lnTo>
                    <a:pt x="41722" y="91229"/>
                  </a:lnTo>
                  <a:lnTo>
                    <a:pt x="41635" y="92344"/>
                  </a:lnTo>
                  <a:lnTo>
                    <a:pt x="41796" y="92770"/>
                  </a:lnTo>
                  <a:lnTo>
                    <a:pt x="41958" y="92865"/>
                  </a:lnTo>
                  <a:lnTo>
                    <a:pt x="42678" y="93067"/>
                  </a:lnTo>
                  <a:lnTo>
                    <a:pt x="43212" y="93422"/>
                  </a:lnTo>
                  <a:lnTo>
                    <a:pt x="43461" y="93505"/>
                  </a:lnTo>
                  <a:lnTo>
                    <a:pt x="43361" y="93245"/>
                  </a:lnTo>
                  <a:lnTo>
                    <a:pt x="43349" y="93008"/>
                  </a:lnTo>
                  <a:lnTo>
                    <a:pt x="43424" y="92806"/>
                  </a:lnTo>
                  <a:lnTo>
                    <a:pt x="43585" y="92604"/>
                  </a:lnTo>
                  <a:lnTo>
                    <a:pt x="44094" y="92842"/>
                  </a:lnTo>
                  <a:lnTo>
                    <a:pt x="44281" y="92687"/>
                  </a:lnTo>
                  <a:lnTo>
                    <a:pt x="44243" y="91775"/>
                  </a:lnTo>
                  <a:lnTo>
                    <a:pt x="45299" y="90803"/>
                  </a:lnTo>
                  <a:lnTo>
                    <a:pt x="45150" y="90518"/>
                  </a:lnTo>
                  <a:lnTo>
                    <a:pt x="45237" y="90281"/>
                  </a:lnTo>
                  <a:lnTo>
                    <a:pt x="45423" y="90091"/>
                  </a:lnTo>
                  <a:lnTo>
                    <a:pt x="45548" y="89914"/>
                  </a:lnTo>
                  <a:lnTo>
                    <a:pt x="45572" y="89665"/>
                  </a:lnTo>
                  <a:lnTo>
                    <a:pt x="45560" y="89428"/>
                  </a:lnTo>
                  <a:lnTo>
                    <a:pt x="45585" y="89226"/>
                  </a:lnTo>
                  <a:lnTo>
                    <a:pt x="45746" y="89155"/>
                  </a:lnTo>
                  <a:lnTo>
                    <a:pt x="45970" y="89096"/>
                  </a:lnTo>
                  <a:lnTo>
                    <a:pt x="46206" y="88953"/>
                  </a:lnTo>
                  <a:lnTo>
                    <a:pt x="46591" y="88693"/>
                  </a:lnTo>
                  <a:lnTo>
                    <a:pt x="47299" y="88301"/>
                  </a:lnTo>
                  <a:lnTo>
                    <a:pt x="47448" y="88183"/>
                  </a:lnTo>
                  <a:lnTo>
                    <a:pt x="47783" y="87756"/>
                  </a:lnTo>
                  <a:lnTo>
                    <a:pt x="47995" y="87578"/>
                  </a:lnTo>
                  <a:lnTo>
                    <a:pt x="48231" y="87495"/>
                  </a:lnTo>
                  <a:lnTo>
                    <a:pt x="48690" y="87590"/>
                  </a:lnTo>
                  <a:lnTo>
                    <a:pt x="48926" y="87602"/>
                  </a:lnTo>
                  <a:lnTo>
                    <a:pt x="49212" y="87495"/>
                  </a:lnTo>
                  <a:lnTo>
                    <a:pt x="49473" y="87187"/>
                  </a:lnTo>
                  <a:lnTo>
                    <a:pt x="49858" y="86262"/>
                  </a:lnTo>
                  <a:lnTo>
                    <a:pt x="50119" y="85836"/>
                  </a:lnTo>
                  <a:lnTo>
                    <a:pt x="50591" y="86571"/>
                  </a:lnTo>
                  <a:lnTo>
                    <a:pt x="50938" y="86843"/>
                  </a:lnTo>
                  <a:lnTo>
                    <a:pt x="51348" y="86677"/>
                  </a:lnTo>
                  <a:lnTo>
                    <a:pt x="51721" y="86417"/>
                  </a:lnTo>
                  <a:lnTo>
                    <a:pt x="51845" y="86594"/>
                  </a:lnTo>
                  <a:lnTo>
                    <a:pt x="51944" y="86974"/>
                  </a:lnTo>
                  <a:lnTo>
                    <a:pt x="52218" y="87353"/>
                  </a:lnTo>
                  <a:lnTo>
                    <a:pt x="52069" y="87578"/>
                  </a:lnTo>
                  <a:lnTo>
                    <a:pt x="51808" y="88100"/>
                  </a:lnTo>
                  <a:lnTo>
                    <a:pt x="51684" y="88254"/>
                  </a:lnTo>
                  <a:lnTo>
                    <a:pt x="51385" y="88373"/>
                  </a:lnTo>
                  <a:lnTo>
                    <a:pt x="51162" y="88290"/>
                  </a:lnTo>
                  <a:lnTo>
                    <a:pt x="51000" y="88088"/>
                  </a:lnTo>
                  <a:lnTo>
                    <a:pt x="50889" y="87804"/>
                  </a:lnTo>
                  <a:lnTo>
                    <a:pt x="50988" y="87602"/>
                  </a:lnTo>
                  <a:lnTo>
                    <a:pt x="50963" y="87436"/>
                  </a:lnTo>
                  <a:lnTo>
                    <a:pt x="50827" y="87306"/>
                  </a:lnTo>
                  <a:lnTo>
                    <a:pt x="50628" y="87199"/>
                  </a:lnTo>
                  <a:lnTo>
                    <a:pt x="50081" y="87780"/>
                  </a:lnTo>
                  <a:lnTo>
                    <a:pt x="49982" y="87946"/>
                  </a:lnTo>
                  <a:lnTo>
                    <a:pt x="49994" y="88278"/>
                  </a:lnTo>
                  <a:lnTo>
                    <a:pt x="50106" y="88444"/>
                  </a:lnTo>
                  <a:lnTo>
                    <a:pt x="50268" y="88586"/>
                  </a:lnTo>
                  <a:lnTo>
                    <a:pt x="50379" y="88835"/>
                  </a:lnTo>
                  <a:lnTo>
                    <a:pt x="50379" y="89499"/>
                  </a:lnTo>
                  <a:lnTo>
                    <a:pt x="50094" y="89866"/>
                  </a:lnTo>
                  <a:lnTo>
                    <a:pt x="49634" y="90020"/>
                  </a:lnTo>
                  <a:lnTo>
                    <a:pt x="49063" y="90056"/>
                  </a:lnTo>
                  <a:lnTo>
                    <a:pt x="49361" y="89428"/>
                  </a:lnTo>
                  <a:lnTo>
                    <a:pt x="49448" y="89060"/>
                  </a:lnTo>
                  <a:lnTo>
                    <a:pt x="49460" y="88693"/>
                  </a:lnTo>
                  <a:lnTo>
                    <a:pt x="49187" y="88811"/>
                  </a:lnTo>
                  <a:lnTo>
                    <a:pt x="49038" y="88977"/>
                  </a:lnTo>
                  <a:lnTo>
                    <a:pt x="48814" y="89463"/>
                  </a:lnTo>
                  <a:lnTo>
                    <a:pt x="48429" y="89949"/>
                  </a:lnTo>
                  <a:lnTo>
                    <a:pt x="48293" y="90056"/>
                  </a:lnTo>
                  <a:lnTo>
                    <a:pt x="47870" y="90305"/>
                  </a:lnTo>
                  <a:lnTo>
                    <a:pt x="47759" y="90483"/>
                  </a:lnTo>
                  <a:lnTo>
                    <a:pt x="47771" y="90803"/>
                  </a:lnTo>
                  <a:lnTo>
                    <a:pt x="47945" y="91123"/>
                  </a:lnTo>
                  <a:lnTo>
                    <a:pt x="48206" y="91241"/>
                  </a:lnTo>
                  <a:lnTo>
                    <a:pt x="48491" y="91300"/>
                  </a:lnTo>
                  <a:lnTo>
                    <a:pt x="48814" y="91407"/>
                  </a:lnTo>
                  <a:lnTo>
                    <a:pt x="48752" y="91324"/>
                  </a:lnTo>
                  <a:lnTo>
                    <a:pt x="48678" y="91087"/>
                  </a:lnTo>
                  <a:lnTo>
                    <a:pt x="49448" y="90720"/>
                  </a:lnTo>
                  <a:lnTo>
                    <a:pt x="49659" y="90672"/>
                  </a:lnTo>
                  <a:lnTo>
                    <a:pt x="50379" y="91407"/>
                  </a:lnTo>
                  <a:lnTo>
                    <a:pt x="51087" y="92439"/>
                  </a:lnTo>
                  <a:lnTo>
                    <a:pt x="51522" y="92925"/>
                  </a:lnTo>
                  <a:lnTo>
                    <a:pt x="51944" y="92901"/>
                  </a:lnTo>
                  <a:lnTo>
                    <a:pt x="51696" y="92652"/>
                  </a:lnTo>
                  <a:lnTo>
                    <a:pt x="51944" y="92450"/>
                  </a:lnTo>
                  <a:lnTo>
                    <a:pt x="52392" y="92344"/>
                  </a:lnTo>
                  <a:lnTo>
                    <a:pt x="52789" y="92296"/>
                  </a:lnTo>
                  <a:lnTo>
                    <a:pt x="52963" y="92095"/>
                  </a:lnTo>
                  <a:lnTo>
                    <a:pt x="53758" y="90803"/>
                  </a:lnTo>
                  <a:lnTo>
                    <a:pt x="53460" y="90767"/>
                  </a:lnTo>
                  <a:lnTo>
                    <a:pt x="52466" y="90791"/>
                  </a:lnTo>
                  <a:lnTo>
                    <a:pt x="52392" y="90743"/>
                  </a:lnTo>
                  <a:lnTo>
                    <a:pt x="52218" y="90506"/>
                  </a:lnTo>
                  <a:lnTo>
                    <a:pt x="51994" y="90056"/>
                  </a:lnTo>
                  <a:lnTo>
                    <a:pt x="51944" y="89985"/>
                  </a:lnTo>
                  <a:lnTo>
                    <a:pt x="52056" y="89819"/>
                  </a:lnTo>
                  <a:lnTo>
                    <a:pt x="52317" y="89641"/>
                  </a:lnTo>
                  <a:lnTo>
                    <a:pt x="52615" y="89511"/>
                  </a:lnTo>
                  <a:lnTo>
                    <a:pt x="52851" y="89463"/>
                  </a:lnTo>
                  <a:lnTo>
                    <a:pt x="53149" y="89546"/>
                  </a:lnTo>
                  <a:lnTo>
                    <a:pt x="54006" y="90056"/>
                  </a:lnTo>
                  <a:lnTo>
                    <a:pt x="54255" y="89997"/>
                  </a:lnTo>
                  <a:lnTo>
                    <a:pt x="54615" y="90020"/>
                  </a:lnTo>
                  <a:lnTo>
                    <a:pt x="54975" y="89985"/>
                  </a:lnTo>
                  <a:lnTo>
                    <a:pt x="55199" y="89748"/>
                  </a:lnTo>
                  <a:lnTo>
                    <a:pt x="55149" y="89273"/>
                  </a:lnTo>
                  <a:lnTo>
                    <a:pt x="54826" y="88989"/>
                  </a:lnTo>
                  <a:lnTo>
                    <a:pt x="54006" y="88693"/>
                  </a:lnTo>
                  <a:lnTo>
                    <a:pt x="54155" y="88657"/>
                  </a:lnTo>
                  <a:lnTo>
                    <a:pt x="54491" y="88657"/>
                  </a:lnTo>
                  <a:lnTo>
                    <a:pt x="54689" y="88693"/>
                  </a:lnTo>
                  <a:lnTo>
                    <a:pt x="54280" y="88135"/>
                  </a:lnTo>
                  <a:lnTo>
                    <a:pt x="53671" y="87780"/>
                  </a:lnTo>
                  <a:lnTo>
                    <a:pt x="53124" y="87317"/>
                  </a:lnTo>
                  <a:lnTo>
                    <a:pt x="52851" y="86440"/>
                  </a:lnTo>
                  <a:lnTo>
                    <a:pt x="52913" y="86381"/>
                  </a:lnTo>
                  <a:lnTo>
                    <a:pt x="53013" y="86357"/>
                  </a:lnTo>
                  <a:lnTo>
                    <a:pt x="53050" y="86274"/>
                  </a:lnTo>
                  <a:lnTo>
                    <a:pt x="52913" y="86061"/>
                  </a:lnTo>
                  <a:lnTo>
                    <a:pt x="52739" y="85990"/>
                  </a:lnTo>
                  <a:lnTo>
                    <a:pt x="52379" y="86132"/>
                  </a:lnTo>
                  <a:lnTo>
                    <a:pt x="52218" y="86002"/>
                  </a:lnTo>
                  <a:lnTo>
                    <a:pt x="52280" y="85682"/>
                  </a:lnTo>
                  <a:lnTo>
                    <a:pt x="52702" y="85480"/>
                  </a:lnTo>
                  <a:lnTo>
                    <a:pt x="53485" y="85219"/>
                  </a:lnTo>
                  <a:lnTo>
                    <a:pt x="53485" y="85101"/>
                  </a:lnTo>
                  <a:lnTo>
                    <a:pt x="53087" y="84982"/>
                  </a:lnTo>
                  <a:lnTo>
                    <a:pt x="52603" y="84781"/>
                  </a:lnTo>
                  <a:lnTo>
                    <a:pt x="52354" y="84579"/>
                  </a:lnTo>
                  <a:lnTo>
                    <a:pt x="52665" y="84496"/>
                  </a:lnTo>
                  <a:lnTo>
                    <a:pt x="53485" y="84520"/>
                  </a:lnTo>
                  <a:lnTo>
                    <a:pt x="53857" y="84472"/>
                  </a:lnTo>
                  <a:lnTo>
                    <a:pt x="54516" y="84247"/>
                  </a:lnTo>
                  <a:lnTo>
                    <a:pt x="54615" y="84235"/>
                  </a:lnTo>
                  <a:lnTo>
                    <a:pt x="54677" y="84200"/>
                  </a:lnTo>
                  <a:lnTo>
                    <a:pt x="54801" y="84034"/>
                  </a:lnTo>
                  <a:lnTo>
                    <a:pt x="55124" y="83252"/>
                  </a:lnTo>
                  <a:lnTo>
                    <a:pt x="55199" y="83204"/>
                  </a:lnTo>
                  <a:lnTo>
                    <a:pt x="55224" y="83109"/>
                  </a:lnTo>
                  <a:lnTo>
                    <a:pt x="55323" y="83145"/>
                  </a:lnTo>
                  <a:lnTo>
                    <a:pt x="55410" y="83240"/>
                  </a:lnTo>
                  <a:lnTo>
                    <a:pt x="55447" y="83358"/>
                  </a:lnTo>
                  <a:lnTo>
                    <a:pt x="55435" y="83465"/>
                  </a:lnTo>
                  <a:lnTo>
                    <a:pt x="55360" y="83690"/>
                  </a:lnTo>
                  <a:lnTo>
                    <a:pt x="55335" y="83809"/>
                  </a:lnTo>
                  <a:lnTo>
                    <a:pt x="55373" y="84034"/>
                  </a:lnTo>
                  <a:lnTo>
                    <a:pt x="55671" y="84603"/>
                  </a:lnTo>
                  <a:lnTo>
                    <a:pt x="55609" y="84686"/>
                  </a:lnTo>
                  <a:lnTo>
                    <a:pt x="55584" y="84816"/>
                  </a:lnTo>
                  <a:lnTo>
                    <a:pt x="55584" y="84935"/>
                  </a:lnTo>
                  <a:lnTo>
                    <a:pt x="55683" y="85030"/>
                  </a:lnTo>
                  <a:lnTo>
                    <a:pt x="55795" y="85041"/>
                  </a:lnTo>
                  <a:lnTo>
                    <a:pt x="55894" y="85041"/>
                  </a:lnTo>
                  <a:lnTo>
                    <a:pt x="55969" y="85101"/>
                  </a:lnTo>
                  <a:lnTo>
                    <a:pt x="56279" y="85705"/>
                  </a:lnTo>
                  <a:lnTo>
                    <a:pt x="56441" y="85919"/>
                  </a:lnTo>
                  <a:lnTo>
                    <a:pt x="56515" y="86298"/>
                  </a:lnTo>
                  <a:lnTo>
                    <a:pt x="56341" y="86725"/>
                  </a:lnTo>
                  <a:lnTo>
                    <a:pt x="56093" y="87175"/>
                  </a:lnTo>
                  <a:lnTo>
                    <a:pt x="55969" y="87649"/>
                  </a:lnTo>
                  <a:lnTo>
                    <a:pt x="56068" y="88135"/>
                  </a:lnTo>
                  <a:lnTo>
                    <a:pt x="56279" y="88467"/>
                  </a:lnTo>
                  <a:lnTo>
                    <a:pt x="56640" y="88645"/>
                  </a:lnTo>
                  <a:lnTo>
                    <a:pt x="57087" y="88693"/>
                  </a:lnTo>
                  <a:lnTo>
                    <a:pt x="57397" y="89001"/>
                  </a:lnTo>
                  <a:lnTo>
                    <a:pt x="57584" y="89096"/>
                  </a:lnTo>
                  <a:lnTo>
                    <a:pt x="57683" y="88930"/>
                  </a:lnTo>
                  <a:lnTo>
                    <a:pt x="57546" y="87946"/>
                  </a:lnTo>
                  <a:lnTo>
                    <a:pt x="57435" y="87638"/>
                  </a:lnTo>
                  <a:lnTo>
                    <a:pt x="57285" y="87353"/>
                  </a:lnTo>
                  <a:lnTo>
                    <a:pt x="57385" y="87329"/>
                  </a:lnTo>
                  <a:lnTo>
                    <a:pt x="57397" y="87294"/>
                  </a:lnTo>
                  <a:lnTo>
                    <a:pt x="57422" y="87282"/>
                  </a:lnTo>
                  <a:lnTo>
                    <a:pt x="57546" y="87353"/>
                  </a:lnTo>
                  <a:lnTo>
                    <a:pt x="57882" y="86618"/>
                  </a:lnTo>
                  <a:lnTo>
                    <a:pt x="58316" y="86713"/>
                  </a:lnTo>
                  <a:lnTo>
                    <a:pt x="58838" y="86962"/>
                  </a:lnTo>
                  <a:lnTo>
                    <a:pt x="59111" y="86891"/>
                  </a:lnTo>
                  <a:lnTo>
                    <a:pt x="59099" y="86950"/>
                  </a:lnTo>
                  <a:lnTo>
                    <a:pt x="59000" y="87033"/>
                  </a:lnTo>
                  <a:lnTo>
                    <a:pt x="59037" y="87057"/>
                  </a:lnTo>
                  <a:lnTo>
                    <a:pt x="59161" y="87235"/>
                  </a:lnTo>
                  <a:lnTo>
                    <a:pt x="59323" y="87317"/>
                  </a:lnTo>
                  <a:lnTo>
                    <a:pt x="59521" y="87175"/>
                  </a:lnTo>
                  <a:lnTo>
                    <a:pt x="59360" y="87092"/>
                  </a:lnTo>
                  <a:lnTo>
                    <a:pt x="59273" y="87057"/>
                  </a:lnTo>
                  <a:lnTo>
                    <a:pt x="59223" y="86986"/>
                  </a:lnTo>
                  <a:lnTo>
                    <a:pt x="59285" y="86962"/>
                  </a:lnTo>
                  <a:lnTo>
                    <a:pt x="59285" y="86903"/>
                  </a:lnTo>
                  <a:lnTo>
                    <a:pt x="59198" y="86879"/>
                  </a:lnTo>
                  <a:lnTo>
                    <a:pt x="59173" y="86867"/>
                  </a:lnTo>
                  <a:lnTo>
                    <a:pt x="59521" y="86748"/>
                  </a:lnTo>
                  <a:lnTo>
                    <a:pt x="59670" y="86500"/>
                  </a:lnTo>
                  <a:lnTo>
                    <a:pt x="59894" y="85397"/>
                  </a:lnTo>
                  <a:lnTo>
                    <a:pt x="60080" y="84781"/>
                  </a:lnTo>
                  <a:lnTo>
                    <a:pt x="60142" y="84472"/>
                  </a:lnTo>
                  <a:lnTo>
                    <a:pt x="60167" y="84034"/>
                  </a:lnTo>
                  <a:lnTo>
                    <a:pt x="59807" y="84224"/>
                  </a:lnTo>
                  <a:lnTo>
                    <a:pt x="59484" y="84200"/>
                  </a:lnTo>
                  <a:lnTo>
                    <a:pt x="59136" y="84129"/>
                  </a:lnTo>
                  <a:lnTo>
                    <a:pt x="58714" y="84188"/>
                  </a:lnTo>
                  <a:lnTo>
                    <a:pt x="58130" y="84710"/>
                  </a:lnTo>
                  <a:lnTo>
                    <a:pt x="57894" y="84852"/>
                  </a:lnTo>
                  <a:lnTo>
                    <a:pt x="57695" y="84757"/>
                  </a:lnTo>
                  <a:lnTo>
                    <a:pt x="57484" y="84496"/>
                  </a:lnTo>
                  <a:lnTo>
                    <a:pt x="57186" y="84318"/>
                  </a:lnTo>
                  <a:lnTo>
                    <a:pt x="56851" y="83880"/>
                  </a:lnTo>
                  <a:lnTo>
                    <a:pt x="56540" y="83370"/>
                  </a:lnTo>
                  <a:lnTo>
                    <a:pt x="56366" y="82991"/>
                  </a:lnTo>
                  <a:lnTo>
                    <a:pt x="56341" y="82600"/>
                  </a:lnTo>
                  <a:lnTo>
                    <a:pt x="56441" y="82173"/>
                  </a:lnTo>
                  <a:lnTo>
                    <a:pt x="56664" y="81888"/>
                  </a:lnTo>
                  <a:lnTo>
                    <a:pt x="56950" y="81995"/>
                  </a:lnTo>
                  <a:lnTo>
                    <a:pt x="57323" y="82694"/>
                  </a:lnTo>
                  <a:lnTo>
                    <a:pt x="57596" y="82931"/>
                  </a:lnTo>
                  <a:lnTo>
                    <a:pt x="58006" y="82754"/>
                  </a:lnTo>
                  <a:lnTo>
                    <a:pt x="58714" y="82208"/>
                  </a:lnTo>
                  <a:lnTo>
                    <a:pt x="58888" y="82019"/>
                  </a:lnTo>
                  <a:lnTo>
                    <a:pt x="58975" y="81876"/>
                  </a:lnTo>
                  <a:lnTo>
                    <a:pt x="59111" y="81473"/>
                  </a:lnTo>
                  <a:lnTo>
                    <a:pt x="59062" y="81367"/>
                  </a:lnTo>
                  <a:lnTo>
                    <a:pt x="59037" y="81094"/>
                  </a:lnTo>
                  <a:lnTo>
                    <a:pt x="59099" y="80928"/>
                  </a:lnTo>
                  <a:lnTo>
                    <a:pt x="59310" y="81094"/>
                  </a:lnTo>
                  <a:lnTo>
                    <a:pt x="59434" y="81307"/>
                  </a:lnTo>
                  <a:lnTo>
                    <a:pt x="59472" y="81473"/>
                  </a:lnTo>
                  <a:lnTo>
                    <a:pt x="59571" y="81580"/>
                  </a:lnTo>
                  <a:lnTo>
                    <a:pt x="59832" y="81627"/>
                  </a:lnTo>
                  <a:lnTo>
                    <a:pt x="60590" y="81616"/>
                  </a:lnTo>
                  <a:lnTo>
                    <a:pt x="60912" y="81699"/>
                  </a:lnTo>
                  <a:lnTo>
                    <a:pt x="61198" y="81924"/>
                  </a:lnTo>
                  <a:lnTo>
                    <a:pt x="61310" y="81829"/>
                  </a:lnTo>
                  <a:lnTo>
                    <a:pt x="61459" y="81805"/>
                  </a:lnTo>
                  <a:lnTo>
                    <a:pt x="61658" y="81841"/>
                  </a:lnTo>
                  <a:lnTo>
                    <a:pt x="61856" y="81924"/>
                  </a:lnTo>
                  <a:lnTo>
                    <a:pt x="62366" y="81876"/>
                  </a:lnTo>
                  <a:lnTo>
                    <a:pt x="62751" y="81544"/>
                  </a:lnTo>
                  <a:lnTo>
                    <a:pt x="62962" y="80987"/>
                  </a:lnTo>
                  <a:lnTo>
                    <a:pt x="63012" y="80276"/>
                  </a:lnTo>
                  <a:lnTo>
                    <a:pt x="63223" y="80430"/>
                  </a:lnTo>
                  <a:lnTo>
                    <a:pt x="63347" y="80655"/>
                  </a:lnTo>
                  <a:lnTo>
                    <a:pt x="63546" y="81177"/>
                  </a:lnTo>
                  <a:lnTo>
                    <a:pt x="64055" y="80881"/>
                  </a:lnTo>
                  <a:lnTo>
                    <a:pt x="64564" y="80893"/>
                  </a:lnTo>
                  <a:lnTo>
                    <a:pt x="64800" y="80738"/>
                  </a:lnTo>
                  <a:lnTo>
                    <a:pt x="64452" y="79956"/>
                  </a:lnTo>
                  <a:lnTo>
                    <a:pt x="64912" y="79920"/>
                  </a:lnTo>
                  <a:lnTo>
                    <a:pt x="65210" y="79624"/>
                  </a:lnTo>
                  <a:lnTo>
                    <a:pt x="65459" y="79221"/>
                  </a:lnTo>
                  <a:lnTo>
                    <a:pt x="65744" y="78877"/>
                  </a:lnTo>
                  <a:lnTo>
                    <a:pt x="65719" y="79162"/>
                  </a:lnTo>
                  <a:lnTo>
                    <a:pt x="65632" y="79363"/>
                  </a:lnTo>
                  <a:lnTo>
                    <a:pt x="65546" y="79529"/>
                  </a:lnTo>
                  <a:lnTo>
                    <a:pt x="65483" y="79648"/>
                  </a:lnTo>
                  <a:lnTo>
                    <a:pt x="65459" y="79920"/>
                  </a:lnTo>
                  <a:lnTo>
                    <a:pt x="65483" y="81544"/>
                  </a:lnTo>
                  <a:lnTo>
                    <a:pt x="65459" y="81699"/>
                  </a:lnTo>
                  <a:lnTo>
                    <a:pt x="65409" y="81865"/>
                  </a:lnTo>
                  <a:lnTo>
                    <a:pt x="65396" y="82031"/>
                  </a:lnTo>
                  <a:lnTo>
                    <a:pt x="65483" y="82208"/>
                  </a:lnTo>
                  <a:lnTo>
                    <a:pt x="65645" y="82291"/>
                  </a:lnTo>
                  <a:lnTo>
                    <a:pt x="66080" y="82327"/>
                  </a:lnTo>
                  <a:lnTo>
                    <a:pt x="66365" y="82386"/>
                  </a:lnTo>
                  <a:lnTo>
                    <a:pt x="66576" y="82351"/>
                  </a:lnTo>
                  <a:lnTo>
                    <a:pt x="66676" y="82374"/>
                  </a:lnTo>
                  <a:lnTo>
                    <a:pt x="66701" y="82457"/>
                  </a:lnTo>
                  <a:lnTo>
                    <a:pt x="66701" y="82777"/>
                  </a:lnTo>
                  <a:lnTo>
                    <a:pt x="66738" y="82908"/>
                  </a:lnTo>
                  <a:lnTo>
                    <a:pt x="67086" y="83097"/>
                  </a:lnTo>
                  <a:lnTo>
                    <a:pt x="67955" y="83050"/>
                  </a:lnTo>
                  <a:lnTo>
                    <a:pt x="68365" y="83121"/>
                  </a:lnTo>
                  <a:lnTo>
                    <a:pt x="68353" y="82789"/>
                  </a:lnTo>
                  <a:lnTo>
                    <a:pt x="68402" y="82445"/>
                  </a:lnTo>
                  <a:lnTo>
                    <a:pt x="68502" y="82185"/>
                  </a:lnTo>
                  <a:lnTo>
                    <a:pt x="68688" y="82078"/>
                  </a:lnTo>
                  <a:lnTo>
                    <a:pt x="69135" y="82125"/>
                  </a:lnTo>
                  <a:lnTo>
                    <a:pt x="69346" y="82244"/>
                  </a:lnTo>
                  <a:lnTo>
                    <a:pt x="69744" y="82754"/>
                  </a:lnTo>
                  <a:lnTo>
                    <a:pt x="70179" y="82730"/>
                  </a:lnTo>
                  <a:lnTo>
                    <a:pt x="70489" y="82149"/>
                  </a:lnTo>
                  <a:lnTo>
                    <a:pt x="70800" y="81865"/>
                  </a:lnTo>
                  <a:lnTo>
                    <a:pt x="71234" y="82694"/>
                  </a:lnTo>
                  <a:lnTo>
                    <a:pt x="70787" y="82848"/>
                  </a:lnTo>
                  <a:lnTo>
                    <a:pt x="70601" y="82979"/>
                  </a:lnTo>
                  <a:lnTo>
                    <a:pt x="70638" y="83157"/>
                  </a:lnTo>
                  <a:lnTo>
                    <a:pt x="70911" y="83512"/>
                  </a:lnTo>
                  <a:lnTo>
                    <a:pt x="71160" y="83619"/>
                  </a:lnTo>
                  <a:lnTo>
                    <a:pt x="72340" y="83738"/>
                  </a:lnTo>
                  <a:lnTo>
                    <a:pt x="72253" y="83892"/>
                  </a:lnTo>
                  <a:lnTo>
                    <a:pt x="72091" y="83903"/>
                  </a:lnTo>
                  <a:lnTo>
                    <a:pt x="71905" y="83903"/>
                  </a:lnTo>
                  <a:lnTo>
                    <a:pt x="72216" y="84425"/>
                  </a:lnTo>
                  <a:lnTo>
                    <a:pt x="72712" y="84164"/>
                  </a:lnTo>
                  <a:lnTo>
                    <a:pt x="73197" y="83572"/>
                  </a:lnTo>
                  <a:lnTo>
                    <a:pt x="73458" y="83121"/>
                  </a:lnTo>
                  <a:lnTo>
                    <a:pt x="73197" y="82825"/>
                  </a:lnTo>
                  <a:lnTo>
                    <a:pt x="73135" y="83050"/>
                  </a:lnTo>
                  <a:lnTo>
                    <a:pt x="73011" y="83228"/>
                  </a:lnTo>
                  <a:lnTo>
                    <a:pt x="72837" y="83287"/>
                  </a:lnTo>
                  <a:lnTo>
                    <a:pt x="72663" y="83121"/>
                  </a:lnTo>
                  <a:lnTo>
                    <a:pt x="72799" y="82208"/>
                  </a:lnTo>
                  <a:lnTo>
                    <a:pt x="72837" y="81758"/>
                  </a:lnTo>
                  <a:lnTo>
                    <a:pt x="72824" y="81592"/>
                  </a:lnTo>
                  <a:lnTo>
                    <a:pt x="72799" y="81473"/>
                  </a:lnTo>
                  <a:lnTo>
                    <a:pt x="72675" y="81296"/>
                  </a:lnTo>
                  <a:lnTo>
                    <a:pt x="72501" y="81201"/>
                  </a:lnTo>
                  <a:lnTo>
                    <a:pt x="72427" y="81094"/>
                  </a:lnTo>
                  <a:lnTo>
                    <a:pt x="72551" y="80881"/>
                  </a:lnTo>
                  <a:lnTo>
                    <a:pt x="72787" y="80975"/>
                  </a:lnTo>
                  <a:lnTo>
                    <a:pt x="73160" y="80987"/>
                  </a:lnTo>
                  <a:lnTo>
                    <a:pt x="73532" y="80928"/>
                  </a:lnTo>
                  <a:lnTo>
                    <a:pt x="73781" y="80798"/>
                  </a:lnTo>
                  <a:lnTo>
                    <a:pt x="73930" y="80513"/>
                  </a:lnTo>
                  <a:lnTo>
                    <a:pt x="73880" y="80252"/>
                  </a:lnTo>
                  <a:lnTo>
                    <a:pt x="73781" y="79968"/>
                  </a:lnTo>
                  <a:lnTo>
                    <a:pt x="73719" y="79577"/>
                  </a:lnTo>
                  <a:lnTo>
                    <a:pt x="73396" y="79600"/>
                  </a:lnTo>
                  <a:lnTo>
                    <a:pt x="71495" y="80561"/>
                  </a:lnTo>
                  <a:lnTo>
                    <a:pt x="71495" y="80406"/>
                  </a:lnTo>
                  <a:lnTo>
                    <a:pt x="71706" y="80217"/>
                  </a:lnTo>
                  <a:lnTo>
                    <a:pt x="71731" y="79920"/>
                  </a:lnTo>
                  <a:lnTo>
                    <a:pt x="71843" y="79624"/>
                  </a:lnTo>
                  <a:lnTo>
                    <a:pt x="72588" y="79434"/>
                  </a:lnTo>
                  <a:lnTo>
                    <a:pt x="73234" y="79114"/>
                  </a:lnTo>
                  <a:lnTo>
                    <a:pt x="73594" y="79043"/>
                  </a:lnTo>
                  <a:lnTo>
                    <a:pt x="73371" y="78759"/>
                  </a:lnTo>
                  <a:lnTo>
                    <a:pt x="73358" y="78605"/>
                  </a:lnTo>
                  <a:lnTo>
                    <a:pt x="73520" y="78522"/>
                  </a:lnTo>
                  <a:lnTo>
                    <a:pt x="74166" y="78415"/>
                  </a:lnTo>
                  <a:lnTo>
                    <a:pt x="74451" y="78415"/>
                  </a:lnTo>
                  <a:lnTo>
                    <a:pt x="75458" y="78771"/>
                  </a:lnTo>
                  <a:lnTo>
                    <a:pt x="75607" y="78865"/>
                  </a:lnTo>
                  <a:lnTo>
                    <a:pt x="75780" y="79043"/>
                  </a:lnTo>
                  <a:lnTo>
                    <a:pt x="75843" y="79186"/>
                  </a:lnTo>
                  <a:lnTo>
                    <a:pt x="75855" y="79340"/>
                  </a:lnTo>
                  <a:lnTo>
                    <a:pt x="75905" y="79458"/>
                  </a:lnTo>
                  <a:lnTo>
                    <a:pt x="76116" y="79494"/>
                  </a:lnTo>
                  <a:lnTo>
                    <a:pt x="76513" y="79494"/>
                  </a:lnTo>
                  <a:lnTo>
                    <a:pt x="76675" y="79470"/>
                  </a:lnTo>
                  <a:lnTo>
                    <a:pt x="76836" y="79351"/>
                  </a:lnTo>
                  <a:lnTo>
                    <a:pt x="76700" y="79316"/>
                  </a:lnTo>
                  <a:lnTo>
                    <a:pt x="76464" y="79221"/>
                  </a:lnTo>
                  <a:lnTo>
                    <a:pt x="76315" y="79197"/>
                  </a:lnTo>
                  <a:lnTo>
                    <a:pt x="76402" y="78913"/>
                  </a:lnTo>
                  <a:lnTo>
                    <a:pt x="76352" y="78711"/>
                  </a:lnTo>
                  <a:lnTo>
                    <a:pt x="76054" y="78296"/>
                  </a:lnTo>
                  <a:lnTo>
                    <a:pt x="75880" y="78036"/>
                  </a:lnTo>
                  <a:lnTo>
                    <a:pt x="75793" y="77822"/>
                  </a:lnTo>
                  <a:lnTo>
                    <a:pt x="75669" y="77241"/>
                  </a:lnTo>
                  <a:lnTo>
                    <a:pt x="75433" y="76779"/>
                  </a:lnTo>
                  <a:lnTo>
                    <a:pt x="75433" y="76530"/>
                  </a:lnTo>
                  <a:lnTo>
                    <a:pt x="75669" y="76175"/>
                  </a:lnTo>
                  <a:lnTo>
                    <a:pt x="75892" y="75985"/>
                  </a:lnTo>
                  <a:lnTo>
                    <a:pt x="75992" y="76044"/>
                  </a:lnTo>
                  <a:lnTo>
                    <a:pt x="76190" y="76637"/>
                  </a:lnTo>
                  <a:lnTo>
                    <a:pt x="76103" y="76803"/>
                  </a:lnTo>
                  <a:lnTo>
                    <a:pt x="76265" y="77241"/>
                  </a:lnTo>
                  <a:lnTo>
                    <a:pt x="76190" y="77561"/>
                  </a:lnTo>
                  <a:lnTo>
                    <a:pt x="76575" y="77407"/>
                  </a:lnTo>
                  <a:lnTo>
                    <a:pt x="76836" y="77609"/>
                  </a:lnTo>
                  <a:lnTo>
                    <a:pt x="77072" y="77929"/>
                  </a:lnTo>
                  <a:lnTo>
                    <a:pt x="77370" y="78142"/>
                  </a:lnTo>
                  <a:lnTo>
                    <a:pt x="77383" y="77810"/>
                  </a:lnTo>
                  <a:lnTo>
                    <a:pt x="77519" y="77609"/>
                  </a:lnTo>
                  <a:lnTo>
                    <a:pt x="77681" y="77550"/>
                  </a:lnTo>
                  <a:lnTo>
                    <a:pt x="77755" y="77621"/>
                  </a:lnTo>
                  <a:lnTo>
                    <a:pt x="77755" y="78581"/>
                  </a:lnTo>
                  <a:lnTo>
                    <a:pt x="78054" y="78379"/>
                  </a:lnTo>
                  <a:lnTo>
                    <a:pt x="78277" y="78403"/>
                  </a:lnTo>
                  <a:lnTo>
                    <a:pt x="78526" y="78522"/>
                  </a:lnTo>
                  <a:lnTo>
                    <a:pt x="78848" y="78581"/>
                  </a:lnTo>
                  <a:lnTo>
                    <a:pt x="79544" y="78403"/>
                  </a:lnTo>
                  <a:lnTo>
                    <a:pt x="79768" y="78462"/>
                  </a:lnTo>
                  <a:lnTo>
                    <a:pt x="79581" y="78877"/>
                  </a:lnTo>
                  <a:lnTo>
                    <a:pt x="80389" y="78617"/>
                  </a:lnTo>
                  <a:lnTo>
                    <a:pt x="81022" y="78522"/>
                  </a:lnTo>
                  <a:lnTo>
                    <a:pt x="81333" y="78379"/>
                  </a:lnTo>
                  <a:lnTo>
                    <a:pt x="81594" y="78237"/>
                  </a:lnTo>
                  <a:lnTo>
                    <a:pt x="81668" y="78142"/>
                  </a:lnTo>
                  <a:lnTo>
                    <a:pt x="81668" y="77976"/>
                  </a:lnTo>
                  <a:lnTo>
                    <a:pt x="81916" y="78545"/>
                  </a:lnTo>
                  <a:lnTo>
                    <a:pt x="82264" y="78391"/>
                  </a:lnTo>
                  <a:lnTo>
                    <a:pt x="82674" y="77953"/>
                  </a:lnTo>
                  <a:lnTo>
                    <a:pt x="83109" y="77704"/>
                  </a:lnTo>
                  <a:lnTo>
                    <a:pt x="83010" y="78024"/>
                  </a:lnTo>
                  <a:lnTo>
                    <a:pt x="83010" y="78285"/>
                  </a:lnTo>
                  <a:lnTo>
                    <a:pt x="83109" y="78747"/>
                  </a:lnTo>
                  <a:lnTo>
                    <a:pt x="83059" y="79055"/>
                  </a:lnTo>
                  <a:lnTo>
                    <a:pt x="82997" y="79340"/>
                  </a:lnTo>
                  <a:lnTo>
                    <a:pt x="82972" y="79624"/>
                  </a:lnTo>
                  <a:lnTo>
                    <a:pt x="83109" y="79956"/>
                  </a:lnTo>
                  <a:lnTo>
                    <a:pt x="83196" y="79766"/>
                  </a:lnTo>
                  <a:lnTo>
                    <a:pt x="83246" y="79719"/>
                  </a:lnTo>
                  <a:lnTo>
                    <a:pt x="83494" y="79802"/>
                  </a:lnTo>
                  <a:lnTo>
                    <a:pt x="83494" y="79423"/>
                  </a:lnTo>
                  <a:lnTo>
                    <a:pt x="83631" y="79126"/>
                  </a:lnTo>
                  <a:lnTo>
                    <a:pt x="83780" y="79055"/>
                  </a:lnTo>
                  <a:lnTo>
                    <a:pt x="83879" y="79351"/>
                  </a:lnTo>
                  <a:lnTo>
                    <a:pt x="84016" y="79351"/>
                  </a:lnTo>
                  <a:lnTo>
                    <a:pt x="84127" y="78948"/>
                  </a:lnTo>
                  <a:lnTo>
                    <a:pt x="84351" y="78474"/>
                  </a:lnTo>
                  <a:lnTo>
                    <a:pt x="84637" y="78119"/>
                  </a:lnTo>
                  <a:lnTo>
                    <a:pt x="84860" y="78071"/>
                  </a:lnTo>
                  <a:lnTo>
                    <a:pt x="85220" y="78332"/>
                  </a:lnTo>
                  <a:lnTo>
                    <a:pt x="85568" y="78439"/>
                  </a:lnTo>
                  <a:lnTo>
                    <a:pt x="85879" y="78332"/>
                  </a:lnTo>
                  <a:lnTo>
                    <a:pt x="86078" y="77976"/>
                  </a:lnTo>
                  <a:lnTo>
                    <a:pt x="86003" y="77905"/>
                  </a:lnTo>
                  <a:lnTo>
                    <a:pt x="85866" y="77787"/>
                  </a:lnTo>
                  <a:lnTo>
                    <a:pt x="85804" y="77621"/>
                  </a:lnTo>
                  <a:lnTo>
                    <a:pt x="85966" y="77396"/>
                  </a:lnTo>
                  <a:lnTo>
                    <a:pt x="86164" y="77301"/>
                  </a:lnTo>
                  <a:lnTo>
                    <a:pt x="86363" y="77313"/>
                  </a:lnTo>
                  <a:lnTo>
                    <a:pt x="86587" y="77360"/>
                  </a:lnTo>
                  <a:lnTo>
                    <a:pt x="86823" y="77396"/>
                  </a:lnTo>
                  <a:lnTo>
                    <a:pt x="87158" y="77277"/>
                  </a:lnTo>
                  <a:lnTo>
                    <a:pt x="87494" y="76992"/>
                  </a:lnTo>
                  <a:lnTo>
                    <a:pt x="88052" y="76329"/>
                  </a:lnTo>
                  <a:lnTo>
                    <a:pt x="88450" y="75558"/>
                  </a:lnTo>
                  <a:lnTo>
                    <a:pt x="88450" y="75428"/>
                  </a:lnTo>
                  <a:lnTo>
                    <a:pt x="88326" y="75262"/>
                  </a:lnTo>
                  <a:lnTo>
                    <a:pt x="88313" y="75131"/>
                  </a:lnTo>
                  <a:lnTo>
                    <a:pt x="88388" y="75013"/>
                  </a:lnTo>
                  <a:lnTo>
                    <a:pt x="88649" y="74823"/>
                  </a:lnTo>
                  <a:lnTo>
                    <a:pt x="88698" y="74728"/>
                  </a:lnTo>
                  <a:lnTo>
                    <a:pt x="88785" y="74207"/>
                  </a:lnTo>
                  <a:lnTo>
                    <a:pt x="89009" y="73899"/>
                  </a:lnTo>
                  <a:lnTo>
                    <a:pt x="89754" y="73448"/>
                  </a:lnTo>
                  <a:lnTo>
                    <a:pt x="90313" y="72903"/>
                  </a:lnTo>
                  <a:lnTo>
                    <a:pt x="90512" y="72547"/>
                  </a:lnTo>
                  <a:lnTo>
                    <a:pt x="90338" y="72381"/>
                  </a:lnTo>
                  <a:lnTo>
                    <a:pt x="90251" y="72298"/>
                  </a:lnTo>
                  <a:lnTo>
                    <a:pt x="90338" y="72085"/>
                  </a:lnTo>
                  <a:lnTo>
                    <a:pt x="90537" y="71706"/>
                  </a:lnTo>
                  <a:lnTo>
                    <a:pt x="90499" y="71457"/>
                  </a:lnTo>
                  <a:lnTo>
                    <a:pt x="90288" y="70876"/>
                  </a:lnTo>
                  <a:lnTo>
                    <a:pt x="90263" y="70722"/>
                  </a:lnTo>
                  <a:lnTo>
                    <a:pt x="90413" y="70591"/>
                  </a:lnTo>
                  <a:lnTo>
                    <a:pt x="90636" y="70568"/>
                  </a:lnTo>
                  <a:lnTo>
                    <a:pt x="90822" y="70496"/>
                  </a:lnTo>
                  <a:lnTo>
                    <a:pt x="90909" y="70200"/>
                  </a:lnTo>
                  <a:lnTo>
                    <a:pt x="90885" y="69868"/>
                  </a:lnTo>
                  <a:lnTo>
                    <a:pt x="90810" y="69595"/>
                  </a:lnTo>
                  <a:lnTo>
                    <a:pt x="90673" y="69418"/>
                  </a:lnTo>
                  <a:lnTo>
                    <a:pt x="90400" y="69358"/>
                  </a:lnTo>
                  <a:lnTo>
                    <a:pt x="90562" y="68932"/>
                  </a:lnTo>
                  <a:lnTo>
                    <a:pt x="90822" y="68991"/>
                  </a:lnTo>
                  <a:lnTo>
                    <a:pt x="91071" y="69370"/>
                  </a:lnTo>
                  <a:lnTo>
                    <a:pt x="91183" y="69880"/>
                  </a:lnTo>
                  <a:lnTo>
                    <a:pt x="91307" y="70283"/>
                  </a:lnTo>
                  <a:lnTo>
                    <a:pt x="91617" y="70141"/>
                  </a:lnTo>
                  <a:lnTo>
                    <a:pt x="91903" y="69714"/>
                  </a:lnTo>
                  <a:lnTo>
                    <a:pt x="92102" y="69358"/>
                  </a:lnTo>
                  <a:lnTo>
                    <a:pt x="92375" y="68446"/>
                  </a:lnTo>
                  <a:lnTo>
                    <a:pt x="92462" y="67960"/>
                  </a:lnTo>
                  <a:lnTo>
                    <a:pt x="92499" y="67462"/>
                  </a:lnTo>
                  <a:lnTo>
                    <a:pt x="92450" y="67213"/>
                  </a:lnTo>
                  <a:lnTo>
                    <a:pt x="92276" y="66810"/>
                  </a:lnTo>
                  <a:lnTo>
                    <a:pt x="92238" y="66537"/>
                  </a:lnTo>
                  <a:lnTo>
                    <a:pt x="92276" y="66324"/>
                  </a:lnTo>
                  <a:lnTo>
                    <a:pt x="92623" y="65707"/>
                  </a:lnTo>
                  <a:lnTo>
                    <a:pt x="92922" y="64154"/>
                  </a:lnTo>
                  <a:lnTo>
                    <a:pt x="93257" y="63431"/>
                  </a:lnTo>
                  <a:lnTo>
                    <a:pt x="93654" y="62032"/>
                  </a:lnTo>
                  <a:lnTo>
                    <a:pt x="93791" y="60468"/>
                  </a:lnTo>
                  <a:lnTo>
                    <a:pt x="93853" y="60207"/>
                  </a:lnTo>
                  <a:lnTo>
                    <a:pt x="94586" y="58678"/>
                  </a:lnTo>
                  <a:lnTo>
                    <a:pt x="94636" y="58156"/>
                  </a:lnTo>
                  <a:lnTo>
                    <a:pt x="94536" y="57718"/>
                  </a:lnTo>
                  <a:lnTo>
                    <a:pt x="94387" y="57315"/>
                  </a:lnTo>
                  <a:close/>
                  <a:moveTo>
                    <a:pt x="28270" y="30892"/>
                  </a:moveTo>
                  <a:lnTo>
                    <a:pt x="28320" y="30880"/>
                  </a:lnTo>
                  <a:lnTo>
                    <a:pt x="28369" y="30998"/>
                  </a:lnTo>
                  <a:lnTo>
                    <a:pt x="28481" y="31200"/>
                  </a:lnTo>
                  <a:lnTo>
                    <a:pt x="28680" y="31306"/>
                  </a:lnTo>
                  <a:lnTo>
                    <a:pt x="28903" y="31259"/>
                  </a:lnTo>
                  <a:lnTo>
                    <a:pt x="29065" y="31176"/>
                  </a:lnTo>
                  <a:lnTo>
                    <a:pt x="29326" y="30951"/>
                  </a:lnTo>
                  <a:lnTo>
                    <a:pt x="29400" y="30809"/>
                  </a:lnTo>
                  <a:lnTo>
                    <a:pt x="29251" y="30666"/>
                  </a:lnTo>
                  <a:lnTo>
                    <a:pt x="28779" y="30417"/>
                  </a:lnTo>
                  <a:lnTo>
                    <a:pt x="28642" y="30323"/>
                  </a:lnTo>
                  <a:lnTo>
                    <a:pt x="28506" y="30097"/>
                  </a:lnTo>
                  <a:lnTo>
                    <a:pt x="28357" y="30002"/>
                  </a:lnTo>
                  <a:lnTo>
                    <a:pt x="28220" y="30192"/>
                  </a:lnTo>
                  <a:lnTo>
                    <a:pt x="28108" y="30500"/>
                  </a:lnTo>
                  <a:lnTo>
                    <a:pt x="28059" y="30856"/>
                  </a:lnTo>
                  <a:lnTo>
                    <a:pt x="28046" y="30951"/>
                  </a:lnTo>
                  <a:lnTo>
                    <a:pt x="28133" y="30975"/>
                  </a:lnTo>
                  <a:lnTo>
                    <a:pt x="28270" y="30892"/>
                  </a:lnTo>
                  <a:close/>
                  <a:moveTo>
                    <a:pt x="78575" y="83192"/>
                  </a:moveTo>
                  <a:lnTo>
                    <a:pt x="78401" y="83299"/>
                  </a:lnTo>
                  <a:lnTo>
                    <a:pt x="78016" y="83441"/>
                  </a:lnTo>
                  <a:lnTo>
                    <a:pt x="78314" y="82682"/>
                  </a:lnTo>
                  <a:lnTo>
                    <a:pt x="78389" y="82410"/>
                  </a:lnTo>
                  <a:lnTo>
                    <a:pt x="78401" y="82137"/>
                  </a:lnTo>
                  <a:lnTo>
                    <a:pt x="78314" y="81912"/>
                  </a:lnTo>
                  <a:lnTo>
                    <a:pt x="78203" y="81710"/>
                  </a:lnTo>
                  <a:lnTo>
                    <a:pt x="78103" y="81450"/>
                  </a:lnTo>
                  <a:lnTo>
                    <a:pt x="78091" y="81319"/>
                  </a:lnTo>
                  <a:lnTo>
                    <a:pt x="78215" y="80513"/>
                  </a:lnTo>
                  <a:lnTo>
                    <a:pt x="78215" y="80300"/>
                  </a:lnTo>
                  <a:lnTo>
                    <a:pt x="78128" y="80110"/>
                  </a:lnTo>
                  <a:lnTo>
                    <a:pt x="77793" y="79992"/>
                  </a:lnTo>
                  <a:lnTo>
                    <a:pt x="77507" y="80217"/>
                  </a:lnTo>
                  <a:lnTo>
                    <a:pt x="77395" y="80608"/>
                  </a:lnTo>
                  <a:lnTo>
                    <a:pt x="77619" y="81011"/>
                  </a:lnTo>
                  <a:lnTo>
                    <a:pt x="76290" y="81734"/>
                  </a:lnTo>
                  <a:lnTo>
                    <a:pt x="76054" y="81699"/>
                  </a:lnTo>
                  <a:lnTo>
                    <a:pt x="76066" y="82054"/>
                  </a:lnTo>
                  <a:lnTo>
                    <a:pt x="76153" y="82434"/>
                  </a:lnTo>
                  <a:lnTo>
                    <a:pt x="76339" y="82754"/>
                  </a:lnTo>
                  <a:lnTo>
                    <a:pt x="76712" y="82991"/>
                  </a:lnTo>
                  <a:lnTo>
                    <a:pt x="76712" y="83121"/>
                  </a:lnTo>
                  <a:lnTo>
                    <a:pt x="76339" y="83097"/>
                  </a:lnTo>
                  <a:lnTo>
                    <a:pt x="76091" y="82979"/>
                  </a:lnTo>
                  <a:lnTo>
                    <a:pt x="75855" y="82813"/>
                  </a:lnTo>
                  <a:lnTo>
                    <a:pt x="75532" y="82694"/>
                  </a:lnTo>
                  <a:lnTo>
                    <a:pt x="75333" y="82694"/>
                  </a:lnTo>
                  <a:lnTo>
                    <a:pt x="74638" y="82825"/>
                  </a:lnTo>
                  <a:lnTo>
                    <a:pt x="74389" y="82931"/>
                  </a:lnTo>
                  <a:lnTo>
                    <a:pt x="74091" y="83121"/>
                  </a:lnTo>
                  <a:lnTo>
                    <a:pt x="73843" y="83346"/>
                  </a:lnTo>
                  <a:lnTo>
                    <a:pt x="73719" y="83607"/>
                  </a:lnTo>
                  <a:lnTo>
                    <a:pt x="73768" y="84022"/>
                  </a:lnTo>
                  <a:lnTo>
                    <a:pt x="74004" y="84330"/>
                  </a:lnTo>
                  <a:lnTo>
                    <a:pt x="74278" y="84615"/>
                  </a:lnTo>
                  <a:lnTo>
                    <a:pt x="74489" y="84935"/>
                  </a:lnTo>
                  <a:lnTo>
                    <a:pt x="74787" y="84698"/>
                  </a:lnTo>
                  <a:lnTo>
                    <a:pt x="75458" y="84413"/>
                  </a:lnTo>
                  <a:lnTo>
                    <a:pt x="75669" y="84188"/>
                  </a:lnTo>
                  <a:lnTo>
                    <a:pt x="75917" y="84330"/>
                  </a:lnTo>
                  <a:lnTo>
                    <a:pt x="75818" y="84721"/>
                  </a:lnTo>
                  <a:lnTo>
                    <a:pt x="75805" y="85065"/>
                  </a:lnTo>
                  <a:lnTo>
                    <a:pt x="75681" y="85302"/>
                  </a:lnTo>
                  <a:lnTo>
                    <a:pt x="75209" y="85397"/>
                  </a:lnTo>
                  <a:lnTo>
                    <a:pt x="75097" y="85516"/>
                  </a:lnTo>
                  <a:lnTo>
                    <a:pt x="75085" y="85765"/>
                  </a:lnTo>
                  <a:lnTo>
                    <a:pt x="75159" y="86014"/>
                  </a:lnTo>
                  <a:lnTo>
                    <a:pt x="75333" y="86132"/>
                  </a:lnTo>
                  <a:lnTo>
                    <a:pt x="75917" y="85836"/>
                  </a:lnTo>
                  <a:lnTo>
                    <a:pt x="75830" y="86168"/>
                  </a:lnTo>
                  <a:lnTo>
                    <a:pt x="75805" y="86440"/>
                  </a:lnTo>
                  <a:lnTo>
                    <a:pt x="75905" y="86630"/>
                  </a:lnTo>
                  <a:lnTo>
                    <a:pt x="76190" y="86748"/>
                  </a:lnTo>
                  <a:lnTo>
                    <a:pt x="75532" y="87199"/>
                  </a:lnTo>
                  <a:lnTo>
                    <a:pt x="75942" y="87175"/>
                  </a:lnTo>
                  <a:lnTo>
                    <a:pt x="77333" y="86760"/>
                  </a:lnTo>
                  <a:lnTo>
                    <a:pt x="77619" y="86523"/>
                  </a:lnTo>
                  <a:lnTo>
                    <a:pt x="77482" y="86345"/>
                  </a:lnTo>
                  <a:lnTo>
                    <a:pt x="77159" y="86227"/>
                  </a:lnTo>
                  <a:lnTo>
                    <a:pt x="76936" y="86049"/>
                  </a:lnTo>
                  <a:lnTo>
                    <a:pt x="77035" y="85765"/>
                  </a:lnTo>
                  <a:lnTo>
                    <a:pt x="77370" y="85409"/>
                  </a:lnTo>
                  <a:lnTo>
                    <a:pt x="77432" y="85243"/>
                  </a:lnTo>
                  <a:lnTo>
                    <a:pt x="77482" y="84935"/>
                  </a:lnTo>
                  <a:lnTo>
                    <a:pt x="77706" y="85089"/>
                  </a:lnTo>
                  <a:lnTo>
                    <a:pt x="78054" y="85255"/>
                  </a:lnTo>
                  <a:lnTo>
                    <a:pt x="78389" y="85373"/>
                  </a:lnTo>
                  <a:lnTo>
                    <a:pt x="78538" y="85314"/>
                  </a:lnTo>
                  <a:lnTo>
                    <a:pt x="78488" y="84970"/>
                  </a:lnTo>
                  <a:lnTo>
                    <a:pt x="78227" y="84484"/>
                  </a:lnTo>
                  <a:lnTo>
                    <a:pt x="78128" y="84188"/>
                  </a:lnTo>
                  <a:lnTo>
                    <a:pt x="78389" y="84283"/>
                  </a:lnTo>
                  <a:lnTo>
                    <a:pt x="78550" y="84129"/>
                  </a:lnTo>
                  <a:lnTo>
                    <a:pt x="78637" y="83856"/>
                  </a:lnTo>
                  <a:lnTo>
                    <a:pt x="78662" y="83607"/>
                  </a:lnTo>
                  <a:lnTo>
                    <a:pt x="78650" y="83228"/>
                  </a:lnTo>
                  <a:lnTo>
                    <a:pt x="78575" y="83192"/>
                  </a:lnTo>
                  <a:close/>
                  <a:moveTo>
                    <a:pt x="65620" y="84733"/>
                  </a:moveTo>
                  <a:lnTo>
                    <a:pt x="64987" y="84638"/>
                  </a:lnTo>
                  <a:lnTo>
                    <a:pt x="64539" y="84721"/>
                  </a:lnTo>
                  <a:lnTo>
                    <a:pt x="64067" y="84899"/>
                  </a:lnTo>
                  <a:lnTo>
                    <a:pt x="63695" y="84959"/>
                  </a:lnTo>
                  <a:lnTo>
                    <a:pt x="63459" y="84567"/>
                  </a:lnTo>
                  <a:lnTo>
                    <a:pt x="63061" y="84437"/>
                  </a:lnTo>
                  <a:lnTo>
                    <a:pt x="62900" y="84330"/>
                  </a:lnTo>
                  <a:lnTo>
                    <a:pt x="62800" y="84129"/>
                  </a:lnTo>
                  <a:lnTo>
                    <a:pt x="62701" y="83749"/>
                  </a:lnTo>
                  <a:lnTo>
                    <a:pt x="62639" y="83607"/>
                  </a:lnTo>
                  <a:lnTo>
                    <a:pt x="63061" y="83180"/>
                  </a:lnTo>
                  <a:lnTo>
                    <a:pt x="63223" y="82908"/>
                  </a:lnTo>
                  <a:lnTo>
                    <a:pt x="63248" y="82600"/>
                  </a:lnTo>
                  <a:lnTo>
                    <a:pt x="63099" y="82327"/>
                  </a:lnTo>
                  <a:lnTo>
                    <a:pt x="62850" y="82113"/>
                  </a:lnTo>
                  <a:lnTo>
                    <a:pt x="62564" y="82019"/>
                  </a:lnTo>
                  <a:lnTo>
                    <a:pt x="62316" y="82149"/>
                  </a:lnTo>
                  <a:lnTo>
                    <a:pt x="62018" y="82374"/>
                  </a:lnTo>
                  <a:lnTo>
                    <a:pt x="61906" y="82505"/>
                  </a:lnTo>
                  <a:lnTo>
                    <a:pt x="61807" y="83014"/>
                  </a:lnTo>
                  <a:lnTo>
                    <a:pt x="61695" y="83074"/>
                  </a:lnTo>
                  <a:lnTo>
                    <a:pt x="61546" y="83109"/>
                  </a:lnTo>
                  <a:lnTo>
                    <a:pt x="61397" y="83204"/>
                  </a:lnTo>
                  <a:lnTo>
                    <a:pt x="61173" y="83607"/>
                  </a:lnTo>
                  <a:lnTo>
                    <a:pt x="61124" y="83986"/>
                  </a:lnTo>
                  <a:lnTo>
                    <a:pt x="61186" y="84366"/>
                  </a:lnTo>
                  <a:lnTo>
                    <a:pt x="61732" y="86002"/>
                  </a:lnTo>
                  <a:lnTo>
                    <a:pt x="61757" y="86274"/>
                  </a:lnTo>
                  <a:lnTo>
                    <a:pt x="61770" y="86476"/>
                  </a:lnTo>
                  <a:lnTo>
                    <a:pt x="61794" y="86630"/>
                  </a:lnTo>
                  <a:lnTo>
                    <a:pt x="61931" y="86831"/>
                  </a:lnTo>
                  <a:lnTo>
                    <a:pt x="62092" y="86938"/>
                  </a:lnTo>
                  <a:lnTo>
                    <a:pt x="62378" y="87033"/>
                  </a:lnTo>
                  <a:lnTo>
                    <a:pt x="62651" y="87033"/>
                  </a:lnTo>
                  <a:lnTo>
                    <a:pt x="62763" y="86831"/>
                  </a:lnTo>
                  <a:lnTo>
                    <a:pt x="62825" y="86381"/>
                  </a:lnTo>
                  <a:lnTo>
                    <a:pt x="62999" y="86002"/>
                  </a:lnTo>
                  <a:lnTo>
                    <a:pt x="63235" y="85836"/>
                  </a:lnTo>
                  <a:lnTo>
                    <a:pt x="63546" y="86002"/>
                  </a:lnTo>
                  <a:lnTo>
                    <a:pt x="63769" y="86891"/>
                  </a:lnTo>
                  <a:lnTo>
                    <a:pt x="63943" y="87317"/>
                  </a:lnTo>
                  <a:lnTo>
                    <a:pt x="64266" y="87270"/>
                  </a:lnTo>
                  <a:lnTo>
                    <a:pt x="64614" y="87116"/>
                  </a:lnTo>
                  <a:lnTo>
                    <a:pt x="64924" y="87246"/>
                  </a:lnTo>
                  <a:lnTo>
                    <a:pt x="65198" y="87400"/>
                  </a:lnTo>
                  <a:lnTo>
                    <a:pt x="65483" y="87353"/>
                  </a:lnTo>
                  <a:lnTo>
                    <a:pt x="65570" y="87128"/>
                  </a:lnTo>
                  <a:lnTo>
                    <a:pt x="65409" y="86689"/>
                  </a:lnTo>
                  <a:lnTo>
                    <a:pt x="65558" y="86594"/>
                  </a:lnTo>
                  <a:lnTo>
                    <a:pt x="65657" y="86488"/>
                  </a:lnTo>
                  <a:lnTo>
                    <a:pt x="65670" y="86227"/>
                  </a:lnTo>
                  <a:lnTo>
                    <a:pt x="65620" y="85765"/>
                  </a:lnTo>
                  <a:lnTo>
                    <a:pt x="65682" y="85480"/>
                  </a:lnTo>
                  <a:lnTo>
                    <a:pt x="65794" y="85243"/>
                  </a:lnTo>
                  <a:lnTo>
                    <a:pt x="65844" y="85030"/>
                  </a:lnTo>
                  <a:lnTo>
                    <a:pt x="65744" y="84781"/>
                  </a:lnTo>
                  <a:lnTo>
                    <a:pt x="65620" y="84733"/>
                  </a:lnTo>
                  <a:close/>
                  <a:moveTo>
                    <a:pt x="30369" y="94786"/>
                  </a:moveTo>
                  <a:lnTo>
                    <a:pt x="32183" y="93837"/>
                  </a:lnTo>
                  <a:lnTo>
                    <a:pt x="32257" y="93505"/>
                  </a:lnTo>
                  <a:lnTo>
                    <a:pt x="32257" y="93363"/>
                  </a:lnTo>
                  <a:lnTo>
                    <a:pt x="32406" y="93446"/>
                  </a:lnTo>
                  <a:lnTo>
                    <a:pt x="32729" y="93742"/>
                  </a:lnTo>
                  <a:lnTo>
                    <a:pt x="32766" y="93814"/>
                  </a:lnTo>
                  <a:lnTo>
                    <a:pt x="32953" y="93695"/>
                  </a:lnTo>
                  <a:lnTo>
                    <a:pt x="33114" y="93458"/>
                  </a:lnTo>
                  <a:lnTo>
                    <a:pt x="33474" y="92699"/>
                  </a:lnTo>
                  <a:lnTo>
                    <a:pt x="33586" y="92356"/>
                  </a:lnTo>
                  <a:lnTo>
                    <a:pt x="33623" y="92024"/>
                  </a:lnTo>
                  <a:lnTo>
                    <a:pt x="33599" y="91727"/>
                  </a:lnTo>
                  <a:lnTo>
                    <a:pt x="33040" y="90862"/>
                  </a:lnTo>
                  <a:lnTo>
                    <a:pt x="33015" y="90672"/>
                  </a:lnTo>
                  <a:lnTo>
                    <a:pt x="32592" y="90921"/>
                  </a:lnTo>
                  <a:lnTo>
                    <a:pt x="32518" y="90957"/>
                  </a:lnTo>
                  <a:lnTo>
                    <a:pt x="32369" y="90862"/>
                  </a:lnTo>
                  <a:lnTo>
                    <a:pt x="32294" y="90708"/>
                  </a:lnTo>
                  <a:lnTo>
                    <a:pt x="32245" y="90577"/>
                  </a:lnTo>
                  <a:lnTo>
                    <a:pt x="32195" y="90506"/>
                  </a:lnTo>
                  <a:lnTo>
                    <a:pt x="31984" y="90411"/>
                  </a:lnTo>
                  <a:lnTo>
                    <a:pt x="31698" y="90198"/>
                  </a:lnTo>
                  <a:lnTo>
                    <a:pt x="31400" y="90032"/>
                  </a:lnTo>
                  <a:lnTo>
                    <a:pt x="31089" y="90056"/>
                  </a:lnTo>
                  <a:lnTo>
                    <a:pt x="30953" y="90245"/>
                  </a:lnTo>
                  <a:lnTo>
                    <a:pt x="31437" y="90601"/>
                  </a:lnTo>
                  <a:lnTo>
                    <a:pt x="31586" y="90874"/>
                  </a:lnTo>
                  <a:lnTo>
                    <a:pt x="31475" y="91206"/>
                  </a:lnTo>
                  <a:lnTo>
                    <a:pt x="31214" y="91372"/>
                  </a:lnTo>
                  <a:lnTo>
                    <a:pt x="30903" y="91348"/>
                  </a:lnTo>
                  <a:lnTo>
                    <a:pt x="30680" y="91087"/>
                  </a:lnTo>
                  <a:lnTo>
                    <a:pt x="30630" y="91395"/>
                  </a:lnTo>
                  <a:lnTo>
                    <a:pt x="30493" y="91490"/>
                  </a:lnTo>
                  <a:lnTo>
                    <a:pt x="30319" y="91526"/>
                  </a:lnTo>
                  <a:lnTo>
                    <a:pt x="30108" y="91644"/>
                  </a:lnTo>
                  <a:lnTo>
                    <a:pt x="29934" y="91810"/>
                  </a:lnTo>
                  <a:lnTo>
                    <a:pt x="29822" y="91988"/>
                  </a:lnTo>
                  <a:lnTo>
                    <a:pt x="29649" y="92462"/>
                  </a:lnTo>
                  <a:lnTo>
                    <a:pt x="29102" y="92498"/>
                  </a:lnTo>
                  <a:lnTo>
                    <a:pt x="28580" y="93090"/>
                  </a:lnTo>
                  <a:lnTo>
                    <a:pt x="28332" y="93825"/>
                  </a:lnTo>
                  <a:lnTo>
                    <a:pt x="28742" y="94276"/>
                  </a:lnTo>
                  <a:lnTo>
                    <a:pt x="28742" y="93814"/>
                  </a:lnTo>
                  <a:lnTo>
                    <a:pt x="29288" y="94146"/>
                  </a:lnTo>
                  <a:lnTo>
                    <a:pt x="29400" y="94276"/>
                  </a:lnTo>
                  <a:lnTo>
                    <a:pt x="29338" y="94383"/>
                  </a:lnTo>
                  <a:lnTo>
                    <a:pt x="29189" y="94513"/>
                  </a:lnTo>
                  <a:lnTo>
                    <a:pt x="29065" y="94679"/>
                  </a:lnTo>
                  <a:lnTo>
                    <a:pt x="29114" y="94869"/>
                  </a:lnTo>
                  <a:lnTo>
                    <a:pt x="29350" y="94916"/>
                  </a:lnTo>
                  <a:lnTo>
                    <a:pt x="30158" y="94857"/>
                  </a:lnTo>
                  <a:lnTo>
                    <a:pt x="30369" y="94786"/>
                  </a:lnTo>
                  <a:close/>
                  <a:moveTo>
                    <a:pt x="26432" y="87638"/>
                  </a:moveTo>
                  <a:lnTo>
                    <a:pt x="26469" y="87472"/>
                  </a:lnTo>
                  <a:lnTo>
                    <a:pt x="26456" y="87306"/>
                  </a:lnTo>
                  <a:lnTo>
                    <a:pt x="26394" y="87211"/>
                  </a:lnTo>
                  <a:lnTo>
                    <a:pt x="26158" y="87009"/>
                  </a:lnTo>
                  <a:lnTo>
                    <a:pt x="25997" y="86737"/>
                  </a:lnTo>
                  <a:lnTo>
                    <a:pt x="25935" y="86689"/>
                  </a:lnTo>
                  <a:lnTo>
                    <a:pt x="25810" y="86748"/>
                  </a:lnTo>
                  <a:lnTo>
                    <a:pt x="25475" y="87199"/>
                  </a:lnTo>
                  <a:lnTo>
                    <a:pt x="24916" y="87412"/>
                  </a:lnTo>
                  <a:lnTo>
                    <a:pt x="24767" y="87578"/>
                  </a:lnTo>
                  <a:lnTo>
                    <a:pt x="24941" y="87946"/>
                  </a:lnTo>
                  <a:lnTo>
                    <a:pt x="25040" y="87910"/>
                  </a:lnTo>
                  <a:lnTo>
                    <a:pt x="25338" y="88029"/>
                  </a:lnTo>
                  <a:lnTo>
                    <a:pt x="25599" y="88195"/>
                  </a:lnTo>
                  <a:lnTo>
                    <a:pt x="25612" y="88254"/>
                  </a:lnTo>
                  <a:lnTo>
                    <a:pt x="25810" y="88278"/>
                  </a:lnTo>
                  <a:lnTo>
                    <a:pt x="25935" y="88266"/>
                  </a:lnTo>
                  <a:lnTo>
                    <a:pt x="26059" y="88171"/>
                  </a:lnTo>
                  <a:lnTo>
                    <a:pt x="26345" y="87804"/>
                  </a:lnTo>
                  <a:lnTo>
                    <a:pt x="26432" y="87638"/>
                  </a:lnTo>
                  <a:close/>
                  <a:moveTo>
                    <a:pt x="26916" y="82694"/>
                  </a:moveTo>
                  <a:lnTo>
                    <a:pt x="26630" y="82920"/>
                  </a:lnTo>
                  <a:lnTo>
                    <a:pt x="26295" y="83441"/>
                  </a:lnTo>
                  <a:lnTo>
                    <a:pt x="26109" y="83607"/>
                  </a:lnTo>
                  <a:lnTo>
                    <a:pt x="26109" y="83738"/>
                  </a:lnTo>
                  <a:lnTo>
                    <a:pt x="26345" y="83738"/>
                  </a:lnTo>
                  <a:lnTo>
                    <a:pt x="26978" y="83607"/>
                  </a:lnTo>
                  <a:lnTo>
                    <a:pt x="27127" y="83643"/>
                  </a:lnTo>
                  <a:lnTo>
                    <a:pt x="27251" y="83761"/>
                  </a:lnTo>
                  <a:lnTo>
                    <a:pt x="27413" y="83809"/>
                  </a:lnTo>
                  <a:lnTo>
                    <a:pt x="27674" y="83738"/>
                  </a:lnTo>
                  <a:lnTo>
                    <a:pt x="27910" y="83560"/>
                  </a:lnTo>
                  <a:lnTo>
                    <a:pt x="28046" y="83299"/>
                  </a:lnTo>
                  <a:lnTo>
                    <a:pt x="28108" y="82991"/>
                  </a:lnTo>
                  <a:lnTo>
                    <a:pt x="28071" y="82659"/>
                  </a:lnTo>
                  <a:lnTo>
                    <a:pt x="27922" y="82410"/>
                  </a:lnTo>
                  <a:lnTo>
                    <a:pt x="27698" y="82279"/>
                  </a:lnTo>
                  <a:lnTo>
                    <a:pt x="27525" y="82315"/>
                  </a:lnTo>
                  <a:lnTo>
                    <a:pt x="27438" y="82600"/>
                  </a:lnTo>
                  <a:lnTo>
                    <a:pt x="27376" y="82742"/>
                  </a:lnTo>
                  <a:lnTo>
                    <a:pt x="27214" y="82742"/>
                  </a:lnTo>
                  <a:lnTo>
                    <a:pt x="27040" y="82706"/>
                  </a:lnTo>
                  <a:lnTo>
                    <a:pt x="26916" y="82694"/>
                  </a:lnTo>
                  <a:close/>
                  <a:moveTo>
                    <a:pt x="33400" y="19749"/>
                  </a:moveTo>
                  <a:lnTo>
                    <a:pt x="34071" y="20958"/>
                  </a:lnTo>
                  <a:lnTo>
                    <a:pt x="34170" y="21076"/>
                  </a:lnTo>
                  <a:lnTo>
                    <a:pt x="34282" y="21159"/>
                  </a:lnTo>
                  <a:lnTo>
                    <a:pt x="34307" y="21266"/>
                  </a:lnTo>
                  <a:lnTo>
                    <a:pt x="34133" y="21503"/>
                  </a:lnTo>
                  <a:lnTo>
                    <a:pt x="33996" y="21598"/>
                  </a:lnTo>
                  <a:lnTo>
                    <a:pt x="33412" y="21752"/>
                  </a:lnTo>
                  <a:lnTo>
                    <a:pt x="33797" y="22250"/>
                  </a:lnTo>
                  <a:lnTo>
                    <a:pt x="34170" y="22416"/>
                  </a:lnTo>
                  <a:lnTo>
                    <a:pt x="35176" y="22357"/>
                  </a:lnTo>
                  <a:lnTo>
                    <a:pt x="35251" y="22309"/>
                  </a:lnTo>
                  <a:lnTo>
                    <a:pt x="35325" y="22238"/>
                  </a:lnTo>
                  <a:lnTo>
                    <a:pt x="35437" y="22202"/>
                  </a:lnTo>
                  <a:lnTo>
                    <a:pt x="35573" y="22285"/>
                  </a:lnTo>
                  <a:lnTo>
                    <a:pt x="35772" y="22487"/>
                  </a:lnTo>
                  <a:lnTo>
                    <a:pt x="35884" y="22534"/>
                  </a:lnTo>
                  <a:lnTo>
                    <a:pt x="36033" y="22534"/>
                  </a:lnTo>
                  <a:lnTo>
                    <a:pt x="36232" y="22368"/>
                  </a:lnTo>
                  <a:lnTo>
                    <a:pt x="36431" y="21894"/>
                  </a:lnTo>
                  <a:lnTo>
                    <a:pt x="36679" y="21752"/>
                  </a:lnTo>
                  <a:lnTo>
                    <a:pt x="36617" y="21657"/>
                  </a:lnTo>
                  <a:lnTo>
                    <a:pt x="36517" y="21396"/>
                  </a:lnTo>
                  <a:lnTo>
                    <a:pt x="36406" y="21266"/>
                  </a:lnTo>
                  <a:lnTo>
                    <a:pt x="36468" y="21076"/>
                  </a:lnTo>
                  <a:lnTo>
                    <a:pt x="36406" y="20270"/>
                  </a:lnTo>
                  <a:lnTo>
                    <a:pt x="36368" y="20092"/>
                  </a:lnTo>
                  <a:lnTo>
                    <a:pt x="36195" y="19784"/>
                  </a:lnTo>
                  <a:lnTo>
                    <a:pt x="36145" y="19630"/>
                  </a:lnTo>
                  <a:lnTo>
                    <a:pt x="36170" y="19500"/>
                  </a:lnTo>
                  <a:lnTo>
                    <a:pt x="36269" y="19191"/>
                  </a:lnTo>
                  <a:lnTo>
                    <a:pt x="36294" y="19002"/>
                  </a:lnTo>
                  <a:lnTo>
                    <a:pt x="36195" y="18646"/>
                  </a:lnTo>
                  <a:lnTo>
                    <a:pt x="35946" y="18409"/>
                  </a:lnTo>
                  <a:lnTo>
                    <a:pt x="35337" y="18101"/>
                  </a:lnTo>
                  <a:lnTo>
                    <a:pt x="35052" y="17852"/>
                  </a:lnTo>
                  <a:lnTo>
                    <a:pt x="34766" y="17532"/>
                  </a:lnTo>
                  <a:lnTo>
                    <a:pt x="34468" y="17330"/>
                  </a:lnTo>
                  <a:lnTo>
                    <a:pt x="34108" y="17413"/>
                  </a:lnTo>
                  <a:lnTo>
                    <a:pt x="33661" y="17911"/>
                  </a:lnTo>
                  <a:lnTo>
                    <a:pt x="33474" y="17970"/>
                  </a:lnTo>
                  <a:lnTo>
                    <a:pt x="33400" y="18219"/>
                  </a:lnTo>
                  <a:lnTo>
                    <a:pt x="33425" y="19310"/>
                  </a:lnTo>
                  <a:lnTo>
                    <a:pt x="33350" y="19559"/>
                  </a:lnTo>
                  <a:lnTo>
                    <a:pt x="33400" y="19749"/>
                  </a:lnTo>
                  <a:close/>
                  <a:moveTo>
                    <a:pt x="47137" y="95082"/>
                  </a:moveTo>
                  <a:lnTo>
                    <a:pt x="47013" y="94940"/>
                  </a:lnTo>
                  <a:lnTo>
                    <a:pt x="46964" y="94845"/>
                  </a:lnTo>
                  <a:lnTo>
                    <a:pt x="46864" y="94774"/>
                  </a:lnTo>
                  <a:lnTo>
                    <a:pt x="46678" y="94786"/>
                  </a:lnTo>
                  <a:lnTo>
                    <a:pt x="46405" y="94869"/>
                  </a:lnTo>
                  <a:lnTo>
                    <a:pt x="46256" y="94797"/>
                  </a:lnTo>
                  <a:lnTo>
                    <a:pt x="46193" y="94596"/>
                  </a:lnTo>
                  <a:lnTo>
                    <a:pt x="46057" y="94430"/>
                  </a:lnTo>
                  <a:lnTo>
                    <a:pt x="45933" y="94300"/>
                  </a:lnTo>
                  <a:lnTo>
                    <a:pt x="45883" y="94288"/>
                  </a:lnTo>
                  <a:lnTo>
                    <a:pt x="45883" y="94347"/>
                  </a:lnTo>
                  <a:lnTo>
                    <a:pt x="45709" y="94489"/>
                  </a:lnTo>
                  <a:lnTo>
                    <a:pt x="45523" y="94703"/>
                  </a:lnTo>
                  <a:lnTo>
                    <a:pt x="45423" y="94774"/>
                  </a:lnTo>
                  <a:lnTo>
                    <a:pt x="45287" y="94786"/>
                  </a:lnTo>
                  <a:lnTo>
                    <a:pt x="45237" y="94833"/>
                  </a:lnTo>
                  <a:lnTo>
                    <a:pt x="45287" y="94869"/>
                  </a:lnTo>
                  <a:lnTo>
                    <a:pt x="45411" y="94916"/>
                  </a:lnTo>
                  <a:lnTo>
                    <a:pt x="45734" y="94940"/>
                  </a:lnTo>
                  <a:lnTo>
                    <a:pt x="45858" y="95011"/>
                  </a:lnTo>
                  <a:lnTo>
                    <a:pt x="45908" y="95118"/>
                  </a:lnTo>
                  <a:lnTo>
                    <a:pt x="45846" y="95201"/>
                  </a:lnTo>
                  <a:lnTo>
                    <a:pt x="46256" y="95284"/>
                  </a:lnTo>
                  <a:lnTo>
                    <a:pt x="46330" y="95366"/>
                  </a:lnTo>
                  <a:lnTo>
                    <a:pt x="46206" y="95449"/>
                  </a:lnTo>
                  <a:lnTo>
                    <a:pt x="46107" y="95592"/>
                  </a:lnTo>
                  <a:lnTo>
                    <a:pt x="46131" y="95770"/>
                  </a:lnTo>
                  <a:lnTo>
                    <a:pt x="46330" y="95698"/>
                  </a:lnTo>
                  <a:lnTo>
                    <a:pt x="46665" y="95449"/>
                  </a:lnTo>
                  <a:lnTo>
                    <a:pt x="46815" y="95307"/>
                  </a:lnTo>
                  <a:lnTo>
                    <a:pt x="46690" y="95248"/>
                  </a:lnTo>
                  <a:lnTo>
                    <a:pt x="46628" y="95189"/>
                  </a:lnTo>
                  <a:lnTo>
                    <a:pt x="46777" y="95141"/>
                  </a:lnTo>
                  <a:lnTo>
                    <a:pt x="46964" y="95189"/>
                  </a:lnTo>
                  <a:lnTo>
                    <a:pt x="47125" y="95260"/>
                  </a:lnTo>
                  <a:lnTo>
                    <a:pt x="47237" y="95236"/>
                  </a:lnTo>
                  <a:lnTo>
                    <a:pt x="47200" y="95141"/>
                  </a:lnTo>
                  <a:lnTo>
                    <a:pt x="47137" y="95082"/>
                  </a:lnTo>
                  <a:close/>
                  <a:moveTo>
                    <a:pt x="68763" y="85124"/>
                  </a:moveTo>
                  <a:lnTo>
                    <a:pt x="68949" y="85172"/>
                  </a:lnTo>
                  <a:lnTo>
                    <a:pt x="69011" y="85101"/>
                  </a:lnTo>
                  <a:lnTo>
                    <a:pt x="68999" y="84959"/>
                  </a:lnTo>
                  <a:lnTo>
                    <a:pt x="69098" y="84899"/>
                  </a:lnTo>
                  <a:lnTo>
                    <a:pt x="69309" y="84899"/>
                  </a:lnTo>
                  <a:lnTo>
                    <a:pt x="69371" y="84781"/>
                  </a:lnTo>
                  <a:lnTo>
                    <a:pt x="69272" y="84615"/>
                  </a:lnTo>
                  <a:lnTo>
                    <a:pt x="68974" y="84318"/>
                  </a:lnTo>
                  <a:lnTo>
                    <a:pt x="68750" y="84259"/>
                  </a:lnTo>
                  <a:lnTo>
                    <a:pt x="68477" y="84437"/>
                  </a:lnTo>
                  <a:lnTo>
                    <a:pt x="68353" y="84638"/>
                  </a:lnTo>
                  <a:lnTo>
                    <a:pt x="68328" y="84769"/>
                  </a:lnTo>
                  <a:lnTo>
                    <a:pt x="68452" y="84935"/>
                  </a:lnTo>
                  <a:lnTo>
                    <a:pt x="68663" y="85077"/>
                  </a:lnTo>
                  <a:lnTo>
                    <a:pt x="68763" y="85124"/>
                  </a:lnTo>
                  <a:close/>
                  <a:moveTo>
                    <a:pt x="30605" y="78818"/>
                  </a:moveTo>
                  <a:lnTo>
                    <a:pt x="30779" y="78806"/>
                  </a:lnTo>
                  <a:lnTo>
                    <a:pt x="30903" y="78676"/>
                  </a:lnTo>
                  <a:lnTo>
                    <a:pt x="30853" y="78534"/>
                  </a:lnTo>
                  <a:lnTo>
                    <a:pt x="30742" y="78569"/>
                  </a:lnTo>
                  <a:lnTo>
                    <a:pt x="30655" y="78569"/>
                  </a:lnTo>
                  <a:lnTo>
                    <a:pt x="30605" y="78474"/>
                  </a:lnTo>
                  <a:lnTo>
                    <a:pt x="30481" y="78415"/>
                  </a:lnTo>
                  <a:lnTo>
                    <a:pt x="30307" y="78510"/>
                  </a:lnTo>
                  <a:lnTo>
                    <a:pt x="30158" y="78569"/>
                  </a:lnTo>
                  <a:lnTo>
                    <a:pt x="29972" y="78439"/>
                  </a:lnTo>
                  <a:lnTo>
                    <a:pt x="29748" y="78368"/>
                  </a:lnTo>
                  <a:lnTo>
                    <a:pt x="29512" y="78439"/>
                  </a:lnTo>
                  <a:lnTo>
                    <a:pt x="29400" y="78617"/>
                  </a:lnTo>
                  <a:lnTo>
                    <a:pt x="29586" y="79079"/>
                  </a:lnTo>
                  <a:lnTo>
                    <a:pt x="29698" y="79197"/>
                  </a:lnTo>
                  <a:lnTo>
                    <a:pt x="29810" y="79245"/>
                  </a:lnTo>
                  <a:lnTo>
                    <a:pt x="29885" y="79316"/>
                  </a:lnTo>
                  <a:lnTo>
                    <a:pt x="29972" y="79328"/>
                  </a:lnTo>
                  <a:lnTo>
                    <a:pt x="30133" y="79340"/>
                  </a:lnTo>
                  <a:lnTo>
                    <a:pt x="30245" y="79446"/>
                  </a:lnTo>
                  <a:lnTo>
                    <a:pt x="30729" y="79517"/>
                  </a:lnTo>
                  <a:lnTo>
                    <a:pt x="30853" y="79553"/>
                  </a:lnTo>
                  <a:lnTo>
                    <a:pt x="30816" y="79660"/>
                  </a:lnTo>
                  <a:lnTo>
                    <a:pt x="30816" y="79861"/>
                  </a:lnTo>
                  <a:lnTo>
                    <a:pt x="30891" y="79992"/>
                  </a:lnTo>
                  <a:lnTo>
                    <a:pt x="30978" y="80098"/>
                  </a:lnTo>
                  <a:lnTo>
                    <a:pt x="31214" y="80158"/>
                  </a:lnTo>
                  <a:lnTo>
                    <a:pt x="31263" y="80217"/>
                  </a:lnTo>
                  <a:lnTo>
                    <a:pt x="31325" y="80169"/>
                  </a:lnTo>
                  <a:lnTo>
                    <a:pt x="31400" y="79956"/>
                  </a:lnTo>
                  <a:lnTo>
                    <a:pt x="31375" y="79778"/>
                  </a:lnTo>
                  <a:lnTo>
                    <a:pt x="31263" y="79648"/>
                  </a:lnTo>
                  <a:lnTo>
                    <a:pt x="31226" y="79458"/>
                  </a:lnTo>
                  <a:lnTo>
                    <a:pt x="31114" y="79292"/>
                  </a:lnTo>
                  <a:lnTo>
                    <a:pt x="30903" y="79292"/>
                  </a:lnTo>
                  <a:lnTo>
                    <a:pt x="30729" y="79209"/>
                  </a:lnTo>
                  <a:lnTo>
                    <a:pt x="30518" y="79020"/>
                  </a:lnTo>
                  <a:lnTo>
                    <a:pt x="30518" y="78889"/>
                  </a:lnTo>
                  <a:lnTo>
                    <a:pt x="30605" y="78818"/>
                  </a:lnTo>
                  <a:close/>
                  <a:moveTo>
                    <a:pt x="38468" y="99527"/>
                  </a:moveTo>
                  <a:lnTo>
                    <a:pt x="38517" y="99812"/>
                  </a:lnTo>
                  <a:lnTo>
                    <a:pt x="38617" y="99836"/>
                  </a:lnTo>
                  <a:lnTo>
                    <a:pt x="38704" y="99918"/>
                  </a:lnTo>
                  <a:lnTo>
                    <a:pt x="38728" y="100013"/>
                  </a:lnTo>
                  <a:lnTo>
                    <a:pt x="38840" y="100073"/>
                  </a:lnTo>
                  <a:lnTo>
                    <a:pt x="39027" y="100013"/>
                  </a:lnTo>
                  <a:lnTo>
                    <a:pt x="39113" y="99847"/>
                  </a:lnTo>
                  <a:lnTo>
                    <a:pt x="39113" y="99634"/>
                  </a:lnTo>
                  <a:lnTo>
                    <a:pt x="39151" y="99492"/>
                  </a:lnTo>
                  <a:lnTo>
                    <a:pt x="39238" y="99492"/>
                  </a:lnTo>
                  <a:lnTo>
                    <a:pt x="39300" y="99421"/>
                  </a:lnTo>
                  <a:lnTo>
                    <a:pt x="39225" y="99314"/>
                  </a:lnTo>
                  <a:lnTo>
                    <a:pt x="39151" y="99278"/>
                  </a:lnTo>
                  <a:lnTo>
                    <a:pt x="38952" y="98994"/>
                  </a:lnTo>
                  <a:lnTo>
                    <a:pt x="38989" y="98828"/>
                  </a:lnTo>
                  <a:lnTo>
                    <a:pt x="39188" y="98686"/>
                  </a:lnTo>
                  <a:lnTo>
                    <a:pt x="39126" y="98460"/>
                  </a:lnTo>
                  <a:lnTo>
                    <a:pt x="38803" y="98306"/>
                  </a:lnTo>
                  <a:lnTo>
                    <a:pt x="38641" y="98306"/>
                  </a:lnTo>
                  <a:lnTo>
                    <a:pt x="38629" y="98389"/>
                  </a:lnTo>
                  <a:lnTo>
                    <a:pt x="38480" y="98532"/>
                  </a:lnTo>
                  <a:lnTo>
                    <a:pt x="38517" y="98626"/>
                  </a:lnTo>
                  <a:lnTo>
                    <a:pt x="38629" y="98733"/>
                  </a:lnTo>
                  <a:lnTo>
                    <a:pt x="38604" y="99018"/>
                  </a:lnTo>
                  <a:lnTo>
                    <a:pt x="38468" y="99527"/>
                  </a:lnTo>
                  <a:close/>
                  <a:moveTo>
                    <a:pt x="42629" y="94999"/>
                  </a:moveTo>
                  <a:lnTo>
                    <a:pt x="42554" y="95011"/>
                  </a:lnTo>
                  <a:lnTo>
                    <a:pt x="42417" y="94963"/>
                  </a:lnTo>
                  <a:lnTo>
                    <a:pt x="42306" y="94892"/>
                  </a:lnTo>
                  <a:lnTo>
                    <a:pt x="42119" y="94928"/>
                  </a:lnTo>
                  <a:lnTo>
                    <a:pt x="41859" y="95129"/>
                  </a:lnTo>
                  <a:lnTo>
                    <a:pt x="41635" y="95212"/>
                  </a:lnTo>
                  <a:lnTo>
                    <a:pt x="41461" y="95141"/>
                  </a:lnTo>
                  <a:lnTo>
                    <a:pt x="41312" y="95118"/>
                  </a:lnTo>
                  <a:lnTo>
                    <a:pt x="41237" y="95153"/>
                  </a:lnTo>
                  <a:lnTo>
                    <a:pt x="41163" y="95189"/>
                  </a:lnTo>
                  <a:lnTo>
                    <a:pt x="40977" y="95248"/>
                  </a:lnTo>
                  <a:lnTo>
                    <a:pt x="40778" y="95272"/>
                  </a:lnTo>
                  <a:lnTo>
                    <a:pt x="40803" y="95343"/>
                  </a:lnTo>
                  <a:lnTo>
                    <a:pt x="41225" y="95521"/>
                  </a:lnTo>
                  <a:lnTo>
                    <a:pt x="41300" y="95568"/>
                  </a:lnTo>
                  <a:lnTo>
                    <a:pt x="41362" y="95604"/>
                  </a:lnTo>
                  <a:lnTo>
                    <a:pt x="41548" y="95604"/>
                  </a:lnTo>
                  <a:lnTo>
                    <a:pt x="41796" y="95521"/>
                  </a:lnTo>
                  <a:lnTo>
                    <a:pt x="41995" y="95497"/>
                  </a:lnTo>
                  <a:lnTo>
                    <a:pt x="42132" y="95556"/>
                  </a:lnTo>
                  <a:lnTo>
                    <a:pt x="42231" y="95687"/>
                  </a:lnTo>
                  <a:lnTo>
                    <a:pt x="42268" y="95876"/>
                  </a:lnTo>
                  <a:lnTo>
                    <a:pt x="42355" y="95995"/>
                  </a:lnTo>
                  <a:lnTo>
                    <a:pt x="42529" y="95959"/>
                  </a:lnTo>
                  <a:lnTo>
                    <a:pt x="42604" y="95888"/>
                  </a:lnTo>
                  <a:lnTo>
                    <a:pt x="42703" y="95793"/>
                  </a:lnTo>
                  <a:lnTo>
                    <a:pt x="42889" y="95770"/>
                  </a:lnTo>
                  <a:lnTo>
                    <a:pt x="43051" y="95793"/>
                  </a:lnTo>
                  <a:lnTo>
                    <a:pt x="43163" y="95663"/>
                  </a:lnTo>
                  <a:lnTo>
                    <a:pt x="43188" y="95509"/>
                  </a:lnTo>
                  <a:lnTo>
                    <a:pt x="43225" y="95449"/>
                  </a:lnTo>
                  <a:lnTo>
                    <a:pt x="43324" y="95331"/>
                  </a:lnTo>
                  <a:lnTo>
                    <a:pt x="43361" y="95165"/>
                  </a:lnTo>
                  <a:lnTo>
                    <a:pt x="43200" y="95058"/>
                  </a:lnTo>
                  <a:lnTo>
                    <a:pt x="42939" y="95011"/>
                  </a:lnTo>
                  <a:lnTo>
                    <a:pt x="42716" y="94987"/>
                  </a:lnTo>
                  <a:lnTo>
                    <a:pt x="42629" y="94999"/>
                  </a:lnTo>
                  <a:close/>
                  <a:moveTo>
                    <a:pt x="42355" y="93185"/>
                  </a:moveTo>
                  <a:lnTo>
                    <a:pt x="42268" y="93055"/>
                  </a:lnTo>
                  <a:lnTo>
                    <a:pt x="42020" y="93008"/>
                  </a:lnTo>
                  <a:lnTo>
                    <a:pt x="41623" y="93090"/>
                  </a:lnTo>
                  <a:lnTo>
                    <a:pt x="41250" y="93292"/>
                  </a:lnTo>
                  <a:lnTo>
                    <a:pt x="40989" y="93636"/>
                  </a:lnTo>
                  <a:lnTo>
                    <a:pt x="40852" y="93908"/>
                  </a:lnTo>
                  <a:lnTo>
                    <a:pt x="40765" y="94027"/>
                  </a:lnTo>
                  <a:lnTo>
                    <a:pt x="40703" y="94157"/>
                  </a:lnTo>
                  <a:lnTo>
                    <a:pt x="40778" y="94252"/>
                  </a:lnTo>
                  <a:lnTo>
                    <a:pt x="40877" y="94252"/>
                  </a:lnTo>
                  <a:lnTo>
                    <a:pt x="40964" y="94311"/>
                  </a:lnTo>
                  <a:lnTo>
                    <a:pt x="41001" y="94501"/>
                  </a:lnTo>
                  <a:lnTo>
                    <a:pt x="41001" y="94738"/>
                  </a:lnTo>
                  <a:lnTo>
                    <a:pt x="41126" y="94869"/>
                  </a:lnTo>
                  <a:lnTo>
                    <a:pt x="41225" y="94797"/>
                  </a:lnTo>
                  <a:lnTo>
                    <a:pt x="41275" y="94572"/>
                  </a:lnTo>
                  <a:lnTo>
                    <a:pt x="41461" y="94335"/>
                  </a:lnTo>
                  <a:lnTo>
                    <a:pt x="41970" y="94122"/>
                  </a:lnTo>
                  <a:lnTo>
                    <a:pt x="42057" y="93991"/>
                  </a:lnTo>
                  <a:lnTo>
                    <a:pt x="42219" y="93944"/>
                  </a:lnTo>
                  <a:lnTo>
                    <a:pt x="42604" y="94063"/>
                  </a:lnTo>
                  <a:lnTo>
                    <a:pt x="42753" y="94039"/>
                  </a:lnTo>
                  <a:lnTo>
                    <a:pt x="42728" y="93908"/>
                  </a:lnTo>
                  <a:lnTo>
                    <a:pt x="42604" y="93731"/>
                  </a:lnTo>
                  <a:lnTo>
                    <a:pt x="42467" y="93577"/>
                  </a:lnTo>
                  <a:lnTo>
                    <a:pt x="42293" y="93470"/>
                  </a:lnTo>
                  <a:lnTo>
                    <a:pt x="42281" y="93411"/>
                  </a:lnTo>
                  <a:lnTo>
                    <a:pt x="42368" y="93328"/>
                  </a:lnTo>
                  <a:lnTo>
                    <a:pt x="42355" y="93185"/>
                  </a:lnTo>
                  <a:close/>
                  <a:moveTo>
                    <a:pt x="32741" y="83145"/>
                  </a:moveTo>
                  <a:lnTo>
                    <a:pt x="32915" y="83121"/>
                  </a:lnTo>
                  <a:lnTo>
                    <a:pt x="32940" y="83003"/>
                  </a:lnTo>
                  <a:lnTo>
                    <a:pt x="32692" y="82754"/>
                  </a:lnTo>
                  <a:lnTo>
                    <a:pt x="32356" y="82588"/>
                  </a:lnTo>
                  <a:lnTo>
                    <a:pt x="32033" y="82517"/>
                  </a:lnTo>
                  <a:lnTo>
                    <a:pt x="31822" y="82611"/>
                  </a:lnTo>
                  <a:lnTo>
                    <a:pt x="31897" y="82837"/>
                  </a:lnTo>
                  <a:lnTo>
                    <a:pt x="32033" y="83038"/>
                  </a:lnTo>
                  <a:lnTo>
                    <a:pt x="32033" y="83204"/>
                  </a:lnTo>
                  <a:lnTo>
                    <a:pt x="31934" y="83346"/>
                  </a:lnTo>
                  <a:lnTo>
                    <a:pt x="31698" y="83406"/>
                  </a:lnTo>
                  <a:lnTo>
                    <a:pt x="31673" y="83500"/>
                  </a:lnTo>
                  <a:lnTo>
                    <a:pt x="31611" y="83560"/>
                  </a:lnTo>
                  <a:lnTo>
                    <a:pt x="31549" y="83643"/>
                  </a:lnTo>
                  <a:lnTo>
                    <a:pt x="31152" y="83785"/>
                  </a:lnTo>
                  <a:lnTo>
                    <a:pt x="30853" y="83785"/>
                  </a:lnTo>
                  <a:lnTo>
                    <a:pt x="30754" y="83903"/>
                  </a:lnTo>
                  <a:lnTo>
                    <a:pt x="30866" y="84058"/>
                  </a:lnTo>
                  <a:lnTo>
                    <a:pt x="31102" y="84129"/>
                  </a:lnTo>
                  <a:lnTo>
                    <a:pt x="31375" y="84081"/>
                  </a:lnTo>
                  <a:lnTo>
                    <a:pt x="31624" y="83963"/>
                  </a:lnTo>
                  <a:lnTo>
                    <a:pt x="32195" y="83880"/>
                  </a:lnTo>
                  <a:lnTo>
                    <a:pt x="32269" y="83915"/>
                  </a:lnTo>
                  <a:lnTo>
                    <a:pt x="32804" y="84200"/>
                  </a:lnTo>
                  <a:lnTo>
                    <a:pt x="32853" y="84283"/>
                  </a:lnTo>
                  <a:lnTo>
                    <a:pt x="32791" y="84413"/>
                  </a:lnTo>
                  <a:lnTo>
                    <a:pt x="32679" y="84532"/>
                  </a:lnTo>
                  <a:lnTo>
                    <a:pt x="32866" y="84615"/>
                  </a:lnTo>
                  <a:lnTo>
                    <a:pt x="33251" y="84283"/>
                  </a:lnTo>
                  <a:lnTo>
                    <a:pt x="33201" y="83821"/>
                  </a:lnTo>
                  <a:lnTo>
                    <a:pt x="32841" y="83702"/>
                  </a:lnTo>
                  <a:lnTo>
                    <a:pt x="32580" y="83702"/>
                  </a:lnTo>
                  <a:lnTo>
                    <a:pt x="32456" y="83655"/>
                  </a:lnTo>
                  <a:lnTo>
                    <a:pt x="32431" y="83560"/>
                  </a:lnTo>
                  <a:lnTo>
                    <a:pt x="32419" y="83429"/>
                  </a:lnTo>
                  <a:lnTo>
                    <a:pt x="32456" y="83323"/>
                  </a:lnTo>
                  <a:lnTo>
                    <a:pt x="32741" y="83145"/>
                  </a:lnTo>
                  <a:close/>
                  <a:moveTo>
                    <a:pt x="9663" y="100784"/>
                  </a:moveTo>
                  <a:lnTo>
                    <a:pt x="9502" y="100582"/>
                  </a:lnTo>
                  <a:lnTo>
                    <a:pt x="9278" y="100511"/>
                  </a:lnTo>
                  <a:lnTo>
                    <a:pt x="9141" y="100653"/>
                  </a:lnTo>
                  <a:lnTo>
                    <a:pt x="9042" y="100879"/>
                  </a:lnTo>
                  <a:lnTo>
                    <a:pt x="9092" y="101045"/>
                  </a:lnTo>
                  <a:lnTo>
                    <a:pt x="9303" y="101163"/>
                  </a:lnTo>
                  <a:lnTo>
                    <a:pt x="9676" y="101495"/>
                  </a:lnTo>
                  <a:lnTo>
                    <a:pt x="9775" y="101543"/>
                  </a:lnTo>
                  <a:lnTo>
                    <a:pt x="9825" y="101566"/>
                  </a:lnTo>
                  <a:lnTo>
                    <a:pt x="9899" y="101578"/>
                  </a:lnTo>
                  <a:lnTo>
                    <a:pt x="9961" y="101483"/>
                  </a:lnTo>
                  <a:lnTo>
                    <a:pt x="9949" y="101317"/>
                  </a:lnTo>
                  <a:lnTo>
                    <a:pt x="9663" y="100784"/>
                  </a:lnTo>
                  <a:close/>
                  <a:moveTo>
                    <a:pt x="36170" y="98923"/>
                  </a:moveTo>
                  <a:lnTo>
                    <a:pt x="35996" y="99255"/>
                  </a:lnTo>
                  <a:lnTo>
                    <a:pt x="36008" y="99587"/>
                  </a:lnTo>
                  <a:lnTo>
                    <a:pt x="36219" y="99836"/>
                  </a:lnTo>
                  <a:lnTo>
                    <a:pt x="36567" y="99859"/>
                  </a:lnTo>
                  <a:lnTo>
                    <a:pt x="36865" y="99693"/>
                  </a:lnTo>
                  <a:lnTo>
                    <a:pt x="37064" y="99527"/>
                  </a:lnTo>
                  <a:lnTo>
                    <a:pt x="37275" y="99397"/>
                  </a:lnTo>
                  <a:lnTo>
                    <a:pt x="37337" y="99278"/>
                  </a:lnTo>
                  <a:lnTo>
                    <a:pt x="37437" y="99172"/>
                  </a:lnTo>
                  <a:lnTo>
                    <a:pt x="37623" y="99172"/>
                  </a:lnTo>
                  <a:lnTo>
                    <a:pt x="37784" y="99267"/>
                  </a:lnTo>
                  <a:lnTo>
                    <a:pt x="37859" y="99302"/>
                  </a:lnTo>
                  <a:lnTo>
                    <a:pt x="37896" y="99207"/>
                  </a:lnTo>
                  <a:lnTo>
                    <a:pt x="37958" y="99219"/>
                  </a:lnTo>
                  <a:lnTo>
                    <a:pt x="38045" y="99290"/>
                  </a:lnTo>
                  <a:lnTo>
                    <a:pt x="38095" y="99195"/>
                  </a:lnTo>
                  <a:lnTo>
                    <a:pt x="37933" y="98994"/>
                  </a:lnTo>
                  <a:lnTo>
                    <a:pt x="37772" y="98923"/>
                  </a:lnTo>
                  <a:lnTo>
                    <a:pt x="37660" y="98899"/>
                  </a:lnTo>
                  <a:lnTo>
                    <a:pt x="37449" y="98887"/>
                  </a:lnTo>
                  <a:lnTo>
                    <a:pt x="37288" y="98935"/>
                  </a:lnTo>
                  <a:lnTo>
                    <a:pt x="37176" y="98923"/>
                  </a:lnTo>
                  <a:lnTo>
                    <a:pt x="36803" y="98709"/>
                  </a:lnTo>
                  <a:lnTo>
                    <a:pt x="36505" y="98709"/>
                  </a:lnTo>
                  <a:lnTo>
                    <a:pt x="36170" y="98923"/>
                  </a:lnTo>
                  <a:close/>
                  <a:moveTo>
                    <a:pt x="43908" y="98852"/>
                  </a:moveTo>
                  <a:lnTo>
                    <a:pt x="43958" y="98579"/>
                  </a:lnTo>
                  <a:lnTo>
                    <a:pt x="43846" y="98449"/>
                  </a:lnTo>
                  <a:lnTo>
                    <a:pt x="43672" y="98294"/>
                  </a:lnTo>
                  <a:lnTo>
                    <a:pt x="43473" y="98034"/>
                  </a:lnTo>
                  <a:lnTo>
                    <a:pt x="43150" y="97963"/>
                  </a:lnTo>
                  <a:lnTo>
                    <a:pt x="42877" y="98081"/>
                  </a:lnTo>
                  <a:lnTo>
                    <a:pt x="42753" y="98200"/>
                  </a:lnTo>
                  <a:lnTo>
                    <a:pt x="42666" y="98366"/>
                  </a:lnTo>
                  <a:lnTo>
                    <a:pt x="42641" y="98579"/>
                  </a:lnTo>
                  <a:lnTo>
                    <a:pt x="42517" y="98804"/>
                  </a:lnTo>
                  <a:lnTo>
                    <a:pt x="42604" y="99148"/>
                  </a:lnTo>
                  <a:lnTo>
                    <a:pt x="42666" y="99195"/>
                  </a:lnTo>
                  <a:lnTo>
                    <a:pt x="42728" y="99077"/>
                  </a:lnTo>
                  <a:lnTo>
                    <a:pt x="42865" y="99077"/>
                  </a:lnTo>
                  <a:lnTo>
                    <a:pt x="43039" y="99207"/>
                  </a:lnTo>
                  <a:lnTo>
                    <a:pt x="43237" y="99314"/>
                  </a:lnTo>
                  <a:lnTo>
                    <a:pt x="43523" y="99290"/>
                  </a:lnTo>
                  <a:lnTo>
                    <a:pt x="43747" y="99172"/>
                  </a:lnTo>
                  <a:lnTo>
                    <a:pt x="43858" y="98958"/>
                  </a:lnTo>
                  <a:lnTo>
                    <a:pt x="43908" y="98852"/>
                  </a:lnTo>
                  <a:close/>
                  <a:moveTo>
                    <a:pt x="37176" y="97548"/>
                  </a:moveTo>
                  <a:lnTo>
                    <a:pt x="37027" y="97500"/>
                  </a:lnTo>
                  <a:lnTo>
                    <a:pt x="36965" y="97548"/>
                  </a:lnTo>
                  <a:lnTo>
                    <a:pt x="37052" y="97702"/>
                  </a:lnTo>
                  <a:lnTo>
                    <a:pt x="37064" y="97761"/>
                  </a:lnTo>
                  <a:lnTo>
                    <a:pt x="37027" y="97808"/>
                  </a:lnTo>
                  <a:lnTo>
                    <a:pt x="36952" y="97832"/>
                  </a:lnTo>
                  <a:lnTo>
                    <a:pt x="36940" y="97891"/>
                  </a:lnTo>
                  <a:lnTo>
                    <a:pt x="36977" y="97939"/>
                  </a:lnTo>
                  <a:lnTo>
                    <a:pt x="36965" y="98010"/>
                  </a:lnTo>
                  <a:lnTo>
                    <a:pt x="36903" y="98105"/>
                  </a:lnTo>
                  <a:lnTo>
                    <a:pt x="36816" y="98366"/>
                  </a:lnTo>
                  <a:lnTo>
                    <a:pt x="36840" y="98437"/>
                  </a:lnTo>
                  <a:lnTo>
                    <a:pt x="36927" y="98449"/>
                  </a:lnTo>
                  <a:lnTo>
                    <a:pt x="37002" y="98484"/>
                  </a:lnTo>
                  <a:lnTo>
                    <a:pt x="37039" y="98579"/>
                  </a:lnTo>
                  <a:lnTo>
                    <a:pt x="37201" y="98709"/>
                  </a:lnTo>
                  <a:lnTo>
                    <a:pt x="37486" y="98769"/>
                  </a:lnTo>
                  <a:lnTo>
                    <a:pt x="37573" y="98709"/>
                  </a:lnTo>
                  <a:lnTo>
                    <a:pt x="37486" y="98543"/>
                  </a:lnTo>
                  <a:lnTo>
                    <a:pt x="37635" y="98520"/>
                  </a:lnTo>
                  <a:lnTo>
                    <a:pt x="37909" y="98496"/>
                  </a:lnTo>
                  <a:lnTo>
                    <a:pt x="37971" y="98259"/>
                  </a:lnTo>
                  <a:lnTo>
                    <a:pt x="38107" y="98140"/>
                  </a:lnTo>
                  <a:lnTo>
                    <a:pt x="38095" y="97963"/>
                  </a:lnTo>
                  <a:lnTo>
                    <a:pt x="38008" y="97844"/>
                  </a:lnTo>
                  <a:lnTo>
                    <a:pt x="37921" y="97785"/>
                  </a:lnTo>
                  <a:lnTo>
                    <a:pt x="37710" y="97678"/>
                  </a:lnTo>
                  <a:lnTo>
                    <a:pt x="37312" y="97619"/>
                  </a:lnTo>
                  <a:lnTo>
                    <a:pt x="37176" y="97548"/>
                  </a:lnTo>
                  <a:close/>
                  <a:moveTo>
                    <a:pt x="28059" y="95900"/>
                  </a:moveTo>
                  <a:lnTo>
                    <a:pt x="27934" y="95841"/>
                  </a:lnTo>
                  <a:lnTo>
                    <a:pt x="27661" y="95876"/>
                  </a:lnTo>
                  <a:lnTo>
                    <a:pt x="27003" y="95734"/>
                  </a:lnTo>
                  <a:lnTo>
                    <a:pt x="26866" y="95829"/>
                  </a:lnTo>
                  <a:lnTo>
                    <a:pt x="26854" y="95935"/>
                  </a:lnTo>
                  <a:lnTo>
                    <a:pt x="26767" y="96054"/>
                  </a:lnTo>
                  <a:lnTo>
                    <a:pt x="26779" y="96161"/>
                  </a:lnTo>
                  <a:lnTo>
                    <a:pt x="26928" y="96339"/>
                  </a:lnTo>
                  <a:lnTo>
                    <a:pt x="27313" y="96504"/>
                  </a:lnTo>
                  <a:lnTo>
                    <a:pt x="27425" y="96493"/>
                  </a:lnTo>
                  <a:lnTo>
                    <a:pt x="27462" y="96386"/>
                  </a:lnTo>
                  <a:lnTo>
                    <a:pt x="27525" y="96386"/>
                  </a:lnTo>
                  <a:lnTo>
                    <a:pt x="27599" y="96493"/>
                  </a:lnTo>
                  <a:lnTo>
                    <a:pt x="27686" y="96516"/>
                  </a:lnTo>
                  <a:lnTo>
                    <a:pt x="27798" y="96445"/>
                  </a:lnTo>
                  <a:lnTo>
                    <a:pt x="27984" y="96422"/>
                  </a:lnTo>
                  <a:lnTo>
                    <a:pt x="28071" y="96291"/>
                  </a:lnTo>
                  <a:lnTo>
                    <a:pt x="28034" y="96137"/>
                  </a:lnTo>
                  <a:lnTo>
                    <a:pt x="28059" y="95900"/>
                  </a:lnTo>
                  <a:close/>
                  <a:moveTo>
                    <a:pt x="40492" y="95343"/>
                  </a:moveTo>
                  <a:lnTo>
                    <a:pt x="40393" y="95212"/>
                  </a:lnTo>
                  <a:lnTo>
                    <a:pt x="40331" y="95046"/>
                  </a:lnTo>
                  <a:lnTo>
                    <a:pt x="40269" y="94715"/>
                  </a:lnTo>
                  <a:lnTo>
                    <a:pt x="40107" y="94288"/>
                  </a:lnTo>
                  <a:lnTo>
                    <a:pt x="39871" y="94027"/>
                  </a:lnTo>
                  <a:lnTo>
                    <a:pt x="39672" y="93897"/>
                  </a:lnTo>
                  <a:lnTo>
                    <a:pt x="39461" y="93837"/>
                  </a:lnTo>
                  <a:lnTo>
                    <a:pt x="39113" y="93861"/>
                  </a:lnTo>
                  <a:lnTo>
                    <a:pt x="39002" y="93885"/>
                  </a:lnTo>
                  <a:lnTo>
                    <a:pt x="38803" y="93991"/>
                  </a:lnTo>
                  <a:lnTo>
                    <a:pt x="38654" y="94193"/>
                  </a:lnTo>
                  <a:lnTo>
                    <a:pt x="38579" y="94466"/>
                  </a:lnTo>
                  <a:lnTo>
                    <a:pt x="38567" y="94750"/>
                  </a:lnTo>
                  <a:lnTo>
                    <a:pt x="38579" y="95023"/>
                  </a:lnTo>
                  <a:lnTo>
                    <a:pt x="38629" y="95248"/>
                  </a:lnTo>
                  <a:lnTo>
                    <a:pt x="38766" y="95414"/>
                  </a:lnTo>
                  <a:lnTo>
                    <a:pt x="38989" y="95544"/>
                  </a:lnTo>
                  <a:lnTo>
                    <a:pt x="39250" y="95615"/>
                  </a:lnTo>
                  <a:lnTo>
                    <a:pt x="39449" y="95568"/>
                  </a:lnTo>
                  <a:lnTo>
                    <a:pt x="39610" y="95615"/>
                  </a:lnTo>
                  <a:lnTo>
                    <a:pt x="39660" y="95770"/>
                  </a:lnTo>
                  <a:lnTo>
                    <a:pt x="39486" y="95912"/>
                  </a:lnTo>
                  <a:lnTo>
                    <a:pt x="39486" y="96054"/>
                  </a:lnTo>
                  <a:lnTo>
                    <a:pt x="39834" y="96161"/>
                  </a:lnTo>
                  <a:lnTo>
                    <a:pt x="40132" y="96220"/>
                  </a:lnTo>
                  <a:lnTo>
                    <a:pt x="40281" y="96303"/>
                  </a:lnTo>
                  <a:lnTo>
                    <a:pt x="40380" y="96244"/>
                  </a:lnTo>
                  <a:lnTo>
                    <a:pt x="40405" y="96125"/>
                  </a:lnTo>
                  <a:lnTo>
                    <a:pt x="40480" y="96101"/>
                  </a:lnTo>
                  <a:lnTo>
                    <a:pt x="40616" y="96196"/>
                  </a:lnTo>
                  <a:lnTo>
                    <a:pt x="40790" y="96267"/>
                  </a:lnTo>
                  <a:lnTo>
                    <a:pt x="40890" y="96291"/>
                  </a:lnTo>
                  <a:lnTo>
                    <a:pt x="40977" y="96303"/>
                  </a:lnTo>
                  <a:lnTo>
                    <a:pt x="41051" y="96244"/>
                  </a:lnTo>
                  <a:lnTo>
                    <a:pt x="40927" y="96007"/>
                  </a:lnTo>
                  <a:lnTo>
                    <a:pt x="40902" y="95876"/>
                  </a:lnTo>
                  <a:lnTo>
                    <a:pt x="40554" y="95532"/>
                  </a:lnTo>
                  <a:lnTo>
                    <a:pt x="40492" y="95343"/>
                  </a:lnTo>
                  <a:close/>
                  <a:moveTo>
                    <a:pt x="55596" y="93114"/>
                  </a:moveTo>
                  <a:lnTo>
                    <a:pt x="55596" y="92984"/>
                  </a:lnTo>
                  <a:lnTo>
                    <a:pt x="55522" y="92782"/>
                  </a:lnTo>
                  <a:lnTo>
                    <a:pt x="55087" y="92344"/>
                  </a:lnTo>
                  <a:lnTo>
                    <a:pt x="54913" y="92344"/>
                  </a:lnTo>
                  <a:lnTo>
                    <a:pt x="54752" y="92521"/>
                  </a:lnTo>
                  <a:lnTo>
                    <a:pt x="54665" y="92533"/>
                  </a:lnTo>
                  <a:lnTo>
                    <a:pt x="54652" y="92474"/>
                  </a:lnTo>
                  <a:lnTo>
                    <a:pt x="54391" y="92415"/>
                  </a:lnTo>
                  <a:lnTo>
                    <a:pt x="54255" y="92344"/>
                  </a:lnTo>
                  <a:lnTo>
                    <a:pt x="54118" y="92273"/>
                  </a:lnTo>
                  <a:lnTo>
                    <a:pt x="54006" y="92332"/>
                  </a:lnTo>
                  <a:lnTo>
                    <a:pt x="54044" y="92427"/>
                  </a:lnTo>
                  <a:lnTo>
                    <a:pt x="54056" y="92545"/>
                  </a:lnTo>
                  <a:lnTo>
                    <a:pt x="53981" y="92723"/>
                  </a:lnTo>
                  <a:lnTo>
                    <a:pt x="54131" y="92806"/>
                  </a:lnTo>
                  <a:lnTo>
                    <a:pt x="54329" y="92948"/>
                  </a:lnTo>
                  <a:lnTo>
                    <a:pt x="54280" y="93019"/>
                  </a:lnTo>
                  <a:lnTo>
                    <a:pt x="54379" y="93138"/>
                  </a:lnTo>
                  <a:lnTo>
                    <a:pt x="54565" y="93197"/>
                  </a:lnTo>
                  <a:lnTo>
                    <a:pt x="54689" y="93328"/>
                  </a:lnTo>
                  <a:lnTo>
                    <a:pt x="54702" y="93517"/>
                  </a:lnTo>
                  <a:lnTo>
                    <a:pt x="54801" y="93577"/>
                  </a:lnTo>
                  <a:lnTo>
                    <a:pt x="55112" y="93482"/>
                  </a:lnTo>
                  <a:lnTo>
                    <a:pt x="55460" y="93268"/>
                  </a:lnTo>
                  <a:lnTo>
                    <a:pt x="55596" y="93114"/>
                  </a:lnTo>
                  <a:close/>
                  <a:moveTo>
                    <a:pt x="28344" y="89724"/>
                  </a:moveTo>
                  <a:lnTo>
                    <a:pt x="28320" y="89617"/>
                  </a:lnTo>
                  <a:lnTo>
                    <a:pt x="28270" y="89570"/>
                  </a:lnTo>
                  <a:lnTo>
                    <a:pt x="28257" y="89380"/>
                  </a:lnTo>
                  <a:lnTo>
                    <a:pt x="28021" y="89250"/>
                  </a:lnTo>
                  <a:lnTo>
                    <a:pt x="27885" y="89107"/>
                  </a:lnTo>
                  <a:lnTo>
                    <a:pt x="27661" y="88930"/>
                  </a:lnTo>
                  <a:lnTo>
                    <a:pt x="27512" y="89036"/>
                  </a:lnTo>
                  <a:lnTo>
                    <a:pt x="27636" y="89428"/>
                  </a:lnTo>
                  <a:lnTo>
                    <a:pt x="27823" y="89700"/>
                  </a:lnTo>
                  <a:lnTo>
                    <a:pt x="27910" y="89925"/>
                  </a:lnTo>
                  <a:lnTo>
                    <a:pt x="27823" y="90139"/>
                  </a:lnTo>
                  <a:lnTo>
                    <a:pt x="27599" y="90305"/>
                  </a:lnTo>
                  <a:lnTo>
                    <a:pt x="27326" y="90305"/>
                  </a:lnTo>
                  <a:lnTo>
                    <a:pt x="27065" y="90340"/>
                  </a:lnTo>
                  <a:lnTo>
                    <a:pt x="26966" y="90447"/>
                  </a:lnTo>
                  <a:lnTo>
                    <a:pt x="27388" y="90542"/>
                  </a:lnTo>
                  <a:lnTo>
                    <a:pt x="27400" y="90613"/>
                  </a:lnTo>
                  <a:lnTo>
                    <a:pt x="27289" y="90708"/>
                  </a:lnTo>
                  <a:lnTo>
                    <a:pt x="27202" y="90791"/>
                  </a:lnTo>
                  <a:lnTo>
                    <a:pt x="27077" y="90803"/>
                  </a:lnTo>
                  <a:lnTo>
                    <a:pt x="26966" y="90838"/>
                  </a:lnTo>
                  <a:lnTo>
                    <a:pt x="27040" y="90945"/>
                  </a:lnTo>
                  <a:lnTo>
                    <a:pt x="27251" y="91016"/>
                  </a:lnTo>
                  <a:lnTo>
                    <a:pt x="27462" y="90980"/>
                  </a:lnTo>
                  <a:lnTo>
                    <a:pt x="27848" y="90767"/>
                  </a:lnTo>
                  <a:lnTo>
                    <a:pt x="27997" y="90625"/>
                  </a:lnTo>
                  <a:lnTo>
                    <a:pt x="28146" y="90518"/>
                  </a:lnTo>
                  <a:lnTo>
                    <a:pt x="28257" y="90411"/>
                  </a:lnTo>
                  <a:lnTo>
                    <a:pt x="28270" y="90198"/>
                  </a:lnTo>
                  <a:lnTo>
                    <a:pt x="28332" y="89961"/>
                  </a:lnTo>
                  <a:lnTo>
                    <a:pt x="28344" y="89724"/>
                  </a:lnTo>
                  <a:close/>
                  <a:moveTo>
                    <a:pt x="26928" y="88740"/>
                  </a:moveTo>
                  <a:lnTo>
                    <a:pt x="26754" y="88930"/>
                  </a:lnTo>
                  <a:lnTo>
                    <a:pt x="26680" y="89368"/>
                  </a:lnTo>
                  <a:lnTo>
                    <a:pt x="26754" y="90127"/>
                  </a:lnTo>
                  <a:lnTo>
                    <a:pt x="26928" y="90245"/>
                  </a:lnTo>
                  <a:lnTo>
                    <a:pt x="27090" y="90162"/>
                  </a:lnTo>
                  <a:lnTo>
                    <a:pt x="27289" y="90162"/>
                  </a:lnTo>
                  <a:lnTo>
                    <a:pt x="27462" y="90103"/>
                  </a:lnTo>
                  <a:lnTo>
                    <a:pt x="27525" y="89842"/>
                  </a:lnTo>
                  <a:lnTo>
                    <a:pt x="27363" y="89546"/>
                  </a:lnTo>
                  <a:lnTo>
                    <a:pt x="27164" y="89250"/>
                  </a:lnTo>
                  <a:lnTo>
                    <a:pt x="26928" y="88740"/>
                  </a:lnTo>
                  <a:close/>
                  <a:moveTo>
                    <a:pt x="16035" y="87495"/>
                  </a:moveTo>
                  <a:lnTo>
                    <a:pt x="15824" y="87555"/>
                  </a:lnTo>
                  <a:lnTo>
                    <a:pt x="15662" y="87566"/>
                  </a:lnTo>
                  <a:lnTo>
                    <a:pt x="15588" y="87400"/>
                  </a:lnTo>
                  <a:lnTo>
                    <a:pt x="15513" y="87353"/>
                  </a:lnTo>
                  <a:lnTo>
                    <a:pt x="15364" y="87365"/>
                  </a:lnTo>
                  <a:lnTo>
                    <a:pt x="15203" y="87472"/>
                  </a:lnTo>
                  <a:lnTo>
                    <a:pt x="15066" y="87685"/>
                  </a:lnTo>
                  <a:lnTo>
                    <a:pt x="14930" y="87934"/>
                  </a:lnTo>
                  <a:lnTo>
                    <a:pt x="14830" y="88195"/>
                  </a:lnTo>
                  <a:lnTo>
                    <a:pt x="14805" y="88467"/>
                  </a:lnTo>
                  <a:lnTo>
                    <a:pt x="14930" y="88799"/>
                  </a:lnTo>
                  <a:lnTo>
                    <a:pt x="15116" y="88870"/>
                  </a:lnTo>
                  <a:lnTo>
                    <a:pt x="15190" y="88787"/>
                  </a:lnTo>
                  <a:lnTo>
                    <a:pt x="15290" y="88657"/>
                  </a:lnTo>
                  <a:lnTo>
                    <a:pt x="15414" y="88455"/>
                  </a:lnTo>
                  <a:lnTo>
                    <a:pt x="15476" y="88301"/>
                  </a:lnTo>
                  <a:lnTo>
                    <a:pt x="15774" y="87969"/>
                  </a:lnTo>
                  <a:lnTo>
                    <a:pt x="15824" y="87851"/>
                  </a:lnTo>
                  <a:lnTo>
                    <a:pt x="15911" y="87756"/>
                  </a:lnTo>
                  <a:lnTo>
                    <a:pt x="16072" y="87602"/>
                  </a:lnTo>
                  <a:lnTo>
                    <a:pt x="16035" y="87495"/>
                  </a:lnTo>
                  <a:close/>
                  <a:moveTo>
                    <a:pt x="28618" y="86903"/>
                  </a:moveTo>
                  <a:lnTo>
                    <a:pt x="28692" y="86879"/>
                  </a:lnTo>
                  <a:lnTo>
                    <a:pt x="28792" y="86784"/>
                  </a:lnTo>
                  <a:lnTo>
                    <a:pt x="28990" y="86796"/>
                  </a:lnTo>
                  <a:lnTo>
                    <a:pt x="29177" y="87033"/>
                  </a:lnTo>
                  <a:lnTo>
                    <a:pt x="29413" y="87246"/>
                  </a:lnTo>
                  <a:lnTo>
                    <a:pt x="29649" y="87223"/>
                  </a:lnTo>
                  <a:lnTo>
                    <a:pt x="29748" y="87009"/>
                  </a:lnTo>
                  <a:lnTo>
                    <a:pt x="29748" y="86772"/>
                  </a:lnTo>
                  <a:lnTo>
                    <a:pt x="29686" y="86594"/>
                  </a:lnTo>
                  <a:lnTo>
                    <a:pt x="29661" y="86452"/>
                  </a:lnTo>
                  <a:lnTo>
                    <a:pt x="29686" y="86334"/>
                  </a:lnTo>
                  <a:lnTo>
                    <a:pt x="29611" y="86215"/>
                  </a:lnTo>
                  <a:lnTo>
                    <a:pt x="29487" y="86097"/>
                  </a:lnTo>
                  <a:lnTo>
                    <a:pt x="29301" y="86049"/>
                  </a:lnTo>
                  <a:lnTo>
                    <a:pt x="29052" y="86037"/>
                  </a:lnTo>
                  <a:lnTo>
                    <a:pt x="28903" y="85954"/>
                  </a:lnTo>
                  <a:lnTo>
                    <a:pt x="28779" y="85836"/>
                  </a:lnTo>
                  <a:lnTo>
                    <a:pt x="28593" y="85765"/>
                  </a:lnTo>
                  <a:lnTo>
                    <a:pt x="28369" y="85729"/>
                  </a:lnTo>
                  <a:lnTo>
                    <a:pt x="28158" y="85741"/>
                  </a:lnTo>
                  <a:lnTo>
                    <a:pt x="28021" y="85824"/>
                  </a:lnTo>
                  <a:lnTo>
                    <a:pt x="27872" y="85824"/>
                  </a:lnTo>
                  <a:lnTo>
                    <a:pt x="27686" y="85765"/>
                  </a:lnTo>
                  <a:lnTo>
                    <a:pt x="27773" y="85954"/>
                  </a:lnTo>
                  <a:lnTo>
                    <a:pt x="28133" y="86334"/>
                  </a:lnTo>
                  <a:lnTo>
                    <a:pt x="28320" y="86630"/>
                  </a:lnTo>
                  <a:lnTo>
                    <a:pt x="28344" y="86831"/>
                  </a:lnTo>
                  <a:lnTo>
                    <a:pt x="28481" y="86914"/>
                  </a:lnTo>
                  <a:lnTo>
                    <a:pt x="28618" y="86903"/>
                  </a:lnTo>
                  <a:close/>
                  <a:moveTo>
                    <a:pt x="29574" y="85267"/>
                  </a:moveTo>
                  <a:lnTo>
                    <a:pt x="29537" y="85184"/>
                  </a:lnTo>
                  <a:lnTo>
                    <a:pt x="29400" y="85006"/>
                  </a:lnTo>
                  <a:lnTo>
                    <a:pt x="29201" y="84935"/>
                  </a:lnTo>
                  <a:lnTo>
                    <a:pt x="29052" y="85041"/>
                  </a:lnTo>
                  <a:lnTo>
                    <a:pt x="28779" y="85148"/>
                  </a:lnTo>
                  <a:lnTo>
                    <a:pt x="28320" y="85219"/>
                  </a:lnTo>
                  <a:lnTo>
                    <a:pt x="28133" y="85385"/>
                  </a:lnTo>
                  <a:lnTo>
                    <a:pt x="28357" y="85516"/>
                  </a:lnTo>
                  <a:lnTo>
                    <a:pt x="28667" y="85622"/>
                  </a:lnTo>
                  <a:lnTo>
                    <a:pt x="28928" y="85824"/>
                  </a:lnTo>
                  <a:lnTo>
                    <a:pt x="29139" y="85942"/>
                  </a:lnTo>
                  <a:lnTo>
                    <a:pt x="29388" y="85883"/>
                  </a:lnTo>
                  <a:lnTo>
                    <a:pt x="29500" y="85765"/>
                  </a:lnTo>
                  <a:lnTo>
                    <a:pt x="29450" y="85468"/>
                  </a:lnTo>
                  <a:lnTo>
                    <a:pt x="29524" y="85326"/>
                  </a:lnTo>
                  <a:lnTo>
                    <a:pt x="29574" y="85267"/>
                  </a:lnTo>
                  <a:close/>
                  <a:moveTo>
                    <a:pt x="27922" y="83868"/>
                  </a:moveTo>
                  <a:lnTo>
                    <a:pt x="27649" y="83998"/>
                  </a:lnTo>
                  <a:lnTo>
                    <a:pt x="27587" y="84176"/>
                  </a:lnTo>
                  <a:lnTo>
                    <a:pt x="27711" y="84401"/>
                  </a:lnTo>
                  <a:lnTo>
                    <a:pt x="27872" y="84615"/>
                  </a:lnTo>
                  <a:lnTo>
                    <a:pt x="28158" y="84923"/>
                  </a:lnTo>
                  <a:lnTo>
                    <a:pt x="28146" y="85006"/>
                  </a:lnTo>
                  <a:lnTo>
                    <a:pt x="28195" y="85124"/>
                  </a:lnTo>
                  <a:lnTo>
                    <a:pt x="28369" y="85148"/>
                  </a:lnTo>
                  <a:lnTo>
                    <a:pt x="28568" y="85041"/>
                  </a:lnTo>
                  <a:lnTo>
                    <a:pt x="28630" y="84828"/>
                  </a:lnTo>
                  <a:lnTo>
                    <a:pt x="28618" y="84579"/>
                  </a:lnTo>
                  <a:lnTo>
                    <a:pt x="28742" y="84461"/>
                  </a:lnTo>
                  <a:lnTo>
                    <a:pt x="28941" y="84461"/>
                  </a:lnTo>
                  <a:lnTo>
                    <a:pt x="29052" y="84378"/>
                  </a:lnTo>
                  <a:lnTo>
                    <a:pt x="29102" y="84176"/>
                  </a:lnTo>
                  <a:lnTo>
                    <a:pt x="29015" y="83832"/>
                  </a:lnTo>
                  <a:lnTo>
                    <a:pt x="29276" y="83678"/>
                  </a:lnTo>
                  <a:lnTo>
                    <a:pt x="29264" y="83548"/>
                  </a:lnTo>
                  <a:lnTo>
                    <a:pt x="29164" y="83417"/>
                  </a:lnTo>
                  <a:lnTo>
                    <a:pt x="29065" y="83370"/>
                  </a:lnTo>
                  <a:lnTo>
                    <a:pt x="28941" y="83382"/>
                  </a:lnTo>
                  <a:lnTo>
                    <a:pt x="28705" y="83370"/>
                  </a:lnTo>
                  <a:lnTo>
                    <a:pt x="28518" y="83548"/>
                  </a:lnTo>
                  <a:lnTo>
                    <a:pt x="28556" y="83797"/>
                  </a:lnTo>
                  <a:lnTo>
                    <a:pt x="28506" y="83927"/>
                  </a:lnTo>
                  <a:lnTo>
                    <a:pt x="28332" y="83939"/>
                  </a:lnTo>
                  <a:lnTo>
                    <a:pt x="28146" y="83844"/>
                  </a:lnTo>
                  <a:lnTo>
                    <a:pt x="27922" y="83868"/>
                  </a:lnTo>
                  <a:close/>
                  <a:moveTo>
                    <a:pt x="65806" y="84117"/>
                  </a:moveTo>
                  <a:lnTo>
                    <a:pt x="65695" y="83975"/>
                  </a:lnTo>
                  <a:lnTo>
                    <a:pt x="65583" y="83607"/>
                  </a:lnTo>
                  <a:lnTo>
                    <a:pt x="65533" y="83346"/>
                  </a:lnTo>
                  <a:lnTo>
                    <a:pt x="65446" y="83299"/>
                  </a:lnTo>
                  <a:lnTo>
                    <a:pt x="65347" y="83204"/>
                  </a:lnTo>
                  <a:lnTo>
                    <a:pt x="65297" y="83050"/>
                  </a:lnTo>
                  <a:lnTo>
                    <a:pt x="65111" y="83086"/>
                  </a:lnTo>
                  <a:lnTo>
                    <a:pt x="64887" y="83417"/>
                  </a:lnTo>
                  <a:lnTo>
                    <a:pt x="64775" y="83655"/>
                  </a:lnTo>
                  <a:lnTo>
                    <a:pt x="64688" y="83595"/>
                  </a:lnTo>
                  <a:lnTo>
                    <a:pt x="64664" y="83382"/>
                  </a:lnTo>
                  <a:lnTo>
                    <a:pt x="64726" y="83145"/>
                  </a:lnTo>
                  <a:lnTo>
                    <a:pt x="64862" y="82777"/>
                  </a:lnTo>
                  <a:lnTo>
                    <a:pt x="64763" y="82540"/>
                  </a:lnTo>
                  <a:lnTo>
                    <a:pt x="64465" y="82611"/>
                  </a:lnTo>
                  <a:lnTo>
                    <a:pt x="64291" y="82825"/>
                  </a:lnTo>
                  <a:lnTo>
                    <a:pt x="64117" y="83145"/>
                  </a:lnTo>
                  <a:lnTo>
                    <a:pt x="63856" y="83465"/>
                  </a:lnTo>
                  <a:lnTo>
                    <a:pt x="63720" y="83797"/>
                  </a:lnTo>
                  <a:lnTo>
                    <a:pt x="63894" y="84105"/>
                  </a:lnTo>
                  <a:lnTo>
                    <a:pt x="64192" y="84271"/>
                  </a:lnTo>
                  <a:lnTo>
                    <a:pt x="64452" y="84307"/>
                  </a:lnTo>
                  <a:lnTo>
                    <a:pt x="64924" y="84164"/>
                  </a:lnTo>
                  <a:lnTo>
                    <a:pt x="65794" y="84366"/>
                  </a:lnTo>
                  <a:lnTo>
                    <a:pt x="65980" y="84330"/>
                  </a:lnTo>
                  <a:lnTo>
                    <a:pt x="65881" y="84176"/>
                  </a:lnTo>
                  <a:lnTo>
                    <a:pt x="65806" y="84117"/>
                  </a:lnTo>
                  <a:close/>
                  <a:moveTo>
                    <a:pt x="80140" y="79328"/>
                  </a:moveTo>
                  <a:lnTo>
                    <a:pt x="79929" y="79340"/>
                  </a:lnTo>
                  <a:lnTo>
                    <a:pt x="79730" y="79458"/>
                  </a:lnTo>
                  <a:lnTo>
                    <a:pt x="79668" y="79624"/>
                  </a:lnTo>
                  <a:lnTo>
                    <a:pt x="79768" y="79802"/>
                  </a:lnTo>
                  <a:lnTo>
                    <a:pt x="79842" y="79980"/>
                  </a:lnTo>
                  <a:lnTo>
                    <a:pt x="79805" y="80134"/>
                  </a:lnTo>
                  <a:lnTo>
                    <a:pt x="79867" y="80252"/>
                  </a:lnTo>
                  <a:lnTo>
                    <a:pt x="80004" y="80395"/>
                  </a:lnTo>
                  <a:lnTo>
                    <a:pt x="80091" y="80786"/>
                  </a:lnTo>
                  <a:lnTo>
                    <a:pt x="80140" y="80869"/>
                  </a:lnTo>
                  <a:lnTo>
                    <a:pt x="80240" y="80845"/>
                  </a:lnTo>
                  <a:lnTo>
                    <a:pt x="80376" y="80679"/>
                  </a:lnTo>
                  <a:lnTo>
                    <a:pt x="80451" y="80217"/>
                  </a:lnTo>
                  <a:lnTo>
                    <a:pt x="80463" y="79660"/>
                  </a:lnTo>
                  <a:lnTo>
                    <a:pt x="80339" y="79375"/>
                  </a:lnTo>
                  <a:lnTo>
                    <a:pt x="80140" y="79328"/>
                  </a:lnTo>
                  <a:close/>
                  <a:moveTo>
                    <a:pt x="31127" y="67865"/>
                  </a:moveTo>
                  <a:lnTo>
                    <a:pt x="31189" y="68007"/>
                  </a:lnTo>
                  <a:lnTo>
                    <a:pt x="31263" y="68078"/>
                  </a:lnTo>
                  <a:lnTo>
                    <a:pt x="31388" y="68054"/>
                  </a:lnTo>
                  <a:lnTo>
                    <a:pt x="31437" y="68007"/>
                  </a:lnTo>
                  <a:lnTo>
                    <a:pt x="31586" y="67900"/>
                  </a:lnTo>
                  <a:lnTo>
                    <a:pt x="31835" y="67651"/>
                  </a:lnTo>
                  <a:lnTo>
                    <a:pt x="32195" y="67367"/>
                  </a:lnTo>
                  <a:lnTo>
                    <a:pt x="32257" y="67201"/>
                  </a:lnTo>
                  <a:lnTo>
                    <a:pt x="32220" y="67071"/>
                  </a:lnTo>
                  <a:lnTo>
                    <a:pt x="32133" y="67011"/>
                  </a:lnTo>
                  <a:lnTo>
                    <a:pt x="32058" y="67082"/>
                  </a:lnTo>
                  <a:lnTo>
                    <a:pt x="31922" y="67189"/>
                  </a:lnTo>
                  <a:lnTo>
                    <a:pt x="31698" y="67165"/>
                  </a:lnTo>
                  <a:lnTo>
                    <a:pt x="31611" y="67154"/>
                  </a:lnTo>
                  <a:lnTo>
                    <a:pt x="31648" y="67272"/>
                  </a:lnTo>
                  <a:lnTo>
                    <a:pt x="31586" y="67308"/>
                  </a:lnTo>
                  <a:lnTo>
                    <a:pt x="31462" y="67319"/>
                  </a:lnTo>
                  <a:lnTo>
                    <a:pt x="31400" y="67414"/>
                  </a:lnTo>
                  <a:lnTo>
                    <a:pt x="31288" y="67474"/>
                  </a:lnTo>
                  <a:lnTo>
                    <a:pt x="31251" y="67521"/>
                  </a:lnTo>
                  <a:lnTo>
                    <a:pt x="31338" y="67580"/>
                  </a:lnTo>
                  <a:lnTo>
                    <a:pt x="31363" y="67616"/>
                  </a:lnTo>
                  <a:lnTo>
                    <a:pt x="31164" y="67723"/>
                  </a:lnTo>
                  <a:lnTo>
                    <a:pt x="31127" y="67865"/>
                  </a:lnTo>
                  <a:close/>
                  <a:moveTo>
                    <a:pt x="35089" y="30832"/>
                  </a:moveTo>
                  <a:lnTo>
                    <a:pt x="35300" y="30773"/>
                  </a:lnTo>
                  <a:lnTo>
                    <a:pt x="35462" y="30583"/>
                  </a:lnTo>
                  <a:lnTo>
                    <a:pt x="35474" y="30453"/>
                  </a:lnTo>
                  <a:lnTo>
                    <a:pt x="35561" y="30299"/>
                  </a:lnTo>
                  <a:lnTo>
                    <a:pt x="35772" y="30240"/>
                  </a:lnTo>
                  <a:lnTo>
                    <a:pt x="35847" y="30145"/>
                  </a:lnTo>
                  <a:lnTo>
                    <a:pt x="35772" y="29872"/>
                  </a:lnTo>
                  <a:lnTo>
                    <a:pt x="35573" y="29742"/>
                  </a:lnTo>
                  <a:lnTo>
                    <a:pt x="35151" y="29706"/>
                  </a:lnTo>
                  <a:lnTo>
                    <a:pt x="34816" y="29884"/>
                  </a:lnTo>
                  <a:lnTo>
                    <a:pt x="34654" y="30074"/>
                  </a:lnTo>
                  <a:lnTo>
                    <a:pt x="34617" y="30382"/>
                  </a:lnTo>
                  <a:lnTo>
                    <a:pt x="34667" y="30666"/>
                  </a:lnTo>
                  <a:lnTo>
                    <a:pt x="34791" y="30737"/>
                  </a:lnTo>
                  <a:lnTo>
                    <a:pt x="34940" y="30714"/>
                  </a:lnTo>
                  <a:lnTo>
                    <a:pt x="35089" y="30832"/>
                  </a:lnTo>
                  <a:close/>
                  <a:moveTo>
                    <a:pt x="36629" y="31472"/>
                  </a:moveTo>
                  <a:lnTo>
                    <a:pt x="36617" y="31591"/>
                  </a:lnTo>
                  <a:lnTo>
                    <a:pt x="37076" y="31532"/>
                  </a:lnTo>
                  <a:lnTo>
                    <a:pt x="38033" y="30797"/>
                  </a:lnTo>
                  <a:lnTo>
                    <a:pt x="38132" y="30583"/>
                  </a:lnTo>
                  <a:lnTo>
                    <a:pt x="38095" y="30394"/>
                  </a:lnTo>
                  <a:lnTo>
                    <a:pt x="38045" y="30275"/>
                  </a:lnTo>
                  <a:lnTo>
                    <a:pt x="37946" y="30192"/>
                  </a:lnTo>
                  <a:lnTo>
                    <a:pt x="37586" y="30050"/>
                  </a:lnTo>
                  <a:lnTo>
                    <a:pt x="37362" y="29931"/>
                  </a:lnTo>
                  <a:lnTo>
                    <a:pt x="37288" y="29742"/>
                  </a:lnTo>
                  <a:lnTo>
                    <a:pt x="37337" y="29552"/>
                  </a:lnTo>
                  <a:lnTo>
                    <a:pt x="37288" y="29540"/>
                  </a:lnTo>
                  <a:lnTo>
                    <a:pt x="37014" y="29754"/>
                  </a:lnTo>
                  <a:lnTo>
                    <a:pt x="36704" y="29611"/>
                  </a:lnTo>
                  <a:lnTo>
                    <a:pt x="36654" y="29647"/>
                  </a:lnTo>
                  <a:lnTo>
                    <a:pt x="36803" y="29813"/>
                  </a:lnTo>
                  <a:lnTo>
                    <a:pt x="36940" y="30038"/>
                  </a:lnTo>
                  <a:lnTo>
                    <a:pt x="37039" y="30382"/>
                  </a:lnTo>
                  <a:lnTo>
                    <a:pt x="37039" y="30643"/>
                  </a:lnTo>
                  <a:lnTo>
                    <a:pt x="36791" y="30915"/>
                  </a:lnTo>
                  <a:lnTo>
                    <a:pt x="36865" y="31034"/>
                  </a:lnTo>
                  <a:lnTo>
                    <a:pt x="36840" y="31200"/>
                  </a:lnTo>
                  <a:lnTo>
                    <a:pt x="36629" y="31472"/>
                  </a:lnTo>
                  <a:close/>
                  <a:moveTo>
                    <a:pt x="33996" y="26138"/>
                  </a:moveTo>
                  <a:lnTo>
                    <a:pt x="34071" y="26209"/>
                  </a:lnTo>
                  <a:lnTo>
                    <a:pt x="34182" y="26304"/>
                  </a:lnTo>
                  <a:lnTo>
                    <a:pt x="34393" y="26399"/>
                  </a:lnTo>
                  <a:lnTo>
                    <a:pt x="34530" y="26268"/>
                  </a:lnTo>
                  <a:lnTo>
                    <a:pt x="34530" y="26019"/>
                  </a:lnTo>
                  <a:lnTo>
                    <a:pt x="34356" y="25806"/>
                  </a:lnTo>
                  <a:lnTo>
                    <a:pt x="34071" y="25640"/>
                  </a:lnTo>
                  <a:lnTo>
                    <a:pt x="33897" y="25593"/>
                  </a:lnTo>
                  <a:lnTo>
                    <a:pt x="33822" y="25688"/>
                  </a:lnTo>
                  <a:lnTo>
                    <a:pt x="33698" y="25688"/>
                  </a:lnTo>
                  <a:lnTo>
                    <a:pt x="33350" y="25522"/>
                  </a:lnTo>
                  <a:lnTo>
                    <a:pt x="33263" y="25605"/>
                  </a:lnTo>
                  <a:lnTo>
                    <a:pt x="33375" y="25901"/>
                  </a:lnTo>
                  <a:lnTo>
                    <a:pt x="33412" y="26019"/>
                  </a:lnTo>
                  <a:lnTo>
                    <a:pt x="33487" y="26102"/>
                  </a:lnTo>
                  <a:lnTo>
                    <a:pt x="33599" y="26138"/>
                  </a:lnTo>
                  <a:lnTo>
                    <a:pt x="33847" y="26055"/>
                  </a:lnTo>
                  <a:lnTo>
                    <a:pt x="33996" y="26138"/>
                  </a:lnTo>
                  <a:close/>
                  <a:moveTo>
                    <a:pt x="20643" y="20661"/>
                  </a:moveTo>
                  <a:lnTo>
                    <a:pt x="20432" y="20650"/>
                  </a:lnTo>
                  <a:lnTo>
                    <a:pt x="20283" y="20661"/>
                  </a:lnTo>
                  <a:lnTo>
                    <a:pt x="20258" y="20851"/>
                  </a:lnTo>
                  <a:lnTo>
                    <a:pt x="20358" y="21136"/>
                  </a:lnTo>
                  <a:lnTo>
                    <a:pt x="20420" y="21254"/>
                  </a:lnTo>
                  <a:lnTo>
                    <a:pt x="20544" y="21207"/>
                  </a:lnTo>
                  <a:lnTo>
                    <a:pt x="20718" y="21041"/>
                  </a:lnTo>
                  <a:lnTo>
                    <a:pt x="20780" y="20792"/>
                  </a:lnTo>
                  <a:lnTo>
                    <a:pt x="20643" y="20661"/>
                  </a:lnTo>
                  <a:close/>
                  <a:moveTo>
                    <a:pt x="1950" y="16809"/>
                  </a:moveTo>
                  <a:lnTo>
                    <a:pt x="1801" y="16797"/>
                  </a:lnTo>
                  <a:lnTo>
                    <a:pt x="1701" y="16868"/>
                  </a:lnTo>
                  <a:lnTo>
                    <a:pt x="1502" y="17058"/>
                  </a:lnTo>
                  <a:lnTo>
                    <a:pt x="1180" y="17307"/>
                  </a:lnTo>
                  <a:lnTo>
                    <a:pt x="1117" y="17496"/>
                  </a:lnTo>
                  <a:lnTo>
                    <a:pt x="1279" y="17674"/>
                  </a:lnTo>
                  <a:lnTo>
                    <a:pt x="1341" y="17793"/>
                  </a:lnTo>
                  <a:lnTo>
                    <a:pt x="1329" y="17816"/>
                  </a:lnTo>
                  <a:lnTo>
                    <a:pt x="1329" y="17876"/>
                  </a:lnTo>
                  <a:lnTo>
                    <a:pt x="1378" y="17864"/>
                  </a:lnTo>
                  <a:lnTo>
                    <a:pt x="1478" y="17769"/>
                  </a:lnTo>
                  <a:lnTo>
                    <a:pt x="1602" y="17722"/>
                  </a:lnTo>
                  <a:lnTo>
                    <a:pt x="1751" y="17733"/>
                  </a:lnTo>
                  <a:lnTo>
                    <a:pt x="1900" y="17650"/>
                  </a:lnTo>
                  <a:lnTo>
                    <a:pt x="1987" y="17473"/>
                  </a:lnTo>
                  <a:lnTo>
                    <a:pt x="2049" y="17224"/>
                  </a:lnTo>
                  <a:lnTo>
                    <a:pt x="2136" y="17034"/>
                  </a:lnTo>
                  <a:lnTo>
                    <a:pt x="2099" y="16892"/>
                  </a:lnTo>
                  <a:lnTo>
                    <a:pt x="1950" y="16809"/>
                  </a:lnTo>
                  <a:close/>
                  <a:moveTo>
                    <a:pt x="31052" y="82552"/>
                  </a:moveTo>
                  <a:lnTo>
                    <a:pt x="31127" y="82481"/>
                  </a:lnTo>
                  <a:lnTo>
                    <a:pt x="31189" y="82268"/>
                  </a:lnTo>
                  <a:lnTo>
                    <a:pt x="31176" y="82173"/>
                  </a:lnTo>
                  <a:lnTo>
                    <a:pt x="31077" y="82125"/>
                  </a:lnTo>
                  <a:lnTo>
                    <a:pt x="30754" y="82125"/>
                  </a:lnTo>
                  <a:lnTo>
                    <a:pt x="30605" y="82196"/>
                  </a:lnTo>
                  <a:lnTo>
                    <a:pt x="30555" y="82410"/>
                  </a:lnTo>
                  <a:lnTo>
                    <a:pt x="30655" y="82600"/>
                  </a:lnTo>
                  <a:lnTo>
                    <a:pt x="30891" y="82611"/>
                  </a:lnTo>
                  <a:lnTo>
                    <a:pt x="31052" y="82552"/>
                  </a:lnTo>
                  <a:close/>
                  <a:moveTo>
                    <a:pt x="51373" y="102277"/>
                  </a:moveTo>
                  <a:lnTo>
                    <a:pt x="51274" y="102171"/>
                  </a:lnTo>
                  <a:lnTo>
                    <a:pt x="51025" y="101791"/>
                  </a:lnTo>
                  <a:lnTo>
                    <a:pt x="51000" y="101554"/>
                  </a:lnTo>
                  <a:lnTo>
                    <a:pt x="51063" y="101365"/>
                  </a:lnTo>
                  <a:lnTo>
                    <a:pt x="51013" y="101270"/>
                  </a:lnTo>
                  <a:lnTo>
                    <a:pt x="50988" y="101270"/>
                  </a:lnTo>
                  <a:lnTo>
                    <a:pt x="50938" y="101329"/>
                  </a:lnTo>
                  <a:lnTo>
                    <a:pt x="50851" y="101365"/>
                  </a:lnTo>
                  <a:lnTo>
                    <a:pt x="50777" y="101341"/>
                  </a:lnTo>
                  <a:lnTo>
                    <a:pt x="50727" y="101353"/>
                  </a:lnTo>
                  <a:lnTo>
                    <a:pt x="50715" y="101448"/>
                  </a:lnTo>
                  <a:lnTo>
                    <a:pt x="50727" y="101543"/>
                  </a:lnTo>
                  <a:lnTo>
                    <a:pt x="50690" y="101637"/>
                  </a:lnTo>
                  <a:lnTo>
                    <a:pt x="50727" y="101780"/>
                  </a:lnTo>
                  <a:lnTo>
                    <a:pt x="50789" y="101851"/>
                  </a:lnTo>
                  <a:lnTo>
                    <a:pt x="50864" y="101898"/>
                  </a:lnTo>
                  <a:lnTo>
                    <a:pt x="50901" y="102076"/>
                  </a:lnTo>
                  <a:lnTo>
                    <a:pt x="50976" y="102230"/>
                  </a:lnTo>
                  <a:lnTo>
                    <a:pt x="51013" y="102301"/>
                  </a:lnTo>
                  <a:lnTo>
                    <a:pt x="51274" y="102360"/>
                  </a:lnTo>
                  <a:lnTo>
                    <a:pt x="51547" y="102491"/>
                  </a:lnTo>
                  <a:lnTo>
                    <a:pt x="51572" y="102384"/>
                  </a:lnTo>
                  <a:lnTo>
                    <a:pt x="51510" y="102301"/>
                  </a:lnTo>
                  <a:lnTo>
                    <a:pt x="51373" y="102277"/>
                  </a:lnTo>
                  <a:close/>
                  <a:moveTo>
                    <a:pt x="28903" y="79837"/>
                  </a:moveTo>
                  <a:lnTo>
                    <a:pt x="29003" y="79826"/>
                  </a:lnTo>
                  <a:lnTo>
                    <a:pt x="29065" y="79873"/>
                  </a:lnTo>
                  <a:lnTo>
                    <a:pt x="29090" y="79956"/>
                  </a:lnTo>
                  <a:lnTo>
                    <a:pt x="29189" y="79968"/>
                  </a:lnTo>
                  <a:lnTo>
                    <a:pt x="29301" y="79920"/>
                  </a:lnTo>
                  <a:lnTo>
                    <a:pt x="29388" y="79968"/>
                  </a:lnTo>
                  <a:lnTo>
                    <a:pt x="29549" y="80158"/>
                  </a:lnTo>
                  <a:lnTo>
                    <a:pt x="29649" y="80193"/>
                  </a:lnTo>
                  <a:lnTo>
                    <a:pt x="29736" y="80134"/>
                  </a:lnTo>
                  <a:lnTo>
                    <a:pt x="29822" y="80075"/>
                  </a:lnTo>
                  <a:lnTo>
                    <a:pt x="29835" y="79849"/>
                  </a:lnTo>
                  <a:lnTo>
                    <a:pt x="29810" y="79743"/>
                  </a:lnTo>
                  <a:lnTo>
                    <a:pt x="29760" y="79624"/>
                  </a:lnTo>
                  <a:lnTo>
                    <a:pt x="29686" y="79529"/>
                  </a:lnTo>
                  <a:lnTo>
                    <a:pt x="29524" y="79482"/>
                  </a:lnTo>
                  <a:lnTo>
                    <a:pt x="29264" y="79494"/>
                  </a:lnTo>
                  <a:lnTo>
                    <a:pt x="29090" y="79434"/>
                  </a:lnTo>
                  <a:lnTo>
                    <a:pt x="28978" y="79446"/>
                  </a:lnTo>
                  <a:lnTo>
                    <a:pt x="28829" y="79541"/>
                  </a:lnTo>
                  <a:lnTo>
                    <a:pt x="28792" y="79636"/>
                  </a:lnTo>
                  <a:lnTo>
                    <a:pt x="28878" y="79660"/>
                  </a:lnTo>
                  <a:lnTo>
                    <a:pt x="28953" y="79648"/>
                  </a:lnTo>
                  <a:lnTo>
                    <a:pt x="29015" y="79683"/>
                  </a:lnTo>
                  <a:lnTo>
                    <a:pt x="28878" y="79778"/>
                  </a:lnTo>
                  <a:lnTo>
                    <a:pt x="28903" y="79837"/>
                  </a:lnTo>
                  <a:close/>
                  <a:moveTo>
                    <a:pt x="59956" y="88183"/>
                  </a:moveTo>
                  <a:lnTo>
                    <a:pt x="59596" y="88444"/>
                  </a:lnTo>
                  <a:lnTo>
                    <a:pt x="59521" y="88538"/>
                  </a:lnTo>
                  <a:lnTo>
                    <a:pt x="59409" y="88953"/>
                  </a:lnTo>
                  <a:lnTo>
                    <a:pt x="59484" y="89202"/>
                  </a:lnTo>
                  <a:lnTo>
                    <a:pt x="60155" y="89866"/>
                  </a:lnTo>
                  <a:lnTo>
                    <a:pt x="60366" y="89973"/>
                  </a:lnTo>
                  <a:lnTo>
                    <a:pt x="60577" y="89949"/>
                  </a:lnTo>
                  <a:lnTo>
                    <a:pt x="60776" y="89771"/>
                  </a:lnTo>
                  <a:lnTo>
                    <a:pt x="60900" y="89463"/>
                  </a:lnTo>
                  <a:lnTo>
                    <a:pt x="60962" y="89143"/>
                  </a:lnTo>
                  <a:lnTo>
                    <a:pt x="60950" y="88823"/>
                  </a:lnTo>
                  <a:lnTo>
                    <a:pt x="60788" y="88278"/>
                  </a:lnTo>
                  <a:lnTo>
                    <a:pt x="60639" y="87958"/>
                  </a:lnTo>
                  <a:lnTo>
                    <a:pt x="60478" y="87697"/>
                  </a:lnTo>
                  <a:lnTo>
                    <a:pt x="60279" y="87649"/>
                  </a:lnTo>
                  <a:lnTo>
                    <a:pt x="60515" y="87448"/>
                  </a:lnTo>
                  <a:lnTo>
                    <a:pt x="60602" y="87199"/>
                  </a:lnTo>
                  <a:lnTo>
                    <a:pt x="60552" y="87009"/>
                  </a:lnTo>
                  <a:lnTo>
                    <a:pt x="60354" y="86914"/>
                  </a:lnTo>
                  <a:lnTo>
                    <a:pt x="60118" y="86938"/>
                  </a:lnTo>
                  <a:lnTo>
                    <a:pt x="59906" y="87033"/>
                  </a:lnTo>
                  <a:lnTo>
                    <a:pt x="59881" y="87199"/>
                  </a:lnTo>
                  <a:lnTo>
                    <a:pt x="60167" y="87495"/>
                  </a:lnTo>
                  <a:lnTo>
                    <a:pt x="60018" y="88052"/>
                  </a:lnTo>
                  <a:lnTo>
                    <a:pt x="59956" y="88183"/>
                  </a:lnTo>
                  <a:close/>
                  <a:moveTo>
                    <a:pt x="50007" y="92889"/>
                  </a:moveTo>
                  <a:lnTo>
                    <a:pt x="50069" y="92474"/>
                  </a:lnTo>
                  <a:lnTo>
                    <a:pt x="49858" y="92118"/>
                  </a:lnTo>
                  <a:lnTo>
                    <a:pt x="49597" y="92012"/>
                  </a:lnTo>
                  <a:lnTo>
                    <a:pt x="49299" y="91976"/>
                  </a:lnTo>
                  <a:lnTo>
                    <a:pt x="48690" y="92047"/>
                  </a:lnTo>
                  <a:lnTo>
                    <a:pt x="48057" y="92154"/>
                  </a:lnTo>
                  <a:lnTo>
                    <a:pt x="47771" y="92273"/>
                  </a:lnTo>
                  <a:lnTo>
                    <a:pt x="47498" y="92462"/>
                  </a:lnTo>
                  <a:lnTo>
                    <a:pt x="47684" y="92581"/>
                  </a:lnTo>
                  <a:lnTo>
                    <a:pt x="47759" y="92676"/>
                  </a:lnTo>
                  <a:lnTo>
                    <a:pt x="47746" y="92782"/>
                  </a:lnTo>
                  <a:lnTo>
                    <a:pt x="47634" y="92901"/>
                  </a:lnTo>
                  <a:lnTo>
                    <a:pt x="47634" y="93067"/>
                  </a:lnTo>
                  <a:lnTo>
                    <a:pt x="48081" y="93351"/>
                  </a:lnTo>
                  <a:lnTo>
                    <a:pt x="48305" y="93458"/>
                  </a:lnTo>
                  <a:lnTo>
                    <a:pt x="48603" y="93505"/>
                  </a:lnTo>
                  <a:lnTo>
                    <a:pt x="49398" y="93363"/>
                  </a:lnTo>
                  <a:lnTo>
                    <a:pt x="49758" y="93233"/>
                  </a:lnTo>
                  <a:lnTo>
                    <a:pt x="50007" y="92889"/>
                  </a:lnTo>
                  <a:close/>
                  <a:moveTo>
                    <a:pt x="24593" y="86891"/>
                  </a:moveTo>
                  <a:lnTo>
                    <a:pt x="24817" y="86914"/>
                  </a:lnTo>
                  <a:lnTo>
                    <a:pt x="25053" y="86820"/>
                  </a:lnTo>
                  <a:lnTo>
                    <a:pt x="25202" y="86618"/>
                  </a:lnTo>
                  <a:lnTo>
                    <a:pt x="25314" y="86369"/>
                  </a:lnTo>
                  <a:lnTo>
                    <a:pt x="25351" y="86061"/>
                  </a:lnTo>
                  <a:lnTo>
                    <a:pt x="25450" y="86002"/>
                  </a:lnTo>
                  <a:lnTo>
                    <a:pt x="25686" y="86049"/>
                  </a:lnTo>
                  <a:lnTo>
                    <a:pt x="25947" y="86049"/>
                  </a:lnTo>
                  <a:lnTo>
                    <a:pt x="26109" y="85836"/>
                  </a:lnTo>
                  <a:lnTo>
                    <a:pt x="26208" y="85895"/>
                  </a:lnTo>
                  <a:lnTo>
                    <a:pt x="26432" y="85954"/>
                  </a:lnTo>
                  <a:lnTo>
                    <a:pt x="26506" y="86002"/>
                  </a:lnTo>
                  <a:lnTo>
                    <a:pt x="26506" y="85528"/>
                  </a:lnTo>
                  <a:lnTo>
                    <a:pt x="26456" y="85397"/>
                  </a:lnTo>
                  <a:lnTo>
                    <a:pt x="26382" y="85326"/>
                  </a:lnTo>
                  <a:lnTo>
                    <a:pt x="26282" y="85314"/>
                  </a:lnTo>
                  <a:lnTo>
                    <a:pt x="26158" y="85326"/>
                  </a:lnTo>
                  <a:lnTo>
                    <a:pt x="25537" y="85551"/>
                  </a:lnTo>
                  <a:lnTo>
                    <a:pt x="25202" y="85622"/>
                  </a:lnTo>
                  <a:lnTo>
                    <a:pt x="24941" y="85539"/>
                  </a:lnTo>
                  <a:lnTo>
                    <a:pt x="24717" y="85610"/>
                  </a:lnTo>
                  <a:lnTo>
                    <a:pt x="24506" y="85741"/>
                  </a:lnTo>
                  <a:lnTo>
                    <a:pt x="24357" y="85942"/>
                  </a:lnTo>
                  <a:lnTo>
                    <a:pt x="24295" y="86215"/>
                  </a:lnTo>
                  <a:lnTo>
                    <a:pt x="24332" y="86511"/>
                  </a:lnTo>
                  <a:lnTo>
                    <a:pt x="24444" y="86737"/>
                  </a:lnTo>
                  <a:lnTo>
                    <a:pt x="24593" y="86891"/>
                  </a:lnTo>
                  <a:close/>
                  <a:moveTo>
                    <a:pt x="28481" y="77775"/>
                  </a:moveTo>
                  <a:lnTo>
                    <a:pt x="28344" y="78071"/>
                  </a:lnTo>
                  <a:lnTo>
                    <a:pt x="28257" y="78213"/>
                  </a:lnTo>
                  <a:lnTo>
                    <a:pt x="28034" y="78308"/>
                  </a:lnTo>
                  <a:lnTo>
                    <a:pt x="27823" y="78379"/>
                  </a:lnTo>
                  <a:lnTo>
                    <a:pt x="27674" y="78451"/>
                  </a:lnTo>
                  <a:lnTo>
                    <a:pt x="27587" y="78652"/>
                  </a:lnTo>
                  <a:lnTo>
                    <a:pt x="27438" y="79351"/>
                  </a:lnTo>
                  <a:lnTo>
                    <a:pt x="27525" y="79363"/>
                  </a:lnTo>
                  <a:lnTo>
                    <a:pt x="27574" y="79399"/>
                  </a:lnTo>
                  <a:lnTo>
                    <a:pt x="27612" y="79458"/>
                  </a:lnTo>
                  <a:lnTo>
                    <a:pt x="27674" y="79494"/>
                  </a:lnTo>
                  <a:lnTo>
                    <a:pt x="27860" y="79482"/>
                  </a:lnTo>
                  <a:lnTo>
                    <a:pt x="28369" y="79600"/>
                  </a:lnTo>
                  <a:lnTo>
                    <a:pt x="28469" y="79577"/>
                  </a:lnTo>
                  <a:lnTo>
                    <a:pt x="28543" y="79399"/>
                  </a:lnTo>
                  <a:lnTo>
                    <a:pt x="28705" y="79174"/>
                  </a:lnTo>
                  <a:lnTo>
                    <a:pt x="28928" y="78972"/>
                  </a:lnTo>
                  <a:lnTo>
                    <a:pt x="29114" y="78877"/>
                  </a:lnTo>
                  <a:lnTo>
                    <a:pt x="28866" y="78498"/>
                  </a:lnTo>
                  <a:lnTo>
                    <a:pt x="28779" y="78261"/>
                  </a:lnTo>
                  <a:lnTo>
                    <a:pt x="28792" y="78048"/>
                  </a:lnTo>
                  <a:lnTo>
                    <a:pt x="28941" y="77858"/>
                  </a:lnTo>
                  <a:lnTo>
                    <a:pt x="29524" y="77550"/>
                  </a:lnTo>
                  <a:lnTo>
                    <a:pt x="29239" y="77479"/>
                  </a:lnTo>
                  <a:lnTo>
                    <a:pt x="28829" y="77561"/>
                  </a:lnTo>
                  <a:lnTo>
                    <a:pt x="28481" y="77775"/>
                  </a:lnTo>
                  <a:close/>
                  <a:moveTo>
                    <a:pt x="37263" y="24360"/>
                  </a:moveTo>
                  <a:lnTo>
                    <a:pt x="37151" y="24301"/>
                  </a:lnTo>
                  <a:lnTo>
                    <a:pt x="37039" y="24289"/>
                  </a:lnTo>
                  <a:lnTo>
                    <a:pt x="36828" y="24301"/>
                  </a:lnTo>
                  <a:lnTo>
                    <a:pt x="36716" y="24301"/>
                  </a:lnTo>
                  <a:lnTo>
                    <a:pt x="36592" y="24253"/>
                  </a:lnTo>
                  <a:lnTo>
                    <a:pt x="36493" y="24194"/>
                  </a:lnTo>
                  <a:lnTo>
                    <a:pt x="36381" y="24158"/>
                  </a:lnTo>
                  <a:lnTo>
                    <a:pt x="36269" y="24170"/>
                  </a:lnTo>
                  <a:lnTo>
                    <a:pt x="36195" y="24229"/>
                  </a:lnTo>
                  <a:lnTo>
                    <a:pt x="36145" y="24336"/>
                  </a:lnTo>
                  <a:lnTo>
                    <a:pt x="35896" y="25273"/>
                  </a:lnTo>
                  <a:lnTo>
                    <a:pt x="35735" y="25628"/>
                  </a:lnTo>
                  <a:lnTo>
                    <a:pt x="35499" y="25782"/>
                  </a:lnTo>
                  <a:lnTo>
                    <a:pt x="35809" y="25699"/>
                  </a:lnTo>
                  <a:lnTo>
                    <a:pt x="36679" y="25190"/>
                  </a:lnTo>
                  <a:lnTo>
                    <a:pt x="36828" y="25178"/>
                  </a:lnTo>
                  <a:lnTo>
                    <a:pt x="36989" y="25202"/>
                  </a:lnTo>
                  <a:lnTo>
                    <a:pt x="37151" y="25190"/>
                  </a:lnTo>
                  <a:lnTo>
                    <a:pt x="37201" y="25107"/>
                  </a:lnTo>
                  <a:lnTo>
                    <a:pt x="37238" y="24941"/>
                  </a:lnTo>
                  <a:lnTo>
                    <a:pt x="37312" y="24846"/>
                  </a:lnTo>
                  <a:lnTo>
                    <a:pt x="37449" y="24763"/>
                  </a:lnTo>
                  <a:lnTo>
                    <a:pt x="37598" y="24715"/>
                  </a:lnTo>
                  <a:lnTo>
                    <a:pt x="37548" y="24633"/>
                  </a:lnTo>
                  <a:lnTo>
                    <a:pt x="37263" y="24360"/>
                  </a:lnTo>
                  <a:close/>
                  <a:moveTo>
                    <a:pt x="32779" y="19950"/>
                  </a:moveTo>
                  <a:lnTo>
                    <a:pt x="32692" y="19796"/>
                  </a:lnTo>
                  <a:lnTo>
                    <a:pt x="32667" y="19725"/>
                  </a:lnTo>
                  <a:lnTo>
                    <a:pt x="32605" y="19310"/>
                  </a:lnTo>
                  <a:lnTo>
                    <a:pt x="32580" y="19203"/>
                  </a:lnTo>
                  <a:lnTo>
                    <a:pt x="32530" y="19144"/>
                  </a:lnTo>
                  <a:lnTo>
                    <a:pt x="32468" y="19097"/>
                  </a:lnTo>
                  <a:lnTo>
                    <a:pt x="32356" y="19120"/>
                  </a:lnTo>
                  <a:lnTo>
                    <a:pt x="32245" y="19203"/>
                  </a:lnTo>
                  <a:lnTo>
                    <a:pt x="32158" y="19322"/>
                  </a:lnTo>
                  <a:lnTo>
                    <a:pt x="32096" y="19429"/>
                  </a:lnTo>
                  <a:lnTo>
                    <a:pt x="31996" y="19867"/>
                  </a:lnTo>
                  <a:lnTo>
                    <a:pt x="31909" y="20033"/>
                  </a:lnTo>
                  <a:lnTo>
                    <a:pt x="31748" y="20187"/>
                  </a:lnTo>
                  <a:lnTo>
                    <a:pt x="33027" y="21136"/>
                  </a:lnTo>
                  <a:lnTo>
                    <a:pt x="33412" y="21112"/>
                  </a:lnTo>
                  <a:lnTo>
                    <a:pt x="33611" y="20875"/>
                  </a:lnTo>
                  <a:lnTo>
                    <a:pt x="33574" y="20650"/>
                  </a:lnTo>
                  <a:lnTo>
                    <a:pt x="33400" y="20448"/>
                  </a:lnTo>
                  <a:lnTo>
                    <a:pt x="33151" y="20282"/>
                  </a:lnTo>
                  <a:lnTo>
                    <a:pt x="32891" y="20069"/>
                  </a:lnTo>
                  <a:lnTo>
                    <a:pt x="32779" y="19950"/>
                  </a:lnTo>
                  <a:close/>
                  <a:moveTo>
                    <a:pt x="33512" y="45401"/>
                  </a:moveTo>
                  <a:lnTo>
                    <a:pt x="33474" y="45271"/>
                  </a:lnTo>
                  <a:lnTo>
                    <a:pt x="33238" y="45200"/>
                  </a:lnTo>
                  <a:lnTo>
                    <a:pt x="32903" y="45330"/>
                  </a:lnTo>
                  <a:lnTo>
                    <a:pt x="32704" y="45804"/>
                  </a:lnTo>
                  <a:lnTo>
                    <a:pt x="32655" y="46622"/>
                  </a:lnTo>
                  <a:lnTo>
                    <a:pt x="32704" y="47487"/>
                  </a:lnTo>
                  <a:lnTo>
                    <a:pt x="32903" y="48092"/>
                  </a:lnTo>
                  <a:lnTo>
                    <a:pt x="33164" y="47796"/>
                  </a:lnTo>
                  <a:lnTo>
                    <a:pt x="33300" y="47938"/>
                  </a:lnTo>
                  <a:lnTo>
                    <a:pt x="32953" y="48388"/>
                  </a:lnTo>
                  <a:lnTo>
                    <a:pt x="32891" y="48720"/>
                  </a:lnTo>
                  <a:lnTo>
                    <a:pt x="33102" y="48815"/>
                  </a:lnTo>
                  <a:lnTo>
                    <a:pt x="33561" y="48554"/>
                  </a:lnTo>
                  <a:lnTo>
                    <a:pt x="33561" y="48803"/>
                  </a:lnTo>
                  <a:lnTo>
                    <a:pt x="33512" y="48993"/>
                  </a:lnTo>
                  <a:lnTo>
                    <a:pt x="33425" y="49171"/>
                  </a:lnTo>
                  <a:lnTo>
                    <a:pt x="33300" y="49325"/>
                  </a:lnTo>
                  <a:lnTo>
                    <a:pt x="33561" y="49372"/>
                  </a:lnTo>
                  <a:lnTo>
                    <a:pt x="34418" y="49325"/>
                  </a:lnTo>
                  <a:lnTo>
                    <a:pt x="34592" y="49396"/>
                  </a:lnTo>
                  <a:lnTo>
                    <a:pt x="34493" y="49064"/>
                  </a:lnTo>
                  <a:lnTo>
                    <a:pt x="34244" y="48673"/>
                  </a:lnTo>
                  <a:lnTo>
                    <a:pt x="33673" y="48092"/>
                  </a:lnTo>
                  <a:lnTo>
                    <a:pt x="33760" y="48033"/>
                  </a:lnTo>
                  <a:lnTo>
                    <a:pt x="33971" y="47867"/>
                  </a:lnTo>
                  <a:lnTo>
                    <a:pt x="34071" y="47796"/>
                  </a:lnTo>
                  <a:lnTo>
                    <a:pt x="33797" y="47653"/>
                  </a:lnTo>
                  <a:lnTo>
                    <a:pt x="33673" y="47630"/>
                  </a:lnTo>
                  <a:lnTo>
                    <a:pt x="33673" y="47487"/>
                  </a:lnTo>
                  <a:lnTo>
                    <a:pt x="34071" y="47487"/>
                  </a:lnTo>
                  <a:lnTo>
                    <a:pt x="33847" y="47381"/>
                  </a:lnTo>
                  <a:lnTo>
                    <a:pt x="33387" y="47262"/>
                  </a:lnTo>
                  <a:lnTo>
                    <a:pt x="33164" y="47167"/>
                  </a:lnTo>
                  <a:lnTo>
                    <a:pt x="33164" y="47001"/>
                  </a:lnTo>
                  <a:lnTo>
                    <a:pt x="33238" y="47049"/>
                  </a:lnTo>
                  <a:lnTo>
                    <a:pt x="33425" y="47025"/>
                  </a:lnTo>
                  <a:lnTo>
                    <a:pt x="33586" y="46918"/>
                  </a:lnTo>
                  <a:lnTo>
                    <a:pt x="33673" y="46741"/>
                  </a:lnTo>
                  <a:lnTo>
                    <a:pt x="33611" y="46527"/>
                  </a:lnTo>
                  <a:lnTo>
                    <a:pt x="33139" y="45745"/>
                  </a:lnTo>
                  <a:lnTo>
                    <a:pt x="33089" y="45614"/>
                  </a:lnTo>
                  <a:lnTo>
                    <a:pt x="33102" y="45520"/>
                  </a:lnTo>
                  <a:lnTo>
                    <a:pt x="33512" y="45401"/>
                  </a:lnTo>
                  <a:close/>
                  <a:moveTo>
                    <a:pt x="30816" y="18788"/>
                  </a:moveTo>
                  <a:lnTo>
                    <a:pt x="31040" y="18694"/>
                  </a:lnTo>
                  <a:lnTo>
                    <a:pt x="31214" y="18622"/>
                  </a:lnTo>
                  <a:lnTo>
                    <a:pt x="32021" y="18777"/>
                  </a:lnTo>
                  <a:lnTo>
                    <a:pt x="32431" y="18753"/>
                  </a:lnTo>
                  <a:lnTo>
                    <a:pt x="32766" y="18480"/>
                  </a:lnTo>
                  <a:lnTo>
                    <a:pt x="32891" y="18065"/>
                  </a:lnTo>
                  <a:lnTo>
                    <a:pt x="32704" y="17876"/>
                  </a:lnTo>
                  <a:lnTo>
                    <a:pt x="32369" y="17816"/>
                  </a:lnTo>
                  <a:lnTo>
                    <a:pt x="31996" y="17828"/>
                  </a:lnTo>
                  <a:lnTo>
                    <a:pt x="31624" y="17627"/>
                  </a:lnTo>
                  <a:lnTo>
                    <a:pt x="31325" y="17544"/>
                  </a:lnTo>
                  <a:lnTo>
                    <a:pt x="31065" y="17615"/>
                  </a:lnTo>
                  <a:lnTo>
                    <a:pt x="30816" y="17828"/>
                  </a:lnTo>
                  <a:lnTo>
                    <a:pt x="30605" y="18468"/>
                  </a:lnTo>
                  <a:lnTo>
                    <a:pt x="30568" y="18539"/>
                  </a:lnTo>
                  <a:lnTo>
                    <a:pt x="30630" y="18800"/>
                  </a:lnTo>
                  <a:lnTo>
                    <a:pt x="30816" y="18788"/>
                  </a:lnTo>
                  <a:close/>
                  <a:moveTo>
                    <a:pt x="50268" y="97785"/>
                  </a:moveTo>
                  <a:lnTo>
                    <a:pt x="50280" y="97702"/>
                  </a:lnTo>
                  <a:lnTo>
                    <a:pt x="50367" y="97631"/>
                  </a:lnTo>
                  <a:lnTo>
                    <a:pt x="50355" y="97595"/>
                  </a:lnTo>
                  <a:lnTo>
                    <a:pt x="50379" y="97358"/>
                  </a:lnTo>
                  <a:lnTo>
                    <a:pt x="50355" y="97239"/>
                  </a:lnTo>
                  <a:lnTo>
                    <a:pt x="50292" y="97156"/>
                  </a:lnTo>
                  <a:lnTo>
                    <a:pt x="50205" y="97145"/>
                  </a:lnTo>
                  <a:lnTo>
                    <a:pt x="50106" y="97192"/>
                  </a:lnTo>
                  <a:lnTo>
                    <a:pt x="50032" y="97263"/>
                  </a:lnTo>
                  <a:lnTo>
                    <a:pt x="49957" y="97370"/>
                  </a:lnTo>
                  <a:lnTo>
                    <a:pt x="49771" y="97548"/>
                  </a:lnTo>
                  <a:lnTo>
                    <a:pt x="49622" y="98010"/>
                  </a:lnTo>
                  <a:lnTo>
                    <a:pt x="49945" y="97927"/>
                  </a:lnTo>
                  <a:lnTo>
                    <a:pt x="50292" y="97998"/>
                  </a:lnTo>
                  <a:lnTo>
                    <a:pt x="50392" y="97963"/>
                  </a:lnTo>
                  <a:lnTo>
                    <a:pt x="50342" y="97880"/>
                  </a:lnTo>
                  <a:lnTo>
                    <a:pt x="50268" y="97785"/>
                  </a:lnTo>
                  <a:close/>
                  <a:moveTo>
                    <a:pt x="45436" y="95260"/>
                  </a:moveTo>
                  <a:lnTo>
                    <a:pt x="45336" y="95212"/>
                  </a:lnTo>
                  <a:lnTo>
                    <a:pt x="44864" y="95236"/>
                  </a:lnTo>
                  <a:lnTo>
                    <a:pt x="44616" y="95366"/>
                  </a:lnTo>
                  <a:lnTo>
                    <a:pt x="44554" y="95509"/>
                  </a:lnTo>
                  <a:lnTo>
                    <a:pt x="44541" y="95698"/>
                  </a:lnTo>
                  <a:lnTo>
                    <a:pt x="44628" y="95793"/>
                  </a:lnTo>
                  <a:lnTo>
                    <a:pt x="44728" y="95864"/>
                  </a:lnTo>
                  <a:lnTo>
                    <a:pt x="44790" y="95959"/>
                  </a:lnTo>
                  <a:lnTo>
                    <a:pt x="44927" y="95971"/>
                  </a:lnTo>
                  <a:lnTo>
                    <a:pt x="45076" y="95924"/>
                  </a:lnTo>
                  <a:lnTo>
                    <a:pt x="45175" y="95912"/>
                  </a:lnTo>
                  <a:lnTo>
                    <a:pt x="45548" y="95627"/>
                  </a:lnTo>
                  <a:lnTo>
                    <a:pt x="45635" y="95521"/>
                  </a:lnTo>
                  <a:lnTo>
                    <a:pt x="45622" y="95366"/>
                  </a:lnTo>
                  <a:lnTo>
                    <a:pt x="45436" y="95260"/>
                  </a:lnTo>
                  <a:close/>
                  <a:moveTo>
                    <a:pt x="27388" y="95580"/>
                  </a:moveTo>
                  <a:lnTo>
                    <a:pt x="27450" y="95627"/>
                  </a:lnTo>
                  <a:lnTo>
                    <a:pt x="27475" y="95544"/>
                  </a:lnTo>
                  <a:lnTo>
                    <a:pt x="27438" y="95414"/>
                  </a:lnTo>
                  <a:lnTo>
                    <a:pt x="27053" y="95201"/>
                  </a:lnTo>
                  <a:lnTo>
                    <a:pt x="26692" y="95165"/>
                  </a:lnTo>
                  <a:lnTo>
                    <a:pt x="26618" y="95189"/>
                  </a:lnTo>
                  <a:lnTo>
                    <a:pt x="26531" y="95260"/>
                  </a:lnTo>
                  <a:lnTo>
                    <a:pt x="26282" y="95165"/>
                  </a:lnTo>
                  <a:lnTo>
                    <a:pt x="26196" y="95201"/>
                  </a:lnTo>
                  <a:lnTo>
                    <a:pt x="26183" y="95236"/>
                  </a:lnTo>
                  <a:lnTo>
                    <a:pt x="26233" y="95295"/>
                  </a:lnTo>
                  <a:lnTo>
                    <a:pt x="26233" y="95366"/>
                  </a:lnTo>
                  <a:lnTo>
                    <a:pt x="26282" y="95473"/>
                  </a:lnTo>
                  <a:lnTo>
                    <a:pt x="26543" y="95521"/>
                  </a:lnTo>
                  <a:lnTo>
                    <a:pt x="26941" y="95473"/>
                  </a:lnTo>
                  <a:lnTo>
                    <a:pt x="27388" y="95580"/>
                  </a:lnTo>
                  <a:close/>
                  <a:moveTo>
                    <a:pt x="44380" y="93790"/>
                  </a:moveTo>
                  <a:lnTo>
                    <a:pt x="44355" y="93636"/>
                  </a:lnTo>
                  <a:lnTo>
                    <a:pt x="44293" y="93659"/>
                  </a:lnTo>
                  <a:lnTo>
                    <a:pt x="44194" y="93861"/>
                  </a:lnTo>
                  <a:lnTo>
                    <a:pt x="44069" y="94015"/>
                  </a:lnTo>
                  <a:lnTo>
                    <a:pt x="43908" y="94015"/>
                  </a:lnTo>
                  <a:lnTo>
                    <a:pt x="43747" y="93968"/>
                  </a:lnTo>
                  <a:lnTo>
                    <a:pt x="43622" y="93861"/>
                  </a:lnTo>
                  <a:lnTo>
                    <a:pt x="43523" y="93825"/>
                  </a:lnTo>
                  <a:lnTo>
                    <a:pt x="43461" y="93837"/>
                  </a:lnTo>
                  <a:lnTo>
                    <a:pt x="43039" y="93825"/>
                  </a:lnTo>
                  <a:lnTo>
                    <a:pt x="42902" y="93719"/>
                  </a:lnTo>
                  <a:lnTo>
                    <a:pt x="42765" y="93683"/>
                  </a:lnTo>
                  <a:lnTo>
                    <a:pt x="42765" y="93754"/>
                  </a:lnTo>
                  <a:lnTo>
                    <a:pt x="42852" y="93837"/>
                  </a:lnTo>
                  <a:lnTo>
                    <a:pt x="42840" y="94086"/>
                  </a:lnTo>
                  <a:lnTo>
                    <a:pt x="42827" y="94430"/>
                  </a:lnTo>
                  <a:lnTo>
                    <a:pt x="42877" y="94525"/>
                  </a:lnTo>
                  <a:lnTo>
                    <a:pt x="42927" y="94418"/>
                  </a:lnTo>
                  <a:lnTo>
                    <a:pt x="43039" y="94288"/>
                  </a:lnTo>
                  <a:lnTo>
                    <a:pt x="43163" y="94217"/>
                  </a:lnTo>
                  <a:lnTo>
                    <a:pt x="43188" y="94288"/>
                  </a:lnTo>
                  <a:lnTo>
                    <a:pt x="43138" y="94513"/>
                  </a:lnTo>
                  <a:lnTo>
                    <a:pt x="43175" y="94596"/>
                  </a:lnTo>
                  <a:lnTo>
                    <a:pt x="43237" y="94691"/>
                  </a:lnTo>
                  <a:lnTo>
                    <a:pt x="43374" y="94786"/>
                  </a:lnTo>
                  <a:lnTo>
                    <a:pt x="43523" y="94857"/>
                  </a:lnTo>
                  <a:lnTo>
                    <a:pt x="43610" y="94857"/>
                  </a:lnTo>
                  <a:lnTo>
                    <a:pt x="43647" y="94833"/>
                  </a:lnTo>
                  <a:lnTo>
                    <a:pt x="43747" y="94809"/>
                  </a:lnTo>
                  <a:lnTo>
                    <a:pt x="43871" y="94703"/>
                  </a:lnTo>
                  <a:lnTo>
                    <a:pt x="43958" y="94596"/>
                  </a:lnTo>
                  <a:lnTo>
                    <a:pt x="44119" y="94596"/>
                  </a:lnTo>
                  <a:lnTo>
                    <a:pt x="44256" y="94454"/>
                  </a:lnTo>
                  <a:lnTo>
                    <a:pt x="44181" y="94205"/>
                  </a:lnTo>
                  <a:lnTo>
                    <a:pt x="44268" y="94146"/>
                  </a:lnTo>
                  <a:lnTo>
                    <a:pt x="44380" y="93790"/>
                  </a:lnTo>
                  <a:close/>
                  <a:moveTo>
                    <a:pt x="50429" y="94051"/>
                  </a:moveTo>
                  <a:lnTo>
                    <a:pt x="50342" y="93920"/>
                  </a:lnTo>
                  <a:lnTo>
                    <a:pt x="50292" y="93790"/>
                  </a:lnTo>
                  <a:lnTo>
                    <a:pt x="50230" y="93719"/>
                  </a:lnTo>
                  <a:lnTo>
                    <a:pt x="50181" y="93695"/>
                  </a:lnTo>
                  <a:lnTo>
                    <a:pt x="50094" y="93553"/>
                  </a:lnTo>
                  <a:lnTo>
                    <a:pt x="49994" y="93529"/>
                  </a:lnTo>
                  <a:lnTo>
                    <a:pt x="49932" y="93577"/>
                  </a:lnTo>
                  <a:lnTo>
                    <a:pt x="49945" y="93695"/>
                  </a:lnTo>
                  <a:lnTo>
                    <a:pt x="49969" y="93766"/>
                  </a:lnTo>
                  <a:lnTo>
                    <a:pt x="50056" y="93802"/>
                  </a:lnTo>
                  <a:lnTo>
                    <a:pt x="50131" y="93861"/>
                  </a:lnTo>
                  <a:lnTo>
                    <a:pt x="50143" y="93932"/>
                  </a:lnTo>
                  <a:lnTo>
                    <a:pt x="50094" y="94015"/>
                  </a:lnTo>
                  <a:lnTo>
                    <a:pt x="50094" y="94134"/>
                  </a:lnTo>
                  <a:lnTo>
                    <a:pt x="50181" y="94240"/>
                  </a:lnTo>
                  <a:lnTo>
                    <a:pt x="50454" y="94311"/>
                  </a:lnTo>
                  <a:lnTo>
                    <a:pt x="50528" y="94288"/>
                  </a:lnTo>
                  <a:lnTo>
                    <a:pt x="50541" y="94264"/>
                  </a:lnTo>
                  <a:lnTo>
                    <a:pt x="50541" y="94217"/>
                  </a:lnTo>
                  <a:lnTo>
                    <a:pt x="50516" y="94146"/>
                  </a:lnTo>
                  <a:lnTo>
                    <a:pt x="50429" y="94051"/>
                  </a:lnTo>
                  <a:close/>
                  <a:moveTo>
                    <a:pt x="46442" y="93351"/>
                  </a:moveTo>
                  <a:lnTo>
                    <a:pt x="46516" y="93695"/>
                  </a:lnTo>
                  <a:lnTo>
                    <a:pt x="46591" y="93778"/>
                  </a:lnTo>
                  <a:lnTo>
                    <a:pt x="46628" y="93683"/>
                  </a:lnTo>
                  <a:lnTo>
                    <a:pt x="46678" y="93648"/>
                  </a:lnTo>
                  <a:lnTo>
                    <a:pt x="46715" y="93600"/>
                  </a:lnTo>
                  <a:lnTo>
                    <a:pt x="46715" y="93446"/>
                  </a:lnTo>
                  <a:lnTo>
                    <a:pt x="46802" y="93339"/>
                  </a:lnTo>
                  <a:lnTo>
                    <a:pt x="46579" y="92806"/>
                  </a:lnTo>
                  <a:lnTo>
                    <a:pt x="46442" y="92652"/>
                  </a:lnTo>
                  <a:lnTo>
                    <a:pt x="46380" y="92699"/>
                  </a:lnTo>
                  <a:lnTo>
                    <a:pt x="46181" y="92604"/>
                  </a:lnTo>
                  <a:lnTo>
                    <a:pt x="45957" y="92652"/>
                  </a:lnTo>
                  <a:lnTo>
                    <a:pt x="45871" y="92747"/>
                  </a:lnTo>
                  <a:lnTo>
                    <a:pt x="46181" y="93446"/>
                  </a:lnTo>
                  <a:lnTo>
                    <a:pt x="46268" y="93529"/>
                  </a:lnTo>
                  <a:lnTo>
                    <a:pt x="46343" y="93529"/>
                  </a:lnTo>
                  <a:lnTo>
                    <a:pt x="46380" y="93434"/>
                  </a:lnTo>
                  <a:lnTo>
                    <a:pt x="46343" y="93351"/>
                  </a:lnTo>
                  <a:lnTo>
                    <a:pt x="46367" y="93280"/>
                  </a:lnTo>
                  <a:lnTo>
                    <a:pt x="46442" y="93351"/>
                  </a:lnTo>
                  <a:close/>
                  <a:moveTo>
                    <a:pt x="60676" y="92676"/>
                  </a:moveTo>
                  <a:lnTo>
                    <a:pt x="60627" y="92581"/>
                  </a:lnTo>
                  <a:lnTo>
                    <a:pt x="60527" y="92628"/>
                  </a:lnTo>
                  <a:lnTo>
                    <a:pt x="60503" y="92759"/>
                  </a:lnTo>
                  <a:lnTo>
                    <a:pt x="60515" y="92913"/>
                  </a:lnTo>
                  <a:lnTo>
                    <a:pt x="60465" y="93008"/>
                  </a:lnTo>
                  <a:lnTo>
                    <a:pt x="60354" y="93197"/>
                  </a:lnTo>
                  <a:lnTo>
                    <a:pt x="60428" y="93256"/>
                  </a:lnTo>
                  <a:lnTo>
                    <a:pt x="60440" y="93280"/>
                  </a:lnTo>
                  <a:lnTo>
                    <a:pt x="60354" y="93399"/>
                  </a:lnTo>
                  <a:lnTo>
                    <a:pt x="60416" y="93529"/>
                  </a:lnTo>
                  <a:lnTo>
                    <a:pt x="60639" y="93695"/>
                  </a:lnTo>
                  <a:lnTo>
                    <a:pt x="60664" y="93671"/>
                  </a:lnTo>
                  <a:lnTo>
                    <a:pt x="60689" y="93577"/>
                  </a:lnTo>
                  <a:lnTo>
                    <a:pt x="60726" y="93529"/>
                  </a:lnTo>
                  <a:lnTo>
                    <a:pt x="60739" y="93411"/>
                  </a:lnTo>
                  <a:lnTo>
                    <a:pt x="60714" y="93316"/>
                  </a:lnTo>
                  <a:lnTo>
                    <a:pt x="60838" y="92806"/>
                  </a:lnTo>
                  <a:lnTo>
                    <a:pt x="60676" y="92676"/>
                  </a:lnTo>
                  <a:close/>
                  <a:moveTo>
                    <a:pt x="27438" y="91787"/>
                  </a:moveTo>
                  <a:lnTo>
                    <a:pt x="27276" y="91763"/>
                  </a:lnTo>
                  <a:lnTo>
                    <a:pt x="27226" y="91893"/>
                  </a:lnTo>
                  <a:lnTo>
                    <a:pt x="27102" y="92024"/>
                  </a:lnTo>
                  <a:lnTo>
                    <a:pt x="26990" y="92083"/>
                  </a:lnTo>
                  <a:lnTo>
                    <a:pt x="26978" y="92142"/>
                  </a:lnTo>
                  <a:lnTo>
                    <a:pt x="27053" y="92296"/>
                  </a:lnTo>
                  <a:lnTo>
                    <a:pt x="27090" y="92545"/>
                  </a:lnTo>
                  <a:lnTo>
                    <a:pt x="27226" y="92498"/>
                  </a:lnTo>
                  <a:lnTo>
                    <a:pt x="27388" y="92332"/>
                  </a:lnTo>
                  <a:lnTo>
                    <a:pt x="27599" y="92178"/>
                  </a:lnTo>
                  <a:lnTo>
                    <a:pt x="27649" y="92083"/>
                  </a:lnTo>
                  <a:lnTo>
                    <a:pt x="27599" y="92059"/>
                  </a:lnTo>
                  <a:lnTo>
                    <a:pt x="27487" y="92059"/>
                  </a:lnTo>
                  <a:lnTo>
                    <a:pt x="27450" y="92024"/>
                  </a:lnTo>
                  <a:lnTo>
                    <a:pt x="27537" y="91893"/>
                  </a:lnTo>
                  <a:lnTo>
                    <a:pt x="27438" y="91787"/>
                  </a:lnTo>
                  <a:close/>
                  <a:moveTo>
                    <a:pt x="61024" y="91715"/>
                  </a:moveTo>
                  <a:lnTo>
                    <a:pt x="60863" y="91751"/>
                  </a:lnTo>
                  <a:lnTo>
                    <a:pt x="60676" y="91834"/>
                  </a:lnTo>
                  <a:lnTo>
                    <a:pt x="60577" y="91976"/>
                  </a:lnTo>
                  <a:lnTo>
                    <a:pt x="60565" y="91727"/>
                  </a:lnTo>
                  <a:lnTo>
                    <a:pt x="60416" y="91383"/>
                  </a:lnTo>
                  <a:lnTo>
                    <a:pt x="60180" y="90980"/>
                  </a:lnTo>
                  <a:lnTo>
                    <a:pt x="60080" y="90838"/>
                  </a:lnTo>
                  <a:lnTo>
                    <a:pt x="59956" y="90743"/>
                  </a:lnTo>
                  <a:lnTo>
                    <a:pt x="59819" y="90708"/>
                  </a:lnTo>
                  <a:lnTo>
                    <a:pt x="59807" y="90696"/>
                  </a:lnTo>
                  <a:lnTo>
                    <a:pt x="59807" y="90696"/>
                  </a:lnTo>
                  <a:lnTo>
                    <a:pt x="59633" y="90577"/>
                  </a:lnTo>
                  <a:lnTo>
                    <a:pt x="59273" y="90613"/>
                  </a:lnTo>
                  <a:lnTo>
                    <a:pt x="58962" y="90767"/>
                  </a:lnTo>
                  <a:lnTo>
                    <a:pt x="58851" y="90945"/>
                  </a:lnTo>
                  <a:lnTo>
                    <a:pt x="58975" y="91099"/>
                  </a:lnTo>
                  <a:lnTo>
                    <a:pt x="59012" y="91111"/>
                  </a:lnTo>
                  <a:lnTo>
                    <a:pt x="59173" y="91218"/>
                  </a:lnTo>
                  <a:lnTo>
                    <a:pt x="59248" y="91324"/>
                  </a:lnTo>
                  <a:lnTo>
                    <a:pt x="59323" y="91502"/>
                  </a:lnTo>
                  <a:lnTo>
                    <a:pt x="59409" y="91561"/>
                  </a:lnTo>
                  <a:lnTo>
                    <a:pt x="59459" y="91668"/>
                  </a:lnTo>
                  <a:lnTo>
                    <a:pt x="59633" y="91858"/>
                  </a:lnTo>
                  <a:lnTo>
                    <a:pt x="60279" y="92095"/>
                  </a:lnTo>
                  <a:lnTo>
                    <a:pt x="60354" y="92142"/>
                  </a:lnTo>
                  <a:lnTo>
                    <a:pt x="60552" y="92035"/>
                  </a:lnTo>
                  <a:lnTo>
                    <a:pt x="60552" y="92225"/>
                  </a:lnTo>
                  <a:lnTo>
                    <a:pt x="60602" y="92261"/>
                  </a:lnTo>
                  <a:lnTo>
                    <a:pt x="60676" y="92166"/>
                  </a:lnTo>
                  <a:lnTo>
                    <a:pt x="60739" y="92154"/>
                  </a:lnTo>
                  <a:lnTo>
                    <a:pt x="60801" y="92201"/>
                  </a:lnTo>
                  <a:lnTo>
                    <a:pt x="60925" y="92213"/>
                  </a:lnTo>
                  <a:lnTo>
                    <a:pt x="61037" y="92130"/>
                  </a:lnTo>
                  <a:lnTo>
                    <a:pt x="61012" y="92000"/>
                  </a:lnTo>
                  <a:lnTo>
                    <a:pt x="60962" y="91893"/>
                  </a:lnTo>
                  <a:lnTo>
                    <a:pt x="61062" y="91763"/>
                  </a:lnTo>
                  <a:lnTo>
                    <a:pt x="61024" y="91715"/>
                  </a:lnTo>
                  <a:close/>
                  <a:moveTo>
                    <a:pt x="54205" y="92095"/>
                  </a:moveTo>
                  <a:lnTo>
                    <a:pt x="54615" y="92000"/>
                  </a:lnTo>
                  <a:lnTo>
                    <a:pt x="54789" y="92012"/>
                  </a:lnTo>
                  <a:lnTo>
                    <a:pt x="54950" y="91917"/>
                  </a:lnTo>
                  <a:lnTo>
                    <a:pt x="54988" y="91834"/>
                  </a:lnTo>
                  <a:lnTo>
                    <a:pt x="54950" y="91727"/>
                  </a:lnTo>
                  <a:lnTo>
                    <a:pt x="54888" y="91644"/>
                  </a:lnTo>
                  <a:lnTo>
                    <a:pt x="54280" y="91466"/>
                  </a:lnTo>
                  <a:lnTo>
                    <a:pt x="54180" y="91395"/>
                  </a:lnTo>
                  <a:lnTo>
                    <a:pt x="54255" y="91360"/>
                  </a:lnTo>
                  <a:lnTo>
                    <a:pt x="54367" y="91395"/>
                  </a:lnTo>
                  <a:lnTo>
                    <a:pt x="54404" y="91324"/>
                  </a:lnTo>
                  <a:lnTo>
                    <a:pt x="54342" y="91206"/>
                  </a:lnTo>
                  <a:lnTo>
                    <a:pt x="54205" y="91123"/>
                  </a:lnTo>
                  <a:lnTo>
                    <a:pt x="54193" y="91063"/>
                  </a:lnTo>
                  <a:lnTo>
                    <a:pt x="54329" y="91052"/>
                  </a:lnTo>
                  <a:lnTo>
                    <a:pt x="54441" y="90957"/>
                  </a:lnTo>
                  <a:lnTo>
                    <a:pt x="54267" y="90791"/>
                  </a:lnTo>
                  <a:lnTo>
                    <a:pt x="53944" y="90814"/>
                  </a:lnTo>
                  <a:lnTo>
                    <a:pt x="53795" y="90980"/>
                  </a:lnTo>
                  <a:lnTo>
                    <a:pt x="53733" y="91146"/>
                  </a:lnTo>
                  <a:lnTo>
                    <a:pt x="53758" y="91229"/>
                  </a:lnTo>
                  <a:lnTo>
                    <a:pt x="53745" y="91253"/>
                  </a:lnTo>
                  <a:lnTo>
                    <a:pt x="53671" y="91265"/>
                  </a:lnTo>
                  <a:lnTo>
                    <a:pt x="53671" y="91324"/>
                  </a:lnTo>
                  <a:lnTo>
                    <a:pt x="53944" y="91383"/>
                  </a:lnTo>
                  <a:lnTo>
                    <a:pt x="53969" y="91466"/>
                  </a:lnTo>
                  <a:lnTo>
                    <a:pt x="53994" y="91549"/>
                  </a:lnTo>
                  <a:lnTo>
                    <a:pt x="54106" y="91656"/>
                  </a:lnTo>
                  <a:lnTo>
                    <a:pt x="54131" y="91727"/>
                  </a:lnTo>
                  <a:lnTo>
                    <a:pt x="53957" y="91715"/>
                  </a:lnTo>
                  <a:lnTo>
                    <a:pt x="53808" y="91798"/>
                  </a:lnTo>
                  <a:lnTo>
                    <a:pt x="53820" y="91929"/>
                  </a:lnTo>
                  <a:lnTo>
                    <a:pt x="53944" y="92059"/>
                  </a:lnTo>
                  <a:lnTo>
                    <a:pt x="54056" y="92154"/>
                  </a:lnTo>
                  <a:lnTo>
                    <a:pt x="54205" y="92095"/>
                  </a:lnTo>
                  <a:close/>
                  <a:moveTo>
                    <a:pt x="58428" y="90020"/>
                  </a:moveTo>
                  <a:lnTo>
                    <a:pt x="58366" y="90080"/>
                  </a:lnTo>
                  <a:lnTo>
                    <a:pt x="58155" y="90080"/>
                  </a:lnTo>
                  <a:lnTo>
                    <a:pt x="58093" y="90044"/>
                  </a:lnTo>
                  <a:lnTo>
                    <a:pt x="58056" y="89937"/>
                  </a:lnTo>
                  <a:lnTo>
                    <a:pt x="57981" y="89842"/>
                  </a:lnTo>
                  <a:lnTo>
                    <a:pt x="57894" y="89819"/>
                  </a:lnTo>
                  <a:lnTo>
                    <a:pt x="57695" y="89914"/>
                  </a:lnTo>
                  <a:lnTo>
                    <a:pt x="57584" y="90008"/>
                  </a:lnTo>
                  <a:lnTo>
                    <a:pt x="57509" y="90210"/>
                  </a:lnTo>
                  <a:lnTo>
                    <a:pt x="57534" y="90281"/>
                  </a:lnTo>
                  <a:lnTo>
                    <a:pt x="57621" y="90257"/>
                  </a:lnTo>
                  <a:lnTo>
                    <a:pt x="57820" y="90518"/>
                  </a:lnTo>
                  <a:lnTo>
                    <a:pt x="58056" y="90459"/>
                  </a:lnTo>
                  <a:lnTo>
                    <a:pt x="58155" y="90471"/>
                  </a:lnTo>
                  <a:lnTo>
                    <a:pt x="58254" y="90400"/>
                  </a:lnTo>
                  <a:lnTo>
                    <a:pt x="58366" y="90174"/>
                  </a:lnTo>
                  <a:lnTo>
                    <a:pt x="58441" y="90269"/>
                  </a:lnTo>
                  <a:lnTo>
                    <a:pt x="58465" y="90352"/>
                  </a:lnTo>
                  <a:lnTo>
                    <a:pt x="58577" y="90317"/>
                  </a:lnTo>
                  <a:lnTo>
                    <a:pt x="58652" y="90210"/>
                  </a:lnTo>
                  <a:lnTo>
                    <a:pt x="58565" y="90056"/>
                  </a:lnTo>
                  <a:lnTo>
                    <a:pt x="58428" y="90020"/>
                  </a:lnTo>
                  <a:close/>
                  <a:moveTo>
                    <a:pt x="23600" y="88870"/>
                  </a:moveTo>
                  <a:lnTo>
                    <a:pt x="23463" y="88870"/>
                  </a:lnTo>
                  <a:lnTo>
                    <a:pt x="23041" y="89096"/>
                  </a:lnTo>
                  <a:lnTo>
                    <a:pt x="22842" y="89084"/>
                  </a:lnTo>
                  <a:lnTo>
                    <a:pt x="22693" y="89001"/>
                  </a:lnTo>
                  <a:lnTo>
                    <a:pt x="22606" y="88989"/>
                  </a:lnTo>
                  <a:lnTo>
                    <a:pt x="22581" y="89024"/>
                  </a:lnTo>
                  <a:lnTo>
                    <a:pt x="22941" y="89309"/>
                  </a:lnTo>
                  <a:lnTo>
                    <a:pt x="22941" y="89380"/>
                  </a:lnTo>
                  <a:lnTo>
                    <a:pt x="22817" y="89404"/>
                  </a:lnTo>
                  <a:lnTo>
                    <a:pt x="22817" y="89546"/>
                  </a:lnTo>
                  <a:lnTo>
                    <a:pt x="22941" y="89593"/>
                  </a:lnTo>
                  <a:lnTo>
                    <a:pt x="23103" y="89534"/>
                  </a:lnTo>
                  <a:lnTo>
                    <a:pt x="23252" y="89534"/>
                  </a:lnTo>
                  <a:lnTo>
                    <a:pt x="23537" y="89439"/>
                  </a:lnTo>
                  <a:lnTo>
                    <a:pt x="23637" y="89368"/>
                  </a:lnTo>
                  <a:lnTo>
                    <a:pt x="23674" y="89250"/>
                  </a:lnTo>
                  <a:lnTo>
                    <a:pt x="23637" y="89024"/>
                  </a:lnTo>
                  <a:lnTo>
                    <a:pt x="23600" y="88870"/>
                  </a:lnTo>
                  <a:close/>
                  <a:moveTo>
                    <a:pt x="69657" y="88799"/>
                  </a:moveTo>
                  <a:lnTo>
                    <a:pt x="69570" y="88799"/>
                  </a:lnTo>
                  <a:lnTo>
                    <a:pt x="69570" y="88657"/>
                  </a:lnTo>
                  <a:lnTo>
                    <a:pt x="68961" y="88349"/>
                  </a:lnTo>
                  <a:lnTo>
                    <a:pt x="68825" y="88373"/>
                  </a:lnTo>
                  <a:lnTo>
                    <a:pt x="68750" y="88455"/>
                  </a:lnTo>
                  <a:lnTo>
                    <a:pt x="68750" y="88574"/>
                  </a:lnTo>
                  <a:lnTo>
                    <a:pt x="68700" y="88669"/>
                  </a:lnTo>
                  <a:lnTo>
                    <a:pt x="68688" y="88787"/>
                  </a:lnTo>
                  <a:lnTo>
                    <a:pt x="68763" y="88835"/>
                  </a:lnTo>
                  <a:lnTo>
                    <a:pt x="68850" y="88859"/>
                  </a:lnTo>
                  <a:lnTo>
                    <a:pt x="68924" y="88930"/>
                  </a:lnTo>
                  <a:lnTo>
                    <a:pt x="68936" y="89048"/>
                  </a:lnTo>
                  <a:lnTo>
                    <a:pt x="68887" y="89190"/>
                  </a:lnTo>
                  <a:lnTo>
                    <a:pt x="68887" y="89273"/>
                  </a:lnTo>
                  <a:lnTo>
                    <a:pt x="69011" y="89250"/>
                  </a:lnTo>
                  <a:lnTo>
                    <a:pt x="69123" y="89155"/>
                  </a:lnTo>
                  <a:lnTo>
                    <a:pt x="69322" y="89060"/>
                  </a:lnTo>
                  <a:lnTo>
                    <a:pt x="69471" y="89036"/>
                  </a:lnTo>
                  <a:lnTo>
                    <a:pt x="69644" y="89084"/>
                  </a:lnTo>
                  <a:lnTo>
                    <a:pt x="69769" y="89060"/>
                  </a:lnTo>
                  <a:lnTo>
                    <a:pt x="69843" y="89013"/>
                  </a:lnTo>
                  <a:lnTo>
                    <a:pt x="70030" y="88799"/>
                  </a:lnTo>
                  <a:lnTo>
                    <a:pt x="70054" y="88681"/>
                  </a:lnTo>
                  <a:lnTo>
                    <a:pt x="70005" y="88633"/>
                  </a:lnTo>
                  <a:lnTo>
                    <a:pt x="69657" y="88799"/>
                  </a:lnTo>
                  <a:close/>
                  <a:moveTo>
                    <a:pt x="28779" y="89202"/>
                  </a:moveTo>
                  <a:lnTo>
                    <a:pt x="28866" y="89190"/>
                  </a:lnTo>
                  <a:lnTo>
                    <a:pt x="28978" y="89107"/>
                  </a:lnTo>
                  <a:lnTo>
                    <a:pt x="29090" y="89072"/>
                  </a:lnTo>
                  <a:lnTo>
                    <a:pt x="29201" y="89072"/>
                  </a:lnTo>
                  <a:lnTo>
                    <a:pt x="29264" y="89060"/>
                  </a:lnTo>
                  <a:lnTo>
                    <a:pt x="29326" y="88977"/>
                  </a:lnTo>
                  <a:lnTo>
                    <a:pt x="29437" y="88930"/>
                  </a:lnTo>
                  <a:lnTo>
                    <a:pt x="29586" y="88977"/>
                  </a:lnTo>
                  <a:lnTo>
                    <a:pt x="29711" y="88977"/>
                  </a:lnTo>
                  <a:lnTo>
                    <a:pt x="29822" y="88847"/>
                  </a:lnTo>
                  <a:lnTo>
                    <a:pt x="30170" y="88669"/>
                  </a:lnTo>
                  <a:lnTo>
                    <a:pt x="30145" y="88598"/>
                  </a:lnTo>
                  <a:lnTo>
                    <a:pt x="29922" y="88610"/>
                  </a:lnTo>
                  <a:lnTo>
                    <a:pt x="29872" y="88325"/>
                  </a:lnTo>
                  <a:lnTo>
                    <a:pt x="29673" y="88100"/>
                  </a:lnTo>
                  <a:lnTo>
                    <a:pt x="29363" y="88325"/>
                  </a:lnTo>
                  <a:lnTo>
                    <a:pt x="29338" y="88242"/>
                  </a:lnTo>
                  <a:lnTo>
                    <a:pt x="29425" y="88100"/>
                  </a:lnTo>
                  <a:lnTo>
                    <a:pt x="29413" y="87969"/>
                  </a:lnTo>
                  <a:lnTo>
                    <a:pt x="29288" y="87910"/>
                  </a:lnTo>
                  <a:lnTo>
                    <a:pt x="29189" y="87934"/>
                  </a:lnTo>
                  <a:lnTo>
                    <a:pt x="28829" y="88183"/>
                  </a:lnTo>
                  <a:lnTo>
                    <a:pt x="28754" y="88278"/>
                  </a:lnTo>
                  <a:lnTo>
                    <a:pt x="28618" y="88337"/>
                  </a:lnTo>
                  <a:lnTo>
                    <a:pt x="28556" y="88420"/>
                  </a:lnTo>
                  <a:lnTo>
                    <a:pt x="28655" y="88515"/>
                  </a:lnTo>
                  <a:lnTo>
                    <a:pt x="28792" y="88586"/>
                  </a:lnTo>
                  <a:lnTo>
                    <a:pt x="28742" y="89143"/>
                  </a:lnTo>
                  <a:lnTo>
                    <a:pt x="28779" y="89202"/>
                  </a:lnTo>
                  <a:close/>
                  <a:moveTo>
                    <a:pt x="73719" y="86262"/>
                  </a:moveTo>
                  <a:lnTo>
                    <a:pt x="73396" y="86345"/>
                  </a:lnTo>
                  <a:lnTo>
                    <a:pt x="73334" y="86428"/>
                  </a:lnTo>
                  <a:lnTo>
                    <a:pt x="73644" y="86571"/>
                  </a:lnTo>
                  <a:lnTo>
                    <a:pt x="73756" y="86606"/>
                  </a:lnTo>
                  <a:lnTo>
                    <a:pt x="74116" y="86606"/>
                  </a:lnTo>
                  <a:lnTo>
                    <a:pt x="74153" y="86559"/>
                  </a:lnTo>
                  <a:lnTo>
                    <a:pt x="73855" y="86322"/>
                  </a:lnTo>
                  <a:lnTo>
                    <a:pt x="73719" y="86262"/>
                  </a:lnTo>
                  <a:close/>
                  <a:moveTo>
                    <a:pt x="74613" y="86037"/>
                  </a:moveTo>
                  <a:lnTo>
                    <a:pt x="74215" y="85871"/>
                  </a:lnTo>
                  <a:lnTo>
                    <a:pt x="74091" y="85966"/>
                  </a:lnTo>
                  <a:lnTo>
                    <a:pt x="74166" y="86061"/>
                  </a:lnTo>
                  <a:lnTo>
                    <a:pt x="74576" y="86156"/>
                  </a:lnTo>
                  <a:lnTo>
                    <a:pt x="74737" y="86251"/>
                  </a:lnTo>
                  <a:lnTo>
                    <a:pt x="74911" y="86274"/>
                  </a:lnTo>
                  <a:lnTo>
                    <a:pt x="75010" y="86227"/>
                  </a:lnTo>
                  <a:lnTo>
                    <a:pt x="75010" y="86085"/>
                  </a:lnTo>
                  <a:lnTo>
                    <a:pt x="74836" y="86014"/>
                  </a:lnTo>
                  <a:lnTo>
                    <a:pt x="74613" y="86037"/>
                  </a:lnTo>
                  <a:close/>
                  <a:moveTo>
                    <a:pt x="73321" y="85883"/>
                  </a:moveTo>
                  <a:lnTo>
                    <a:pt x="73358" y="85978"/>
                  </a:lnTo>
                  <a:lnTo>
                    <a:pt x="73433" y="86002"/>
                  </a:lnTo>
                  <a:lnTo>
                    <a:pt x="73743" y="86037"/>
                  </a:lnTo>
                  <a:lnTo>
                    <a:pt x="73967" y="85931"/>
                  </a:lnTo>
                  <a:lnTo>
                    <a:pt x="74079" y="85729"/>
                  </a:lnTo>
                  <a:lnTo>
                    <a:pt x="74017" y="85539"/>
                  </a:lnTo>
                  <a:lnTo>
                    <a:pt x="73855" y="85492"/>
                  </a:lnTo>
                  <a:lnTo>
                    <a:pt x="73768" y="85362"/>
                  </a:lnTo>
                  <a:lnTo>
                    <a:pt x="73644" y="84923"/>
                  </a:lnTo>
                  <a:lnTo>
                    <a:pt x="73582" y="84911"/>
                  </a:lnTo>
                  <a:lnTo>
                    <a:pt x="73557" y="84864"/>
                  </a:lnTo>
                  <a:lnTo>
                    <a:pt x="73557" y="84769"/>
                  </a:lnTo>
                  <a:lnTo>
                    <a:pt x="73470" y="84745"/>
                  </a:lnTo>
                  <a:lnTo>
                    <a:pt x="73358" y="84887"/>
                  </a:lnTo>
                  <a:lnTo>
                    <a:pt x="73358" y="85030"/>
                  </a:lnTo>
                  <a:lnTo>
                    <a:pt x="73396" y="85101"/>
                  </a:lnTo>
                  <a:lnTo>
                    <a:pt x="73396" y="85196"/>
                  </a:lnTo>
                  <a:lnTo>
                    <a:pt x="73346" y="85255"/>
                  </a:lnTo>
                  <a:lnTo>
                    <a:pt x="73271" y="85184"/>
                  </a:lnTo>
                  <a:lnTo>
                    <a:pt x="73222" y="85053"/>
                  </a:lnTo>
                  <a:lnTo>
                    <a:pt x="73184" y="85101"/>
                  </a:lnTo>
                  <a:lnTo>
                    <a:pt x="73209" y="85409"/>
                  </a:lnTo>
                  <a:lnTo>
                    <a:pt x="73346" y="85682"/>
                  </a:lnTo>
                  <a:lnTo>
                    <a:pt x="73371" y="85776"/>
                  </a:lnTo>
                  <a:lnTo>
                    <a:pt x="73334" y="85836"/>
                  </a:lnTo>
                  <a:lnTo>
                    <a:pt x="73321" y="85883"/>
                  </a:lnTo>
                  <a:close/>
                  <a:moveTo>
                    <a:pt x="68154" y="84378"/>
                  </a:moveTo>
                  <a:lnTo>
                    <a:pt x="68452" y="84200"/>
                  </a:lnTo>
                  <a:lnTo>
                    <a:pt x="68700" y="84141"/>
                  </a:lnTo>
                  <a:lnTo>
                    <a:pt x="68713" y="84034"/>
                  </a:lnTo>
                  <a:lnTo>
                    <a:pt x="67918" y="83856"/>
                  </a:lnTo>
                  <a:lnTo>
                    <a:pt x="67707" y="83915"/>
                  </a:lnTo>
                  <a:lnTo>
                    <a:pt x="67632" y="84081"/>
                  </a:lnTo>
                  <a:lnTo>
                    <a:pt x="67955" y="84532"/>
                  </a:lnTo>
                  <a:lnTo>
                    <a:pt x="68154" y="84378"/>
                  </a:lnTo>
                  <a:close/>
                  <a:moveTo>
                    <a:pt x="59360" y="83026"/>
                  </a:moveTo>
                  <a:lnTo>
                    <a:pt x="59273" y="83050"/>
                  </a:lnTo>
                  <a:lnTo>
                    <a:pt x="59111" y="82979"/>
                  </a:lnTo>
                  <a:lnTo>
                    <a:pt x="58888" y="83003"/>
                  </a:lnTo>
                  <a:lnTo>
                    <a:pt x="58677" y="83145"/>
                  </a:lnTo>
                  <a:lnTo>
                    <a:pt x="58577" y="83287"/>
                  </a:lnTo>
                  <a:lnTo>
                    <a:pt x="58602" y="83370"/>
                  </a:lnTo>
                  <a:lnTo>
                    <a:pt x="58776" y="83548"/>
                  </a:lnTo>
                  <a:lnTo>
                    <a:pt x="58925" y="83595"/>
                  </a:lnTo>
                  <a:lnTo>
                    <a:pt x="59136" y="83560"/>
                  </a:lnTo>
                  <a:lnTo>
                    <a:pt x="59559" y="83097"/>
                  </a:lnTo>
                  <a:lnTo>
                    <a:pt x="59447" y="83038"/>
                  </a:lnTo>
                  <a:lnTo>
                    <a:pt x="59360" y="83026"/>
                  </a:lnTo>
                  <a:close/>
                  <a:moveTo>
                    <a:pt x="76054" y="81070"/>
                  </a:moveTo>
                  <a:lnTo>
                    <a:pt x="76041" y="81213"/>
                  </a:lnTo>
                  <a:lnTo>
                    <a:pt x="76091" y="81272"/>
                  </a:lnTo>
                  <a:lnTo>
                    <a:pt x="76190" y="81177"/>
                  </a:lnTo>
                  <a:lnTo>
                    <a:pt x="76277" y="81153"/>
                  </a:lnTo>
                  <a:lnTo>
                    <a:pt x="76377" y="81236"/>
                  </a:lnTo>
                  <a:lnTo>
                    <a:pt x="76426" y="81343"/>
                  </a:lnTo>
                  <a:lnTo>
                    <a:pt x="76700" y="81141"/>
                  </a:lnTo>
                  <a:lnTo>
                    <a:pt x="76749" y="80916"/>
                  </a:lnTo>
                  <a:lnTo>
                    <a:pt x="76762" y="80715"/>
                  </a:lnTo>
                  <a:lnTo>
                    <a:pt x="76811" y="80513"/>
                  </a:lnTo>
                  <a:lnTo>
                    <a:pt x="76799" y="80276"/>
                  </a:lnTo>
                  <a:lnTo>
                    <a:pt x="76700" y="80288"/>
                  </a:lnTo>
                  <a:lnTo>
                    <a:pt x="76638" y="80395"/>
                  </a:lnTo>
                  <a:lnTo>
                    <a:pt x="76538" y="80418"/>
                  </a:lnTo>
                  <a:lnTo>
                    <a:pt x="76426" y="80478"/>
                  </a:lnTo>
                  <a:lnTo>
                    <a:pt x="76426" y="80632"/>
                  </a:lnTo>
                  <a:lnTo>
                    <a:pt x="76327" y="80715"/>
                  </a:lnTo>
                  <a:lnTo>
                    <a:pt x="76166" y="80786"/>
                  </a:lnTo>
                  <a:lnTo>
                    <a:pt x="76190" y="80845"/>
                  </a:lnTo>
                  <a:lnTo>
                    <a:pt x="76240" y="80893"/>
                  </a:lnTo>
                  <a:lnTo>
                    <a:pt x="76203" y="80987"/>
                  </a:lnTo>
                  <a:lnTo>
                    <a:pt x="76054" y="81070"/>
                  </a:lnTo>
                  <a:close/>
                  <a:moveTo>
                    <a:pt x="28680" y="80312"/>
                  </a:moveTo>
                  <a:lnTo>
                    <a:pt x="28580" y="80347"/>
                  </a:lnTo>
                  <a:lnTo>
                    <a:pt x="28506" y="80406"/>
                  </a:lnTo>
                  <a:lnTo>
                    <a:pt x="28469" y="80513"/>
                  </a:lnTo>
                  <a:lnTo>
                    <a:pt x="28419" y="80549"/>
                  </a:lnTo>
                  <a:lnTo>
                    <a:pt x="28270" y="80596"/>
                  </a:lnTo>
                  <a:lnTo>
                    <a:pt x="28195" y="80655"/>
                  </a:lnTo>
                  <a:lnTo>
                    <a:pt x="28220" y="80750"/>
                  </a:lnTo>
                  <a:lnTo>
                    <a:pt x="28344" y="80810"/>
                  </a:lnTo>
                  <a:lnTo>
                    <a:pt x="28469" y="80786"/>
                  </a:lnTo>
                  <a:lnTo>
                    <a:pt x="28543" y="80810"/>
                  </a:lnTo>
                  <a:lnTo>
                    <a:pt x="29052" y="80798"/>
                  </a:lnTo>
                  <a:lnTo>
                    <a:pt x="29164" y="80774"/>
                  </a:lnTo>
                  <a:lnTo>
                    <a:pt x="29251" y="80786"/>
                  </a:lnTo>
                  <a:lnTo>
                    <a:pt x="29177" y="80881"/>
                  </a:lnTo>
                  <a:lnTo>
                    <a:pt x="28965" y="80975"/>
                  </a:lnTo>
                  <a:lnTo>
                    <a:pt x="28928" y="81438"/>
                  </a:lnTo>
                  <a:lnTo>
                    <a:pt x="28779" y="81722"/>
                  </a:lnTo>
                  <a:lnTo>
                    <a:pt x="28767" y="81865"/>
                  </a:lnTo>
                  <a:lnTo>
                    <a:pt x="28804" y="81876"/>
                  </a:lnTo>
                  <a:lnTo>
                    <a:pt x="28866" y="81829"/>
                  </a:lnTo>
                  <a:lnTo>
                    <a:pt x="29102" y="81782"/>
                  </a:lnTo>
                  <a:lnTo>
                    <a:pt x="29127" y="81722"/>
                  </a:lnTo>
                  <a:lnTo>
                    <a:pt x="29090" y="81592"/>
                  </a:lnTo>
                  <a:lnTo>
                    <a:pt x="29127" y="81462"/>
                  </a:lnTo>
                  <a:lnTo>
                    <a:pt x="29500" y="81379"/>
                  </a:lnTo>
                  <a:lnTo>
                    <a:pt x="29736" y="81189"/>
                  </a:lnTo>
                  <a:lnTo>
                    <a:pt x="29773" y="80893"/>
                  </a:lnTo>
                  <a:lnTo>
                    <a:pt x="29736" y="80786"/>
                  </a:lnTo>
                  <a:lnTo>
                    <a:pt x="29599" y="80715"/>
                  </a:lnTo>
                  <a:lnTo>
                    <a:pt x="29462" y="80632"/>
                  </a:lnTo>
                  <a:lnTo>
                    <a:pt x="29425" y="80513"/>
                  </a:lnTo>
                  <a:lnTo>
                    <a:pt x="29413" y="80395"/>
                  </a:lnTo>
                  <a:lnTo>
                    <a:pt x="29388" y="80359"/>
                  </a:lnTo>
                  <a:lnTo>
                    <a:pt x="29313" y="80335"/>
                  </a:lnTo>
                  <a:lnTo>
                    <a:pt x="29276" y="80288"/>
                  </a:lnTo>
                  <a:lnTo>
                    <a:pt x="29251" y="80241"/>
                  </a:lnTo>
                  <a:lnTo>
                    <a:pt x="29139" y="80241"/>
                  </a:lnTo>
                  <a:lnTo>
                    <a:pt x="29052" y="80205"/>
                  </a:lnTo>
                  <a:lnTo>
                    <a:pt x="28903" y="80169"/>
                  </a:lnTo>
                  <a:lnTo>
                    <a:pt x="28779" y="80217"/>
                  </a:lnTo>
                  <a:lnTo>
                    <a:pt x="28680" y="80312"/>
                  </a:lnTo>
                  <a:close/>
                  <a:moveTo>
                    <a:pt x="34754" y="50368"/>
                  </a:moveTo>
                  <a:lnTo>
                    <a:pt x="34667" y="50261"/>
                  </a:lnTo>
                  <a:lnTo>
                    <a:pt x="34567" y="50012"/>
                  </a:lnTo>
                  <a:lnTo>
                    <a:pt x="34505" y="49918"/>
                  </a:lnTo>
                  <a:lnTo>
                    <a:pt x="34406" y="49906"/>
                  </a:lnTo>
                  <a:lnTo>
                    <a:pt x="34195" y="49953"/>
                  </a:lnTo>
                  <a:lnTo>
                    <a:pt x="34170" y="50083"/>
                  </a:lnTo>
                  <a:lnTo>
                    <a:pt x="34071" y="50119"/>
                  </a:lnTo>
                  <a:lnTo>
                    <a:pt x="33934" y="50048"/>
                  </a:lnTo>
                  <a:lnTo>
                    <a:pt x="33822" y="50012"/>
                  </a:lnTo>
                  <a:lnTo>
                    <a:pt x="33698" y="50012"/>
                  </a:lnTo>
                  <a:lnTo>
                    <a:pt x="33636" y="50131"/>
                  </a:lnTo>
                  <a:lnTo>
                    <a:pt x="33723" y="50273"/>
                  </a:lnTo>
                  <a:lnTo>
                    <a:pt x="34928" y="50581"/>
                  </a:lnTo>
                  <a:lnTo>
                    <a:pt x="35077" y="50522"/>
                  </a:lnTo>
                  <a:lnTo>
                    <a:pt x="35064" y="50439"/>
                  </a:lnTo>
                  <a:lnTo>
                    <a:pt x="34754" y="50368"/>
                  </a:lnTo>
                  <a:close/>
                  <a:moveTo>
                    <a:pt x="34431" y="35088"/>
                  </a:moveTo>
                  <a:lnTo>
                    <a:pt x="34530" y="35135"/>
                  </a:lnTo>
                  <a:lnTo>
                    <a:pt x="34828" y="35064"/>
                  </a:lnTo>
                  <a:lnTo>
                    <a:pt x="34878" y="34969"/>
                  </a:lnTo>
                  <a:lnTo>
                    <a:pt x="34828" y="34780"/>
                  </a:lnTo>
                  <a:lnTo>
                    <a:pt x="34369" y="34673"/>
                  </a:lnTo>
                  <a:lnTo>
                    <a:pt x="34319" y="34780"/>
                  </a:lnTo>
                  <a:lnTo>
                    <a:pt x="34369" y="34922"/>
                  </a:lnTo>
                  <a:lnTo>
                    <a:pt x="34431" y="35088"/>
                  </a:lnTo>
                  <a:close/>
                  <a:moveTo>
                    <a:pt x="32679" y="30204"/>
                  </a:moveTo>
                  <a:lnTo>
                    <a:pt x="32530" y="30216"/>
                  </a:lnTo>
                  <a:lnTo>
                    <a:pt x="31835" y="29979"/>
                  </a:lnTo>
                  <a:lnTo>
                    <a:pt x="31748" y="30014"/>
                  </a:lnTo>
                  <a:lnTo>
                    <a:pt x="31686" y="30097"/>
                  </a:lnTo>
                  <a:lnTo>
                    <a:pt x="31723" y="30168"/>
                  </a:lnTo>
                  <a:lnTo>
                    <a:pt x="31996" y="30370"/>
                  </a:lnTo>
                  <a:lnTo>
                    <a:pt x="32133" y="30370"/>
                  </a:lnTo>
                  <a:lnTo>
                    <a:pt x="32307" y="30465"/>
                  </a:lnTo>
                  <a:lnTo>
                    <a:pt x="32493" y="30536"/>
                  </a:lnTo>
                  <a:lnTo>
                    <a:pt x="32692" y="30477"/>
                  </a:lnTo>
                  <a:lnTo>
                    <a:pt x="32828" y="30287"/>
                  </a:lnTo>
                  <a:lnTo>
                    <a:pt x="32779" y="30168"/>
                  </a:lnTo>
                  <a:lnTo>
                    <a:pt x="32679" y="30204"/>
                  </a:lnTo>
                  <a:close/>
                  <a:moveTo>
                    <a:pt x="34046" y="27264"/>
                  </a:moveTo>
                  <a:lnTo>
                    <a:pt x="34195" y="27738"/>
                  </a:lnTo>
                  <a:lnTo>
                    <a:pt x="34443" y="27738"/>
                  </a:lnTo>
                  <a:lnTo>
                    <a:pt x="34654" y="27632"/>
                  </a:lnTo>
                  <a:lnTo>
                    <a:pt x="34704" y="27489"/>
                  </a:lnTo>
                  <a:lnTo>
                    <a:pt x="34704" y="27383"/>
                  </a:lnTo>
                  <a:lnTo>
                    <a:pt x="34629" y="27288"/>
                  </a:lnTo>
                  <a:lnTo>
                    <a:pt x="34530" y="27217"/>
                  </a:lnTo>
                  <a:lnTo>
                    <a:pt x="34307" y="26920"/>
                  </a:lnTo>
                  <a:lnTo>
                    <a:pt x="34133" y="26814"/>
                  </a:lnTo>
                  <a:lnTo>
                    <a:pt x="34021" y="26837"/>
                  </a:lnTo>
                  <a:lnTo>
                    <a:pt x="33934" y="27027"/>
                  </a:lnTo>
                  <a:lnTo>
                    <a:pt x="33946" y="27181"/>
                  </a:lnTo>
                  <a:lnTo>
                    <a:pt x="34046" y="27264"/>
                  </a:lnTo>
                  <a:close/>
                  <a:moveTo>
                    <a:pt x="35251" y="23850"/>
                  </a:moveTo>
                  <a:lnTo>
                    <a:pt x="35089" y="23826"/>
                  </a:lnTo>
                  <a:lnTo>
                    <a:pt x="34965" y="23898"/>
                  </a:lnTo>
                  <a:lnTo>
                    <a:pt x="34903" y="23969"/>
                  </a:lnTo>
                  <a:lnTo>
                    <a:pt x="34741" y="24040"/>
                  </a:lnTo>
                  <a:lnTo>
                    <a:pt x="34567" y="24218"/>
                  </a:lnTo>
                  <a:lnTo>
                    <a:pt x="34654" y="24312"/>
                  </a:lnTo>
                  <a:lnTo>
                    <a:pt x="35201" y="24478"/>
                  </a:lnTo>
                  <a:lnTo>
                    <a:pt x="35275" y="24419"/>
                  </a:lnTo>
                  <a:lnTo>
                    <a:pt x="35313" y="24312"/>
                  </a:lnTo>
                  <a:lnTo>
                    <a:pt x="35337" y="23969"/>
                  </a:lnTo>
                  <a:lnTo>
                    <a:pt x="35251" y="23850"/>
                  </a:lnTo>
                  <a:close/>
                  <a:moveTo>
                    <a:pt x="33623" y="23992"/>
                  </a:moveTo>
                  <a:lnTo>
                    <a:pt x="33536" y="23898"/>
                  </a:lnTo>
                  <a:lnTo>
                    <a:pt x="32977" y="23874"/>
                  </a:lnTo>
                  <a:lnTo>
                    <a:pt x="32717" y="23601"/>
                  </a:lnTo>
                  <a:lnTo>
                    <a:pt x="32406" y="23459"/>
                  </a:lnTo>
                  <a:lnTo>
                    <a:pt x="32307" y="23459"/>
                  </a:lnTo>
                  <a:lnTo>
                    <a:pt x="32282" y="23506"/>
                  </a:lnTo>
                  <a:lnTo>
                    <a:pt x="32468" y="23743"/>
                  </a:lnTo>
                  <a:lnTo>
                    <a:pt x="32592" y="24064"/>
                  </a:lnTo>
                  <a:lnTo>
                    <a:pt x="32667" y="24146"/>
                  </a:lnTo>
                  <a:lnTo>
                    <a:pt x="32779" y="24099"/>
                  </a:lnTo>
                  <a:lnTo>
                    <a:pt x="33387" y="24087"/>
                  </a:lnTo>
                  <a:lnTo>
                    <a:pt x="33623" y="23992"/>
                  </a:lnTo>
                  <a:close/>
                  <a:moveTo>
                    <a:pt x="31164" y="21230"/>
                  </a:moveTo>
                  <a:lnTo>
                    <a:pt x="30667" y="21278"/>
                  </a:lnTo>
                  <a:lnTo>
                    <a:pt x="30667" y="21361"/>
                  </a:lnTo>
                  <a:lnTo>
                    <a:pt x="30903" y="21633"/>
                  </a:lnTo>
                  <a:lnTo>
                    <a:pt x="31214" y="21847"/>
                  </a:lnTo>
                  <a:lnTo>
                    <a:pt x="31301" y="21823"/>
                  </a:lnTo>
                  <a:lnTo>
                    <a:pt x="31239" y="21728"/>
                  </a:lnTo>
                  <a:lnTo>
                    <a:pt x="31176" y="21681"/>
                  </a:lnTo>
                  <a:lnTo>
                    <a:pt x="31201" y="21337"/>
                  </a:lnTo>
                  <a:lnTo>
                    <a:pt x="31164" y="21230"/>
                  </a:lnTo>
                  <a:close/>
                  <a:moveTo>
                    <a:pt x="29624" y="20910"/>
                  </a:moveTo>
                  <a:lnTo>
                    <a:pt x="29773" y="20910"/>
                  </a:lnTo>
                  <a:lnTo>
                    <a:pt x="30071" y="21171"/>
                  </a:lnTo>
                  <a:lnTo>
                    <a:pt x="30232" y="21183"/>
                  </a:lnTo>
                  <a:lnTo>
                    <a:pt x="30282" y="21053"/>
                  </a:lnTo>
                  <a:lnTo>
                    <a:pt x="30183" y="20756"/>
                  </a:lnTo>
                  <a:lnTo>
                    <a:pt x="30059" y="20531"/>
                  </a:lnTo>
                  <a:lnTo>
                    <a:pt x="29363" y="20768"/>
                  </a:lnTo>
                  <a:lnTo>
                    <a:pt x="29500" y="20887"/>
                  </a:lnTo>
                  <a:lnTo>
                    <a:pt x="29624" y="20910"/>
                  </a:lnTo>
                  <a:close/>
                  <a:moveTo>
                    <a:pt x="51708" y="101708"/>
                  </a:moveTo>
                  <a:lnTo>
                    <a:pt x="51634" y="101649"/>
                  </a:lnTo>
                  <a:lnTo>
                    <a:pt x="51621" y="101531"/>
                  </a:lnTo>
                  <a:lnTo>
                    <a:pt x="51559" y="101388"/>
                  </a:lnTo>
                  <a:lnTo>
                    <a:pt x="51522" y="101317"/>
                  </a:lnTo>
                  <a:lnTo>
                    <a:pt x="51448" y="101388"/>
                  </a:lnTo>
                  <a:lnTo>
                    <a:pt x="51323" y="101329"/>
                  </a:lnTo>
                  <a:lnTo>
                    <a:pt x="51236" y="101294"/>
                  </a:lnTo>
                  <a:lnTo>
                    <a:pt x="51212" y="101436"/>
                  </a:lnTo>
                  <a:lnTo>
                    <a:pt x="51336" y="101637"/>
                  </a:lnTo>
                  <a:lnTo>
                    <a:pt x="51435" y="101791"/>
                  </a:lnTo>
                  <a:lnTo>
                    <a:pt x="51671" y="101886"/>
                  </a:lnTo>
                  <a:lnTo>
                    <a:pt x="51721" y="101886"/>
                  </a:lnTo>
                  <a:lnTo>
                    <a:pt x="51758" y="101827"/>
                  </a:lnTo>
                  <a:lnTo>
                    <a:pt x="51758" y="101803"/>
                  </a:lnTo>
                  <a:lnTo>
                    <a:pt x="51733" y="101744"/>
                  </a:lnTo>
                  <a:lnTo>
                    <a:pt x="51708" y="101708"/>
                  </a:lnTo>
                  <a:close/>
                  <a:moveTo>
                    <a:pt x="75420" y="88420"/>
                  </a:moveTo>
                  <a:lnTo>
                    <a:pt x="75246" y="88621"/>
                  </a:lnTo>
                  <a:lnTo>
                    <a:pt x="75110" y="88681"/>
                  </a:lnTo>
                  <a:lnTo>
                    <a:pt x="75097" y="88787"/>
                  </a:lnTo>
                  <a:lnTo>
                    <a:pt x="75197" y="88811"/>
                  </a:lnTo>
                  <a:lnTo>
                    <a:pt x="75346" y="88752"/>
                  </a:lnTo>
                  <a:lnTo>
                    <a:pt x="75520" y="88645"/>
                  </a:lnTo>
                  <a:lnTo>
                    <a:pt x="75520" y="88538"/>
                  </a:lnTo>
                  <a:lnTo>
                    <a:pt x="75433" y="88515"/>
                  </a:lnTo>
                  <a:lnTo>
                    <a:pt x="75420" y="88420"/>
                  </a:lnTo>
                  <a:close/>
                  <a:moveTo>
                    <a:pt x="71383" y="88538"/>
                  </a:moveTo>
                  <a:lnTo>
                    <a:pt x="71110" y="88301"/>
                  </a:lnTo>
                  <a:lnTo>
                    <a:pt x="70887" y="88100"/>
                  </a:lnTo>
                  <a:lnTo>
                    <a:pt x="70824" y="88171"/>
                  </a:lnTo>
                  <a:lnTo>
                    <a:pt x="70911" y="88301"/>
                  </a:lnTo>
                  <a:lnTo>
                    <a:pt x="71023" y="88349"/>
                  </a:lnTo>
                  <a:lnTo>
                    <a:pt x="71048" y="88408"/>
                  </a:lnTo>
                  <a:lnTo>
                    <a:pt x="70961" y="88420"/>
                  </a:lnTo>
                  <a:lnTo>
                    <a:pt x="70911" y="88491"/>
                  </a:lnTo>
                  <a:lnTo>
                    <a:pt x="71048" y="88669"/>
                  </a:lnTo>
                  <a:lnTo>
                    <a:pt x="71247" y="88645"/>
                  </a:lnTo>
                  <a:lnTo>
                    <a:pt x="71334" y="88645"/>
                  </a:lnTo>
                  <a:lnTo>
                    <a:pt x="71557" y="88752"/>
                  </a:lnTo>
                  <a:lnTo>
                    <a:pt x="71657" y="88645"/>
                  </a:lnTo>
                  <a:lnTo>
                    <a:pt x="71545" y="88574"/>
                  </a:lnTo>
                  <a:lnTo>
                    <a:pt x="71383" y="88538"/>
                  </a:lnTo>
                  <a:close/>
                  <a:moveTo>
                    <a:pt x="68949" y="87981"/>
                  </a:moveTo>
                  <a:lnTo>
                    <a:pt x="69048" y="88005"/>
                  </a:lnTo>
                  <a:lnTo>
                    <a:pt x="69222" y="87969"/>
                  </a:lnTo>
                  <a:lnTo>
                    <a:pt x="69284" y="87839"/>
                  </a:lnTo>
                  <a:lnTo>
                    <a:pt x="69222" y="87792"/>
                  </a:lnTo>
                  <a:lnTo>
                    <a:pt x="69123" y="87780"/>
                  </a:lnTo>
                  <a:lnTo>
                    <a:pt x="69048" y="87780"/>
                  </a:lnTo>
                  <a:lnTo>
                    <a:pt x="68961" y="87839"/>
                  </a:lnTo>
                  <a:lnTo>
                    <a:pt x="68862" y="87792"/>
                  </a:lnTo>
                  <a:lnTo>
                    <a:pt x="68750" y="87875"/>
                  </a:lnTo>
                  <a:lnTo>
                    <a:pt x="68614" y="87744"/>
                  </a:lnTo>
                  <a:lnTo>
                    <a:pt x="68651" y="87910"/>
                  </a:lnTo>
                  <a:lnTo>
                    <a:pt x="68763" y="87946"/>
                  </a:lnTo>
                  <a:lnTo>
                    <a:pt x="68949" y="87981"/>
                  </a:lnTo>
                  <a:close/>
                  <a:moveTo>
                    <a:pt x="68117" y="87152"/>
                  </a:moveTo>
                  <a:lnTo>
                    <a:pt x="67893" y="87104"/>
                  </a:lnTo>
                  <a:lnTo>
                    <a:pt x="67732" y="87080"/>
                  </a:lnTo>
                  <a:lnTo>
                    <a:pt x="67607" y="87258"/>
                  </a:lnTo>
                  <a:lnTo>
                    <a:pt x="67719" y="87448"/>
                  </a:lnTo>
                  <a:lnTo>
                    <a:pt x="67906" y="87507"/>
                  </a:lnTo>
                  <a:lnTo>
                    <a:pt x="68104" y="87555"/>
                  </a:lnTo>
                  <a:lnTo>
                    <a:pt x="68117" y="87614"/>
                  </a:lnTo>
                  <a:lnTo>
                    <a:pt x="68142" y="87614"/>
                  </a:lnTo>
                  <a:lnTo>
                    <a:pt x="68266" y="87507"/>
                  </a:lnTo>
                  <a:lnTo>
                    <a:pt x="68253" y="87412"/>
                  </a:lnTo>
                  <a:lnTo>
                    <a:pt x="68117" y="87152"/>
                  </a:lnTo>
                  <a:close/>
                  <a:moveTo>
                    <a:pt x="70266" y="86156"/>
                  </a:moveTo>
                  <a:lnTo>
                    <a:pt x="70179" y="86049"/>
                  </a:lnTo>
                  <a:lnTo>
                    <a:pt x="69992" y="85942"/>
                  </a:lnTo>
                  <a:lnTo>
                    <a:pt x="69905" y="85990"/>
                  </a:lnTo>
                  <a:lnTo>
                    <a:pt x="69880" y="86085"/>
                  </a:lnTo>
                  <a:lnTo>
                    <a:pt x="69967" y="86286"/>
                  </a:lnTo>
                  <a:lnTo>
                    <a:pt x="70054" y="86310"/>
                  </a:lnTo>
                  <a:lnTo>
                    <a:pt x="70191" y="86357"/>
                  </a:lnTo>
                  <a:lnTo>
                    <a:pt x="70179" y="86274"/>
                  </a:lnTo>
                  <a:lnTo>
                    <a:pt x="70179" y="86203"/>
                  </a:lnTo>
                  <a:lnTo>
                    <a:pt x="70266" y="86156"/>
                  </a:lnTo>
                  <a:close/>
                  <a:moveTo>
                    <a:pt x="66812" y="84295"/>
                  </a:moveTo>
                  <a:lnTo>
                    <a:pt x="66962" y="84591"/>
                  </a:lnTo>
                  <a:lnTo>
                    <a:pt x="67011" y="84591"/>
                  </a:lnTo>
                  <a:lnTo>
                    <a:pt x="67111" y="84567"/>
                  </a:lnTo>
                  <a:lnTo>
                    <a:pt x="67135" y="84413"/>
                  </a:lnTo>
                  <a:lnTo>
                    <a:pt x="67073" y="84354"/>
                  </a:lnTo>
                  <a:lnTo>
                    <a:pt x="66812" y="84295"/>
                  </a:lnTo>
                  <a:close/>
                  <a:moveTo>
                    <a:pt x="74551" y="81319"/>
                  </a:moveTo>
                  <a:lnTo>
                    <a:pt x="74178" y="81533"/>
                  </a:lnTo>
                  <a:lnTo>
                    <a:pt x="74253" y="81710"/>
                  </a:lnTo>
                  <a:lnTo>
                    <a:pt x="74191" y="81936"/>
                  </a:lnTo>
                  <a:lnTo>
                    <a:pt x="74215" y="82137"/>
                  </a:lnTo>
                  <a:lnTo>
                    <a:pt x="74278" y="82434"/>
                  </a:lnTo>
                  <a:lnTo>
                    <a:pt x="74340" y="82386"/>
                  </a:lnTo>
                  <a:lnTo>
                    <a:pt x="74476" y="82291"/>
                  </a:lnTo>
                  <a:lnTo>
                    <a:pt x="74501" y="82173"/>
                  </a:lnTo>
                  <a:lnTo>
                    <a:pt x="74414" y="82125"/>
                  </a:lnTo>
                  <a:lnTo>
                    <a:pt x="74501" y="82078"/>
                  </a:lnTo>
                  <a:lnTo>
                    <a:pt x="74501" y="81924"/>
                  </a:lnTo>
                  <a:lnTo>
                    <a:pt x="74402" y="81829"/>
                  </a:lnTo>
                  <a:lnTo>
                    <a:pt x="74576" y="81556"/>
                  </a:lnTo>
                  <a:lnTo>
                    <a:pt x="74551" y="81319"/>
                  </a:lnTo>
                  <a:close/>
                  <a:moveTo>
                    <a:pt x="75085" y="79328"/>
                  </a:moveTo>
                  <a:lnTo>
                    <a:pt x="74973" y="79174"/>
                  </a:lnTo>
                  <a:lnTo>
                    <a:pt x="74725" y="79197"/>
                  </a:lnTo>
                  <a:lnTo>
                    <a:pt x="74861" y="79340"/>
                  </a:lnTo>
                  <a:lnTo>
                    <a:pt x="75097" y="79553"/>
                  </a:lnTo>
                  <a:lnTo>
                    <a:pt x="75085" y="79328"/>
                  </a:lnTo>
                  <a:close/>
                  <a:moveTo>
                    <a:pt x="32518" y="103629"/>
                  </a:moveTo>
                  <a:lnTo>
                    <a:pt x="32356" y="103570"/>
                  </a:lnTo>
                  <a:lnTo>
                    <a:pt x="32120" y="103629"/>
                  </a:lnTo>
                  <a:lnTo>
                    <a:pt x="32220" y="103783"/>
                  </a:lnTo>
                  <a:lnTo>
                    <a:pt x="32406" y="104067"/>
                  </a:lnTo>
                  <a:lnTo>
                    <a:pt x="32481" y="104139"/>
                  </a:lnTo>
                  <a:lnTo>
                    <a:pt x="32543" y="104091"/>
                  </a:lnTo>
                  <a:lnTo>
                    <a:pt x="32530" y="103949"/>
                  </a:lnTo>
                  <a:lnTo>
                    <a:pt x="32568" y="103795"/>
                  </a:lnTo>
                  <a:lnTo>
                    <a:pt x="32754" y="103795"/>
                  </a:lnTo>
                  <a:lnTo>
                    <a:pt x="32779" y="103771"/>
                  </a:lnTo>
                  <a:lnTo>
                    <a:pt x="32828" y="103759"/>
                  </a:lnTo>
                  <a:lnTo>
                    <a:pt x="32816" y="103641"/>
                  </a:lnTo>
                  <a:lnTo>
                    <a:pt x="32866" y="103558"/>
                  </a:lnTo>
                  <a:lnTo>
                    <a:pt x="32518" y="103629"/>
                  </a:lnTo>
                  <a:close/>
                  <a:moveTo>
                    <a:pt x="43709" y="103250"/>
                  </a:moveTo>
                  <a:lnTo>
                    <a:pt x="44144" y="103178"/>
                  </a:lnTo>
                  <a:lnTo>
                    <a:pt x="43970" y="102846"/>
                  </a:lnTo>
                  <a:lnTo>
                    <a:pt x="43833" y="102823"/>
                  </a:lnTo>
                  <a:lnTo>
                    <a:pt x="43672" y="102906"/>
                  </a:lnTo>
                  <a:lnTo>
                    <a:pt x="43697" y="103155"/>
                  </a:lnTo>
                  <a:lnTo>
                    <a:pt x="43709" y="103250"/>
                  </a:lnTo>
                  <a:close/>
                  <a:moveTo>
                    <a:pt x="37424" y="100393"/>
                  </a:moveTo>
                  <a:lnTo>
                    <a:pt x="37486" y="100405"/>
                  </a:lnTo>
                  <a:lnTo>
                    <a:pt x="37697" y="100428"/>
                  </a:lnTo>
                  <a:lnTo>
                    <a:pt x="37834" y="100487"/>
                  </a:lnTo>
                  <a:lnTo>
                    <a:pt x="37847" y="100452"/>
                  </a:lnTo>
                  <a:lnTo>
                    <a:pt x="37784" y="100286"/>
                  </a:lnTo>
                  <a:lnTo>
                    <a:pt x="37673" y="100096"/>
                  </a:lnTo>
                  <a:lnTo>
                    <a:pt x="37536" y="100073"/>
                  </a:lnTo>
                  <a:lnTo>
                    <a:pt x="37486" y="100132"/>
                  </a:lnTo>
                  <a:lnTo>
                    <a:pt x="37536" y="100262"/>
                  </a:lnTo>
                  <a:lnTo>
                    <a:pt x="37486" y="100322"/>
                  </a:lnTo>
                  <a:lnTo>
                    <a:pt x="37424" y="100393"/>
                  </a:lnTo>
                  <a:close/>
                  <a:moveTo>
                    <a:pt x="40666" y="98567"/>
                  </a:moveTo>
                  <a:lnTo>
                    <a:pt x="40790" y="98745"/>
                  </a:lnTo>
                  <a:lnTo>
                    <a:pt x="40840" y="98603"/>
                  </a:lnTo>
                  <a:lnTo>
                    <a:pt x="40964" y="98449"/>
                  </a:lnTo>
                  <a:lnTo>
                    <a:pt x="41001" y="98342"/>
                  </a:lnTo>
                  <a:lnTo>
                    <a:pt x="41001" y="98283"/>
                  </a:lnTo>
                  <a:lnTo>
                    <a:pt x="40952" y="98200"/>
                  </a:lnTo>
                  <a:lnTo>
                    <a:pt x="40890" y="97986"/>
                  </a:lnTo>
                  <a:lnTo>
                    <a:pt x="40604" y="98188"/>
                  </a:lnTo>
                  <a:lnTo>
                    <a:pt x="40616" y="98306"/>
                  </a:lnTo>
                  <a:lnTo>
                    <a:pt x="40579" y="98484"/>
                  </a:lnTo>
                  <a:lnTo>
                    <a:pt x="40666" y="98567"/>
                  </a:lnTo>
                  <a:close/>
                  <a:moveTo>
                    <a:pt x="25252" y="97263"/>
                  </a:moveTo>
                  <a:lnTo>
                    <a:pt x="25152" y="97228"/>
                  </a:lnTo>
                  <a:lnTo>
                    <a:pt x="25053" y="97299"/>
                  </a:lnTo>
                  <a:lnTo>
                    <a:pt x="25028" y="97405"/>
                  </a:lnTo>
                  <a:lnTo>
                    <a:pt x="24953" y="97382"/>
                  </a:lnTo>
                  <a:lnTo>
                    <a:pt x="24991" y="97488"/>
                  </a:lnTo>
                  <a:lnTo>
                    <a:pt x="24991" y="97595"/>
                  </a:lnTo>
                  <a:lnTo>
                    <a:pt x="25053" y="97583"/>
                  </a:lnTo>
                  <a:lnTo>
                    <a:pt x="25115" y="97560"/>
                  </a:lnTo>
                  <a:lnTo>
                    <a:pt x="25152" y="97595"/>
                  </a:lnTo>
                  <a:lnTo>
                    <a:pt x="25301" y="97560"/>
                  </a:lnTo>
                  <a:lnTo>
                    <a:pt x="25512" y="97346"/>
                  </a:lnTo>
                  <a:lnTo>
                    <a:pt x="25326" y="97275"/>
                  </a:lnTo>
                  <a:lnTo>
                    <a:pt x="25252" y="97263"/>
                  </a:lnTo>
                  <a:close/>
                  <a:moveTo>
                    <a:pt x="37946" y="97465"/>
                  </a:moveTo>
                  <a:lnTo>
                    <a:pt x="38033" y="97488"/>
                  </a:lnTo>
                  <a:lnTo>
                    <a:pt x="38157" y="97382"/>
                  </a:lnTo>
                  <a:lnTo>
                    <a:pt x="38256" y="97394"/>
                  </a:lnTo>
                  <a:lnTo>
                    <a:pt x="38157" y="97216"/>
                  </a:lnTo>
                  <a:lnTo>
                    <a:pt x="37996" y="97145"/>
                  </a:lnTo>
                  <a:lnTo>
                    <a:pt x="37909" y="97145"/>
                  </a:lnTo>
                  <a:lnTo>
                    <a:pt x="37847" y="97180"/>
                  </a:lnTo>
                  <a:lnTo>
                    <a:pt x="37797" y="97145"/>
                  </a:lnTo>
                  <a:lnTo>
                    <a:pt x="37784" y="97216"/>
                  </a:lnTo>
                  <a:lnTo>
                    <a:pt x="37635" y="97346"/>
                  </a:lnTo>
                  <a:lnTo>
                    <a:pt x="37747" y="97536"/>
                  </a:lnTo>
                  <a:lnTo>
                    <a:pt x="37946" y="97465"/>
                  </a:lnTo>
                  <a:close/>
                  <a:moveTo>
                    <a:pt x="27549" y="97121"/>
                  </a:moveTo>
                  <a:lnTo>
                    <a:pt x="27487" y="97145"/>
                  </a:lnTo>
                  <a:lnTo>
                    <a:pt x="27388" y="97073"/>
                  </a:lnTo>
                  <a:lnTo>
                    <a:pt x="27313" y="97145"/>
                  </a:lnTo>
                  <a:lnTo>
                    <a:pt x="27338" y="97263"/>
                  </a:lnTo>
                  <a:lnTo>
                    <a:pt x="27226" y="97346"/>
                  </a:lnTo>
                  <a:lnTo>
                    <a:pt x="27177" y="97429"/>
                  </a:lnTo>
                  <a:lnTo>
                    <a:pt x="27090" y="97370"/>
                  </a:lnTo>
                  <a:lnTo>
                    <a:pt x="27003" y="97358"/>
                  </a:lnTo>
                  <a:lnTo>
                    <a:pt x="26928" y="97358"/>
                  </a:lnTo>
                  <a:lnTo>
                    <a:pt x="26792" y="97465"/>
                  </a:lnTo>
                  <a:lnTo>
                    <a:pt x="26928" y="97524"/>
                  </a:lnTo>
                  <a:lnTo>
                    <a:pt x="27015" y="97560"/>
                  </a:lnTo>
                  <a:lnTo>
                    <a:pt x="27077" y="97725"/>
                  </a:lnTo>
                  <a:lnTo>
                    <a:pt x="27177" y="97524"/>
                  </a:lnTo>
                  <a:lnTo>
                    <a:pt x="27289" y="97631"/>
                  </a:lnTo>
                  <a:lnTo>
                    <a:pt x="27425" y="97678"/>
                  </a:lnTo>
                  <a:lnTo>
                    <a:pt x="27525" y="97465"/>
                  </a:lnTo>
                  <a:lnTo>
                    <a:pt x="27587" y="97346"/>
                  </a:lnTo>
                  <a:lnTo>
                    <a:pt x="27661" y="97358"/>
                  </a:lnTo>
                  <a:lnTo>
                    <a:pt x="27574" y="97263"/>
                  </a:lnTo>
                  <a:lnTo>
                    <a:pt x="27549" y="97121"/>
                  </a:lnTo>
                  <a:close/>
                  <a:moveTo>
                    <a:pt x="24929" y="96967"/>
                  </a:moveTo>
                  <a:lnTo>
                    <a:pt x="24755" y="96919"/>
                  </a:lnTo>
                  <a:lnTo>
                    <a:pt x="24568" y="96979"/>
                  </a:lnTo>
                  <a:lnTo>
                    <a:pt x="24432" y="97168"/>
                  </a:lnTo>
                  <a:lnTo>
                    <a:pt x="24444" y="97239"/>
                  </a:lnTo>
                  <a:lnTo>
                    <a:pt x="24494" y="97228"/>
                  </a:lnTo>
                  <a:lnTo>
                    <a:pt x="24630" y="97299"/>
                  </a:lnTo>
                  <a:lnTo>
                    <a:pt x="24717" y="97382"/>
                  </a:lnTo>
                  <a:lnTo>
                    <a:pt x="24730" y="97322"/>
                  </a:lnTo>
                  <a:lnTo>
                    <a:pt x="24680" y="97228"/>
                  </a:lnTo>
                  <a:lnTo>
                    <a:pt x="24693" y="97168"/>
                  </a:lnTo>
                  <a:lnTo>
                    <a:pt x="24742" y="97145"/>
                  </a:lnTo>
                  <a:lnTo>
                    <a:pt x="24829" y="97145"/>
                  </a:lnTo>
                  <a:lnTo>
                    <a:pt x="24879" y="97085"/>
                  </a:lnTo>
                  <a:lnTo>
                    <a:pt x="24866" y="97216"/>
                  </a:lnTo>
                  <a:lnTo>
                    <a:pt x="24916" y="97299"/>
                  </a:lnTo>
                  <a:lnTo>
                    <a:pt x="24953" y="97239"/>
                  </a:lnTo>
                  <a:lnTo>
                    <a:pt x="24929" y="96967"/>
                  </a:lnTo>
                  <a:close/>
                  <a:moveTo>
                    <a:pt x="55385" y="96765"/>
                  </a:moveTo>
                  <a:lnTo>
                    <a:pt x="55534" y="96919"/>
                  </a:lnTo>
                  <a:lnTo>
                    <a:pt x="55621" y="96872"/>
                  </a:lnTo>
                  <a:lnTo>
                    <a:pt x="55621" y="96730"/>
                  </a:lnTo>
                  <a:lnTo>
                    <a:pt x="55534" y="96706"/>
                  </a:lnTo>
                  <a:lnTo>
                    <a:pt x="55385" y="96765"/>
                  </a:lnTo>
                  <a:close/>
                  <a:moveTo>
                    <a:pt x="36803" y="96457"/>
                  </a:moveTo>
                  <a:lnTo>
                    <a:pt x="36604" y="96398"/>
                  </a:lnTo>
                  <a:lnTo>
                    <a:pt x="36604" y="96599"/>
                  </a:lnTo>
                  <a:lnTo>
                    <a:pt x="36791" y="96576"/>
                  </a:lnTo>
                  <a:lnTo>
                    <a:pt x="36965" y="96623"/>
                  </a:lnTo>
                  <a:lnTo>
                    <a:pt x="37039" y="96576"/>
                  </a:lnTo>
                  <a:lnTo>
                    <a:pt x="37213" y="96493"/>
                  </a:lnTo>
                  <a:lnTo>
                    <a:pt x="37101" y="96398"/>
                  </a:lnTo>
                  <a:lnTo>
                    <a:pt x="36803" y="96457"/>
                  </a:lnTo>
                  <a:close/>
                  <a:moveTo>
                    <a:pt x="52267" y="96244"/>
                  </a:moveTo>
                  <a:lnTo>
                    <a:pt x="52131" y="96315"/>
                  </a:lnTo>
                  <a:lnTo>
                    <a:pt x="52081" y="96161"/>
                  </a:lnTo>
                  <a:lnTo>
                    <a:pt x="52031" y="96777"/>
                  </a:lnTo>
                  <a:lnTo>
                    <a:pt x="52305" y="96481"/>
                  </a:lnTo>
                  <a:lnTo>
                    <a:pt x="52354" y="96362"/>
                  </a:lnTo>
                  <a:lnTo>
                    <a:pt x="52429" y="96315"/>
                  </a:lnTo>
                  <a:lnTo>
                    <a:pt x="52379" y="96220"/>
                  </a:lnTo>
                  <a:lnTo>
                    <a:pt x="52267" y="96244"/>
                  </a:lnTo>
                  <a:close/>
                  <a:moveTo>
                    <a:pt x="52752" y="96398"/>
                  </a:moveTo>
                  <a:lnTo>
                    <a:pt x="52789" y="96552"/>
                  </a:lnTo>
                  <a:lnTo>
                    <a:pt x="52839" y="96516"/>
                  </a:lnTo>
                  <a:lnTo>
                    <a:pt x="52901" y="96481"/>
                  </a:lnTo>
                  <a:lnTo>
                    <a:pt x="52926" y="96504"/>
                  </a:lnTo>
                  <a:lnTo>
                    <a:pt x="52975" y="96457"/>
                  </a:lnTo>
                  <a:lnTo>
                    <a:pt x="53000" y="96196"/>
                  </a:lnTo>
                  <a:lnTo>
                    <a:pt x="52739" y="96208"/>
                  </a:lnTo>
                  <a:lnTo>
                    <a:pt x="52752" y="96398"/>
                  </a:lnTo>
                  <a:close/>
                  <a:moveTo>
                    <a:pt x="35387" y="95260"/>
                  </a:moveTo>
                  <a:lnTo>
                    <a:pt x="35412" y="95129"/>
                  </a:lnTo>
                  <a:lnTo>
                    <a:pt x="35325" y="95070"/>
                  </a:lnTo>
                  <a:lnTo>
                    <a:pt x="35226" y="95046"/>
                  </a:lnTo>
                  <a:lnTo>
                    <a:pt x="35201" y="95177"/>
                  </a:lnTo>
                  <a:lnTo>
                    <a:pt x="35300" y="95307"/>
                  </a:lnTo>
                  <a:lnTo>
                    <a:pt x="35387" y="95331"/>
                  </a:lnTo>
                  <a:lnTo>
                    <a:pt x="35387" y="95260"/>
                  </a:lnTo>
                  <a:close/>
                  <a:moveTo>
                    <a:pt x="13116" y="94015"/>
                  </a:moveTo>
                  <a:lnTo>
                    <a:pt x="13017" y="93944"/>
                  </a:lnTo>
                  <a:lnTo>
                    <a:pt x="12843" y="93897"/>
                  </a:lnTo>
                  <a:lnTo>
                    <a:pt x="12731" y="93920"/>
                  </a:lnTo>
                  <a:lnTo>
                    <a:pt x="12781" y="94015"/>
                  </a:lnTo>
                  <a:lnTo>
                    <a:pt x="12967" y="94311"/>
                  </a:lnTo>
                  <a:lnTo>
                    <a:pt x="13091" y="94205"/>
                  </a:lnTo>
                  <a:lnTo>
                    <a:pt x="13166" y="94252"/>
                  </a:lnTo>
                  <a:lnTo>
                    <a:pt x="13278" y="94228"/>
                  </a:lnTo>
                  <a:lnTo>
                    <a:pt x="13365" y="94181"/>
                  </a:lnTo>
                  <a:lnTo>
                    <a:pt x="13278" y="94134"/>
                  </a:lnTo>
                  <a:lnTo>
                    <a:pt x="13116" y="94015"/>
                  </a:lnTo>
                  <a:close/>
                  <a:moveTo>
                    <a:pt x="12942" y="92853"/>
                  </a:moveTo>
                  <a:lnTo>
                    <a:pt x="12942" y="92782"/>
                  </a:lnTo>
                  <a:lnTo>
                    <a:pt x="12855" y="92759"/>
                  </a:lnTo>
                  <a:lnTo>
                    <a:pt x="12731" y="92936"/>
                  </a:lnTo>
                  <a:lnTo>
                    <a:pt x="12669" y="93043"/>
                  </a:lnTo>
                  <a:lnTo>
                    <a:pt x="12719" y="93138"/>
                  </a:lnTo>
                  <a:lnTo>
                    <a:pt x="12967" y="92960"/>
                  </a:lnTo>
                  <a:lnTo>
                    <a:pt x="12942" y="92853"/>
                  </a:lnTo>
                  <a:close/>
                  <a:moveTo>
                    <a:pt x="34244" y="92735"/>
                  </a:moveTo>
                  <a:lnTo>
                    <a:pt x="34294" y="92806"/>
                  </a:lnTo>
                  <a:lnTo>
                    <a:pt x="34257" y="92628"/>
                  </a:lnTo>
                  <a:lnTo>
                    <a:pt x="34244" y="92652"/>
                  </a:lnTo>
                  <a:lnTo>
                    <a:pt x="34244" y="92735"/>
                  </a:lnTo>
                  <a:close/>
                  <a:moveTo>
                    <a:pt x="34108" y="92533"/>
                  </a:moveTo>
                  <a:lnTo>
                    <a:pt x="34220" y="92604"/>
                  </a:lnTo>
                  <a:lnTo>
                    <a:pt x="34257" y="92616"/>
                  </a:lnTo>
                  <a:lnTo>
                    <a:pt x="34195" y="92391"/>
                  </a:lnTo>
                  <a:lnTo>
                    <a:pt x="34108" y="92533"/>
                  </a:lnTo>
                  <a:close/>
                  <a:moveTo>
                    <a:pt x="47771" y="91561"/>
                  </a:moveTo>
                  <a:lnTo>
                    <a:pt x="47920" y="91407"/>
                  </a:lnTo>
                  <a:lnTo>
                    <a:pt x="47932" y="91206"/>
                  </a:lnTo>
                  <a:lnTo>
                    <a:pt x="47796" y="91158"/>
                  </a:lnTo>
                  <a:lnTo>
                    <a:pt x="47746" y="91348"/>
                  </a:lnTo>
                  <a:lnTo>
                    <a:pt x="47672" y="91407"/>
                  </a:lnTo>
                  <a:lnTo>
                    <a:pt x="47622" y="91277"/>
                  </a:lnTo>
                  <a:lnTo>
                    <a:pt x="47510" y="91229"/>
                  </a:lnTo>
                  <a:lnTo>
                    <a:pt x="47448" y="91324"/>
                  </a:lnTo>
                  <a:lnTo>
                    <a:pt x="47324" y="91324"/>
                  </a:lnTo>
                  <a:lnTo>
                    <a:pt x="47336" y="91502"/>
                  </a:lnTo>
                  <a:lnTo>
                    <a:pt x="47448" y="91526"/>
                  </a:lnTo>
                  <a:lnTo>
                    <a:pt x="47535" y="91656"/>
                  </a:lnTo>
                  <a:lnTo>
                    <a:pt x="47771" y="91561"/>
                  </a:lnTo>
                  <a:close/>
                  <a:moveTo>
                    <a:pt x="53075" y="90162"/>
                  </a:moveTo>
                  <a:lnTo>
                    <a:pt x="53087" y="90068"/>
                  </a:lnTo>
                  <a:lnTo>
                    <a:pt x="52901" y="90305"/>
                  </a:lnTo>
                  <a:lnTo>
                    <a:pt x="53075" y="90162"/>
                  </a:lnTo>
                  <a:close/>
                  <a:moveTo>
                    <a:pt x="53087" y="90068"/>
                  </a:moveTo>
                  <a:lnTo>
                    <a:pt x="53100" y="90032"/>
                  </a:lnTo>
                  <a:lnTo>
                    <a:pt x="53087" y="90032"/>
                  </a:lnTo>
                  <a:lnTo>
                    <a:pt x="53087" y="90068"/>
                  </a:lnTo>
                  <a:close/>
                  <a:moveTo>
                    <a:pt x="53124" y="90032"/>
                  </a:moveTo>
                  <a:lnTo>
                    <a:pt x="53174" y="89949"/>
                  </a:lnTo>
                  <a:lnTo>
                    <a:pt x="53100" y="90032"/>
                  </a:lnTo>
                  <a:lnTo>
                    <a:pt x="53124" y="90032"/>
                  </a:lnTo>
                  <a:close/>
                  <a:moveTo>
                    <a:pt x="47436" y="89404"/>
                  </a:moveTo>
                  <a:lnTo>
                    <a:pt x="47311" y="89273"/>
                  </a:lnTo>
                  <a:lnTo>
                    <a:pt x="47262" y="89250"/>
                  </a:lnTo>
                  <a:lnTo>
                    <a:pt x="47175" y="89273"/>
                  </a:lnTo>
                  <a:lnTo>
                    <a:pt x="47125" y="89321"/>
                  </a:lnTo>
                  <a:lnTo>
                    <a:pt x="47262" y="89605"/>
                  </a:lnTo>
                  <a:lnTo>
                    <a:pt x="47361" y="89546"/>
                  </a:lnTo>
                  <a:lnTo>
                    <a:pt x="47436" y="89404"/>
                  </a:lnTo>
                  <a:close/>
                  <a:moveTo>
                    <a:pt x="55845" y="89072"/>
                  </a:moveTo>
                  <a:lnTo>
                    <a:pt x="55683" y="89131"/>
                  </a:lnTo>
                  <a:lnTo>
                    <a:pt x="55609" y="89214"/>
                  </a:lnTo>
                  <a:lnTo>
                    <a:pt x="55509" y="89190"/>
                  </a:lnTo>
                  <a:lnTo>
                    <a:pt x="55397" y="89107"/>
                  </a:lnTo>
                  <a:lnTo>
                    <a:pt x="55311" y="89273"/>
                  </a:lnTo>
                  <a:lnTo>
                    <a:pt x="55360" y="89404"/>
                  </a:lnTo>
                  <a:lnTo>
                    <a:pt x="55522" y="89428"/>
                  </a:lnTo>
                  <a:lnTo>
                    <a:pt x="55621" y="89297"/>
                  </a:lnTo>
                  <a:lnTo>
                    <a:pt x="55633" y="89451"/>
                  </a:lnTo>
                  <a:lnTo>
                    <a:pt x="55696" y="89593"/>
                  </a:lnTo>
                  <a:lnTo>
                    <a:pt x="55832" y="89629"/>
                  </a:lnTo>
                  <a:lnTo>
                    <a:pt x="55894" y="89534"/>
                  </a:lnTo>
                  <a:lnTo>
                    <a:pt x="55919" y="89428"/>
                  </a:lnTo>
                  <a:lnTo>
                    <a:pt x="56056" y="89404"/>
                  </a:lnTo>
                  <a:lnTo>
                    <a:pt x="56143" y="89380"/>
                  </a:lnTo>
                  <a:lnTo>
                    <a:pt x="56143" y="89250"/>
                  </a:lnTo>
                  <a:lnTo>
                    <a:pt x="56019" y="89131"/>
                  </a:lnTo>
                  <a:lnTo>
                    <a:pt x="55845" y="89072"/>
                  </a:lnTo>
                  <a:close/>
                  <a:moveTo>
                    <a:pt x="25798" y="88740"/>
                  </a:moveTo>
                  <a:lnTo>
                    <a:pt x="25748" y="88574"/>
                  </a:lnTo>
                  <a:lnTo>
                    <a:pt x="25637" y="88527"/>
                  </a:lnTo>
                  <a:lnTo>
                    <a:pt x="25537" y="88527"/>
                  </a:lnTo>
                  <a:lnTo>
                    <a:pt x="25413" y="88657"/>
                  </a:lnTo>
                  <a:lnTo>
                    <a:pt x="25326" y="88693"/>
                  </a:lnTo>
                  <a:lnTo>
                    <a:pt x="25425" y="88894"/>
                  </a:lnTo>
                  <a:lnTo>
                    <a:pt x="25599" y="88930"/>
                  </a:lnTo>
                  <a:lnTo>
                    <a:pt x="25674" y="88894"/>
                  </a:lnTo>
                  <a:lnTo>
                    <a:pt x="25748" y="89024"/>
                  </a:lnTo>
                  <a:lnTo>
                    <a:pt x="25910" y="89096"/>
                  </a:lnTo>
                  <a:lnTo>
                    <a:pt x="25910" y="88870"/>
                  </a:lnTo>
                  <a:lnTo>
                    <a:pt x="25860" y="88752"/>
                  </a:lnTo>
                  <a:lnTo>
                    <a:pt x="25798" y="88740"/>
                  </a:lnTo>
                  <a:close/>
                  <a:moveTo>
                    <a:pt x="16271" y="88290"/>
                  </a:moveTo>
                  <a:lnTo>
                    <a:pt x="16197" y="88290"/>
                  </a:lnTo>
                  <a:lnTo>
                    <a:pt x="16159" y="88373"/>
                  </a:lnTo>
                  <a:lnTo>
                    <a:pt x="16048" y="88408"/>
                  </a:lnTo>
                  <a:lnTo>
                    <a:pt x="15998" y="88538"/>
                  </a:lnTo>
                  <a:lnTo>
                    <a:pt x="16072" y="88621"/>
                  </a:lnTo>
                  <a:lnTo>
                    <a:pt x="16184" y="88681"/>
                  </a:lnTo>
                  <a:lnTo>
                    <a:pt x="16308" y="88550"/>
                  </a:lnTo>
                  <a:lnTo>
                    <a:pt x="16445" y="88396"/>
                  </a:lnTo>
                  <a:lnTo>
                    <a:pt x="16482" y="88266"/>
                  </a:lnTo>
                  <a:lnTo>
                    <a:pt x="16333" y="88266"/>
                  </a:lnTo>
                  <a:lnTo>
                    <a:pt x="16271" y="88290"/>
                  </a:lnTo>
                  <a:close/>
                  <a:moveTo>
                    <a:pt x="14209" y="87827"/>
                  </a:moveTo>
                  <a:lnTo>
                    <a:pt x="14383" y="88029"/>
                  </a:lnTo>
                  <a:lnTo>
                    <a:pt x="14482" y="87898"/>
                  </a:lnTo>
                  <a:lnTo>
                    <a:pt x="14594" y="87804"/>
                  </a:lnTo>
                  <a:lnTo>
                    <a:pt x="14445" y="87721"/>
                  </a:lnTo>
                  <a:lnTo>
                    <a:pt x="14209" y="87827"/>
                  </a:lnTo>
                  <a:close/>
                  <a:moveTo>
                    <a:pt x="28146" y="87258"/>
                  </a:moveTo>
                  <a:lnTo>
                    <a:pt x="28307" y="87389"/>
                  </a:lnTo>
                  <a:lnTo>
                    <a:pt x="28406" y="87282"/>
                  </a:lnTo>
                  <a:lnTo>
                    <a:pt x="28406" y="87009"/>
                  </a:lnTo>
                  <a:lnTo>
                    <a:pt x="28208" y="87128"/>
                  </a:lnTo>
                  <a:lnTo>
                    <a:pt x="28146" y="87258"/>
                  </a:lnTo>
                  <a:close/>
                  <a:moveTo>
                    <a:pt x="11241" y="87009"/>
                  </a:moveTo>
                  <a:lnTo>
                    <a:pt x="11203" y="86974"/>
                  </a:lnTo>
                  <a:lnTo>
                    <a:pt x="11141" y="87009"/>
                  </a:lnTo>
                  <a:lnTo>
                    <a:pt x="11129" y="87235"/>
                  </a:lnTo>
                  <a:lnTo>
                    <a:pt x="10905" y="87638"/>
                  </a:lnTo>
                  <a:lnTo>
                    <a:pt x="10868" y="87614"/>
                  </a:lnTo>
                  <a:lnTo>
                    <a:pt x="10769" y="87661"/>
                  </a:lnTo>
                  <a:lnTo>
                    <a:pt x="10719" y="87721"/>
                  </a:lnTo>
                  <a:lnTo>
                    <a:pt x="10769" y="87875"/>
                  </a:lnTo>
                  <a:lnTo>
                    <a:pt x="10744" y="87969"/>
                  </a:lnTo>
                  <a:lnTo>
                    <a:pt x="10880" y="88135"/>
                  </a:lnTo>
                  <a:lnTo>
                    <a:pt x="10905" y="88017"/>
                  </a:lnTo>
                  <a:lnTo>
                    <a:pt x="10992" y="87946"/>
                  </a:lnTo>
                  <a:lnTo>
                    <a:pt x="11067" y="87934"/>
                  </a:lnTo>
                  <a:lnTo>
                    <a:pt x="11017" y="87756"/>
                  </a:lnTo>
                  <a:lnTo>
                    <a:pt x="11092" y="87697"/>
                  </a:lnTo>
                  <a:lnTo>
                    <a:pt x="11278" y="87578"/>
                  </a:lnTo>
                  <a:lnTo>
                    <a:pt x="11390" y="87329"/>
                  </a:lnTo>
                  <a:lnTo>
                    <a:pt x="11402" y="87211"/>
                  </a:lnTo>
                  <a:lnTo>
                    <a:pt x="11390" y="86974"/>
                  </a:lnTo>
                  <a:lnTo>
                    <a:pt x="11241" y="87009"/>
                  </a:lnTo>
                  <a:close/>
                  <a:moveTo>
                    <a:pt x="32505" y="85658"/>
                  </a:moveTo>
                  <a:lnTo>
                    <a:pt x="32605" y="85539"/>
                  </a:lnTo>
                  <a:lnTo>
                    <a:pt x="32530" y="85468"/>
                  </a:lnTo>
                  <a:lnTo>
                    <a:pt x="32481" y="85409"/>
                  </a:lnTo>
                  <a:lnTo>
                    <a:pt x="32394" y="85385"/>
                  </a:lnTo>
                  <a:lnTo>
                    <a:pt x="32332" y="85480"/>
                  </a:lnTo>
                  <a:lnTo>
                    <a:pt x="32183" y="85551"/>
                  </a:lnTo>
                  <a:lnTo>
                    <a:pt x="32356" y="85990"/>
                  </a:lnTo>
                  <a:lnTo>
                    <a:pt x="32419" y="85978"/>
                  </a:lnTo>
                  <a:lnTo>
                    <a:pt x="32431" y="85859"/>
                  </a:lnTo>
                  <a:lnTo>
                    <a:pt x="32381" y="85812"/>
                  </a:lnTo>
                  <a:lnTo>
                    <a:pt x="32394" y="85705"/>
                  </a:lnTo>
                  <a:lnTo>
                    <a:pt x="32505" y="85658"/>
                  </a:lnTo>
                  <a:close/>
                  <a:moveTo>
                    <a:pt x="53845" y="85563"/>
                  </a:moveTo>
                  <a:lnTo>
                    <a:pt x="53957" y="85599"/>
                  </a:lnTo>
                  <a:lnTo>
                    <a:pt x="53994" y="85587"/>
                  </a:lnTo>
                  <a:lnTo>
                    <a:pt x="54031" y="85456"/>
                  </a:lnTo>
                  <a:lnTo>
                    <a:pt x="54155" y="85373"/>
                  </a:lnTo>
                  <a:lnTo>
                    <a:pt x="54242" y="85326"/>
                  </a:lnTo>
                  <a:lnTo>
                    <a:pt x="54255" y="85255"/>
                  </a:lnTo>
                  <a:lnTo>
                    <a:pt x="54280" y="85101"/>
                  </a:lnTo>
                  <a:lnTo>
                    <a:pt x="54131" y="85219"/>
                  </a:lnTo>
                  <a:lnTo>
                    <a:pt x="53944" y="85196"/>
                  </a:lnTo>
                  <a:lnTo>
                    <a:pt x="53882" y="85219"/>
                  </a:lnTo>
                  <a:lnTo>
                    <a:pt x="53832" y="85279"/>
                  </a:lnTo>
                  <a:lnTo>
                    <a:pt x="53845" y="85421"/>
                  </a:lnTo>
                  <a:lnTo>
                    <a:pt x="53770" y="85504"/>
                  </a:lnTo>
                  <a:lnTo>
                    <a:pt x="53845" y="85563"/>
                  </a:lnTo>
                  <a:close/>
                  <a:moveTo>
                    <a:pt x="31847" y="81556"/>
                  </a:moveTo>
                  <a:lnTo>
                    <a:pt x="31686" y="81473"/>
                  </a:lnTo>
                  <a:lnTo>
                    <a:pt x="31599" y="81390"/>
                  </a:lnTo>
                  <a:lnTo>
                    <a:pt x="31537" y="81390"/>
                  </a:lnTo>
                  <a:lnTo>
                    <a:pt x="31537" y="81462"/>
                  </a:lnTo>
                  <a:lnTo>
                    <a:pt x="31412" y="81414"/>
                  </a:lnTo>
                  <a:lnTo>
                    <a:pt x="31338" y="81414"/>
                  </a:lnTo>
                  <a:lnTo>
                    <a:pt x="31450" y="81568"/>
                  </a:lnTo>
                  <a:lnTo>
                    <a:pt x="31561" y="81758"/>
                  </a:lnTo>
                  <a:lnTo>
                    <a:pt x="31611" y="81853"/>
                  </a:lnTo>
                  <a:lnTo>
                    <a:pt x="31686" y="82102"/>
                  </a:lnTo>
                  <a:lnTo>
                    <a:pt x="31996" y="82185"/>
                  </a:lnTo>
                  <a:lnTo>
                    <a:pt x="32058" y="82066"/>
                  </a:lnTo>
                  <a:lnTo>
                    <a:pt x="31971" y="81841"/>
                  </a:lnTo>
                  <a:lnTo>
                    <a:pt x="31847" y="81556"/>
                  </a:lnTo>
                  <a:close/>
                  <a:moveTo>
                    <a:pt x="30481" y="81035"/>
                  </a:moveTo>
                  <a:lnTo>
                    <a:pt x="30369" y="81094"/>
                  </a:lnTo>
                  <a:lnTo>
                    <a:pt x="30220" y="81189"/>
                  </a:lnTo>
                  <a:lnTo>
                    <a:pt x="30158" y="81379"/>
                  </a:lnTo>
                  <a:lnTo>
                    <a:pt x="30183" y="81509"/>
                  </a:lnTo>
                  <a:lnTo>
                    <a:pt x="30295" y="81687"/>
                  </a:lnTo>
                  <a:lnTo>
                    <a:pt x="30381" y="81734"/>
                  </a:lnTo>
                  <a:lnTo>
                    <a:pt x="30419" y="81450"/>
                  </a:lnTo>
                  <a:lnTo>
                    <a:pt x="30468" y="81272"/>
                  </a:lnTo>
                  <a:lnTo>
                    <a:pt x="30456" y="81213"/>
                  </a:lnTo>
                  <a:lnTo>
                    <a:pt x="30493" y="81118"/>
                  </a:lnTo>
                  <a:lnTo>
                    <a:pt x="30481" y="81035"/>
                  </a:lnTo>
                  <a:close/>
                  <a:moveTo>
                    <a:pt x="31388" y="80786"/>
                  </a:moveTo>
                  <a:lnTo>
                    <a:pt x="31338" y="80715"/>
                  </a:lnTo>
                  <a:lnTo>
                    <a:pt x="31176" y="80596"/>
                  </a:lnTo>
                  <a:lnTo>
                    <a:pt x="31065" y="80561"/>
                  </a:lnTo>
                  <a:lnTo>
                    <a:pt x="30965" y="80620"/>
                  </a:lnTo>
                  <a:lnTo>
                    <a:pt x="31102" y="80750"/>
                  </a:lnTo>
                  <a:lnTo>
                    <a:pt x="31114" y="81023"/>
                  </a:lnTo>
                  <a:lnTo>
                    <a:pt x="31077" y="81153"/>
                  </a:lnTo>
                  <a:lnTo>
                    <a:pt x="31003" y="81236"/>
                  </a:lnTo>
                  <a:lnTo>
                    <a:pt x="31127" y="81236"/>
                  </a:lnTo>
                  <a:lnTo>
                    <a:pt x="31201" y="81319"/>
                  </a:lnTo>
                  <a:lnTo>
                    <a:pt x="31301" y="81236"/>
                  </a:lnTo>
                  <a:lnTo>
                    <a:pt x="31487" y="81224"/>
                  </a:lnTo>
                  <a:lnTo>
                    <a:pt x="31499" y="81106"/>
                  </a:lnTo>
                  <a:lnTo>
                    <a:pt x="31487" y="80904"/>
                  </a:lnTo>
                  <a:lnTo>
                    <a:pt x="31388" y="80786"/>
                  </a:lnTo>
                  <a:close/>
                  <a:moveTo>
                    <a:pt x="26779" y="78972"/>
                  </a:moveTo>
                  <a:lnTo>
                    <a:pt x="26841" y="79031"/>
                  </a:lnTo>
                  <a:lnTo>
                    <a:pt x="26854" y="78652"/>
                  </a:lnTo>
                  <a:lnTo>
                    <a:pt x="26754" y="78498"/>
                  </a:lnTo>
                  <a:lnTo>
                    <a:pt x="26630" y="78522"/>
                  </a:lnTo>
                  <a:lnTo>
                    <a:pt x="26543" y="78569"/>
                  </a:lnTo>
                  <a:lnTo>
                    <a:pt x="26531" y="78747"/>
                  </a:lnTo>
                  <a:lnTo>
                    <a:pt x="26630" y="78901"/>
                  </a:lnTo>
                  <a:lnTo>
                    <a:pt x="26779" y="78972"/>
                  </a:lnTo>
                  <a:close/>
                  <a:moveTo>
                    <a:pt x="29028" y="74764"/>
                  </a:moveTo>
                  <a:lnTo>
                    <a:pt x="29189" y="74645"/>
                  </a:lnTo>
                  <a:lnTo>
                    <a:pt x="29288" y="74598"/>
                  </a:lnTo>
                  <a:lnTo>
                    <a:pt x="29239" y="74503"/>
                  </a:lnTo>
                  <a:lnTo>
                    <a:pt x="29189" y="74302"/>
                  </a:lnTo>
                  <a:lnTo>
                    <a:pt x="29090" y="74207"/>
                  </a:lnTo>
                  <a:lnTo>
                    <a:pt x="28965" y="74136"/>
                  </a:lnTo>
                  <a:lnTo>
                    <a:pt x="28941" y="74207"/>
                  </a:lnTo>
                  <a:lnTo>
                    <a:pt x="28903" y="74278"/>
                  </a:lnTo>
                  <a:lnTo>
                    <a:pt x="28829" y="74349"/>
                  </a:lnTo>
                  <a:lnTo>
                    <a:pt x="28829" y="74432"/>
                  </a:lnTo>
                  <a:lnTo>
                    <a:pt x="28891" y="74527"/>
                  </a:lnTo>
                  <a:lnTo>
                    <a:pt x="28965" y="74693"/>
                  </a:lnTo>
                  <a:lnTo>
                    <a:pt x="29028" y="74764"/>
                  </a:lnTo>
                  <a:close/>
                  <a:moveTo>
                    <a:pt x="26518" y="72867"/>
                  </a:moveTo>
                  <a:lnTo>
                    <a:pt x="26581" y="72926"/>
                  </a:lnTo>
                  <a:lnTo>
                    <a:pt x="26668" y="72974"/>
                  </a:lnTo>
                  <a:lnTo>
                    <a:pt x="26717" y="73081"/>
                  </a:lnTo>
                  <a:lnTo>
                    <a:pt x="26668" y="73081"/>
                  </a:lnTo>
                  <a:lnTo>
                    <a:pt x="26593" y="73045"/>
                  </a:lnTo>
                  <a:lnTo>
                    <a:pt x="26531" y="73069"/>
                  </a:lnTo>
                  <a:lnTo>
                    <a:pt x="26469" y="73104"/>
                  </a:lnTo>
                  <a:lnTo>
                    <a:pt x="26531" y="73164"/>
                  </a:lnTo>
                  <a:lnTo>
                    <a:pt x="26643" y="73258"/>
                  </a:lnTo>
                  <a:lnTo>
                    <a:pt x="26605" y="73389"/>
                  </a:lnTo>
                  <a:lnTo>
                    <a:pt x="26841" y="73306"/>
                  </a:lnTo>
                  <a:lnTo>
                    <a:pt x="26928" y="73294"/>
                  </a:lnTo>
                  <a:lnTo>
                    <a:pt x="26966" y="73247"/>
                  </a:lnTo>
                  <a:lnTo>
                    <a:pt x="27102" y="73128"/>
                  </a:lnTo>
                  <a:lnTo>
                    <a:pt x="27053" y="72986"/>
                  </a:lnTo>
                  <a:lnTo>
                    <a:pt x="27028" y="72915"/>
                  </a:lnTo>
                  <a:lnTo>
                    <a:pt x="26928" y="72867"/>
                  </a:lnTo>
                  <a:lnTo>
                    <a:pt x="26891" y="72784"/>
                  </a:lnTo>
                  <a:lnTo>
                    <a:pt x="26767" y="72678"/>
                  </a:lnTo>
                  <a:lnTo>
                    <a:pt x="26605" y="72808"/>
                  </a:lnTo>
                  <a:lnTo>
                    <a:pt x="26518" y="72867"/>
                  </a:lnTo>
                  <a:close/>
                  <a:moveTo>
                    <a:pt x="38567" y="63159"/>
                  </a:moveTo>
                  <a:lnTo>
                    <a:pt x="38418" y="62969"/>
                  </a:lnTo>
                  <a:lnTo>
                    <a:pt x="38219" y="63135"/>
                  </a:lnTo>
                  <a:lnTo>
                    <a:pt x="38194" y="63360"/>
                  </a:lnTo>
                  <a:lnTo>
                    <a:pt x="38256" y="63455"/>
                  </a:lnTo>
                  <a:lnTo>
                    <a:pt x="38492" y="63289"/>
                  </a:lnTo>
                  <a:lnTo>
                    <a:pt x="38567" y="63159"/>
                  </a:lnTo>
                  <a:close/>
                  <a:moveTo>
                    <a:pt x="35188" y="62732"/>
                  </a:moveTo>
                  <a:lnTo>
                    <a:pt x="35387" y="62720"/>
                  </a:lnTo>
                  <a:lnTo>
                    <a:pt x="35449" y="62756"/>
                  </a:lnTo>
                  <a:lnTo>
                    <a:pt x="35474" y="62720"/>
                  </a:lnTo>
                  <a:lnTo>
                    <a:pt x="35598" y="62625"/>
                  </a:lnTo>
                  <a:lnTo>
                    <a:pt x="35449" y="62566"/>
                  </a:lnTo>
                  <a:lnTo>
                    <a:pt x="35300" y="62459"/>
                  </a:lnTo>
                  <a:lnTo>
                    <a:pt x="35126" y="62436"/>
                  </a:lnTo>
                  <a:lnTo>
                    <a:pt x="35015" y="62317"/>
                  </a:lnTo>
                  <a:lnTo>
                    <a:pt x="34779" y="62281"/>
                  </a:lnTo>
                  <a:lnTo>
                    <a:pt x="34791" y="62400"/>
                  </a:lnTo>
                  <a:lnTo>
                    <a:pt x="34828" y="62495"/>
                  </a:lnTo>
                  <a:lnTo>
                    <a:pt x="34865" y="62554"/>
                  </a:lnTo>
                  <a:lnTo>
                    <a:pt x="34865" y="62732"/>
                  </a:lnTo>
                  <a:lnTo>
                    <a:pt x="34965" y="62850"/>
                  </a:lnTo>
                  <a:lnTo>
                    <a:pt x="35015" y="62779"/>
                  </a:lnTo>
                  <a:lnTo>
                    <a:pt x="35089" y="62625"/>
                  </a:lnTo>
                  <a:lnTo>
                    <a:pt x="35101" y="62495"/>
                  </a:lnTo>
                  <a:lnTo>
                    <a:pt x="35139" y="62554"/>
                  </a:lnTo>
                  <a:lnTo>
                    <a:pt x="35126" y="62696"/>
                  </a:lnTo>
                  <a:lnTo>
                    <a:pt x="35188" y="62732"/>
                  </a:lnTo>
                  <a:close/>
                  <a:moveTo>
                    <a:pt x="33400" y="61997"/>
                  </a:moveTo>
                  <a:lnTo>
                    <a:pt x="33599" y="61914"/>
                  </a:lnTo>
                  <a:lnTo>
                    <a:pt x="33561" y="61784"/>
                  </a:lnTo>
                  <a:lnTo>
                    <a:pt x="33437" y="61807"/>
                  </a:lnTo>
                  <a:lnTo>
                    <a:pt x="33300" y="61819"/>
                  </a:lnTo>
                  <a:lnTo>
                    <a:pt x="33300" y="61867"/>
                  </a:lnTo>
                  <a:lnTo>
                    <a:pt x="33276" y="61926"/>
                  </a:lnTo>
                  <a:lnTo>
                    <a:pt x="33213" y="61926"/>
                  </a:lnTo>
                  <a:lnTo>
                    <a:pt x="33263" y="61997"/>
                  </a:lnTo>
                  <a:lnTo>
                    <a:pt x="33400" y="61997"/>
                  </a:lnTo>
                  <a:close/>
                  <a:moveTo>
                    <a:pt x="25972" y="56129"/>
                  </a:moveTo>
                  <a:lnTo>
                    <a:pt x="26084" y="56058"/>
                  </a:lnTo>
                  <a:lnTo>
                    <a:pt x="26046" y="55916"/>
                  </a:lnTo>
                  <a:lnTo>
                    <a:pt x="26133" y="55892"/>
                  </a:lnTo>
                  <a:lnTo>
                    <a:pt x="26258" y="56046"/>
                  </a:lnTo>
                  <a:lnTo>
                    <a:pt x="26183" y="55797"/>
                  </a:lnTo>
                  <a:lnTo>
                    <a:pt x="25947" y="55714"/>
                  </a:lnTo>
                  <a:lnTo>
                    <a:pt x="25786" y="55880"/>
                  </a:lnTo>
                  <a:lnTo>
                    <a:pt x="25835" y="56034"/>
                  </a:lnTo>
                  <a:lnTo>
                    <a:pt x="25972" y="56129"/>
                  </a:lnTo>
                  <a:close/>
                  <a:moveTo>
                    <a:pt x="28146" y="53509"/>
                  </a:moveTo>
                  <a:lnTo>
                    <a:pt x="28084" y="53332"/>
                  </a:lnTo>
                  <a:lnTo>
                    <a:pt x="27835" y="53296"/>
                  </a:lnTo>
                  <a:lnTo>
                    <a:pt x="27761" y="53308"/>
                  </a:lnTo>
                  <a:lnTo>
                    <a:pt x="27748" y="53391"/>
                  </a:lnTo>
                  <a:lnTo>
                    <a:pt x="27674" y="53438"/>
                  </a:lnTo>
                  <a:lnTo>
                    <a:pt x="27587" y="53592"/>
                  </a:lnTo>
                  <a:lnTo>
                    <a:pt x="27810" y="53640"/>
                  </a:lnTo>
                  <a:lnTo>
                    <a:pt x="28146" y="53509"/>
                  </a:lnTo>
                  <a:close/>
                  <a:moveTo>
                    <a:pt x="33350" y="51008"/>
                  </a:moveTo>
                  <a:lnTo>
                    <a:pt x="33213" y="50866"/>
                  </a:lnTo>
                  <a:lnTo>
                    <a:pt x="33164" y="50605"/>
                  </a:lnTo>
                  <a:lnTo>
                    <a:pt x="33077" y="50558"/>
                  </a:lnTo>
                  <a:lnTo>
                    <a:pt x="33002" y="50783"/>
                  </a:lnTo>
                  <a:lnTo>
                    <a:pt x="32866" y="50913"/>
                  </a:lnTo>
                  <a:lnTo>
                    <a:pt x="32791" y="51162"/>
                  </a:lnTo>
                  <a:lnTo>
                    <a:pt x="32816" y="51210"/>
                  </a:lnTo>
                  <a:lnTo>
                    <a:pt x="32977" y="51138"/>
                  </a:lnTo>
                  <a:lnTo>
                    <a:pt x="33151" y="51245"/>
                  </a:lnTo>
                  <a:lnTo>
                    <a:pt x="33189" y="51233"/>
                  </a:lnTo>
                  <a:lnTo>
                    <a:pt x="33276" y="51103"/>
                  </a:lnTo>
                  <a:lnTo>
                    <a:pt x="33350" y="51008"/>
                  </a:lnTo>
                  <a:close/>
                  <a:moveTo>
                    <a:pt x="27674" y="43457"/>
                  </a:moveTo>
                  <a:lnTo>
                    <a:pt x="27773" y="43504"/>
                  </a:lnTo>
                  <a:lnTo>
                    <a:pt x="27860" y="43457"/>
                  </a:lnTo>
                  <a:lnTo>
                    <a:pt x="27922" y="43350"/>
                  </a:lnTo>
                  <a:lnTo>
                    <a:pt x="27972" y="43137"/>
                  </a:lnTo>
                  <a:lnTo>
                    <a:pt x="27947" y="43054"/>
                  </a:lnTo>
                  <a:lnTo>
                    <a:pt x="27872" y="43042"/>
                  </a:lnTo>
                  <a:lnTo>
                    <a:pt x="27785" y="43255"/>
                  </a:lnTo>
                  <a:lnTo>
                    <a:pt x="27612" y="43315"/>
                  </a:lnTo>
                  <a:lnTo>
                    <a:pt x="27363" y="43410"/>
                  </a:lnTo>
                  <a:lnTo>
                    <a:pt x="27264" y="43469"/>
                  </a:lnTo>
                  <a:lnTo>
                    <a:pt x="27400" y="43576"/>
                  </a:lnTo>
                  <a:lnTo>
                    <a:pt x="27674" y="43457"/>
                  </a:lnTo>
                  <a:close/>
                  <a:moveTo>
                    <a:pt x="26109" y="35515"/>
                  </a:moveTo>
                  <a:lnTo>
                    <a:pt x="26196" y="35633"/>
                  </a:lnTo>
                  <a:lnTo>
                    <a:pt x="26506" y="35598"/>
                  </a:lnTo>
                  <a:lnTo>
                    <a:pt x="26605" y="35432"/>
                  </a:lnTo>
                  <a:lnTo>
                    <a:pt x="26568" y="35432"/>
                  </a:lnTo>
                  <a:lnTo>
                    <a:pt x="26456" y="35515"/>
                  </a:lnTo>
                  <a:lnTo>
                    <a:pt x="26332" y="35479"/>
                  </a:lnTo>
                  <a:lnTo>
                    <a:pt x="26171" y="35408"/>
                  </a:lnTo>
                  <a:lnTo>
                    <a:pt x="26208" y="35313"/>
                  </a:lnTo>
                  <a:lnTo>
                    <a:pt x="26096" y="35159"/>
                  </a:lnTo>
                  <a:lnTo>
                    <a:pt x="25947" y="35159"/>
                  </a:lnTo>
                  <a:lnTo>
                    <a:pt x="26046" y="35479"/>
                  </a:lnTo>
                  <a:lnTo>
                    <a:pt x="26109" y="35515"/>
                  </a:lnTo>
                  <a:close/>
                  <a:moveTo>
                    <a:pt x="25314" y="34519"/>
                  </a:moveTo>
                  <a:lnTo>
                    <a:pt x="25376" y="34554"/>
                  </a:lnTo>
                  <a:lnTo>
                    <a:pt x="25438" y="34483"/>
                  </a:lnTo>
                  <a:lnTo>
                    <a:pt x="25463" y="34341"/>
                  </a:lnTo>
                  <a:lnTo>
                    <a:pt x="25450" y="34187"/>
                  </a:lnTo>
                  <a:lnTo>
                    <a:pt x="25562" y="34223"/>
                  </a:lnTo>
                  <a:lnTo>
                    <a:pt x="25674" y="34223"/>
                  </a:lnTo>
                  <a:lnTo>
                    <a:pt x="25674" y="34057"/>
                  </a:lnTo>
                  <a:lnTo>
                    <a:pt x="25413" y="33974"/>
                  </a:lnTo>
                  <a:lnTo>
                    <a:pt x="25363" y="33926"/>
                  </a:lnTo>
                  <a:lnTo>
                    <a:pt x="25326" y="33985"/>
                  </a:lnTo>
                  <a:lnTo>
                    <a:pt x="25314" y="34128"/>
                  </a:lnTo>
                  <a:lnTo>
                    <a:pt x="25227" y="34199"/>
                  </a:lnTo>
                  <a:lnTo>
                    <a:pt x="25214" y="34341"/>
                  </a:lnTo>
                  <a:lnTo>
                    <a:pt x="25314" y="34412"/>
                  </a:lnTo>
                  <a:lnTo>
                    <a:pt x="25314" y="34519"/>
                  </a:lnTo>
                  <a:close/>
                  <a:moveTo>
                    <a:pt x="27736" y="33950"/>
                  </a:moveTo>
                  <a:lnTo>
                    <a:pt x="27549" y="34104"/>
                  </a:lnTo>
                  <a:lnTo>
                    <a:pt x="27636" y="34187"/>
                  </a:lnTo>
                  <a:lnTo>
                    <a:pt x="27736" y="34187"/>
                  </a:lnTo>
                  <a:lnTo>
                    <a:pt x="27785" y="34199"/>
                  </a:lnTo>
                  <a:lnTo>
                    <a:pt x="27972" y="33642"/>
                  </a:lnTo>
                  <a:lnTo>
                    <a:pt x="27599" y="33725"/>
                  </a:lnTo>
                  <a:lnTo>
                    <a:pt x="27500" y="33902"/>
                  </a:lnTo>
                  <a:lnTo>
                    <a:pt x="27599" y="33879"/>
                  </a:lnTo>
                  <a:lnTo>
                    <a:pt x="27736" y="33950"/>
                  </a:lnTo>
                  <a:close/>
                  <a:moveTo>
                    <a:pt x="33599" y="33713"/>
                  </a:moveTo>
                  <a:lnTo>
                    <a:pt x="33698" y="33748"/>
                  </a:lnTo>
                  <a:lnTo>
                    <a:pt x="33822" y="33855"/>
                  </a:lnTo>
                  <a:lnTo>
                    <a:pt x="33748" y="33464"/>
                  </a:lnTo>
                  <a:lnTo>
                    <a:pt x="33599" y="33476"/>
                  </a:lnTo>
                  <a:lnTo>
                    <a:pt x="33599" y="33713"/>
                  </a:lnTo>
                  <a:close/>
                  <a:moveTo>
                    <a:pt x="31276" y="32302"/>
                  </a:moveTo>
                  <a:lnTo>
                    <a:pt x="31412" y="32302"/>
                  </a:lnTo>
                  <a:lnTo>
                    <a:pt x="31512" y="32456"/>
                  </a:lnTo>
                  <a:lnTo>
                    <a:pt x="31686" y="32516"/>
                  </a:lnTo>
                  <a:lnTo>
                    <a:pt x="31586" y="32350"/>
                  </a:lnTo>
                  <a:lnTo>
                    <a:pt x="31499" y="32267"/>
                  </a:lnTo>
                  <a:lnTo>
                    <a:pt x="31450" y="32077"/>
                  </a:lnTo>
                  <a:lnTo>
                    <a:pt x="31263" y="31947"/>
                  </a:lnTo>
                  <a:lnTo>
                    <a:pt x="31176" y="32053"/>
                  </a:lnTo>
                  <a:lnTo>
                    <a:pt x="31003" y="32041"/>
                  </a:lnTo>
                  <a:lnTo>
                    <a:pt x="31114" y="32243"/>
                  </a:lnTo>
                  <a:lnTo>
                    <a:pt x="31276" y="32302"/>
                  </a:lnTo>
                  <a:close/>
                  <a:moveTo>
                    <a:pt x="28158" y="32326"/>
                  </a:moveTo>
                  <a:lnTo>
                    <a:pt x="28431" y="32326"/>
                  </a:lnTo>
                  <a:lnTo>
                    <a:pt x="28456" y="32267"/>
                  </a:lnTo>
                  <a:lnTo>
                    <a:pt x="28444" y="32184"/>
                  </a:lnTo>
                  <a:lnTo>
                    <a:pt x="28444" y="32101"/>
                  </a:lnTo>
                  <a:lnTo>
                    <a:pt x="28493" y="32006"/>
                  </a:lnTo>
                  <a:lnTo>
                    <a:pt x="28431" y="31982"/>
                  </a:lnTo>
                  <a:lnTo>
                    <a:pt x="28394" y="32006"/>
                  </a:lnTo>
                  <a:lnTo>
                    <a:pt x="28270" y="31864"/>
                  </a:lnTo>
                  <a:lnTo>
                    <a:pt x="28059" y="31864"/>
                  </a:lnTo>
                  <a:lnTo>
                    <a:pt x="28021" y="31982"/>
                  </a:lnTo>
                  <a:lnTo>
                    <a:pt x="28071" y="32184"/>
                  </a:lnTo>
                  <a:lnTo>
                    <a:pt x="28158" y="32326"/>
                  </a:lnTo>
                  <a:close/>
                  <a:moveTo>
                    <a:pt x="38579" y="30868"/>
                  </a:moveTo>
                  <a:lnTo>
                    <a:pt x="38405" y="30797"/>
                  </a:lnTo>
                  <a:lnTo>
                    <a:pt x="38269" y="30963"/>
                  </a:lnTo>
                  <a:lnTo>
                    <a:pt x="38356" y="31140"/>
                  </a:lnTo>
                  <a:lnTo>
                    <a:pt x="38666" y="31283"/>
                  </a:lnTo>
                  <a:lnTo>
                    <a:pt x="38579" y="30868"/>
                  </a:lnTo>
                  <a:close/>
                  <a:moveTo>
                    <a:pt x="35151" y="25486"/>
                  </a:moveTo>
                  <a:lnTo>
                    <a:pt x="35226" y="25344"/>
                  </a:lnTo>
                  <a:lnTo>
                    <a:pt x="35238" y="25225"/>
                  </a:lnTo>
                  <a:lnTo>
                    <a:pt x="35325" y="25130"/>
                  </a:lnTo>
                  <a:lnTo>
                    <a:pt x="35300" y="24798"/>
                  </a:lnTo>
                  <a:lnTo>
                    <a:pt x="34965" y="24775"/>
                  </a:lnTo>
                  <a:lnTo>
                    <a:pt x="34853" y="24775"/>
                  </a:lnTo>
                  <a:lnTo>
                    <a:pt x="34890" y="24976"/>
                  </a:lnTo>
                  <a:lnTo>
                    <a:pt x="35077" y="25107"/>
                  </a:lnTo>
                  <a:lnTo>
                    <a:pt x="35039" y="25391"/>
                  </a:lnTo>
                  <a:lnTo>
                    <a:pt x="35151" y="25486"/>
                  </a:lnTo>
                  <a:close/>
                  <a:moveTo>
                    <a:pt x="20817" y="22202"/>
                  </a:moveTo>
                  <a:lnTo>
                    <a:pt x="20755" y="22416"/>
                  </a:lnTo>
                  <a:lnTo>
                    <a:pt x="20892" y="22380"/>
                  </a:lnTo>
                  <a:lnTo>
                    <a:pt x="21016" y="22250"/>
                  </a:lnTo>
                  <a:lnTo>
                    <a:pt x="21004" y="22131"/>
                  </a:lnTo>
                  <a:lnTo>
                    <a:pt x="20817" y="22202"/>
                  </a:lnTo>
                  <a:close/>
                  <a:moveTo>
                    <a:pt x="28916" y="20590"/>
                  </a:moveTo>
                  <a:lnTo>
                    <a:pt x="28990" y="20626"/>
                  </a:lnTo>
                  <a:lnTo>
                    <a:pt x="29052" y="20472"/>
                  </a:lnTo>
                  <a:lnTo>
                    <a:pt x="28829" y="20365"/>
                  </a:lnTo>
                  <a:lnTo>
                    <a:pt x="28692" y="20424"/>
                  </a:lnTo>
                  <a:lnTo>
                    <a:pt x="28729" y="20567"/>
                  </a:lnTo>
                  <a:lnTo>
                    <a:pt x="28916" y="20590"/>
                  </a:lnTo>
                  <a:close/>
                  <a:moveTo>
                    <a:pt x="30816" y="19796"/>
                  </a:moveTo>
                  <a:lnTo>
                    <a:pt x="30965" y="19784"/>
                  </a:lnTo>
                  <a:lnTo>
                    <a:pt x="30853" y="19654"/>
                  </a:lnTo>
                  <a:lnTo>
                    <a:pt x="30630" y="19642"/>
                  </a:lnTo>
                  <a:lnTo>
                    <a:pt x="30506" y="19701"/>
                  </a:lnTo>
                  <a:lnTo>
                    <a:pt x="30767" y="19843"/>
                  </a:lnTo>
                  <a:lnTo>
                    <a:pt x="30816" y="19796"/>
                  </a:lnTo>
                  <a:close/>
                  <a:moveTo>
                    <a:pt x="2695" y="18409"/>
                  </a:moveTo>
                  <a:lnTo>
                    <a:pt x="2446" y="18397"/>
                  </a:lnTo>
                  <a:lnTo>
                    <a:pt x="2409" y="18456"/>
                  </a:lnTo>
                  <a:lnTo>
                    <a:pt x="2409" y="18516"/>
                  </a:lnTo>
                  <a:lnTo>
                    <a:pt x="2273" y="18599"/>
                  </a:lnTo>
                  <a:lnTo>
                    <a:pt x="2186" y="18824"/>
                  </a:lnTo>
                  <a:lnTo>
                    <a:pt x="2360" y="18765"/>
                  </a:lnTo>
                  <a:lnTo>
                    <a:pt x="2496" y="18622"/>
                  </a:lnTo>
                  <a:lnTo>
                    <a:pt x="2608" y="18563"/>
                  </a:lnTo>
                  <a:lnTo>
                    <a:pt x="2794" y="18611"/>
                  </a:lnTo>
                  <a:lnTo>
                    <a:pt x="2918" y="18587"/>
                  </a:lnTo>
                  <a:lnTo>
                    <a:pt x="2968" y="18468"/>
                  </a:lnTo>
                  <a:lnTo>
                    <a:pt x="2856" y="18385"/>
                  </a:lnTo>
                  <a:lnTo>
                    <a:pt x="2695" y="18409"/>
                  </a:lnTo>
                  <a:close/>
                  <a:moveTo>
                    <a:pt x="44318" y="114025"/>
                  </a:moveTo>
                  <a:lnTo>
                    <a:pt x="44206" y="114132"/>
                  </a:lnTo>
                  <a:lnTo>
                    <a:pt x="44107" y="114227"/>
                  </a:lnTo>
                  <a:lnTo>
                    <a:pt x="43920" y="113966"/>
                  </a:lnTo>
                  <a:lnTo>
                    <a:pt x="43734" y="113326"/>
                  </a:lnTo>
                  <a:lnTo>
                    <a:pt x="43461" y="113065"/>
                  </a:lnTo>
                  <a:lnTo>
                    <a:pt x="42542" y="112709"/>
                  </a:lnTo>
                  <a:lnTo>
                    <a:pt x="42268" y="112508"/>
                  </a:lnTo>
                  <a:lnTo>
                    <a:pt x="41871" y="112294"/>
                  </a:lnTo>
                  <a:lnTo>
                    <a:pt x="41436" y="112294"/>
                  </a:lnTo>
                  <a:lnTo>
                    <a:pt x="40529" y="112460"/>
                  </a:lnTo>
                  <a:lnTo>
                    <a:pt x="38989" y="112472"/>
                  </a:lnTo>
                  <a:lnTo>
                    <a:pt x="38704" y="112531"/>
                  </a:lnTo>
                  <a:lnTo>
                    <a:pt x="37996" y="112946"/>
                  </a:lnTo>
                  <a:lnTo>
                    <a:pt x="36058" y="113266"/>
                  </a:lnTo>
                  <a:lnTo>
                    <a:pt x="33052" y="114215"/>
                  </a:lnTo>
                  <a:lnTo>
                    <a:pt x="32369" y="114523"/>
                  </a:lnTo>
                  <a:lnTo>
                    <a:pt x="32046" y="114748"/>
                  </a:lnTo>
                  <a:lnTo>
                    <a:pt x="30953" y="115803"/>
                  </a:lnTo>
                  <a:lnTo>
                    <a:pt x="30295" y="116159"/>
                  </a:lnTo>
                  <a:lnTo>
                    <a:pt x="30096" y="116360"/>
                  </a:lnTo>
                  <a:lnTo>
                    <a:pt x="29773" y="116894"/>
                  </a:lnTo>
                  <a:lnTo>
                    <a:pt x="29437" y="117771"/>
                  </a:lnTo>
                  <a:lnTo>
                    <a:pt x="29636" y="118458"/>
                  </a:lnTo>
                  <a:lnTo>
                    <a:pt x="30170" y="119027"/>
                  </a:lnTo>
                  <a:lnTo>
                    <a:pt x="31201" y="119857"/>
                  </a:lnTo>
                  <a:lnTo>
                    <a:pt x="31499" y="120000"/>
                  </a:lnTo>
                  <a:lnTo>
                    <a:pt x="31822" y="119952"/>
                  </a:lnTo>
                  <a:lnTo>
                    <a:pt x="32518" y="119395"/>
                  </a:lnTo>
                  <a:lnTo>
                    <a:pt x="32853" y="119312"/>
                  </a:lnTo>
                  <a:lnTo>
                    <a:pt x="36952" y="119276"/>
                  </a:lnTo>
                  <a:lnTo>
                    <a:pt x="38207" y="118897"/>
                  </a:lnTo>
                  <a:lnTo>
                    <a:pt x="38927" y="118779"/>
                  </a:lnTo>
                  <a:lnTo>
                    <a:pt x="41387" y="117937"/>
                  </a:lnTo>
                  <a:lnTo>
                    <a:pt x="41722" y="117700"/>
                  </a:lnTo>
                  <a:lnTo>
                    <a:pt x="41896" y="117617"/>
                  </a:lnTo>
                  <a:lnTo>
                    <a:pt x="42368" y="117569"/>
                  </a:lnTo>
                  <a:lnTo>
                    <a:pt x="42567" y="117498"/>
                  </a:lnTo>
                  <a:lnTo>
                    <a:pt x="42666" y="117368"/>
                  </a:lnTo>
                  <a:lnTo>
                    <a:pt x="43063" y="116740"/>
                  </a:lnTo>
                  <a:lnTo>
                    <a:pt x="43622" y="116099"/>
                  </a:lnTo>
                  <a:lnTo>
                    <a:pt x="43871" y="115744"/>
                  </a:lnTo>
                  <a:lnTo>
                    <a:pt x="43983" y="115365"/>
                  </a:lnTo>
                  <a:lnTo>
                    <a:pt x="44007" y="115293"/>
                  </a:lnTo>
                  <a:lnTo>
                    <a:pt x="44181" y="115068"/>
                  </a:lnTo>
                  <a:lnTo>
                    <a:pt x="44243" y="114961"/>
                  </a:lnTo>
                  <a:lnTo>
                    <a:pt x="44243" y="114843"/>
                  </a:lnTo>
                  <a:lnTo>
                    <a:pt x="44119" y="114641"/>
                  </a:lnTo>
                  <a:lnTo>
                    <a:pt x="44107" y="114523"/>
                  </a:lnTo>
                  <a:lnTo>
                    <a:pt x="44256" y="114369"/>
                  </a:lnTo>
                  <a:lnTo>
                    <a:pt x="44430" y="114309"/>
                  </a:lnTo>
                  <a:lnTo>
                    <a:pt x="44517" y="114227"/>
                  </a:lnTo>
                  <a:lnTo>
                    <a:pt x="44380" y="113942"/>
                  </a:lnTo>
                  <a:lnTo>
                    <a:pt x="44318" y="114025"/>
                  </a:lnTo>
                  <a:close/>
                  <a:moveTo>
                    <a:pt x="44604" y="113112"/>
                  </a:moveTo>
                  <a:lnTo>
                    <a:pt x="44616" y="113053"/>
                  </a:lnTo>
                  <a:lnTo>
                    <a:pt x="44529" y="112970"/>
                  </a:lnTo>
                  <a:lnTo>
                    <a:pt x="44467" y="112934"/>
                  </a:lnTo>
                  <a:lnTo>
                    <a:pt x="44405" y="112970"/>
                  </a:lnTo>
                  <a:lnTo>
                    <a:pt x="44268" y="113337"/>
                  </a:lnTo>
                  <a:lnTo>
                    <a:pt x="44268" y="113515"/>
                  </a:lnTo>
                  <a:lnTo>
                    <a:pt x="44330" y="113598"/>
                  </a:lnTo>
                  <a:lnTo>
                    <a:pt x="44541" y="113658"/>
                  </a:lnTo>
                  <a:lnTo>
                    <a:pt x="44691" y="113551"/>
                  </a:lnTo>
                  <a:lnTo>
                    <a:pt x="44666" y="113278"/>
                  </a:lnTo>
                  <a:lnTo>
                    <a:pt x="44604" y="113112"/>
                  </a:lnTo>
                  <a:close/>
                  <a:moveTo>
                    <a:pt x="119677" y="23684"/>
                  </a:moveTo>
                  <a:lnTo>
                    <a:pt x="119441" y="23732"/>
                  </a:lnTo>
                  <a:lnTo>
                    <a:pt x="118993" y="23898"/>
                  </a:lnTo>
                  <a:lnTo>
                    <a:pt x="118310" y="23992"/>
                  </a:lnTo>
                  <a:lnTo>
                    <a:pt x="117975" y="24206"/>
                  </a:lnTo>
                  <a:lnTo>
                    <a:pt x="117813" y="24561"/>
                  </a:lnTo>
                  <a:lnTo>
                    <a:pt x="117900" y="25036"/>
                  </a:lnTo>
                  <a:lnTo>
                    <a:pt x="118211" y="25391"/>
                  </a:lnTo>
                  <a:lnTo>
                    <a:pt x="118683" y="25664"/>
                  </a:lnTo>
                  <a:lnTo>
                    <a:pt x="119180" y="25747"/>
                  </a:lnTo>
                  <a:lnTo>
                    <a:pt x="119540" y="25569"/>
                  </a:lnTo>
                  <a:lnTo>
                    <a:pt x="119751" y="25142"/>
                  </a:lnTo>
                  <a:lnTo>
                    <a:pt x="119975" y="24490"/>
                  </a:lnTo>
                  <a:lnTo>
                    <a:pt x="120000" y="23921"/>
                  </a:lnTo>
                  <a:lnTo>
                    <a:pt x="119677" y="23684"/>
                  </a:lnTo>
                  <a:close/>
                  <a:moveTo>
                    <a:pt x="2471" y="13999"/>
                  </a:moveTo>
                  <a:lnTo>
                    <a:pt x="2260" y="13762"/>
                  </a:lnTo>
                  <a:lnTo>
                    <a:pt x="1714" y="13573"/>
                  </a:lnTo>
                  <a:lnTo>
                    <a:pt x="670" y="13928"/>
                  </a:lnTo>
                  <a:lnTo>
                    <a:pt x="198" y="13762"/>
                  </a:lnTo>
                  <a:lnTo>
                    <a:pt x="0" y="14568"/>
                  </a:lnTo>
                  <a:lnTo>
                    <a:pt x="571" y="15031"/>
                  </a:lnTo>
                  <a:lnTo>
                    <a:pt x="1353" y="15125"/>
                  </a:lnTo>
                  <a:lnTo>
                    <a:pt x="1726" y="14841"/>
                  </a:lnTo>
                  <a:lnTo>
                    <a:pt x="1627" y="14758"/>
                  </a:lnTo>
                  <a:lnTo>
                    <a:pt x="1403" y="14722"/>
                  </a:lnTo>
                  <a:lnTo>
                    <a:pt x="1229" y="14639"/>
                  </a:lnTo>
                  <a:lnTo>
                    <a:pt x="1217" y="14390"/>
                  </a:lnTo>
                  <a:lnTo>
                    <a:pt x="1316" y="14355"/>
                  </a:lnTo>
                  <a:lnTo>
                    <a:pt x="1801" y="14308"/>
                  </a:lnTo>
                  <a:lnTo>
                    <a:pt x="2186" y="14521"/>
                  </a:lnTo>
                  <a:lnTo>
                    <a:pt x="2446" y="14343"/>
                  </a:lnTo>
                  <a:lnTo>
                    <a:pt x="2471" y="13999"/>
                  </a:lnTo>
                  <a:close/>
                </a:path>
              </a:pathLst>
            </a:custGeom>
            <a:solidFill>
              <a:srgbClr val="13BBE7"/>
            </a:solidFill>
            <a:ln cap="flat" cmpd="sng" w="12700">
              <a:solidFill>
                <a:schemeClr val="lt1"/>
              </a:solidFill>
              <a:prstDash val="solid"/>
              <a:round/>
              <a:headEnd len="sm" w="sm" type="none"/>
              <a:tailEnd len="sm" w="sm" type="none"/>
            </a:ln>
          </p:spPr>
          <p:txBody>
            <a:bodyPr anchorCtr="0" anchor="t" bIns="40600" lIns="81250" spcFirstLastPara="1" rIns="81250" wrap="square" tIns="406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grpSp>
        <p:nvGrpSpPr>
          <p:cNvPr id="2309" name="Google Shape;2309;p85"/>
          <p:cNvGrpSpPr/>
          <p:nvPr/>
        </p:nvGrpSpPr>
        <p:grpSpPr>
          <a:xfrm>
            <a:off x="2914930" y="5485724"/>
            <a:ext cx="8406212" cy="3026366"/>
            <a:chOff x="1457465" y="2369698"/>
            <a:chExt cx="4203106" cy="1513183"/>
          </a:xfrm>
        </p:grpSpPr>
        <p:sp>
          <p:nvSpPr>
            <p:cNvPr id="2310" name="Google Shape;2310;p85"/>
            <p:cNvSpPr txBox="1"/>
            <p:nvPr/>
          </p:nvSpPr>
          <p:spPr>
            <a:xfrm>
              <a:off x="1457465" y="2369698"/>
              <a:ext cx="4203106"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Korea Maps</a:t>
              </a:r>
              <a:endParaRPr b="1" sz="7200">
                <a:solidFill>
                  <a:srgbClr val="2287B4"/>
                </a:solidFill>
                <a:latin typeface="Montserrat"/>
                <a:ea typeface="Montserrat"/>
                <a:cs typeface="Montserrat"/>
                <a:sym typeface="Montserrat"/>
              </a:endParaRPr>
            </a:p>
          </p:txBody>
        </p:sp>
        <p:sp>
          <p:nvSpPr>
            <p:cNvPr id="2311" name="Google Shape;2311;p85"/>
            <p:cNvSpPr txBox="1"/>
            <p:nvPr/>
          </p:nvSpPr>
          <p:spPr>
            <a:xfrm>
              <a:off x="1805807" y="3088368"/>
              <a:ext cx="3506422" cy="794513"/>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5" name="Shape 2315"/>
        <p:cNvGrpSpPr/>
        <p:nvPr/>
      </p:nvGrpSpPr>
      <p:grpSpPr>
        <a:xfrm>
          <a:off x="0" y="0"/>
          <a:ext cx="0" cy="0"/>
          <a:chOff x="0" y="0"/>
          <a:chExt cx="0" cy="0"/>
        </a:xfrm>
      </p:grpSpPr>
      <p:sp>
        <p:nvSpPr>
          <p:cNvPr id="2316" name="Google Shape;2316;p86"/>
          <p:cNvSpPr/>
          <p:nvPr/>
        </p:nvSpPr>
        <p:spPr>
          <a:xfrm>
            <a:off x="10909450" y="90094"/>
            <a:ext cx="6441532" cy="8878668"/>
          </a:xfrm>
          <a:custGeom>
            <a:rect b="b" l="l" r="r" t="t"/>
            <a:pathLst>
              <a:path extrusionOk="0" h="759" w="494">
                <a:moveTo>
                  <a:pt x="494" y="614"/>
                </a:moveTo>
                <a:lnTo>
                  <a:pt x="483" y="616"/>
                </a:lnTo>
                <a:lnTo>
                  <a:pt x="475" y="622"/>
                </a:lnTo>
                <a:lnTo>
                  <a:pt x="464" y="630"/>
                </a:lnTo>
                <a:lnTo>
                  <a:pt x="451" y="633"/>
                </a:lnTo>
                <a:lnTo>
                  <a:pt x="430" y="638"/>
                </a:lnTo>
                <a:lnTo>
                  <a:pt x="418" y="638"/>
                </a:lnTo>
                <a:lnTo>
                  <a:pt x="407" y="639"/>
                </a:lnTo>
                <a:lnTo>
                  <a:pt x="395" y="643"/>
                </a:lnTo>
                <a:lnTo>
                  <a:pt x="382" y="653"/>
                </a:lnTo>
                <a:lnTo>
                  <a:pt x="366" y="662"/>
                </a:lnTo>
                <a:lnTo>
                  <a:pt x="356" y="665"/>
                </a:lnTo>
                <a:lnTo>
                  <a:pt x="352" y="678"/>
                </a:lnTo>
                <a:lnTo>
                  <a:pt x="348" y="690"/>
                </a:lnTo>
                <a:lnTo>
                  <a:pt x="341" y="698"/>
                </a:lnTo>
                <a:lnTo>
                  <a:pt x="330" y="705"/>
                </a:lnTo>
                <a:lnTo>
                  <a:pt x="324" y="703"/>
                </a:lnTo>
                <a:lnTo>
                  <a:pt x="322" y="701"/>
                </a:lnTo>
                <a:lnTo>
                  <a:pt x="314" y="701"/>
                </a:lnTo>
                <a:lnTo>
                  <a:pt x="312" y="705"/>
                </a:lnTo>
                <a:lnTo>
                  <a:pt x="300" y="705"/>
                </a:lnTo>
                <a:lnTo>
                  <a:pt x="297" y="702"/>
                </a:lnTo>
                <a:lnTo>
                  <a:pt x="295" y="702"/>
                </a:lnTo>
                <a:lnTo>
                  <a:pt x="292" y="701"/>
                </a:lnTo>
                <a:lnTo>
                  <a:pt x="280" y="702"/>
                </a:lnTo>
                <a:lnTo>
                  <a:pt x="268" y="705"/>
                </a:lnTo>
                <a:lnTo>
                  <a:pt x="258" y="707"/>
                </a:lnTo>
                <a:lnTo>
                  <a:pt x="252" y="709"/>
                </a:lnTo>
                <a:lnTo>
                  <a:pt x="242" y="709"/>
                </a:lnTo>
                <a:lnTo>
                  <a:pt x="237" y="709"/>
                </a:lnTo>
                <a:lnTo>
                  <a:pt x="233" y="712"/>
                </a:lnTo>
                <a:lnTo>
                  <a:pt x="231" y="714"/>
                </a:lnTo>
                <a:lnTo>
                  <a:pt x="230" y="718"/>
                </a:lnTo>
                <a:lnTo>
                  <a:pt x="228" y="727"/>
                </a:lnTo>
                <a:lnTo>
                  <a:pt x="225" y="729"/>
                </a:lnTo>
                <a:lnTo>
                  <a:pt x="214" y="730"/>
                </a:lnTo>
                <a:lnTo>
                  <a:pt x="206" y="739"/>
                </a:lnTo>
                <a:lnTo>
                  <a:pt x="195" y="750"/>
                </a:lnTo>
                <a:lnTo>
                  <a:pt x="188" y="756"/>
                </a:lnTo>
                <a:lnTo>
                  <a:pt x="177" y="759"/>
                </a:lnTo>
                <a:lnTo>
                  <a:pt x="146" y="759"/>
                </a:lnTo>
                <a:lnTo>
                  <a:pt x="143" y="757"/>
                </a:lnTo>
                <a:lnTo>
                  <a:pt x="142" y="756"/>
                </a:lnTo>
                <a:lnTo>
                  <a:pt x="137" y="754"/>
                </a:lnTo>
                <a:lnTo>
                  <a:pt x="134" y="754"/>
                </a:lnTo>
                <a:lnTo>
                  <a:pt x="130" y="751"/>
                </a:lnTo>
                <a:lnTo>
                  <a:pt x="124" y="748"/>
                </a:lnTo>
                <a:lnTo>
                  <a:pt x="120" y="745"/>
                </a:lnTo>
                <a:lnTo>
                  <a:pt x="112" y="744"/>
                </a:lnTo>
                <a:lnTo>
                  <a:pt x="102" y="737"/>
                </a:lnTo>
                <a:lnTo>
                  <a:pt x="100" y="732"/>
                </a:lnTo>
                <a:lnTo>
                  <a:pt x="99" y="723"/>
                </a:lnTo>
                <a:lnTo>
                  <a:pt x="99" y="719"/>
                </a:lnTo>
                <a:lnTo>
                  <a:pt x="105" y="717"/>
                </a:lnTo>
                <a:lnTo>
                  <a:pt x="109" y="714"/>
                </a:lnTo>
                <a:lnTo>
                  <a:pt x="115" y="711"/>
                </a:lnTo>
                <a:lnTo>
                  <a:pt x="116" y="705"/>
                </a:lnTo>
                <a:lnTo>
                  <a:pt x="114" y="695"/>
                </a:lnTo>
                <a:lnTo>
                  <a:pt x="110" y="681"/>
                </a:lnTo>
                <a:lnTo>
                  <a:pt x="110" y="674"/>
                </a:lnTo>
                <a:lnTo>
                  <a:pt x="113" y="663"/>
                </a:lnTo>
                <a:lnTo>
                  <a:pt x="115" y="654"/>
                </a:lnTo>
                <a:lnTo>
                  <a:pt x="116" y="650"/>
                </a:lnTo>
                <a:lnTo>
                  <a:pt x="99" y="632"/>
                </a:lnTo>
                <a:lnTo>
                  <a:pt x="89" y="611"/>
                </a:lnTo>
                <a:lnTo>
                  <a:pt x="82" y="591"/>
                </a:lnTo>
                <a:lnTo>
                  <a:pt x="80" y="578"/>
                </a:lnTo>
                <a:lnTo>
                  <a:pt x="76" y="566"/>
                </a:lnTo>
                <a:lnTo>
                  <a:pt x="72" y="558"/>
                </a:lnTo>
                <a:lnTo>
                  <a:pt x="60" y="545"/>
                </a:lnTo>
                <a:lnTo>
                  <a:pt x="51" y="532"/>
                </a:lnTo>
                <a:lnTo>
                  <a:pt x="49" y="525"/>
                </a:lnTo>
                <a:lnTo>
                  <a:pt x="39" y="503"/>
                </a:lnTo>
                <a:lnTo>
                  <a:pt x="34" y="498"/>
                </a:lnTo>
                <a:lnTo>
                  <a:pt x="23" y="487"/>
                </a:lnTo>
                <a:lnTo>
                  <a:pt x="14" y="475"/>
                </a:lnTo>
                <a:lnTo>
                  <a:pt x="7" y="466"/>
                </a:lnTo>
                <a:lnTo>
                  <a:pt x="1" y="456"/>
                </a:lnTo>
                <a:lnTo>
                  <a:pt x="0" y="448"/>
                </a:lnTo>
                <a:lnTo>
                  <a:pt x="6" y="456"/>
                </a:lnTo>
                <a:lnTo>
                  <a:pt x="11" y="464"/>
                </a:lnTo>
                <a:lnTo>
                  <a:pt x="21" y="471"/>
                </a:lnTo>
                <a:lnTo>
                  <a:pt x="24" y="476"/>
                </a:lnTo>
                <a:lnTo>
                  <a:pt x="29" y="479"/>
                </a:lnTo>
                <a:lnTo>
                  <a:pt x="27" y="471"/>
                </a:lnTo>
                <a:lnTo>
                  <a:pt x="23" y="464"/>
                </a:lnTo>
                <a:lnTo>
                  <a:pt x="17" y="460"/>
                </a:lnTo>
                <a:lnTo>
                  <a:pt x="14" y="456"/>
                </a:lnTo>
                <a:lnTo>
                  <a:pt x="16" y="452"/>
                </a:lnTo>
                <a:lnTo>
                  <a:pt x="27" y="462"/>
                </a:lnTo>
                <a:lnTo>
                  <a:pt x="34" y="467"/>
                </a:lnTo>
                <a:lnTo>
                  <a:pt x="38" y="470"/>
                </a:lnTo>
                <a:lnTo>
                  <a:pt x="37" y="462"/>
                </a:lnTo>
                <a:lnTo>
                  <a:pt x="32" y="448"/>
                </a:lnTo>
                <a:lnTo>
                  <a:pt x="18" y="427"/>
                </a:lnTo>
                <a:lnTo>
                  <a:pt x="7" y="411"/>
                </a:lnTo>
                <a:lnTo>
                  <a:pt x="3" y="398"/>
                </a:lnTo>
                <a:lnTo>
                  <a:pt x="6" y="385"/>
                </a:lnTo>
                <a:lnTo>
                  <a:pt x="9" y="377"/>
                </a:lnTo>
                <a:lnTo>
                  <a:pt x="11" y="368"/>
                </a:lnTo>
                <a:lnTo>
                  <a:pt x="11" y="360"/>
                </a:lnTo>
                <a:lnTo>
                  <a:pt x="7" y="353"/>
                </a:lnTo>
                <a:lnTo>
                  <a:pt x="7" y="342"/>
                </a:lnTo>
                <a:lnTo>
                  <a:pt x="9" y="336"/>
                </a:lnTo>
                <a:lnTo>
                  <a:pt x="12" y="327"/>
                </a:lnTo>
                <a:lnTo>
                  <a:pt x="16" y="325"/>
                </a:lnTo>
                <a:lnTo>
                  <a:pt x="17" y="325"/>
                </a:lnTo>
                <a:lnTo>
                  <a:pt x="18" y="338"/>
                </a:lnTo>
                <a:lnTo>
                  <a:pt x="22" y="341"/>
                </a:lnTo>
                <a:lnTo>
                  <a:pt x="25" y="337"/>
                </a:lnTo>
                <a:lnTo>
                  <a:pt x="32" y="326"/>
                </a:lnTo>
                <a:lnTo>
                  <a:pt x="37" y="313"/>
                </a:lnTo>
                <a:lnTo>
                  <a:pt x="44" y="310"/>
                </a:lnTo>
                <a:lnTo>
                  <a:pt x="57" y="300"/>
                </a:lnTo>
                <a:lnTo>
                  <a:pt x="67" y="290"/>
                </a:lnTo>
                <a:lnTo>
                  <a:pt x="78" y="280"/>
                </a:lnTo>
                <a:lnTo>
                  <a:pt x="88" y="272"/>
                </a:lnTo>
                <a:lnTo>
                  <a:pt x="96" y="267"/>
                </a:lnTo>
                <a:lnTo>
                  <a:pt x="102" y="267"/>
                </a:lnTo>
                <a:lnTo>
                  <a:pt x="108" y="268"/>
                </a:lnTo>
                <a:lnTo>
                  <a:pt x="113" y="267"/>
                </a:lnTo>
                <a:lnTo>
                  <a:pt x="118" y="264"/>
                </a:lnTo>
                <a:lnTo>
                  <a:pt x="125" y="254"/>
                </a:lnTo>
                <a:lnTo>
                  <a:pt x="134" y="251"/>
                </a:lnTo>
                <a:lnTo>
                  <a:pt x="142" y="251"/>
                </a:lnTo>
                <a:lnTo>
                  <a:pt x="148" y="248"/>
                </a:lnTo>
                <a:lnTo>
                  <a:pt x="156" y="240"/>
                </a:lnTo>
                <a:lnTo>
                  <a:pt x="161" y="235"/>
                </a:lnTo>
                <a:lnTo>
                  <a:pt x="185" y="234"/>
                </a:lnTo>
                <a:lnTo>
                  <a:pt x="191" y="230"/>
                </a:lnTo>
                <a:lnTo>
                  <a:pt x="206" y="225"/>
                </a:lnTo>
                <a:lnTo>
                  <a:pt x="218" y="218"/>
                </a:lnTo>
                <a:lnTo>
                  <a:pt x="230" y="208"/>
                </a:lnTo>
                <a:lnTo>
                  <a:pt x="237" y="194"/>
                </a:lnTo>
                <a:lnTo>
                  <a:pt x="243" y="179"/>
                </a:lnTo>
                <a:lnTo>
                  <a:pt x="249" y="171"/>
                </a:lnTo>
                <a:lnTo>
                  <a:pt x="259" y="162"/>
                </a:lnTo>
                <a:lnTo>
                  <a:pt x="258" y="158"/>
                </a:lnTo>
                <a:lnTo>
                  <a:pt x="253" y="150"/>
                </a:lnTo>
                <a:lnTo>
                  <a:pt x="252" y="140"/>
                </a:lnTo>
                <a:lnTo>
                  <a:pt x="254" y="133"/>
                </a:lnTo>
                <a:lnTo>
                  <a:pt x="260" y="123"/>
                </a:lnTo>
                <a:lnTo>
                  <a:pt x="269" y="111"/>
                </a:lnTo>
                <a:lnTo>
                  <a:pt x="275" y="102"/>
                </a:lnTo>
                <a:lnTo>
                  <a:pt x="277" y="102"/>
                </a:lnTo>
                <a:lnTo>
                  <a:pt x="281" y="112"/>
                </a:lnTo>
                <a:lnTo>
                  <a:pt x="284" y="117"/>
                </a:lnTo>
                <a:lnTo>
                  <a:pt x="287" y="123"/>
                </a:lnTo>
                <a:lnTo>
                  <a:pt x="292" y="127"/>
                </a:lnTo>
                <a:lnTo>
                  <a:pt x="293" y="127"/>
                </a:lnTo>
                <a:lnTo>
                  <a:pt x="296" y="127"/>
                </a:lnTo>
                <a:lnTo>
                  <a:pt x="300" y="124"/>
                </a:lnTo>
                <a:lnTo>
                  <a:pt x="303" y="123"/>
                </a:lnTo>
                <a:lnTo>
                  <a:pt x="306" y="120"/>
                </a:lnTo>
                <a:lnTo>
                  <a:pt x="302" y="114"/>
                </a:lnTo>
                <a:lnTo>
                  <a:pt x="298" y="106"/>
                </a:lnTo>
                <a:lnTo>
                  <a:pt x="292" y="104"/>
                </a:lnTo>
                <a:lnTo>
                  <a:pt x="292" y="97"/>
                </a:lnTo>
                <a:lnTo>
                  <a:pt x="286" y="95"/>
                </a:lnTo>
                <a:lnTo>
                  <a:pt x="284" y="92"/>
                </a:lnTo>
                <a:lnTo>
                  <a:pt x="286" y="90"/>
                </a:lnTo>
                <a:lnTo>
                  <a:pt x="295" y="92"/>
                </a:lnTo>
                <a:lnTo>
                  <a:pt x="301" y="93"/>
                </a:lnTo>
                <a:lnTo>
                  <a:pt x="308" y="93"/>
                </a:lnTo>
                <a:lnTo>
                  <a:pt x="311" y="93"/>
                </a:lnTo>
                <a:lnTo>
                  <a:pt x="318" y="95"/>
                </a:lnTo>
                <a:lnTo>
                  <a:pt x="323" y="95"/>
                </a:lnTo>
                <a:lnTo>
                  <a:pt x="324" y="88"/>
                </a:lnTo>
                <a:lnTo>
                  <a:pt x="327" y="87"/>
                </a:lnTo>
                <a:lnTo>
                  <a:pt x="329" y="83"/>
                </a:lnTo>
                <a:lnTo>
                  <a:pt x="325" y="77"/>
                </a:lnTo>
                <a:lnTo>
                  <a:pt x="322" y="75"/>
                </a:lnTo>
                <a:lnTo>
                  <a:pt x="320" y="66"/>
                </a:lnTo>
                <a:lnTo>
                  <a:pt x="320" y="61"/>
                </a:lnTo>
                <a:lnTo>
                  <a:pt x="319" y="60"/>
                </a:lnTo>
                <a:lnTo>
                  <a:pt x="322" y="56"/>
                </a:lnTo>
                <a:lnTo>
                  <a:pt x="328" y="56"/>
                </a:lnTo>
                <a:lnTo>
                  <a:pt x="334" y="53"/>
                </a:lnTo>
                <a:lnTo>
                  <a:pt x="338" y="51"/>
                </a:lnTo>
                <a:lnTo>
                  <a:pt x="344" y="50"/>
                </a:lnTo>
                <a:lnTo>
                  <a:pt x="345" y="49"/>
                </a:lnTo>
                <a:lnTo>
                  <a:pt x="346" y="47"/>
                </a:lnTo>
                <a:lnTo>
                  <a:pt x="343" y="42"/>
                </a:lnTo>
                <a:lnTo>
                  <a:pt x="341" y="37"/>
                </a:lnTo>
                <a:lnTo>
                  <a:pt x="343" y="35"/>
                </a:lnTo>
                <a:lnTo>
                  <a:pt x="346" y="32"/>
                </a:lnTo>
                <a:lnTo>
                  <a:pt x="354" y="26"/>
                </a:lnTo>
                <a:lnTo>
                  <a:pt x="359" y="23"/>
                </a:lnTo>
                <a:lnTo>
                  <a:pt x="365" y="27"/>
                </a:lnTo>
                <a:lnTo>
                  <a:pt x="367" y="26"/>
                </a:lnTo>
                <a:lnTo>
                  <a:pt x="372" y="17"/>
                </a:lnTo>
                <a:lnTo>
                  <a:pt x="376" y="11"/>
                </a:lnTo>
                <a:lnTo>
                  <a:pt x="381" y="10"/>
                </a:lnTo>
                <a:lnTo>
                  <a:pt x="384" y="10"/>
                </a:lnTo>
                <a:lnTo>
                  <a:pt x="387" y="12"/>
                </a:lnTo>
                <a:lnTo>
                  <a:pt x="389" y="12"/>
                </a:lnTo>
                <a:lnTo>
                  <a:pt x="392" y="10"/>
                </a:lnTo>
                <a:lnTo>
                  <a:pt x="394" y="5"/>
                </a:lnTo>
                <a:lnTo>
                  <a:pt x="400" y="0"/>
                </a:lnTo>
                <a:lnTo>
                  <a:pt x="403" y="0"/>
                </a:lnTo>
                <a:lnTo>
                  <a:pt x="414" y="6"/>
                </a:lnTo>
                <a:lnTo>
                  <a:pt x="421" y="8"/>
                </a:lnTo>
                <a:lnTo>
                  <a:pt x="429" y="17"/>
                </a:lnTo>
                <a:lnTo>
                  <a:pt x="440" y="27"/>
                </a:lnTo>
                <a:lnTo>
                  <a:pt x="443" y="31"/>
                </a:lnTo>
                <a:lnTo>
                  <a:pt x="443" y="35"/>
                </a:lnTo>
                <a:lnTo>
                  <a:pt x="442" y="40"/>
                </a:lnTo>
                <a:lnTo>
                  <a:pt x="446" y="42"/>
                </a:lnTo>
                <a:lnTo>
                  <a:pt x="450" y="39"/>
                </a:lnTo>
                <a:lnTo>
                  <a:pt x="453" y="38"/>
                </a:lnTo>
                <a:lnTo>
                  <a:pt x="461" y="35"/>
                </a:lnTo>
                <a:lnTo>
                  <a:pt x="468" y="35"/>
                </a:lnTo>
                <a:lnTo>
                  <a:pt x="477" y="39"/>
                </a:lnTo>
                <a:lnTo>
                  <a:pt x="494" y="614"/>
                </a:ln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317" name="Google Shape;2317;p86"/>
          <p:cNvSpPr/>
          <p:nvPr/>
        </p:nvSpPr>
        <p:spPr>
          <a:xfrm>
            <a:off x="17129306" y="1"/>
            <a:ext cx="3794502" cy="4956406"/>
          </a:xfrm>
          <a:custGeom>
            <a:rect b="b" l="l" r="r" t="t"/>
            <a:pathLst>
              <a:path extrusionOk="0" h="2478203" w="1897251">
                <a:moveTo>
                  <a:pt x="128084" y="0"/>
                </a:moveTo>
                <a:lnTo>
                  <a:pt x="1484747" y="0"/>
                </a:lnTo>
                <a:lnTo>
                  <a:pt x="1480977" y="10167"/>
                </a:lnTo>
                <a:cubicBezTo>
                  <a:pt x="1480977" y="10167"/>
                  <a:pt x="1480977" y="10167"/>
                  <a:pt x="1464966" y="31753"/>
                </a:cubicBezTo>
                <a:cubicBezTo>
                  <a:pt x="1464966" y="31753"/>
                  <a:pt x="1464966" y="31753"/>
                  <a:pt x="1448955" y="60535"/>
                </a:cubicBezTo>
                <a:cubicBezTo>
                  <a:pt x="1448955" y="60535"/>
                  <a:pt x="1448955" y="60535"/>
                  <a:pt x="1440950" y="82121"/>
                </a:cubicBezTo>
                <a:cubicBezTo>
                  <a:pt x="1440950" y="82121"/>
                  <a:pt x="1440950" y="82121"/>
                  <a:pt x="1448955" y="125294"/>
                </a:cubicBezTo>
                <a:cubicBezTo>
                  <a:pt x="1448955" y="125294"/>
                  <a:pt x="1448955" y="125294"/>
                  <a:pt x="1424940" y="154076"/>
                </a:cubicBezTo>
                <a:cubicBezTo>
                  <a:pt x="1424940" y="154076"/>
                  <a:pt x="1424940" y="154076"/>
                  <a:pt x="1416934" y="204444"/>
                </a:cubicBezTo>
                <a:cubicBezTo>
                  <a:pt x="1416934" y="204444"/>
                  <a:pt x="1416934" y="204444"/>
                  <a:pt x="1392919" y="226030"/>
                </a:cubicBezTo>
                <a:cubicBezTo>
                  <a:pt x="1392919" y="226030"/>
                  <a:pt x="1392919" y="226030"/>
                  <a:pt x="1376908" y="247616"/>
                </a:cubicBezTo>
                <a:cubicBezTo>
                  <a:pt x="1376908" y="247616"/>
                  <a:pt x="1376908" y="247616"/>
                  <a:pt x="1400924" y="276398"/>
                </a:cubicBezTo>
                <a:cubicBezTo>
                  <a:pt x="1400924" y="276398"/>
                  <a:pt x="1400924" y="276398"/>
                  <a:pt x="1432945" y="297984"/>
                </a:cubicBezTo>
                <a:cubicBezTo>
                  <a:pt x="1432945" y="297984"/>
                  <a:pt x="1432945" y="297984"/>
                  <a:pt x="1456961" y="333962"/>
                </a:cubicBezTo>
                <a:cubicBezTo>
                  <a:pt x="1456961" y="333962"/>
                  <a:pt x="1456961" y="333962"/>
                  <a:pt x="1472971" y="348352"/>
                </a:cubicBezTo>
                <a:cubicBezTo>
                  <a:pt x="1472971" y="348352"/>
                  <a:pt x="1472971" y="348352"/>
                  <a:pt x="1488982" y="369939"/>
                </a:cubicBezTo>
                <a:cubicBezTo>
                  <a:pt x="1488982" y="369939"/>
                  <a:pt x="1488982" y="369939"/>
                  <a:pt x="1504992" y="377134"/>
                </a:cubicBezTo>
                <a:cubicBezTo>
                  <a:pt x="1504992" y="377134"/>
                  <a:pt x="1504992" y="377134"/>
                  <a:pt x="1512998" y="398721"/>
                </a:cubicBezTo>
                <a:cubicBezTo>
                  <a:pt x="1512998" y="398721"/>
                  <a:pt x="1512998" y="398721"/>
                  <a:pt x="1529008" y="398721"/>
                </a:cubicBezTo>
                <a:cubicBezTo>
                  <a:pt x="1529008" y="398721"/>
                  <a:pt x="1529008" y="398721"/>
                  <a:pt x="1553024" y="398721"/>
                </a:cubicBezTo>
                <a:cubicBezTo>
                  <a:pt x="1553024" y="398721"/>
                  <a:pt x="1553024" y="398721"/>
                  <a:pt x="1569035" y="391525"/>
                </a:cubicBezTo>
                <a:cubicBezTo>
                  <a:pt x="1569035" y="391525"/>
                  <a:pt x="1569035" y="391525"/>
                  <a:pt x="1585045" y="398721"/>
                </a:cubicBezTo>
                <a:cubicBezTo>
                  <a:pt x="1585045" y="398721"/>
                  <a:pt x="1585045" y="398721"/>
                  <a:pt x="1593050" y="398721"/>
                </a:cubicBezTo>
                <a:cubicBezTo>
                  <a:pt x="1593050" y="398721"/>
                  <a:pt x="1593050" y="398721"/>
                  <a:pt x="1601056" y="398721"/>
                </a:cubicBezTo>
                <a:cubicBezTo>
                  <a:pt x="1601056" y="398721"/>
                  <a:pt x="1601056" y="398721"/>
                  <a:pt x="1633077" y="441893"/>
                </a:cubicBezTo>
                <a:cubicBezTo>
                  <a:pt x="1633077" y="441893"/>
                  <a:pt x="1633077" y="441893"/>
                  <a:pt x="1649087" y="463479"/>
                </a:cubicBezTo>
                <a:cubicBezTo>
                  <a:pt x="1649087" y="463479"/>
                  <a:pt x="1649087" y="463479"/>
                  <a:pt x="1689114" y="470675"/>
                </a:cubicBezTo>
                <a:cubicBezTo>
                  <a:pt x="1689114" y="470675"/>
                  <a:pt x="1689114" y="470675"/>
                  <a:pt x="1713130" y="470675"/>
                </a:cubicBezTo>
                <a:cubicBezTo>
                  <a:pt x="1713130" y="470675"/>
                  <a:pt x="1713130" y="470675"/>
                  <a:pt x="1745151" y="499457"/>
                </a:cubicBezTo>
                <a:cubicBezTo>
                  <a:pt x="1745151" y="499457"/>
                  <a:pt x="1745151" y="499457"/>
                  <a:pt x="1785177" y="542629"/>
                </a:cubicBezTo>
                <a:cubicBezTo>
                  <a:pt x="1785177" y="542629"/>
                  <a:pt x="1785177" y="542629"/>
                  <a:pt x="1817198" y="542629"/>
                </a:cubicBezTo>
                <a:cubicBezTo>
                  <a:pt x="1817198" y="542629"/>
                  <a:pt x="1817198" y="542629"/>
                  <a:pt x="1841214" y="549825"/>
                </a:cubicBezTo>
                <a:cubicBezTo>
                  <a:pt x="1841214" y="549825"/>
                  <a:pt x="1841214" y="549825"/>
                  <a:pt x="1849219" y="557020"/>
                </a:cubicBezTo>
                <a:cubicBezTo>
                  <a:pt x="1849219" y="557020"/>
                  <a:pt x="1849219" y="557020"/>
                  <a:pt x="1857225" y="585802"/>
                </a:cubicBezTo>
                <a:cubicBezTo>
                  <a:pt x="1857225" y="585802"/>
                  <a:pt x="1857225" y="585802"/>
                  <a:pt x="1865230" y="600193"/>
                </a:cubicBezTo>
                <a:cubicBezTo>
                  <a:pt x="1865230" y="600193"/>
                  <a:pt x="1865230" y="600193"/>
                  <a:pt x="1873235" y="607388"/>
                </a:cubicBezTo>
                <a:cubicBezTo>
                  <a:pt x="1873235" y="607388"/>
                  <a:pt x="1873235" y="607388"/>
                  <a:pt x="1897251" y="621779"/>
                </a:cubicBezTo>
                <a:cubicBezTo>
                  <a:pt x="1897251" y="621779"/>
                  <a:pt x="1897251" y="621779"/>
                  <a:pt x="1897251" y="628975"/>
                </a:cubicBezTo>
                <a:cubicBezTo>
                  <a:pt x="1897251" y="628975"/>
                  <a:pt x="1897251" y="628975"/>
                  <a:pt x="1833209" y="2478203"/>
                </a:cubicBezTo>
                <a:cubicBezTo>
                  <a:pt x="1833209" y="2478203"/>
                  <a:pt x="1833209" y="2478203"/>
                  <a:pt x="72048" y="2471008"/>
                </a:cubicBezTo>
                <a:cubicBezTo>
                  <a:pt x="72048" y="2471008"/>
                  <a:pt x="72048" y="2471008"/>
                  <a:pt x="0" y="276398"/>
                </a:cubicBezTo>
                <a:cubicBezTo>
                  <a:pt x="0" y="276398"/>
                  <a:pt x="0" y="276398"/>
                  <a:pt x="24016" y="290789"/>
                </a:cubicBezTo>
                <a:cubicBezTo>
                  <a:pt x="24016" y="290789"/>
                  <a:pt x="24016" y="290789"/>
                  <a:pt x="48032" y="290789"/>
                </a:cubicBezTo>
                <a:cubicBezTo>
                  <a:pt x="48032" y="290789"/>
                  <a:pt x="48032" y="290789"/>
                  <a:pt x="72048" y="290789"/>
                </a:cubicBezTo>
                <a:cubicBezTo>
                  <a:pt x="72048" y="290789"/>
                  <a:pt x="72048" y="290789"/>
                  <a:pt x="80053" y="276398"/>
                </a:cubicBezTo>
                <a:cubicBezTo>
                  <a:pt x="80053" y="276398"/>
                  <a:pt x="80053" y="276398"/>
                  <a:pt x="80053" y="233225"/>
                </a:cubicBezTo>
                <a:cubicBezTo>
                  <a:pt x="80053" y="233225"/>
                  <a:pt x="80053" y="233225"/>
                  <a:pt x="48032" y="197248"/>
                </a:cubicBezTo>
                <a:cubicBezTo>
                  <a:pt x="48032" y="197248"/>
                  <a:pt x="48032" y="197248"/>
                  <a:pt x="32021" y="161271"/>
                </a:cubicBezTo>
                <a:cubicBezTo>
                  <a:pt x="32021" y="161271"/>
                  <a:pt x="32021" y="161271"/>
                  <a:pt x="40026" y="132489"/>
                </a:cubicBezTo>
                <a:cubicBezTo>
                  <a:pt x="40026" y="132489"/>
                  <a:pt x="40026" y="132489"/>
                  <a:pt x="80053" y="96512"/>
                </a:cubicBezTo>
                <a:cubicBezTo>
                  <a:pt x="80053" y="96512"/>
                  <a:pt x="80053" y="96512"/>
                  <a:pt x="104069" y="67730"/>
                </a:cubicBezTo>
                <a:cubicBezTo>
                  <a:pt x="104069" y="67730"/>
                  <a:pt x="104069" y="67730"/>
                  <a:pt x="112074" y="46144"/>
                </a:cubicBezTo>
                <a:cubicBezTo>
                  <a:pt x="112074" y="46144"/>
                  <a:pt x="112074" y="46144"/>
                  <a:pt x="128084" y="38948"/>
                </a:cubicBezTo>
                <a:cubicBezTo>
                  <a:pt x="128084" y="38948"/>
                  <a:pt x="128084" y="38948"/>
                  <a:pt x="128084" y="17699"/>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318" name="Google Shape;2318;p86"/>
          <p:cNvSpPr/>
          <p:nvPr/>
        </p:nvSpPr>
        <p:spPr>
          <a:xfrm>
            <a:off x="17233620" y="3728129"/>
            <a:ext cx="4681190" cy="6234954"/>
          </a:xfrm>
          <a:custGeom>
            <a:rect b="b" l="l" r="r" t="t"/>
            <a:pathLst>
              <a:path extrusionOk="0" h="433" w="292">
                <a:moveTo>
                  <a:pt x="222" y="85"/>
                </a:moveTo>
                <a:cubicBezTo>
                  <a:pt x="2" y="84"/>
                  <a:pt x="2" y="84"/>
                  <a:pt x="2" y="84"/>
                </a:cubicBezTo>
                <a:cubicBezTo>
                  <a:pt x="0" y="0"/>
                  <a:pt x="0" y="0"/>
                  <a:pt x="0" y="0"/>
                </a:cubicBezTo>
                <a:cubicBezTo>
                  <a:pt x="0" y="0"/>
                  <a:pt x="0" y="0"/>
                  <a:pt x="0" y="0"/>
                </a:cubicBezTo>
                <a:cubicBezTo>
                  <a:pt x="7" y="246"/>
                  <a:pt x="7" y="246"/>
                  <a:pt x="7" y="246"/>
                </a:cubicBezTo>
                <a:cubicBezTo>
                  <a:pt x="9" y="244"/>
                  <a:pt x="9" y="244"/>
                  <a:pt x="9" y="244"/>
                </a:cubicBezTo>
                <a:cubicBezTo>
                  <a:pt x="11" y="244"/>
                  <a:pt x="11" y="244"/>
                  <a:pt x="11" y="244"/>
                </a:cubicBezTo>
                <a:cubicBezTo>
                  <a:pt x="17" y="243"/>
                  <a:pt x="17" y="243"/>
                  <a:pt x="17" y="243"/>
                </a:cubicBezTo>
                <a:cubicBezTo>
                  <a:pt x="24" y="243"/>
                  <a:pt x="24" y="243"/>
                  <a:pt x="24" y="243"/>
                </a:cubicBezTo>
                <a:cubicBezTo>
                  <a:pt x="32" y="243"/>
                  <a:pt x="32" y="243"/>
                  <a:pt x="32" y="243"/>
                </a:cubicBezTo>
                <a:cubicBezTo>
                  <a:pt x="36" y="243"/>
                  <a:pt x="36" y="243"/>
                  <a:pt x="36" y="243"/>
                </a:cubicBezTo>
                <a:cubicBezTo>
                  <a:pt x="40" y="243"/>
                  <a:pt x="40" y="243"/>
                  <a:pt x="40" y="243"/>
                </a:cubicBezTo>
                <a:cubicBezTo>
                  <a:pt x="41" y="243"/>
                  <a:pt x="41" y="243"/>
                  <a:pt x="41" y="243"/>
                </a:cubicBezTo>
                <a:cubicBezTo>
                  <a:pt x="43" y="242"/>
                  <a:pt x="43" y="242"/>
                  <a:pt x="43" y="242"/>
                </a:cubicBezTo>
                <a:cubicBezTo>
                  <a:pt x="46" y="242"/>
                  <a:pt x="46" y="242"/>
                  <a:pt x="46" y="242"/>
                </a:cubicBezTo>
                <a:cubicBezTo>
                  <a:pt x="49" y="240"/>
                  <a:pt x="49" y="240"/>
                  <a:pt x="49" y="240"/>
                </a:cubicBezTo>
                <a:cubicBezTo>
                  <a:pt x="55" y="240"/>
                  <a:pt x="55" y="240"/>
                  <a:pt x="55" y="240"/>
                </a:cubicBezTo>
                <a:cubicBezTo>
                  <a:pt x="64" y="244"/>
                  <a:pt x="64" y="244"/>
                  <a:pt x="64" y="244"/>
                </a:cubicBezTo>
                <a:cubicBezTo>
                  <a:pt x="68" y="246"/>
                  <a:pt x="68" y="246"/>
                  <a:pt x="68" y="246"/>
                </a:cubicBezTo>
                <a:cubicBezTo>
                  <a:pt x="75" y="252"/>
                  <a:pt x="75" y="252"/>
                  <a:pt x="75" y="252"/>
                </a:cubicBezTo>
                <a:cubicBezTo>
                  <a:pt x="80" y="254"/>
                  <a:pt x="80" y="254"/>
                  <a:pt x="80" y="254"/>
                </a:cubicBezTo>
                <a:cubicBezTo>
                  <a:pt x="83" y="254"/>
                  <a:pt x="83" y="254"/>
                  <a:pt x="83" y="254"/>
                </a:cubicBezTo>
                <a:cubicBezTo>
                  <a:pt x="85" y="253"/>
                  <a:pt x="85" y="253"/>
                  <a:pt x="85" y="253"/>
                </a:cubicBezTo>
                <a:cubicBezTo>
                  <a:pt x="90" y="253"/>
                  <a:pt x="90" y="253"/>
                  <a:pt x="90" y="253"/>
                </a:cubicBezTo>
                <a:cubicBezTo>
                  <a:pt x="94" y="257"/>
                  <a:pt x="94" y="257"/>
                  <a:pt x="94" y="257"/>
                </a:cubicBezTo>
                <a:cubicBezTo>
                  <a:pt x="99" y="260"/>
                  <a:pt x="99" y="260"/>
                  <a:pt x="99" y="260"/>
                </a:cubicBezTo>
                <a:cubicBezTo>
                  <a:pt x="102" y="261"/>
                  <a:pt x="102" y="261"/>
                  <a:pt x="102" y="261"/>
                </a:cubicBezTo>
                <a:cubicBezTo>
                  <a:pt x="111" y="261"/>
                  <a:pt x="111" y="261"/>
                  <a:pt x="111" y="261"/>
                </a:cubicBezTo>
                <a:cubicBezTo>
                  <a:pt x="114" y="264"/>
                  <a:pt x="114" y="264"/>
                  <a:pt x="114" y="264"/>
                </a:cubicBezTo>
                <a:cubicBezTo>
                  <a:pt x="121" y="270"/>
                  <a:pt x="121" y="270"/>
                  <a:pt x="121" y="270"/>
                </a:cubicBezTo>
                <a:cubicBezTo>
                  <a:pt x="120" y="275"/>
                  <a:pt x="120" y="275"/>
                  <a:pt x="120" y="275"/>
                </a:cubicBezTo>
                <a:cubicBezTo>
                  <a:pt x="120" y="278"/>
                  <a:pt x="120" y="278"/>
                  <a:pt x="120" y="278"/>
                </a:cubicBezTo>
                <a:cubicBezTo>
                  <a:pt x="122" y="282"/>
                  <a:pt x="122" y="282"/>
                  <a:pt x="122" y="282"/>
                </a:cubicBezTo>
                <a:cubicBezTo>
                  <a:pt x="124" y="285"/>
                  <a:pt x="124" y="285"/>
                  <a:pt x="124" y="285"/>
                </a:cubicBezTo>
                <a:cubicBezTo>
                  <a:pt x="128" y="287"/>
                  <a:pt x="128" y="287"/>
                  <a:pt x="128" y="287"/>
                </a:cubicBezTo>
                <a:cubicBezTo>
                  <a:pt x="131" y="290"/>
                  <a:pt x="131" y="290"/>
                  <a:pt x="131" y="290"/>
                </a:cubicBezTo>
                <a:cubicBezTo>
                  <a:pt x="134" y="292"/>
                  <a:pt x="134" y="292"/>
                  <a:pt x="134" y="292"/>
                </a:cubicBezTo>
                <a:cubicBezTo>
                  <a:pt x="135" y="298"/>
                  <a:pt x="135" y="298"/>
                  <a:pt x="135" y="298"/>
                </a:cubicBezTo>
                <a:cubicBezTo>
                  <a:pt x="139" y="302"/>
                  <a:pt x="139" y="302"/>
                  <a:pt x="139" y="302"/>
                </a:cubicBezTo>
                <a:cubicBezTo>
                  <a:pt x="144" y="306"/>
                  <a:pt x="144" y="306"/>
                  <a:pt x="144" y="306"/>
                </a:cubicBezTo>
                <a:cubicBezTo>
                  <a:pt x="144" y="311"/>
                  <a:pt x="144" y="311"/>
                  <a:pt x="144" y="311"/>
                </a:cubicBezTo>
                <a:cubicBezTo>
                  <a:pt x="146" y="313"/>
                  <a:pt x="146" y="313"/>
                  <a:pt x="146" y="313"/>
                </a:cubicBezTo>
                <a:cubicBezTo>
                  <a:pt x="148" y="316"/>
                  <a:pt x="148" y="316"/>
                  <a:pt x="148" y="316"/>
                </a:cubicBezTo>
                <a:cubicBezTo>
                  <a:pt x="149" y="319"/>
                  <a:pt x="149" y="319"/>
                  <a:pt x="149" y="319"/>
                </a:cubicBezTo>
                <a:cubicBezTo>
                  <a:pt x="149" y="328"/>
                  <a:pt x="149" y="328"/>
                  <a:pt x="149" y="328"/>
                </a:cubicBezTo>
                <a:cubicBezTo>
                  <a:pt x="151" y="332"/>
                  <a:pt x="151" y="332"/>
                  <a:pt x="151" y="332"/>
                </a:cubicBezTo>
                <a:cubicBezTo>
                  <a:pt x="151" y="333"/>
                  <a:pt x="151" y="333"/>
                  <a:pt x="151" y="333"/>
                </a:cubicBezTo>
                <a:cubicBezTo>
                  <a:pt x="151" y="336"/>
                  <a:pt x="151" y="336"/>
                  <a:pt x="151" y="336"/>
                </a:cubicBezTo>
                <a:cubicBezTo>
                  <a:pt x="152" y="336"/>
                  <a:pt x="152" y="336"/>
                  <a:pt x="152" y="336"/>
                </a:cubicBezTo>
                <a:cubicBezTo>
                  <a:pt x="157" y="337"/>
                  <a:pt x="157" y="337"/>
                  <a:pt x="157" y="337"/>
                </a:cubicBezTo>
                <a:cubicBezTo>
                  <a:pt x="159" y="335"/>
                  <a:pt x="159" y="335"/>
                  <a:pt x="159" y="335"/>
                </a:cubicBezTo>
                <a:cubicBezTo>
                  <a:pt x="162" y="333"/>
                  <a:pt x="162" y="333"/>
                  <a:pt x="162" y="333"/>
                </a:cubicBezTo>
                <a:cubicBezTo>
                  <a:pt x="163" y="331"/>
                  <a:pt x="163" y="331"/>
                  <a:pt x="163" y="331"/>
                </a:cubicBezTo>
                <a:cubicBezTo>
                  <a:pt x="163" y="325"/>
                  <a:pt x="163" y="325"/>
                  <a:pt x="163" y="325"/>
                </a:cubicBezTo>
                <a:cubicBezTo>
                  <a:pt x="165" y="322"/>
                  <a:pt x="165" y="322"/>
                  <a:pt x="165" y="322"/>
                </a:cubicBezTo>
                <a:cubicBezTo>
                  <a:pt x="167" y="319"/>
                  <a:pt x="167" y="319"/>
                  <a:pt x="167" y="319"/>
                </a:cubicBezTo>
                <a:cubicBezTo>
                  <a:pt x="170" y="316"/>
                  <a:pt x="170" y="316"/>
                  <a:pt x="170" y="316"/>
                </a:cubicBezTo>
                <a:cubicBezTo>
                  <a:pt x="170" y="312"/>
                  <a:pt x="170" y="312"/>
                  <a:pt x="170" y="312"/>
                </a:cubicBezTo>
                <a:cubicBezTo>
                  <a:pt x="174" y="310"/>
                  <a:pt x="174" y="310"/>
                  <a:pt x="174" y="310"/>
                </a:cubicBezTo>
                <a:cubicBezTo>
                  <a:pt x="177" y="306"/>
                  <a:pt x="177" y="306"/>
                  <a:pt x="177" y="306"/>
                </a:cubicBezTo>
                <a:cubicBezTo>
                  <a:pt x="182" y="305"/>
                  <a:pt x="182" y="305"/>
                  <a:pt x="182" y="305"/>
                </a:cubicBezTo>
                <a:cubicBezTo>
                  <a:pt x="187" y="302"/>
                  <a:pt x="187" y="302"/>
                  <a:pt x="187" y="302"/>
                </a:cubicBezTo>
                <a:cubicBezTo>
                  <a:pt x="191" y="297"/>
                  <a:pt x="191" y="297"/>
                  <a:pt x="191" y="297"/>
                </a:cubicBezTo>
                <a:cubicBezTo>
                  <a:pt x="196" y="293"/>
                  <a:pt x="196" y="293"/>
                  <a:pt x="196" y="293"/>
                </a:cubicBezTo>
                <a:cubicBezTo>
                  <a:pt x="199" y="288"/>
                  <a:pt x="199" y="288"/>
                  <a:pt x="199" y="288"/>
                </a:cubicBezTo>
                <a:cubicBezTo>
                  <a:pt x="202" y="282"/>
                  <a:pt x="202" y="282"/>
                  <a:pt x="202" y="282"/>
                </a:cubicBezTo>
                <a:cubicBezTo>
                  <a:pt x="205" y="277"/>
                  <a:pt x="205" y="277"/>
                  <a:pt x="205" y="277"/>
                </a:cubicBezTo>
                <a:cubicBezTo>
                  <a:pt x="206" y="272"/>
                  <a:pt x="206" y="272"/>
                  <a:pt x="206" y="272"/>
                </a:cubicBezTo>
                <a:cubicBezTo>
                  <a:pt x="208" y="276"/>
                  <a:pt x="208" y="276"/>
                  <a:pt x="208" y="276"/>
                </a:cubicBezTo>
                <a:cubicBezTo>
                  <a:pt x="208" y="283"/>
                  <a:pt x="208" y="283"/>
                  <a:pt x="208" y="283"/>
                </a:cubicBezTo>
                <a:cubicBezTo>
                  <a:pt x="206" y="286"/>
                  <a:pt x="206" y="286"/>
                  <a:pt x="206" y="286"/>
                </a:cubicBezTo>
                <a:cubicBezTo>
                  <a:pt x="205" y="287"/>
                  <a:pt x="205" y="287"/>
                  <a:pt x="205" y="287"/>
                </a:cubicBezTo>
                <a:cubicBezTo>
                  <a:pt x="206" y="295"/>
                  <a:pt x="206" y="295"/>
                  <a:pt x="206" y="295"/>
                </a:cubicBezTo>
                <a:cubicBezTo>
                  <a:pt x="207" y="297"/>
                  <a:pt x="207" y="297"/>
                  <a:pt x="207" y="297"/>
                </a:cubicBezTo>
                <a:cubicBezTo>
                  <a:pt x="205" y="301"/>
                  <a:pt x="205" y="301"/>
                  <a:pt x="205" y="301"/>
                </a:cubicBezTo>
                <a:cubicBezTo>
                  <a:pt x="203" y="305"/>
                  <a:pt x="203" y="305"/>
                  <a:pt x="203" y="305"/>
                </a:cubicBezTo>
                <a:cubicBezTo>
                  <a:pt x="200" y="310"/>
                  <a:pt x="200" y="310"/>
                  <a:pt x="200" y="310"/>
                </a:cubicBezTo>
                <a:cubicBezTo>
                  <a:pt x="198" y="317"/>
                  <a:pt x="198" y="317"/>
                  <a:pt x="198" y="317"/>
                </a:cubicBezTo>
                <a:cubicBezTo>
                  <a:pt x="198" y="322"/>
                  <a:pt x="198" y="322"/>
                  <a:pt x="198" y="322"/>
                </a:cubicBezTo>
                <a:cubicBezTo>
                  <a:pt x="196" y="328"/>
                  <a:pt x="196" y="328"/>
                  <a:pt x="196" y="328"/>
                </a:cubicBezTo>
                <a:cubicBezTo>
                  <a:pt x="195" y="333"/>
                  <a:pt x="195" y="333"/>
                  <a:pt x="195" y="333"/>
                </a:cubicBezTo>
                <a:cubicBezTo>
                  <a:pt x="196" y="336"/>
                  <a:pt x="196" y="336"/>
                  <a:pt x="196" y="336"/>
                </a:cubicBezTo>
                <a:cubicBezTo>
                  <a:pt x="190" y="336"/>
                  <a:pt x="190" y="336"/>
                  <a:pt x="190" y="336"/>
                </a:cubicBezTo>
                <a:cubicBezTo>
                  <a:pt x="184" y="336"/>
                  <a:pt x="184" y="336"/>
                  <a:pt x="184" y="336"/>
                </a:cubicBezTo>
                <a:cubicBezTo>
                  <a:pt x="182" y="338"/>
                  <a:pt x="182" y="338"/>
                  <a:pt x="182" y="338"/>
                </a:cubicBezTo>
                <a:cubicBezTo>
                  <a:pt x="181" y="341"/>
                  <a:pt x="181" y="341"/>
                  <a:pt x="181" y="341"/>
                </a:cubicBezTo>
                <a:cubicBezTo>
                  <a:pt x="181" y="343"/>
                  <a:pt x="181" y="343"/>
                  <a:pt x="181" y="343"/>
                </a:cubicBezTo>
                <a:cubicBezTo>
                  <a:pt x="181" y="347"/>
                  <a:pt x="181" y="347"/>
                  <a:pt x="181" y="347"/>
                </a:cubicBezTo>
                <a:cubicBezTo>
                  <a:pt x="184" y="348"/>
                  <a:pt x="184" y="348"/>
                  <a:pt x="184" y="348"/>
                </a:cubicBezTo>
                <a:cubicBezTo>
                  <a:pt x="188" y="347"/>
                  <a:pt x="188" y="347"/>
                  <a:pt x="188" y="347"/>
                </a:cubicBezTo>
                <a:cubicBezTo>
                  <a:pt x="192" y="345"/>
                  <a:pt x="192" y="345"/>
                  <a:pt x="192" y="345"/>
                </a:cubicBezTo>
                <a:cubicBezTo>
                  <a:pt x="194" y="345"/>
                  <a:pt x="194" y="345"/>
                  <a:pt x="194" y="345"/>
                </a:cubicBezTo>
                <a:cubicBezTo>
                  <a:pt x="198" y="345"/>
                  <a:pt x="198" y="345"/>
                  <a:pt x="198" y="345"/>
                </a:cubicBezTo>
                <a:cubicBezTo>
                  <a:pt x="202" y="344"/>
                  <a:pt x="202" y="344"/>
                  <a:pt x="202" y="344"/>
                </a:cubicBezTo>
                <a:cubicBezTo>
                  <a:pt x="201" y="340"/>
                  <a:pt x="201" y="340"/>
                  <a:pt x="201" y="340"/>
                </a:cubicBezTo>
                <a:cubicBezTo>
                  <a:pt x="201" y="340"/>
                  <a:pt x="202" y="337"/>
                  <a:pt x="202" y="336"/>
                </a:cubicBezTo>
                <a:cubicBezTo>
                  <a:pt x="202" y="335"/>
                  <a:pt x="203" y="330"/>
                  <a:pt x="203" y="330"/>
                </a:cubicBezTo>
                <a:cubicBezTo>
                  <a:pt x="204" y="329"/>
                  <a:pt x="204" y="329"/>
                  <a:pt x="204" y="329"/>
                </a:cubicBezTo>
                <a:cubicBezTo>
                  <a:pt x="206" y="329"/>
                  <a:pt x="206" y="329"/>
                  <a:pt x="206" y="329"/>
                </a:cubicBezTo>
                <a:cubicBezTo>
                  <a:pt x="206" y="327"/>
                  <a:pt x="206" y="327"/>
                  <a:pt x="206" y="327"/>
                </a:cubicBezTo>
                <a:cubicBezTo>
                  <a:pt x="205" y="323"/>
                  <a:pt x="205" y="323"/>
                  <a:pt x="205" y="323"/>
                </a:cubicBezTo>
                <a:cubicBezTo>
                  <a:pt x="206" y="322"/>
                  <a:pt x="206" y="322"/>
                  <a:pt x="206" y="322"/>
                </a:cubicBezTo>
                <a:cubicBezTo>
                  <a:pt x="208" y="321"/>
                  <a:pt x="208" y="321"/>
                  <a:pt x="208" y="321"/>
                </a:cubicBezTo>
                <a:cubicBezTo>
                  <a:pt x="208" y="318"/>
                  <a:pt x="208" y="318"/>
                  <a:pt x="208" y="318"/>
                </a:cubicBezTo>
                <a:cubicBezTo>
                  <a:pt x="210" y="318"/>
                  <a:pt x="210" y="318"/>
                  <a:pt x="210" y="318"/>
                </a:cubicBezTo>
                <a:cubicBezTo>
                  <a:pt x="212" y="322"/>
                  <a:pt x="212" y="322"/>
                  <a:pt x="212" y="322"/>
                </a:cubicBezTo>
                <a:cubicBezTo>
                  <a:pt x="215" y="326"/>
                  <a:pt x="215" y="326"/>
                  <a:pt x="215" y="326"/>
                </a:cubicBezTo>
                <a:cubicBezTo>
                  <a:pt x="215" y="328"/>
                  <a:pt x="215" y="328"/>
                  <a:pt x="215" y="328"/>
                </a:cubicBezTo>
                <a:cubicBezTo>
                  <a:pt x="217" y="333"/>
                  <a:pt x="217" y="333"/>
                  <a:pt x="217" y="333"/>
                </a:cubicBezTo>
                <a:cubicBezTo>
                  <a:pt x="222" y="338"/>
                  <a:pt x="222" y="338"/>
                  <a:pt x="222" y="338"/>
                </a:cubicBezTo>
                <a:cubicBezTo>
                  <a:pt x="222" y="341"/>
                  <a:pt x="222" y="341"/>
                  <a:pt x="222" y="341"/>
                </a:cubicBezTo>
                <a:cubicBezTo>
                  <a:pt x="218" y="345"/>
                  <a:pt x="218" y="345"/>
                  <a:pt x="218" y="345"/>
                </a:cubicBezTo>
                <a:cubicBezTo>
                  <a:pt x="217" y="347"/>
                  <a:pt x="217" y="347"/>
                  <a:pt x="217" y="347"/>
                </a:cubicBezTo>
                <a:cubicBezTo>
                  <a:pt x="214" y="352"/>
                  <a:pt x="214" y="352"/>
                  <a:pt x="214" y="352"/>
                </a:cubicBezTo>
                <a:cubicBezTo>
                  <a:pt x="212" y="356"/>
                  <a:pt x="212" y="356"/>
                  <a:pt x="212" y="356"/>
                </a:cubicBezTo>
                <a:cubicBezTo>
                  <a:pt x="213" y="357"/>
                  <a:pt x="213" y="357"/>
                  <a:pt x="213" y="357"/>
                </a:cubicBezTo>
                <a:cubicBezTo>
                  <a:pt x="218" y="359"/>
                  <a:pt x="218" y="359"/>
                  <a:pt x="218" y="359"/>
                </a:cubicBezTo>
                <a:cubicBezTo>
                  <a:pt x="223" y="357"/>
                  <a:pt x="223" y="357"/>
                  <a:pt x="223" y="357"/>
                </a:cubicBezTo>
                <a:cubicBezTo>
                  <a:pt x="227" y="354"/>
                  <a:pt x="227" y="354"/>
                  <a:pt x="227" y="354"/>
                </a:cubicBezTo>
                <a:cubicBezTo>
                  <a:pt x="231" y="353"/>
                  <a:pt x="231" y="353"/>
                  <a:pt x="231" y="353"/>
                </a:cubicBezTo>
                <a:cubicBezTo>
                  <a:pt x="235" y="354"/>
                  <a:pt x="235" y="354"/>
                  <a:pt x="235" y="354"/>
                </a:cubicBezTo>
                <a:cubicBezTo>
                  <a:pt x="234" y="356"/>
                  <a:pt x="234" y="356"/>
                  <a:pt x="234" y="356"/>
                </a:cubicBezTo>
                <a:cubicBezTo>
                  <a:pt x="234" y="362"/>
                  <a:pt x="234" y="362"/>
                  <a:pt x="234" y="362"/>
                </a:cubicBezTo>
                <a:cubicBezTo>
                  <a:pt x="235" y="367"/>
                  <a:pt x="235" y="367"/>
                  <a:pt x="235" y="367"/>
                </a:cubicBezTo>
                <a:cubicBezTo>
                  <a:pt x="237" y="370"/>
                  <a:pt x="237" y="370"/>
                  <a:pt x="237" y="370"/>
                </a:cubicBezTo>
                <a:cubicBezTo>
                  <a:pt x="240" y="376"/>
                  <a:pt x="240" y="376"/>
                  <a:pt x="240" y="376"/>
                </a:cubicBezTo>
                <a:cubicBezTo>
                  <a:pt x="245" y="386"/>
                  <a:pt x="245" y="386"/>
                  <a:pt x="245" y="386"/>
                </a:cubicBezTo>
                <a:cubicBezTo>
                  <a:pt x="245" y="390"/>
                  <a:pt x="245" y="390"/>
                  <a:pt x="245" y="390"/>
                </a:cubicBezTo>
                <a:cubicBezTo>
                  <a:pt x="245" y="397"/>
                  <a:pt x="245" y="397"/>
                  <a:pt x="245" y="397"/>
                </a:cubicBezTo>
                <a:cubicBezTo>
                  <a:pt x="244" y="400"/>
                  <a:pt x="244" y="400"/>
                  <a:pt x="244" y="400"/>
                </a:cubicBezTo>
                <a:cubicBezTo>
                  <a:pt x="244" y="408"/>
                  <a:pt x="244" y="408"/>
                  <a:pt x="244" y="408"/>
                </a:cubicBezTo>
                <a:cubicBezTo>
                  <a:pt x="247" y="411"/>
                  <a:pt x="247" y="411"/>
                  <a:pt x="247" y="411"/>
                </a:cubicBezTo>
                <a:cubicBezTo>
                  <a:pt x="251" y="415"/>
                  <a:pt x="251" y="415"/>
                  <a:pt x="251" y="415"/>
                </a:cubicBezTo>
                <a:cubicBezTo>
                  <a:pt x="259" y="425"/>
                  <a:pt x="259" y="425"/>
                  <a:pt x="259" y="425"/>
                </a:cubicBezTo>
                <a:cubicBezTo>
                  <a:pt x="262" y="430"/>
                  <a:pt x="262" y="430"/>
                  <a:pt x="262" y="430"/>
                </a:cubicBezTo>
                <a:cubicBezTo>
                  <a:pt x="265" y="431"/>
                  <a:pt x="265" y="431"/>
                  <a:pt x="265" y="431"/>
                </a:cubicBezTo>
                <a:cubicBezTo>
                  <a:pt x="268" y="431"/>
                  <a:pt x="268" y="431"/>
                  <a:pt x="268" y="431"/>
                </a:cubicBezTo>
                <a:cubicBezTo>
                  <a:pt x="270" y="432"/>
                  <a:pt x="270" y="432"/>
                  <a:pt x="270" y="432"/>
                </a:cubicBezTo>
                <a:cubicBezTo>
                  <a:pt x="273" y="433"/>
                  <a:pt x="273" y="433"/>
                  <a:pt x="273" y="433"/>
                </a:cubicBezTo>
                <a:cubicBezTo>
                  <a:pt x="288" y="173"/>
                  <a:pt x="288" y="173"/>
                  <a:pt x="288" y="173"/>
                </a:cubicBezTo>
                <a:cubicBezTo>
                  <a:pt x="292" y="91"/>
                  <a:pt x="292" y="91"/>
                  <a:pt x="292" y="91"/>
                </a:cubicBezTo>
                <a:lnTo>
                  <a:pt x="222" y="85"/>
                </a:ln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319" name="Google Shape;2319;p86"/>
          <p:cNvSpPr/>
          <p:nvPr/>
        </p:nvSpPr>
        <p:spPr>
          <a:xfrm>
            <a:off x="20793420" y="3"/>
            <a:ext cx="3572826" cy="6423282"/>
          </a:xfrm>
          <a:custGeom>
            <a:rect b="b" l="l" r="r" t="t"/>
            <a:pathLst>
              <a:path extrusionOk="0" h="3211641" w="1786413">
                <a:moveTo>
                  <a:pt x="854193" y="0"/>
                </a:moveTo>
                <a:lnTo>
                  <a:pt x="1290593" y="0"/>
                </a:lnTo>
                <a:lnTo>
                  <a:pt x="1290593" y="1981"/>
                </a:lnTo>
                <a:cubicBezTo>
                  <a:pt x="1290593" y="1981"/>
                  <a:pt x="1290593" y="1981"/>
                  <a:pt x="1290593" y="45113"/>
                </a:cubicBezTo>
                <a:cubicBezTo>
                  <a:pt x="1290593" y="45113"/>
                  <a:pt x="1290593" y="45113"/>
                  <a:pt x="1298609" y="59490"/>
                </a:cubicBezTo>
                <a:cubicBezTo>
                  <a:pt x="1298609" y="59490"/>
                  <a:pt x="1298609" y="59490"/>
                  <a:pt x="1298609" y="88244"/>
                </a:cubicBezTo>
                <a:cubicBezTo>
                  <a:pt x="1298609" y="88244"/>
                  <a:pt x="1298609" y="88244"/>
                  <a:pt x="1306625" y="131376"/>
                </a:cubicBezTo>
                <a:cubicBezTo>
                  <a:pt x="1306625" y="131376"/>
                  <a:pt x="1306625" y="131376"/>
                  <a:pt x="1306625" y="174508"/>
                </a:cubicBezTo>
                <a:cubicBezTo>
                  <a:pt x="1306625" y="174508"/>
                  <a:pt x="1306625" y="174508"/>
                  <a:pt x="1306625" y="196074"/>
                </a:cubicBezTo>
                <a:cubicBezTo>
                  <a:pt x="1306625" y="196074"/>
                  <a:pt x="1306625" y="196074"/>
                  <a:pt x="1314642" y="203262"/>
                </a:cubicBezTo>
                <a:cubicBezTo>
                  <a:pt x="1314642" y="203262"/>
                  <a:pt x="1314642" y="203262"/>
                  <a:pt x="1322658" y="224828"/>
                </a:cubicBezTo>
                <a:cubicBezTo>
                  <a:pt x="1322658" y="224828"/>
                  <a:pt x="1322658" y="224828"/>
                  <a:pt x="1330674" y="246394"/>
                </a:cubicBezTo>
                <a:cubicBezTo>
                  <a:pt x="1330674" y="246394"/>
                  <a:pt x="1330674" y="246394"/>
                  <a:pt x="1354722" y="253582"/>
                </a:cubicBezTo>
                <a:cubicBezTo>
                  <a:pt x="1354722" y="253582"/>
                  <a:pt x="1354722" y="253582"/>
                  <a:pt x="1370754" y="246394"/>
                </a:cubicBezTo>
                <a:cubicBezTo>
                  <a:pt x="1370754" y="246394"/>
                  <a:pt x="1370754" y="246394"/>
                  <a:pt x="1386786" y="232017"/>
                </a:cubicBezTo>
                <a:cubicBezTo>
                  <a:pt x="1386786" y="232017"/>
                  <a:pt x="1386786" y="232017"/>
                  <a:pt x="1394802" y="224828"/>
                </a:cubicBezTo>
                <a:cubicBezTo>
                  <a:pt x="1394802" y="224828"/>
                  <a:pt x="1394802" y="224828"/>
                  <a:pt x="1426867" y="210451"/>
                </a:cubicBezTo>
                <a:cubicBezTo>
                  <a:pt x="1426867" y="210451"/>
                  <a:pt x="1426867" y="210451"/>
                  <a:pt x="1450915" y="210451"/>
                </a:cubicBezTo>
                <a:cubicBezTo>
                  <a:pt x="1450915" y="210451"/>
                  <a:pt x="1450915" y="210451"/>
                  <a:pt x="1490996" y="217639"/>
                </a:cubicBezTo>
                <a:cubicBezTo>
                  <a:pt x="1490996" y="217639"/>
                  <a:pt x="1490996" y="217639"/>
                  <a:pt x="1490996" y="239205"/>
                </a:cubicBezTo>
                <a:cubicBezTo>
                  <a:pt x="1490996" y="239205"/>
                  <a:pt x="1490996" y="239205"/>
                  <a:pt x="1499012" y="246394"/>
                </a:cubicBezTo>
                <a:cubicBezTo>
                  <a:pt x="1499012" y="246394"/>
                  <a:pt x="1499012" y="246394"/>
                  <a:pt x="1523060" y="260771"/>
                </a:cubicBezTo>
                <a:cubicBezTo>
                  <a:pt x="1523060" y="260771"/>
                  <a:pt x="1523060" y="260771"/>
                  <a:pt x="1563141" y="303903"/>
                </a:cubicBezTo>
                <a:cubicBezTo>
                  <a:pt x="1563141" y="303903"/>
                  <a:pt x="1563141" y="303903"/>
                  <a:pt x="1595205" y="325469"/>
                </a:cubicBezTo>
                <a:cubicBezTo>
                  <a:pt x="1595205" y="325469"/>
                  <a:pt x="1595205" y="325469"/>
                  <a:pt x="1611237" y="339846"/>
                </a:cubicBezTo>
                <a:cubicBezTo>
                  <a:pt x="1611237" y="339846"/>
                  <a:pt x="1611237" y="339846"/>
                  <a:pt x="1627270" y="354223"/>
                </a:cubicBezTo>
                <a:cubicBezTo>
                  <a:pt x="1627270" y="354223"/>
                  <a:pt x="1627270" y="354223"/>
                  <a:pt x="1635286" y="368600"/>
                </a:cubicBezTo>
                <a:cubicBezTo>
                  <a:pt x="1635286" y="368600"/>
                  <a:pt x="1635286" y="368600"/>
                  <a:pt x="1627270" y="382978"/>
                </a:cubicBezTo>
                <a:cubicBezTo>
                  <a:pt x="1627270" y="382978"/>
                  <a:pt x="1627270" y="382978"/>
                  <a:pt x="1619254" y="397355"/>
                </a:cubicBezTo>
                <a:cubicBezTo>
                  <a:pt x="1619254" y="397355"/>
                  <a:pt x="1619254" y="397355"/>
                  <a:pt x="1603221" y="411732"/>
                </a:cubicBezTo>
                <a:cubicBezTo>
                  <a:pt x="1603221" y="411732"/>
                  <a:pt x="1603221" y="411732"/>
                  <a:pt x="1611237" y="454864"/>
                </a:cubicBezTo>
                <a:cubicBezTo>
                  <a:pt x="1611237" y="454864"/>
                  <a:pt x="1611237" y="454864"/>
                  <a:pt x="1619254" y="497996"/>
                </a:cubicBezTo>
                <a:cubicBezTo>
                  <a:pt x="1619254" y="497996"/>
                  <a:pt x="1619254" y="497996"/>
                  <a:pt x="1627270" y="533939"/>
                </a:cubicBezTo>
                <a:cubicBezTo>
                  <a:pt x="1627270" y="533939"/>
                  <a:pt x="1627270" y="533939"/>
                  <a:pt x="1627270" y="548316"/>
                </a:cubicBezTo>
                <a:cubicBezTo>
                  <a:pt x="1627270" y="548316"/>
                  <a:pt x="1627270" y="548316"/>
                  <a:pt x="1635286" y="569882"/>
                </a:cubicBezTo>
                <a:cubicBezTo>
                  <a:pt x="1635286" y="569882"/>
                  <a:pt x="1635286" y="569882"/>
                  <a:pt x="1643302" y="591448"/>
                </a:cubicBezTo>
                <a:cubicBezTo>
                  <a:pt x="1643302" y="591448"/>
                  <a:pt x="1643302" y="591448"/>
                  <a:pt x="1643302" y="627391"/>
                </a:cubicBezTo>
                <a:cubicBezTo>
                  <a:pt x="1643302" y="627391"/>
                  <a:pt x="1643302" y="627391"/>
                  <a:pt x="1643302" y="641768"/>
                </a:cubicBezTo>
                <a:cubicBezTo>
                  <a:pt x="1643302" y="641768"/>
                  <a:pt x="1643302" y="641768"/>
                  <a:pt x="1643302" y="684900"/>
                </a:cubicBezTo>
                <a:cubicBezTo>
                  <a:pt x="1643302" y="684900"/>
                  <a:pt x="1643302" y="684900"/>
                  <a:pt x="1643302" y="699277"/>
                </a:cubicBezTo>
                <a:cubicBezTo>
                  <a:pt x="1643302" y="699277"/>
                  <a:pt x="1643302" y="699277"/>
                  <a:pt x="1691398" y="749597"/>
                </a:cubicBezTo>
                <a:cubicBezTo>
                  <a:pt x="1691398" y="749597"/>
                  <a:pt x="1691398" y="749597"/>
                  <a:pt x="1715447" y="763975"/>
                </a:cubicBezTo>
                <a:cubicBezTo>
                  <a:pt x="1715447" y="763975"/>
                  <a:pt x="1715447" y="763975"/>
                  <a:pt x="1723463" y="771163"/>
                </a:cubicBezTo>
                <a:cubicBezTo>
                  <a:pt x="1723463" y="771163"/>
                  <a:pt x="1723463" y="771163"/>
                  <a:pt x="1723463" y="792729"/>
                </a:cubicBezTo>
                <a:cubicBezTo>
                  <a:pt x="1723463" y="792729"/>
                  <a:pt x="1723463" y="792729"/>
                  <a:pt x="1723463" y="835861"/>
                </a:cubicBezTo>
                <a:cubicBezTo>
                  <a:pt x="1723463" y="835861"/>
                  <a:pt x="1723463" y="835861"/>
                  <a:pt x="1731479" y="878992"/>
                </a:cubicBezTo>
                <a:cubicBezTo>
                  <a:pt x="1731479" y="878992"/>
                  <a:pt x="1731479" y="878992"/>
                  <a:pt x="1739495" y="907747"/>
                </a:cubicBezTo>
                <a:cubicBezTo>
                  <a:pt x="1739495" y="907747"/>
                  <a:pt x="1739495" y="907747"/>
                  <a:pt x="1755527" y="936501"/>
                </a:cubicBezTo>
                <a:cubicBezTo>
                  <a:pt x="1755527" y="936501"/>
                  <a:pt x="1755527" y="936501"/>
                  <a:pt x="1739495" y="965256"/>
                </a:cubicBezTo>
                <a:cubicBezTo>
                  <a:pt x="1739495" y="965256"/>
                  <a:pt x="1739495" y="965256"/>
                  <a:pt x="1723463" y="1001199"/>
                </a:cubicBezTo>
                <a:cubicBezTo>
                  <a:pt x="1723463" y="1001199"/>
                  <a:pt x="1723463" y="1001199"/>
                  <a:pt x="1731479" y="1029953"/>
                </a:cubicBezTo>
                <a:cubicBezTo>
                  <a:pt x="1731479" y="1029953"/>
                  <a:pt x="1731479" y="1029953"/>
                  <a:pt x="1747511" y="1051519"/>
                </a:cubicBezTo>
                <a:cubicBezTo>
                  <a:pt x="1747511" y="1051519"/>
                  <a:pt x="1747511" y="1051519"/>
                  <a:pt x="1771560" y="1065897"/>
                </a:cubicBezTo>
                <a:cubicBezTo>
                  <a:pt x="1771560" y="1065897"/>
                  <a:pt x="1771560" y="1065897"/>
                  <a:pt x="1771560" y="1080274"/>
                </a:cubicBezTo>
                <a:cubicBezTo>
                  <a:pt x="1771560" y="1080274"/>
                  <a:pt x="1771560" y="1080274"/>
                  <a:pt x="1771560" y="1130594"/>
                </a:cubicBezTo>
                <a:cubicBezTo>
                  <a:pt x="1771560" y="1130594"/>
                  <a:pt x="1771560" y="1130594"/>
                  <a:pt x="1771560" y="1152160"/>
                </a:cubicBezTo>
                <a:cubicBezTo>
                  <a:pt x="1771560" y="1152160"/>
                  <a:pt x="1771560" y="1152160"/>
                  <a:pt x="1771560" y="1173726"/>
                </a:cubicBezTo>
                <a:cubicBezTo>
                  <a:pt x="1771560" y="1173726"/>
                  <a:pt x="1771560" y="1173726"/>
                  <a:pt x="1781705" y="1185857"/>
                </a:cubicBezTo>
                <a:lnTo>
                  <a:pt x="1786413" y="1191486"/>
                </a:lnTo>
                <a:lnTo>
                  <a:pt x="1786413" y="3211641"/>
                </a:lnTo>
                <a:lnTo>
                  <a:pt x="1741515" y="3207921"/>
                </a:lnTo>
                <a:cubicBezTo>
                  <a:pt x="1537339" y="3191004"/>
                  <a:pt x="1174360" y="3160930"/>
                  <a:pt x="529063" y="3107465"/>
                </a:cubicBezTo>
                <a:cubicBezTo>
                  <a:pt x="529063" y="3107465"/>
                  <a:pt x="529063" y="3107465"/>
                  <a:pt x="561127" y="2517998"/>
                </a:cubicBezTo>
                <a:cubicBezTo>
                  <a:pt x="561127" y="2517998"/>
                  <a:pt x="561127" y="2517998"/>
                  <a:pt x="0" y="2474866"/>
                </a:cubicBezTo>
                <a:cubicBezTo>
                  <a:pt x="0" y="2474866"/>
                  <a:pt x="0" y="2474866"/>
                  <a:pt x="64129" y="627391"/>
                </a:cubicBezTo>
                <a:cubicBezTo>
                  <a:pt x="64129" y="627391"/>
                  <a:pt x="64129" y="627391"/>
                  <a:pt x="72145" y="627391"/>
                </a:cubicBezTo>
                <a:cubicBezTo>
                  <a:pt x="72145" y="627391"/>
                  <a:pt x="72145" y="627391"/>
                  <a:pt x="96193" y="634579"/>
                </a:cubicBezTo>
                <a:cubicBezTo>
                  <a:pt x="96193" y="634579"/>
                  <a:pt x="96193" y="634579"/>
                  <a:pt x="128258" y="648957"/>
                </a:cubicBezTo>
                <a:cubicBezTo>
                  <a:pt x="128258" y="648957"/>
                  <a:pt x="128258" y="648957"/>
                  <a:pt x="144290" y="656145"/>
                </a:cubicBezTo>
                <a:cubicBezTo>
                  <a:pt x="144290" y="656145"/>
                  <a:pt x="144290" y="656145"/>
                  <a:pt x="176354" y="656145"/>
                </a:cubicBezTo>
                <a:cubicBezTo>
                  <a:pt x="176354" y="656145"/>
                  <a:pt x="176354" y="656145"/>
                  <a:pt x="208419" y="663334"/>
                </a:cubicBezTo>
                <a:cubicBezTo>
                  <a:pt x="208419" y="663334"/>
                  <a:pt x="208419" y="663334"/>
                  <a:pt x="240483" y="663334"/>
                </a:cubicBezTo>
                <a:cubicBezTo>
                  <a:pt x="240483" y="663334"/>
                  <a:pt x="240483" y="663334"/>
                  <a:pt x="264532" y="684900"/>
                </a:cubicBezTo>
                <a:cubicBezTo>
                  <a:pt x="264532" y="684900"/>
                  <a:pt x="264532" y="684900"/>
                  <a:pt x="296596" y="713654"/>
                </a:cubicBezTo>
                <a:cubicBezTo>
                  <a:pt x="296596" y="713654"/>
                  <a:pt x="296596" y="713654"/>
                  <a:pt x="304612" y="728031"/>
                </a:cubicBezTo>
                <a:cubicBezTo>
                  <a:pt x="304612" y="728031"/>
                  <a:pt x="304612" y="728031"/>
                  <a:pt x="312628" y="771163"/>
                </a:cubicBezTo>
                <a:cubicBezTo>
                  <a:pt x="312628" y="771163"/>
                  <a:pt x="312628" y="771163"/>
                  <a:pt x="320644" y="792729"/>
                </a:cubicBezTo>
                <a:cubicBezTo>
                  <a:pt x="320644" y="792729"/>
                  <a:pt x="320644" y="792729"/>
                  <a:pt x="344693" y="792729"/>
                </a:cubicBezTo>
                <a:cubicBezTo>
                  <a:pt x="344693" y="792729"/>
                  <a:pt x="344693" y="792729"/>
                  <a:pt x="368741" y="807106"/>
                </a:cubicBezTo>
                <a:cubicBezTo>
                  <a:pt x="368741" y="807106"/>
                  <a:pt x="368741" y="807106"/>
                  <a:pt x="408821" y="821484"/>
                </a:cubicBezTo>
                <a:cubicBezTo>
                  <a:pt x="408821" y="821484"/>
                  <a:pt x="408821" y="821484"/>
                  <a:pt x="424854" y="835861"/>
                </a:cubicBezTo>
                <a:cubicBezTo>
                  <a:pt x="424854" y="835861"/>
                  <a:pt x="424854" y="835861"/>
                  <a:pt x="448902" y="850238"/>
                </a:cubicBezTo>
                <a:cubicBezTo>
                  <a:pt x="448902" y="850238"/>
                  <a:pt x="448902" y="850238"/>
                  <a:pt x="480966" y="850238"/>
                </a:cubicBezTo>
                <a:cubicBezTo>
                  <a:pt x="480966" y="850238"/>
                  <a:pt x="480966" y="850238"/>
                  <a:pt x="505015" y="850238"/>
                </a:cubicBezTo>
                <a:cubicBezTo>
                  <a:pt x="505015" y="850238"/>
                  <a:pt x="505015" y="850238"/>
                  <a:pt x="529063" y="850238"/>
                </a:cubicBezTo>
                <a:cubicBezTo>
                  <a:pt x="529063" y="850238"/>
                  <a:pt x="529063" y="850238"/>
                  <a:pt x="553111" y="843049"/>
                </a:cubicBezTo>
                <a:cubicBezTo>
                  <a:pt x="553111" y="843049"/>
                  <a:pt x="553111" y="843049"/>
                  <a:pt x="569144" y="835861"/>
                </a:cubicBezTo>
                <a:cubicBezTo>
                  <a:pt x="569144" y="835861"/>
                  <a:pt x="569144" y="835861"/>
                  <a:pt x="593192" y="821484"/>
                </a:cubicBezTo>
                <a:cubicBezTo>
                  <a:pt x="593192" y="821484"/>
                  <a:pt x="593192" y="821484"/>
                  <a:pt x="617240" y="814295"/>
                </a:cubicBezTo>
                <a:cubicBezTo>
                  <a:pt x="617240" y="814295"/>
                  <a:pt x="617240" y="814295"/>
                  <a:pt x="649305" y="778352"/>
                </a:cubicBezTo>
                <a:cubicBezTo>
                  <a:pt x="649305" y="778352"/>
                  <a:pt x="649305" y="778352"/>
                  <a:pt x="689385" y="728031"/>
                </a:cubicBezTo>
                <a:cubicBezTo>
                  <a:pt x="689385" y="728031"/>
                  <a:pt x="689385" y="728031"/>
                  <a:pt x="713434" y="692088"/>
                </a:cubicBezTo>
                <a:cubicBezTo>
                  <a:pt x="713434" y="692088"/>
                  <a:pt x="713434" y="692088"/>
                  <a:pt x="737482" y="648957"/>
                </a:cubicBezTo>
                <a:cubicBezTo>
                  <a:pt x="737482" y="648957"/>
                  <a:pt x="737482" y="648957"/>
                  <a:pt x="753514" y="620202"/>
                </a:cubicBezTo>
                <a:cubicBezTo>
                  <a:pt x="753514" y="620202"/>
                  <a:pt x="753514" y="620202"/>
                  <a:pt x="753514" y="577070"/>
                </a:cubicBezTo>
                <a:cubicBezTo>
                  <a:pt x="753514" y="577070"/>
                  <a:pt x="753514" y="577070"/>
                  <a:pt x="753514" y="562693"/>
                </a:cubicBezTo>
                <a:cubicBezTo>
                  <a:pt x="753514" y="562693"/>
                  <a:pt x="753514" y="562693"/>
                  <a:pt x="769546" y="548316"/>
                </a:cubicBezTo>
                <a:cubicBezTo>
                  <a:pt x="769546" y="548316"/>
                  <a:pt x="769546" y="548316"/>
                  <a:pt x="793595" y="526750"/>
                </a:cubicBezTo>
                <a:cubicBezTo>
                  <a:pt x="793595" y="526750"/>
                  <a:pt x="793595" y="526750"/>
                  <a:pt x="801611" y="497996"/>
                </a:cubicBezTo>
                <a:cubicBezTo>
                  <a:pt x="801611" y="497996"/>
                  <a:pt x="801611" y="497996"/>
                  <a:pt x="809627" y="462053"/>
                </a:cubicBezTo>
                <a:cubicBezTo>
                  <a:pt x="809627" y="462053"/>
                  <a:pt x="809627" y="462053"/>
                  <a:pt x="809627" y="440487"/>
                </a:cubicBezTo>
                <a:cubicBezTo>
                  <a:pt x="809627" y="440487"/>
                  <a:pt x="809627" y="440487"/>
                  <a:pt x="817643" y="411732"/>
                </a:cubicBezTo>
                <a:cubicBezTo>
                  <a:pt x="817643" y="411732"/>
                  <a:pt x="817643" y="411732"/>
                  <a:pt x="841691" y="368600"/>
                </a:cubicBezTo>
                <a:cubicBezTo>
                  <a:pt x="841691" y="368600"/>
                  <a:pt x="841691" y="368600"/>
                  <a:pt x="849707" y="318280"/>
                </a:cubicBezTo>
                <a:cubicBezTo>
                  <a:pt x="849707" y="318280"/>
                  <a:pt x="849707" y="318280"/>
                  <a:pt x="849707" y="282337"/>
                </a:cubicBezTo>
                <a:cubicBezTo>
                  <a:pt x="849707" y="282337"/>
                  <a:pt x="849707" y="282337"/>
                  <a:pt x="849707" y="253582"/>
                </a:cubicBezTo>
                <a:cubicBezTo>
                  <a:pt x="849707" y="253582"/>
                  <a:pt x="849707" y="253582"/>
                  <a:pt x="849707" y="239205"/>
                </a:cubicBezTo>
                <a:cubicBezTo>
                  <a:pt x="849707" y="239205"/>
                  <a:pt x="849707" y="239205"/>
                  <a:pt x="841691" y="232017"/>
                </a:cubicBezTo>
                <a:cubicBezTo>
                  <a:pt x="841691" y="232017"/>
                  <a:pt x="841691" y="232017"/>
                  <a:pt x="833675" y="224828"/>
                </a:cubicBezTo>
                <a:cubicBezTo>
                  <a:pt x="833675" y="224828"/>
                  <a:pt x="833675" y="224828"/>
                  <a:pt x="833675" y="210451"/>
                </a:cubicBezTo>
                <a:cubicBezTo>
                  <a:pt x="833675" y="210451"/>
                  <a:pt x="833675" y="210451"/>
                  <a:pt x="817643" y="203262"/>
                </a:cubicBezTo>
                <a:cubicBezTo>
                  <a:pt x="817643" y="203262"/>
                  <a:pt x="817643" y="203262"/>
                  <a:pt x="817643" y="181696"/>
                </a:cubicBezTo>
                <a:cubicBezTo>
                  <a:pt x="817643" y="181696"/>
                  <a:pt x="817643" y="181696"/>
                  <a:pt x="825659" y="167319"/>
                </a:cubicBezTo>
                <a:cubicBezTo>
                  <a:pt x="825659" y="167319"/>
                  <a:pt x="825659" y="167319"/>
                  <a:pt x="849707" y="167319"/>
                </a:cubicBezTo>
                <a:cubicBezTo>
                  <a:pt x="849707" y="167319"/>
                  <a:pt x="849707" y="167319"/>
                  <a:pt x="849707" y="145753"/>
                </a:cubicBezTo>
                <a:cubicBezTo>
                  <a:pt x="849707" y="145753"/>
                  <a:pt x="849707" y="145753"/>
                  <a:pt x="849707" y="88244"/>
                </a:cubicBezTo>
                <a:cubicBezTo>
                  <a:pt x="849707" y="88244"/>
                  <a:pt x="849707" y="88244"/>
                  <a:pt x="849707" y="52301"/>
                </a:cubicBezTo>
                <a:cubicBezTo>
                  <a:pt x="849707" y="52301"/>
                  <a:pt x="849707" y="52301"/>
                  <a:pt x="853089" y="12876"/>
                </a:cubicBezTo>
                <a:close/>
              </a:path>
            </a:pathLst>
          </a:custGeom>
          <a:solidFill>
            <a:srgbClr val="2287B4"/>
          </a:solidFill>
          <a:ln cap="flat" cmpd="sng" w="12700">
            <a:solidFill>
              <a:schemeClr val="lt1"/>
            </a:solidFill>
            <a:prstDash val="solid"/>
            <a:miter lim="800000"/>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320" name="Google Shape;2320;p86"/>
          <p:cNvSpPr/>
          <p:nvPr/>
        </p:nvSpPr>
        <p:spPr>
          <a:xfrm>
            <a:off x="21614906" y="8290287"/>
            <a:ext cx="2751340" cy="2199194"/>
          </a:xfrm>
          <a:custGeom>
            <a:rect b="b" l="l" r="r" t="t"/>
            <a:pathLst>
              <a:path extrusionOk="0" h="1099597" w="1375670">
                <a:moveTo>
                  <a:pt x="52158" y="0"/>
                </a:moveTo>
                <a:lnTo>
                  <a:pt x="71717" y="5849"/>
                </a:lnTo>
                <a:lnTo>
                  <a:pt x="117356" y="5849"/>
                </a:lnTo>
                <a:lnTo>
                  <a:pt x="182553" y="5849"/>
                </a:lnTo>
                <a:lnTo>
                  <a:pt x="202112" y="5849"/>
                </a:lnTo>
                <a:lnTo>
                  <a:pt x="221672" y="29245"/>
                </a:lnTo>
                <a:lnTo>
                  <a:pt x="254271" y="58489"/>
                </a:lnTo>
                <a:lnTo>
                  <a:pt x="254271" y="76036"/>
                </a:lnTo>
                <a:lnTo>
                  <a:pt x="280350" y="122828"/>
                </a:lnTo>
                <a:lnTo>
                  <a:pt x="280350" y="140374"/>
                </a:lnTo>
                <a:lnTo>
                  <a:pt x="286869" y="157921"/>
                </a:lnTo>
                <a:lnTo>
                  <a:pt x="306429" y="157921"/>
                </a:lnTo>
                <a:lnTo>
                  <a:pt x="325988" y="134525"/>
                </a:lnTo>
                <a:lnTo>
                  <a:pt x="345547" y="128676"/>
                </a:lnTo>
                <a:lnTo>
                  <a:pt x="397705" y="140374"/>
                </a:lnTo>
                <a:lnTo>
                  <a:pt x="430304" y="157921"/>
                </a:lnTo>
                <a:lnTo>
                  <a:pt x="430304" y="222259"/>
                </a:lnTo>
                <a:lnTo>
                  <a:pt x="430304" y="263202"/>
                </a:lnTo>
                <a:lnTo>
                  <a:pt x="488982" y="292446"/>
                </a:lnTo>
                <a:lnTo>
                  <a:pt x="534620" y="315842"/>
                </a:lnTo>
                <a:lnTo>
                  <a:pt x="554179" y="321691"/>
                </a:lnTo>
                <a:lnTo>
                  <a:pt x="599818" y="350935"/>
                </a:lnTo>
                <a:lnTo>
                  <a:pt x="619377" y="397727"/>
                </a:lnTo>
                <a:lnTo>
                  <a:pt x="638936" y="421122"/>
                </a:lnTo>
                <a:lnTo>
                  <a:pt x="671535" y="444518"/>
                </a:lnTo>
                <a:lnTo>
                  <a:pt x="697614" y="432820"/>
                </a:lnTo>
                <a:lnTo>
                  <a:pt x="710653" y="421122"/>
                </a:lnTo>
                <a:lnTo>
                  <a:pt x="736733" y="415274"/>
                </a:lnTo>
                <a:lnTo>
                  <a:pt x="762812" y="409425"/>
                </a:lnTo>
                <a:lnTo>
                  <a:pt x="775851" y="403576"/>
                </a:lnTo>
                <a:lnTo>
                  <a:pt x="795410" y="409425"/>
                </a:lnTo>
                <a:lnTo>
                  <a:pt x="834529" y="421122"/>
                </a:lnTo>
                <a:lnTo>
                  <a:pt x="880167" y="444518"/>
                </a:lnTo>
                <a:lnTo>
                  <a:pt x="938845" y="462065"/>
                </a:lnTo>
                <a:lnTo>
                  <a:pt x="977964" y="462065"/>
                </a:lnTo>
                <a:lnTo>
                  <a:pt x="1017082" y="462065"/>
                </a:lnTo>
                <a:lnTo>
                  <a:pt x="1056201" y="462065"/>
                </a:lnTo>
                <a:lnTo>
                  <a:pt x="1088799" y="462065"/>
                </a:lnTo>
                <a:lnTo>
                  <a:pt x="1147477" y="473763"/>
                </a:lnTo>
                <a:lnTo>
                  <a:pt x="1199635" y="479612"/>
                </a:lnTo>
                <a:lnTo>
                  <a:pt x="1238754" y="503007"/>
                </a:lnTo>
                <a:lnTo>
                  <a:pt x="1264833" y="538101"/>
                </a:lnTo>
                <a:lnTo>
                  <a:pt x="1284392" y="573194"/>
                </a:lnTo>
                <a:lnTo>
                  <a:pt x="1284392" y="602439"/>
                </a:lnTo>
                <a:lnTo>
                  <a:pt x="1271353" y="637533"/>
                </a:lnTo>
                <a:lnTo>
                  <a:pt x="1284392" y="660928"/>
                </a:lnTo>
                <a:lnTo>
                  <a:pt x="1323511" y="684324"/>
                </a:lnTo>
                <a:lnTo>
                  <a:pt x="1375669" y="713568"/>
                </a:lnTo>
                <a:lnTo>
                  <a:pt x="1375670" y="713569"/>
                </a:lnTo>
                <a:lnTo>
                  <a:pt x="1375670" y="889036"/>
                </a:lnTo>
                <a:lnTo>
                  <a:pt x="1343070" y="889036"/>
                </a:lnTo>
                <a:lnTo>
                  <a:pt x="1271353" y="889036"/>
                </a:lnTo>
                <a:lnTo>
                  <a:pt x="1199635" y="889036"/>
                </a:lnTo>
                <a:lnTo>
                  <a:pt x="1180076" y="906583"/>
                </a:lnTo>
                <a:lnTo>
                  <a:pt x="1153997" y="906583"/>
                </a:lnTo>
                <a:lnTo>
                  <a:pt x="1127918" y="935827"/>
                </a:lnTo>
                <a:lnTo>
                  <a:pt x="1088799" y="965072"/>
                </a:lnTo>
                <a:lnTo>
                  <a:pt x="1075760" y="970921"/>
                </a:lnTo>
                <a:lnTo>
                  <a:pt x="1023602" y="1000166"/>
                </a:lnTo>
                <a:lnTo>
                  <a:pt x="1010562" y="1011863"/>
                </a:lnTo>
                <a:lnTo>
                  <a:pt x="991003" y="1011863"/>
                </a:lnTo>
                <a:lnTo>
                  <a:pt x="945365" y="1029410"/>
                </a:lnTo>
                <a:lnTo>
                  <a:pt x="925805" y="1029410"/>
                </a:lnTo>
                <a:lnTo>
                  <a:pt x="919286" y="1035259"/>
                </a:lnTo>
                <a:lnTo>
                  <a:pt x="925805" y="1041108"/>
                </a:lnTo>
                <a:lnTo>
                  <a:pt x="938845" y="1046957"/>
                </a:lnTo>
                <a:lnTo>
                  <a:pt x="945365" y="1070353"/>
                </a:lnTo>
                <a:lnTo>
                  <a:pt x="938845" y="1087899"/>
                </a:lnTo>
                <a:lnTo>
                  <a:pt x="906246" y="1099597"/>
                </a:lnTo>
                <a:lnTo>
                  <a:pt x="886687" y="1087899"/>
                </a:lnTo>
                <a:lnTo>
                  <a:pt x="867128" y="1064504"/>
                </a:lnTo>
                <a:lnTo>
                  <a:pt x="847568" y="1058655"/>
                </a:lnTo>
                <a:lnTo>
                  <a:pt x="814970" y="1029410"/>
                </a:lnTo>
                <a:lnTo>
                  <a:pt x="795410" y="1006014"/>
                </a:lnTo>
                <a:lnTo>
                  <a:pt x="782371" y="1000166"/>
                </a:lnTo>
                <a:lnTo>
                  <a:pt x="769331" y="982619"/>
                </a:lnTo>
                <a:lnTo>
                  <a:pt x="749772" y="976770"/>
                </a:lnTo>
                <a:lnTo>
                  <a:pt x="736733" y="965072"/>
                </a:lnTo>
                <a:lnTo>
                  <a:pt x="730213" y="953374"/>
                </a:lnTo>
                <a:lnTo>
                  <a:pt x="710653" y="947525"/>
                </a:lnTo>
                <a:lnTo>
                  <a:pt x="678055" y="947525"/>
                </a:lnTo>
                <a:lnTo>
                  <a:pt x="658495" y="941676"/>
                </a:lnTo>
                <a:lnTo>
                  <a:pt x="645456" y="918281"/>
                </a:lnTo>
                <a:lnTo>
                  <a:pt x="665015" y="900734"/>
                </a:lnTo>
                <a:lnTo>
                  <a:pt x="678055" y="889036"/>
                </a:lnTo>
                <a:lnTo>
                  <a:pt x="691094" y="871489"/>
                </a:lnTo>
                <a:lnTo>
                  <a:pt x="704134" y="853943"/>
                </a:lnTo>
                <a:lnTo>
                  <a:pt x="691094" y="836396"/>
                </a:lnTo>
                <a:lnTo>
                  <a:pt x="665015" y="824698"/>
                </a:lnTo>
                <a:lnTo>
                  <a:pt x="658495" y="836396"/>
                </a:lnTo>
                <a:lnTo>
                  <a:pt x="632416" y="836396"/>
                </a:lnTo>
                <a:lnTo>
                  <a:pt x="625897" y="859791"/>
                </a:lnTo>
                <a:lnTo>
                  <a:pt x="619377" y="877338"/>
                </a:lnTo>
                <a:lnTo>
                  <a:pt x="593298" y="900734"/>
                </a:lnTo>
                <a:lnTo>
                  <a:pt x="541140" y="929979"/>
                </a:lnTo>
                <a:lnTo>
                  <a:pt x="502021" y="947525"/>
                </a:lnTo>
                <a:lnTo>
                  <a:pt x="469423" y="965072"/>
                </a:lnTo>
                <a:lnTo>
                  <a:pt x="430304" y="994317"/>
                </a:lnTo>
                <a:lnTo>
                  <a:pt x="397705" y="1000166"/>
                </a:lnTo>
                <a:lnTo>
                  <a:pt x="384666" y="976770"/>
                </a:lnTo>
                <a:lnTo>
                  <a:pt x="352067" y="953374"/>
                </a:lnTo>
                <a:lnTo>
                  <a:pt x="325988" y="941676"/>
                </a:lnTo>
                <a:lnTo>
                  <a:pt x="306429" y="929979"/>
                </a:lnTo>
                <a:lnTo>
                  <a:pt x="273830" y="918281"/>
                </a:lnTo>
                <a:lnTo>
                  <a:pt x="247751" y="912432"/>
                </a:lnTo>
                <a:lnTo>
                  <a:pt x="215152" y="900734"/>
                </a:lnTo>
                <a:lnTo>
                  <a:pt x="176033" y="889036"/>
                </a:lnTo>
                <a:lnTo>
                  <a:pt x="149954" y="877338"/>
                </a:lnTo>
                <a:lnTo>
                  <a:pt x="136915" y="871489"/>
                </a:lnTo>
                <a:lnTo>
                  <a:pt x="117356" y="859791"/>
                </a:lnTo>
                <a:lnTo>
                  <a:pt x="104316" y="859791"/>
                </a:lnTo>
                <a:lnTo>
                  <a:pt x="65198" y="871489"/>
                </a:lnTo>
                <a:lnTo>
                  <a:pt x="65198" y="877338"/>
                </a:lnTo>
                <a:lnTo>
                  <a:pt x="52158" y="883187"/>
                </a:lnTo>
                <a:lnTo>
                  <a:pt x="39119" y="877338"/>
                </a:lnTo>
                <a:lnTo>
                  <a:pt x="32599" y="859791"/>
                </a:lnTo>
                <a:lnTo>
                  <a:pt x="13040" y="853943"/>
                </a:lnTo>
                <a:lnTo>
                  <a:pt x="0" y="836396"/>
                </a:lnTo>
                <a:close/>
              </a:path>
            </a:pathLst>
          </a:custGeom>
          <a:solidFill>
            <a:srgbClr val="2287B4"/>
          </a:solidFill>
          <a:ln cap="flat" cmpd="sng" w="12700">
            <a:solidFill>
              <a:schemeClr val="lt1"/>
            </a:solidFill>
            <a:prstDash val="solid"/>
            <a:miter lim="800000"/>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321" name="Google Shape;2321;p86"/>
          <p:cNvSpPr/>
          <p:nvPr/>
        </p:nvSpPr>
        <p:spPr>
          <a:xfrm>
            <a:off x="21680109" y="6219771"/>
            <a:ext cx="2686138" cy="3497658"/>
          </a:xfrm>
          <a:custGeom>
            <a:rect b="b" l="l" r="r" t="t"/>
            <a:pathLst>
              <a:path extrusionOk="0" h="1748829" w="1343069">
                <a:moveTo>
                  <a:pt x="19559" y="1035260"/>
                </a:moveTo>
                <a:lnTo>
                  <a:pt x="20356" y="1035499"/>
                </a:lnTo>
                <a:lnTo>
                  <a:pt x="0" y="1362800"/>
                </a:lnTo>
                <a:close/>
                <a:moveTo>
                  <a:pt x="84757" y="0"/>
                </a:moveTo>
                <a:lnTo>
                  <a:pt x="1343069" y="104892"/>
                </a:lnTo>
                <a:lnTo>
                  <a:pt x="1343069" y="1748829"/>
                </a:lnTo>
                <a:lnTo>
                  <a:pt x="1290913" y="1719585"/>
                </a:lnTo>
                <a:lnTo>
                  <a:pt x="1251794" y="1696189"/>
                </a:lnTo>
                <a:lnTo>
                  <a:pt x="1238755" y="1672794"/>
                </a:lnTo>
                <a:lnTo>
                  <a:pt x="1251794" y="1637700"/>
                </a:lnTo>
                <a:lnTo>
                  <a:pt x="1251794" y="1608456"/>
                </a:lnTo>
                <a:lnTo>
                  <a:pt x="1232235" y="1573362"/>
                </a:lnTo>
                <a:lnTo>
                  <a:pt x="1206156" y="1538268"/>
                </a:lnTo>
                <a:lnTo>
                  <a:pt x="1167038" y="1514873"/>
                </a:lnTo>
                <a:lnTo>
                  <a:pt x="1114879" y="1509024"/>
                </a:lnTo>
                <a:lnTo>
                  <a:pt x="1056202" y="1497326"/>
                </a:lnTo>
                <a:lnTo>
                  <a:pt x="1023603" y="1497326"/>
                </a:lnTo>
                <a:lnTo>
                  <a:pt x="984484" y="1497326"/>
                </a:lnTo>
                <a:lnTo>
                  <a:pt x="945366" y="1497326"/>
                </a:lnTo>
                <a:lnTo>
                  <a:pt x="906247" y="1497326"/>
                </a:lnTo>
                <a:lnTo>
                  <a:pt x="847569" y="1479779"/>
                </a:lnTo>
                <a:lnTo>
                  <a:pt x="801931" y="1456383"/>
                </a:lnTo>
                <a:lnTo>
                  <a:pt x="762812" y="1444685"/>
                </a:lnTo>
                <a:lnTo>
                  <a:pt x="743253" y="1438837"/>
                </a:lnTo>
                <a:lnTo>
                  <a:pt x="730213" y="1444685"/>
                </a:lnTo>
                <a:lnTo>
                  <a:pt x="704134" y="1450534"/>
                </a:lnTo>
                <a:lnTo>
                  <a:pt x="678055" y="1456383"/>
                </a:lnTo>
                <a:lnTo>
                  <a:pt x="665016" y="1468081"/>
                </a:lnTo>
                <a:lnTo>
                  <a:pt x="638937" y="1479779"/>
                </a:lnTo>
                <a:lnTo>
                  <a:pt x="606338" y="1456383"/>
                </a:lnTo>
                <a:lnTo>
                  <a:pt x="586779" y="1432988"/>
                </a:lnTo>
                <a:lnTo>
                  <a:pt x="567219" y="1386196"/>
                </a:lnTo>
                <a:lnTo>
                  <a:pt x="521581" y="1356952"/>
                </a:lnTo>
                <a:lnTo>
                  <a:pt x="502022" y="1351103"/>
                </a:lnTo>
                <a:lnTo>
                  <a:pt x="456383" y="1327707"/>
                </a:lnTo>
                <a:lnTo>
                  <a:pt x="397706" y="1298462"/>
                </a:lnTo>
                <a:lnTo>
                  <a:pt x="397706" y="1257520"/>
                </a:lnTo>
                <a:lnTo>
                  <a:pt x="397706" y="1193181"/>
                </a:lnTo>
                <a:lnTo>
                  <a:pt x="365107" y="1175635"/>
                </a:lnTo>
                <a:lnTo>
                  <a:pt x="312949" y="1163937"/>
                </a:lnTo>
                <a:lnTo>
                  <a:pt x="293389" y="1169786"/>
                </a:lnTo>
                <a:lnTo>
                  <a:pt x="273830" y="1193181"/>
                </a:lnTo>
                <a:lnTo>
                  <a:pt x="254271" y="1193181"/>
                </a:lnTo>
                <a:lnTo>
                  <a:pt x="247751" y="1175635"/>
                </a:lnTo>
                <a:lnTo>
                  <a:pt x="247751" y="1158088"/>
                </a:lnTo>
                <a:lnTo>
                  <a:pt x="221672" y="1111296"/>
                </a:lnTo>
                <a:lnTo>
                  <a:pt x="221672" y="1093750"/>
                </a:lnTo>
                <a:lnTo>
                  <a:pt x="189073" y="1064505"/>
                </a:lnTo>
                <a:lnTo>
                  <a:pt x="169514" y="1041109"/>
                </a:lnTo>
                <a:lnTo>
                  <a:pt x="149955" y="1041109"/>
                </a:lnTo>
                <a:lnTo>
                  <a:pt x="84757" y="1041109"/>
                </a:lnTo>
                <a:lnTo>
                  <a:pt x="39119" y="1041109"/>
                </a:lnTo>
                <a:lnTo>
                  <a:pt x="20356" y="1035499"/>
                </a:lnTo>
                <a:close/>
              </a:path>
            </a:pathLst>
          </a:custGeom>
          <a:solidFill>
            <a:srgbClr val="2287B4"/>
          </a:solidFill>
          <a:ln cap="flat" cmpd="sng" w="12700">
            <a:solidFill>
              <a:schemeClr val="lt1"/>
            </a:solidFill>
            <a:prstDash val="solid"/>
            <a:miter lim="800000"/>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2322" name="Google Shape;2322;p86"/>
          <p:cNvSpPr/>
          <p:nvPr/>
        </p:nvSpPr>
        <p:spPr>
          <a:xfrm>
            <a:off x="22749348" y="11121165"/>
            <a:ext cx="1238750" cy="1204882"/>
          </a:xfrm>
          <a:custGeom>
            <a:rect b="b" l="l" r="r" t="t"/>
            <a:pathLst>
              <a:path extrusionOk="0" h="103" w="95">
                <a:moveTo>
                  <a:pt x="64" y="80"/>
                </a:moveTo>
                <a:lnTo>
                  <a:pt x="60" y="89"/>
                </a:lnTo>
                <a:lnTo>
                  <a:pt x="54" y="100"/>
                </a:lnTo>
                <a:lnTo>
                  <a:pt x="51" y="103"/>
                </a:lnTo>
                <a:lnTo>
                  <a:pt x="46" y="103"/>
                </a:lnTo>
                <a:lnTo>
                  <a:pt x="39" y="101"/>
                </a:lnTo>
                <a:lnTo>
                  <a:pt x="26" y="100"/>
                </a:lnTo>
                <a:lnTo>
                  <a:pt x="26" y="94"/>
                </a:lnTo>
                <a:lnTo>
                  <a:pt x="21" y="89"/>
                </a:lnTo>
                <a:lnTo>
                  <a:pt x="17" y="84"/>
                </a:lnTo>
                <a:lnTo>
                  <a:pt x="15" y="80"/>
                </a:lnTo>
                <a:lnTo>
                  <a:pt x="11" y="70"/>
                </a:lnTo>
                <a:lnTo>
                  <a:pt x="11" y="67"/>
                </a:lnTo>
                <a:lnTo>
                  <a:pt x="11" y="58"/>
                </a:lnTo>
                <a:lnTo>
                  <a:pt x="11" y="56"/>
                </a:lnTo>
                <a:lnTo>
                  <a:pt x="14" y="53"/>
                </a:lnTo>
                <a:lnTo>
                  <a:pt x="11" y="47"/>
                </a:lnTo>
                <a:lnTo>
                  <a:pt x="8" y="37"/>
                </a:lnTo>
                <a:lnTo>
                  <a:pt x="4" y="30"/>
                </a:lnTo>
                <a:lnTo>
                  <a:pt x="1" y="21"/>
                </a:lnTo>
                <a:lnTo>
                  <a:pt x="0" y="16"/>
                </a:lnTo>
                <a:lnTo>
                  <a:pt x="0" y="9"/>
                </a:lnTo>
                <a:lnTo>
                  <a:pt x="3" y="3"/>
                </a:lnTo>
                <a:lnTo>
                  <a:pt x="6" y="0"/>
                </a:lnTo>
                <a:lnTo>
                  <a:pt x="11" y="0"/>
                </a:lnTo>
                <a:lnTo>
                  <a:pt x="16" y="4"/>
                </a:lnTo>
                <a:lnTo>
                  <a:pt x="21" y="6"/>
                </a:lnTo>
                <a:lnTo>
                  <a:pt x="32" y="10"/>
                </a:lnTo>
                <a:lnTo>
                  <a:pt x="42" y="14"/>
                </a:lnTo>
                <a:lnTo>
                  <a:pt x="47" y="16"/>
                </a:lnTo>
                <a:lnTo>
                  <a:pt x="53" y="16"/>
                </a:lnTo>
                <a:lnTo>
                  <a:pt x="58" y="15"/>
                </a:lnTo>
                <a:lnTo>
                  <a:pt x="62" y="14"/>
                </a:lnTo>
                <a:lnTo>
                  <a:pt x="68" y="14"/>
                </a:lnTo>
                <a:lnTo>
                  <a:pt x="71" y="12"/>
                </a:lnTo>
                <a:lnTo>
                  <a:pt x="74" y="12"/>
                </a:lnTo>
                <a:lnTo>
                  <a:pt x="79" y="9"/>
                </a:lnTo>
                <a:lnTo>
                  <a:pt x="82" y="6"/>
                </a:lnTo>
                <a:lnTo>
                  <a:pt x="85" y="5"/>
                </a:lnTo>
                <a:lnTo>
                  <a:pt x="89" y="6"/>
                </a:lnTo>
                <a:lnTo>
                  <a:pt x="92" y="10"/>
                </a:lnTo>
                <a:lnTo>
                  <a:pt x="95" y="15"/>
                </a:lnTo>
                <a:lnTo>
                  <a:pt x="95" y="25"/>
                </a:lnTo>
                <a:lnTo>
                  <a:pt x="95" y="32"/>
                </a:lnTo>
                <a:lnTo>
                  <a:pt x="95" y="40"/>
                </a:lnTo>
                <a:lnTo>
                  <a:pt x="92" y="46"/>
                </a:lnTo>
                <a:lnTo>
                  <a:pt x="90" y="52"/>
                </a:lnTo>
                <a:lnTo>
                  <a:pt x="86" y="58"/>
                </a:lnTo>
                <a:lnTo>
                  <a:pt x="82" y="62"/>
                </a:lnTo>
                <a:lnTo>
                  <a:pt x="81" y="65"/>
                </a:lnTo>
                <a:lnTo>
                  <a:pt x="81" y="73"/>
                </a:lnTo>
                <a:lnTo>
                  <a:pt x="79" y="79"/>
                </a:lnTo>
                <a:lnTo>
                  <a:pt x="76" y="81"/>
                </a:lnTo>
                <a:lnTo>
                  <a:pt x="76" y="90"/>
                </a:lnTo>
                <a:lnTo>
                  <a:pt x="74" y="90"/>
                </a:lnTo>
                <a:lnTo>
                  <a:pt x="70" y="86"/>
                </a:lnTo>
                <a:lnTo>
                  <a:pt x="67" y="83"/>
                </a:lnTo>
                <a:lnTo>
                  <a:pt x="64" y="80"/>
                </a:lnTo>
                <a:close/>
              </a:path>
            </a:pathLst>
          </a:custGeom>
          <a:solidFill>
            <a:srgbClr val="2287B4"/>
          </a:solidFill>
          <a:ln cap="flat" cmpd="sng" w="12700">
            <a:solidFill>
              <a:schemeClr val="lt1"/>
            </a:solidFill>
            <a:prstDash val="solid"/>
            <a:miter lim="800000"/>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nvGrpSpPr>
          <p:cNvPr id="2323" name="Google Shape;2323;p86"/>
          <p:cNvGrpSpPr/>
          <p:nvPr/>
        </p:nvGrpSpPr>
        <p:grpSpPr>
          <a:xfrm>
            <a:off x="1720698" y="6219770"/>
            <a:ext cx="8745408" cy="3026366"/>
            <a:chOff x="938526" y="2369698"/>
            <a:chExt cx="4372704" cy="1513183"/>
          </a:xfrm>
        </p:grpSpPr>
        <p:sp>
          <p:nvSpPr>
            <p:cNvPr id="2324" name="Google Shape;2324;p86"/>
            <p:cNvSpPr txBox="1"/>
            <p:nvPr/>
          </p:nvSpPr>
          <p:spPr>
            <a:xfrm>
              <a:off x="938526" y="2369698"/>
              <a:ext cx="4372704" cy="6001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7200">
                  <a:solidFill>
                    <a:srgbClr val="2287B4"/>
                  </a:solidFill>
                  <a:latin typeface="Montserrat"/>
                  <a:ea typeface="Montserrat"/>
                  <a:cs typeface="Montserrat"/>
                  <a:sym typeface="Montserrat"/>
                </a:rPr>
                <a:t>Australia Maps</a:t>
              </a:r>
              <a:endParaRPr b="1" sz="7200">
                <a:solidFill>
                  <a:srgbClr val="2287B4"/>
                </a:solidFill>
                <a:latin typeface="Montserrat"/>
                <a:ea typeface="Montserrat"/>
                <a:cs typeface="Montserrat"/>
                <a:sym typeface="Montserrat"/>
              </a:endParaRPr>
            </a:p>
          </p:txBody>
        </p:sp>
        <p:sp>
          <p:nvSpPr>
            <p:cNvPr id="2325" name="Google Shape;2325;p86"/>
            <p:cNvSpPr txBox="1"/>
            <p:nvPr/>
          </p:nvSpPr>
          <p:spPr>
            <a:xfrm>
              <a:off x="1371667" y="3088368"/>
              <a:ext cx="3506422" cy="794513"/>
            </a:xfrm>
            <a:prstGeom prst="rect">
              <a:avLst/>
            </a:prstGeom>
            <a:noFill/>
            <a:ln>
              <a:noFill/>
            </a:ln>
          </p:spPr>
          <p:txBody>
            <a:bodyPr anchorCtr="0" anchor="t" bIns="0" lIns="0" spcFirstLastPara="1" rIns="121900" wrap="square" tIns="0">
              <a:noAutofit/>
            </a:bodyPr>
            <a:lstStyle/>
            <a:p>
              <a:pPr indent="0" lvl="0" marL="0" marR="0" rtl="0" algn="ctr">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9" name="Shape 2329"/>
        <p:cNvGrpSpPr/>
        <p:nvPr/>
      </p:nvGrpSpPr>
      <p:grpSpPr>
        <a:xfrm>
          <a:off x="0" y="0"/>
          <a:ext cx="0" cy="0"/>
          <a:chOff x="0" y="0"/>
          <a:chExt cx="0" cy="0"/>
        </a:xfrm>
      </p:grpSpPr>
      <p:grpSp>
        <p:nvGrpSpPr>
          <p:cNvPr id="2330" name="Google Shape;2330;p87"/>
          <p:cNvGrpSpPr/>
          <p:nvPr/>
        </p:nvGrpSpPr>
        <p:grpSpPr>
          <a:xfrm>
            <a:off x="916207" y="1787940"/>
            <a:ext cx="16300195" cy="8116084"/>
            <a:chOff x="3830579" y="1438727"/>
            <a:chExt cx="7994457" cy="3980547"/>
          </a:xfrm>
        </p:grpSpPr>
        <p:sp>
          <p:nvSpPr>
            <p:cNvPr id="2331" name="Google Shape;2331;p87"/>
            <p:cNvSpPr/>
            <p:nvPr/>
          </p:nvSpPr>
          <p:spPr>
            <a:xfrm>
              <a:off x="8515613" y="4287474"/>
              <a:ext cx="188633" cy="365718"/>
            </a:xfrm>
            <a:custGeom>
              <a:rect b="b" l="l" r="r" t="t"/>
              <a:pathLst>
                <a:path extrusionOk="0" h="161" w="83">
                  <a:moveTo>
                    <a:pt x="69" y="0"/>
                  </a:moveTo>
                  <a:cubicBezTo>
                    <a:pt x="68" y="18"/>
                    <a:pt x="47" y="32"/>
                    <a:pt x="32" y="38"/>
                  </a:cubicBezTo>
                  <a:cubicBezTo>
                    <a:pt x="11" y="47"/>
                    <a:pt x="30" y="72"/>
                    <a:pt x="19" y="89"/>
                  </a:cubicBezTo>
                  <a:cubicBezTo>
                    <a:pt x="0" y="101"/>
                    <a:pt x="24" y="161"/>
                    <a:pt x="52" y="123"/>
                  </a:cubicBezTo>
                  <a:cubicBezTo>
                    <a:pt x="67" y="103"/>
                    <a:pt x="78" y="61"/>
                    <a:pt x="78" y="36"/>
                  </a:cubicBezTo>
                  <a:cubicBezTo>
                    <a:pt x="79" y="37"/>
                    <a:pt x="81" y="37"/>
                    <a:pt x="83" y="38"/>
                  </a:cubicBezTo>
                  <a:cubicBezTo>
                    <a:pt x="83" y="25"/>
                    <a:pt x="81" y="7"/>
                    <a:pt x="69"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32" name="Google Shape;2332;p87"/>
            <p:cNvSpPr/>
            <p:nvPr/>
          </p:nvSpPr>
          <p:spPr>
            <a:xfrm>
              <a:off x="9357405" y="3788302"/>
              <a:ext cx="47479" cy="100091"/>
            </a:xfrm>
            <a:custGeom>
              <a:rect b="b" l="l" r="r" t="t"/>
              <a:pathLst>
                <a:path extrusionOk="0" h="44" w="21">
                  <a:moveTo>
                    <a:pt x="3" y="31"/>
                  </a:moveTo>
                  <a:cubicBezTo>
                    <a:pt x="7" y="44"/>
                    <a:pt x="20" y="32"/>
                    <a:pt x="21" y="23"/>
                  </a:cubicBezTo>
                  <a:cubicBezTo>
                    <a:pt x="19" y="14"/>
                    <a:pt x="13" y="6"/>
                    <a:pt x="7" y="0"/>
                  </a:cubicBezTo>
                  <a:cubicBezTo>
                    <a:pt x="5" y="9"/>
                    <a:pt x="0" y="22"/>
                    <a:pt x="3" y="3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33" name="Google Shape;2333;p87"/>
            <p:cNvSpPr/>
            <p:nvPr/>
          </p:nvSpPr>
          <p:spPr>
            <a:xfrm>
              <a:off x="9710290" y="3879411"/>
              <a:ext cx="286158" cy="257927"/>
            </a:xfrm>
            <a:custGeom>
              <a:rect b="b" l="l" r="r" t="t"/>
              <a:pathLst>
                <a:path extrusionOk="0" h="113" w="126">
                  <a:moveTo>
                    <a:pt x="83" y="58"/>
                  </a:moveTo>
                  <a:cubicBezTo>
                    <a:pt x="76" y="47"/>
                    <a:pt x="63" y="39"/>
                    <a:pt x="48" y="27"/>
                  </a:cubicBezTo>
                  <a:cubicBezTo>
                    <a:pt x="43" y="22"/>
                    <a:pt x="34" y="11"/>
                    <a:pt x="29" y="8"/>
                  </a:cubicBezTo>
                  <a:cubicBezTo>
                    <a:pt x="19" y="3"/>
                    <a:pt x="10" y="4"/>
                    <a:pt x="0" y="0"/>
                  </a:cubicBezTo>
                  <a:cubicBezTo>
                    <a:pt x="2" y="10"/>
                    <a:pt x="18" y="27"/>
                    <a:pt x="26" y="32"/>
                  </a:cubicBezTo>
                  <a:cubicBezTo>
                    <a:pt x="37" y="39"/>
                    <a:pt x="38" y="52"/>
                    <a:pt x="47" y="58"/>
                  </a:cubicBezTo>
                  <a:cubicBezTo>
                    <a:pt x="55" y="69"/>
                    <a:pt x="78" y="113"/>
                    <a:pt x="94" y="113"/>
                  </a:cubicBezTo>
                  <a:cubicBezTo>
                    <a:pt x="126" y="113"/>
                    <a:pt x="88" y="65"/>
                    <a:pt x="83" y="5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34" name="Google Shape;2334;p87"/>
            <p:cNvSpPr/>
            <p:nvPr/>
          </p:nvSpPr>
          <p:spPr>
            <a:xfrm>
              <a:off x="10014413" y="3847330"/>
              <a:ext cx="229696" cy="269476"/>
            </a:xfrm>
            <a:custGeom>
              <a:rect b="b" l="l" r="r" t="t"/>
              <a:pathLst>
                <a:path extrusionOk="0" h="118" w="101">
                  <a:moveTo>
                    <a:pt x="18" y="97"/>
                  </a:moveTo>
                  <a:cubicBezTo>
                    <a:pt x="27" y="100"/>
                    <a:pt x="26" y="95"/>
                    <a:pt x="30" y="102"/>
                  </a:cubicBezTo>
                  <a:cubicBezTo>
                    <a:pt x="47" y="100"/>
                    <a:pt x="68" y="118"/>
                    <a:pt x="75" y="96"/>
                  </a:cubicBezTo>
                  <a:cubicBezTo>
                    <a:pt x="79" y="84"/>
                    <a:pt x="82" y="60"/>
                    <a:pt x="99" y="57"/>
                  </a:cubicBezTo>
                  <a:cubicBezTo>
                    <a:pt x="73" y="42"/>
                    <a:pt x="89" y="28"/>
                    <a:pt x="101" y="18"/>
                  </a:cubicBezTo>
                  <a:cubicBezTo>
                    <a:pt x="93" y="14"/>
                    <a:pt x="85" y="8"/>
                    <a:pt x="81" y="0"/>
                  </a:cubicBezTo>
                  <a:cubicBezTo>
                    <a:pt x="70" y="6"/>
                    <a:pt x="61" y="18"/>
                    <a:pt x="51" y="25"/>
                  </a:cubicBezTo>
                  <a:cubicBezTo>
                    <a:pt x="39" y="34"/>
                    <a:pt x="30" y="47"/>
                    <a:pt x="18" y="55"/>
                  </a:cubicBezTo>
                  <a:cubicBezTo>
                    <a:pt x="0" y="66"/>
                    <a:pt x="2" y="59"/>
                    <a:pt x="11" y="78"/>
                  </a:cubicBezTo>
                  <a:cubicBezTo>
                    <a:pt x="14" y="84"/>
                    <a:pt x="11" y="94"/>
                    <a:pt x="18" y="9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35" name="Google Shape;2335;p87"/>
            <p:cNvSpPr/>
            <p:nvPr/>
          </p:nvSpPr>
          <p:spPr>
            <a:xfrm>
              <a:off x="10235127" y="3956404"/>
              <a:ext cx="143721" cy="175801"/>
            </a:xfrm>
            <a:custGeom>
              <a:rect b="b" l="l" r="r" t="t"/>
              <a:pathLst>
                <a:path extrusionOk="0" h="77" w="63">
                  <a:moveTo>
                    <a:pt x="29" y="17"/>
                  </a:moveTo>
                  <a:cubicBezTo>
                    <a:pt x="43" y="15"/>
                    <a:pt x="59" y="23"/>
                    <a:pt x="63" y="4"/>
                  </a:cubicBezTo>
                  <a:cubicBezTo>
                    <a:pt x="45" y="21"/>
                    <a:pt x="27" y="0"/>
                    <a:pt x="11" y="20"/>
                  </a:cubicBezTo>
                  <a:cubicBezTo>
                    <a:pt x="0" y="35"/>
                    <a:pt x="0" y="66"/>
                    <a:pt x="13" y="77"/>
                  </a:cubicBezTo>
                  <a:cubicBezTo>
                    <a:pt x="21" y="67"/>
                    <a:pt x="10" y="51"/>
                    <a:pt x="23" y="48"/>
                  </a:cubicBezTo>
                  <a:cubicBezTo>
                    <a:pt x="22" y="55"/>
                    <a:pt x="24" y="63"/>
                    <a:pt x="27" y="69"/>
                  </a:cubicBezTo>
                  <a:cubicBezTo>
                    <a:pt x="46" y="67"/>
                    <a:pt x="33" y="50"/>
                    <a:pt x="27" y="39"/>
                  </a:cubicBezTo>
                  <a:cubicBezTo>
                    <a:pt x="35" y="36"/>
                    <a:pt x="42" y="33"/>
                    <a:pt x="45" y="26"/>
                  </a:cubicBezTo>
                  <a:cubicBezTo>
                    <a:pt x="40" y="27"/>
                    <a:pt x="27" y="31"/>
                    <a:pt x="25" y="31"/>
                  </a:cubicBezTo>
                  <a:cubicBezTo>
                    <a:pt x="12" y="36"/>
                    <a:pt x="12" y="19"/>
                    <a:pt x="29" y="1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36" name="Google Shape;2336;p87"/>
            <p:cNvSpPr/>
            <p:nvPr/>
          </p:nvSpPr>
          <p:spPr>
            <a:xfrm>
              <a:off x="9939987" y="4120656"/>
              <a:ext cx="229696" cy="79560"/>
            </a:xfrm>
            <a:custGeom>
              <a:rect b="b" l="l" r="r" t="t"/>
              <a:pathLst>
                <a:path extrusionOk="0" h="35" w="101">
                  <a:moveTo>
                    <a:pt x="101" y="31"/>
                  </a:moveTo>
                  <a:cubicBezTo>
                    <a:pt x="90" y="27"/>
                    <a:pt x="80" y="25"/>
                    <a:pt x="69" y="20"/>
                  </a:cubicBezTo>
                  <a:cubicBezTo>
                    <a:pt x="72" y="19"/>
                    <a:pt x="74" y="19"/>
                    <a:pt x="76" y="18"/>
                  </a:cubicBezTo>
                  <a:cubicBezTo>
                    <a:pt x="70" y="19"/>
                    <a:pt x="64" y="17"/>
                    <a:pt x="58" y="14"/>
                  </a:cubicBezTo>
                  <a:cubicBezTo>
                    <a:pt x="51" y="12"/>
                    <a:pt x="42" y="16"/>
                    <a:pt x="35" y="16"/>
                  </a:cubicBezTo>
                  <a:cubicBezTo>
                    <a:pt x="19" y="14"/>
                    <a:pt x="14" y="0"/>
                    <a:pt x="0" y="15"/>
                  </a:cubicBezTo>
                  <a:cubicBezTo>
                    <a:pt x="26" y="31"/>
                    <a:pt x="72" y="33"/>
                    <a:pt x="97" y="35"/>
                  </a:cubicBezTo>
                  <a:cubicBezTo>
                    <a:pt x="98" y="34"/>
                    <a:pt x="99" y="33"/>
                    <a:pt x="101" y="3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37" name="Google Shape;2337;p87"/>
            <p:cNvSpPr/>
            <p:nvPr/>
          </p:nvSpPr>
          <p:spPr>
            <a:xfrm>
              <a:off x="10111938" y="4161719"/>
              <a:ext cx="14115" cy="0"/>
            </a:xfrm>
            <a:custGeom>
              <a:rect b="b" l="l" r="r" t="t"/>
              <a:pathLst>
                <a:path extrusionOk="0" h="120000" w="6">
                  <a:moveTo>
                    <a:pt x="0" y="0"/>
                  </a:moveTo>
                  <a:cubicBezTo>
                    <a:pt x="2" y="0"/>
                    <a:pt x="4" y="0"/>
                    <a:pt x="6" y="0"/>
                  </a:cubicBezTo>
                  <a:cubicBezTo>
                    <a:pt x="4" y="0"/>
                    <a:pt x="2" y="0"/>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38" name="Google Shape;2338;p87"/>
            <p:cNvSpPr/>
            <p:nvPr/>
          </p:nvSpPr>
          <p:spPr>
            <a:xfrm>
              <a:off x="10262075" y="4188666"/>
              <a:ext cx="69294" cy="19248"/>
            </a:xfrm>
            <a:custGeom>
              <a:rect b="b" l="l" r="r" t="t"/>
              <a:pathLst>
                <a:path extrusionOk="0" h="8" w="30">
                  <a:moveTo>
                    <a:pt x="20" y="7"/>
                  </a:moveTo>
                  <a:cubicBezTo>
                    <a:pt x="23" y="5"/>
                    <a:pt x="27" y="3"/>
                    <a:pt x="30" y="0"/>
                  </a:cubicBezTo>
                  <a:cubicBezTo>
                    <a:pt x="19" y="6"/>
                    <a:pt x="10" y="0"/>
                    <a:pt x="0" y="4"/>
                  </a:cubicBezTo>
                  <a:cubicBezTo>
                    <a:pt x="6" y="7"/>
                    <a:pt x="13" y="8"/>
                    <a:pt x="20" y="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39" name="Google Shape;2339;p87"/>
            <p:cNvSpPr/>
            <p:nvPr/>
          </p:nvSpPr>
          <p:spPr>
            <a:xfrm>
              <a:off x="10194064" y="4187383"/>
              <a:ext cx="47479" cy="20532"/>
            </a:xfrm>
            <a:custGeom>
              <a:rect b="b" l="l" r="r" t="t"/>
              <a:pathLst>
                <a:path extrusionOk="0" h="9" w="21">
                  <a:moveTo>
                    <a:pt x="0" y="7"/>
                  </a:moveTo>
                  <a:cubicBezTo>
                    <a:pt x="7" y="9"/>
                    <a:pt x="13" y="8"/>
                    <a:pt x="21" y="8"/>
                  </a:cubicBezTo>
                  <a:cubicBezTo>
                    <a:pt x="17" y="0"/>
                    <a:pt x="9" y="4"/>
                    <a:pt x="0" y="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0" name="Google Shape;2340;p87"/>
            <p:cNvSpPr/>
            <p:nvPr/>
          </p:nvSpPr>
          <p:spPr>
            <a:xfrm>
              <a:off x="10244110" y="4209198"/>
              <a:ext cx="37213" cy="29514"/>
            </a:xfrm>
            <a:custGeom>
              <a:rect b="b" l="l" r="r" t="t"/>
              <a:pathLst>
                <a:path extrusionOk="0" h="13" w="16">
                  <a:moveTo>
                    <a:pt x="0" y="4"/>
                  </a:moveTo>
                  <a:cubicBezTo>
                    <a:pt x="7" y="5"/>
                    <a:pt x="7" y="10"/>
                    <a:pt x="11" y="13"/>
                  </a:cubicBezTo>
                  <a:cubicBezTo>
                    <a:pt x="16" y="6"/>
                    <a:pt x="10" y="0"/>
                    <a:pt x="0"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1" name="Google Shape;2341;p87"/>
            <p:cNvSpPr/>
            <p:nvPr/>
          </p:nvSpPr>
          <p:spPr>
            <a:xfrm>
              <a:off x="10173533" y="4191233"/>
              <a:ext cx="16682" cy="14115"/>
            </a:xfrm>
            <a:custGeom>
              <a:rect b="b" l="l" r="r" t="t"/>
              <a:pathLst>
                <a:path extrusionOk="0" h="6" w="7">
                  <a:moveTo>
                    <a:pt x="4" y="6"/>
                  </a:moveTo>
                  <a:cubicBezTo>
                    <a:pt x="5" y="5"/>
                    <a:pt x="6" y="4"/>
                    <a:pt x="7" y="3"/>
                  </a:cubicBezTo>
                  <a:cubicBezTo>
                    <a:pt x="5" y="1"/>
                    <a:pt x="2" y="1"/>
                    <a:pt x="1" y="0"/>
                  </a:cubicBezTo>
                  <a:cubicBezTo>
                    <a:pt x="2" y="2"/>
                    <a:pt x="0" y="4"/>
                    <a:pt x="4" y="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2" name="Google Shape;2342;p87"/>
            <p:cNvSpPr/>
            <p:nvPr/>
          </p:nvSpPr>
          <p:spPr>
            <a:xfrm>
              <a:off x="10340351" y="4193799"/>
              <a:ext cx="83409" cy="44913"/>
            </a:xfrm>
            <a:custGeom>
              <a:rect b="b" l="l" r="r" t="t"/>
              <a:pathLst>
                <a:path extrusionOk="0" h="20" w="37">
                  <a:moveTo>
                    <a:pt x="16" y="10"/>
                  </a:moveTo>
                  <a:cubicBezTo>
                    <a:pt x="24" y="10"/>
                    <a:pt x="31" y="7"/>
                    <a:pt x="37" y="2"/>
                  </a:cubicBezTo>
                  <a:cubicBezTo>
                    <a:pt x="25" y="0"/>
                    <a:pt x="0" y="7"/>
                    <a:pt x="4" y="20"/>
                  </a:cubicBezTo>
                  <a:cubicBezTo>
                    <a:pt x="11" y="19"/>
                    <a:pt x="14" y="15"/>
                    <a:pt x="16" y="1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3" name="Google Shape;2343;p87"/>
            <p:cNvSpPr/>
            <p:nvPr/>
          </p:nvSpPr>
          <p:spPr>
            <a:xfrm>
              <a:off x="10579030" y="4129638"/>
              <a:ext cx="11549" cy="32080"/>
            </a:xfrm>
            <a:custGeom>
              <a:rect b="b" l="l" r="r" t="t"/>
              <a:pathLst>
                <a:path extrusionOk="0" h="14" w="5">
                  <a:moveTo>
                    <a:pt x="5" y="0"/>
                  </a:moveTo>
                  <a:cubicBezTo>
                    <a:pt x="3" y="5"/>
                    <a:pt x="0" y="9"/>
                    <a:pt x="2" y="14"/>
                  </a:cubicBezTo>
                  <a:cubicBezTo>
                    <a:pt x="5" y="9"/>
                    <a:pt x="5" y="4"/>
                    <a:pt x="5"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4" name="Google Shape;2344;p87"/>
            <p:cNvSpPr/>
            <p:nvPr/>
          </p:nvSpPr>
          <p:spPr>
            <a:xfrm>
              <a:off x="10399379" y="4077026"/>
              <a:ext cx="21815" cy="16682"/>
            </a:xfrm>
            <a:custGeom>
              <a:rect b="b" l="l" r="r" t="t"/>
              <a:pathLst>
                <a:path extrusionOk="0" h="7" w="10">
                  <a:moveTo>
                    <a:pt x="7" y="7"/>
                  </a:moveTo>
                  <a:cubicBezTo>
                    <a:pt x="8" y="5"/>
                    <a:pt x="9" y="4"/>
                    <a:pt x="10" y="2"/>
                  </a:cubicBezTo>
                  <a:cubicBezTo>
                    <a:pt x="7" y="2"/>
                    <a:pt x="4" y="1"/>
                    <a:pt x="0" y="0"/>
                  </a:cubicBezTo>
                  <a:cubicBezTo>
                    <a:pt x="2" y="2"/>
                    <a:pt x="5" y="5"/>
                    <a:pt x="7" y="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5" name="Google Shape;2345;p87"/>
            <p:cNvSpPr/>
            <p:nvPr/>
          </p:nvSpPr>
          <p:spPr>
            <a:xfrm>
              <a:off x="10440442" y="4068044"/>
              <a:ext cx="65444" cy="19248"/>
            </a:xfrm>
            <a:custGeom>
              <a:rect b="b" l="l" r="r" t="t"/>
              <a:pathLst>
                <a:path extrusionOk="0" h="8" w="29">
                  <a:moveTo>
                    <a:pt x="0" y="4"/>
                  </a:moveTo>
                  <a:cubicBezTo>
                    <a:pt x="10" y="5"/>
                    <a:pt x="20" y="7"/>
                    <a:pt x="29" y="8"/>
                  </a:cubicBezTo>
                  <a:cubicBezTo>
                    <a:pt x="27" y="6"/>
                    <a:pt x="26" y="4"/>
                    <a:pt x="25" y="2"/>
                  </a:cubicBezTo>
                  <a:cubicBezTo>
                    <a:pt x="16" y="1"/>
                    <a:pt x="7" y="0"/>
                    <a:pt x="0"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6" name="Google Shape;2346;p87"/>
            <p:cNvSpPr/>
            <p:nvPr/>
          </p:nvSpPr>
          <p:spPr>
            <a:xfrm>
              <a:off x="10437876" y="4002600"/>
              <a:ext cx="8983" cy="14115"/>
            </a:xfrm>
            <a:custGeom>
              <a:rect b="b" l="l" r="r" t="t"/>
              <a:pathLst>
                <a:path extrusionOk="0" h="6" w="4">
                  <a:moveTo>
                    <a:pt x="4" y="6"/>
                  </a:moveTo>
                  <a:cubicBezTo>
                    <a:pt x="3" y="4"/>
                    <a:pt x="2" y="2"/>
                    <a:pt x="1" y="0"/>
                  </a:cubicBezTo>
                  <a:cubicBezTo>
                    <a:pt x="1" y="0"/>
                    <a:pt x="0" y="0"/>
                    <a:pt x="0" y="0"/>
                  </a:cubicBezTo>
                  <a:cubicBezTo>
                    <a:pt x="2" y="2"/>
                    <a:pt x="3" y="4"/>
                    <a:pt x="4" y="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7" name="Google Shape;2347;p87"/>
            <p:cNvSpPr/>
            <p:nvPr/>
          </p:nvSpPr>
          <p:spPr>
            <a:xfrm>
              <a:off x="10431460" y="3952554"/>
              <a:ext cx="26948" cy="50046"/>
            </a:xfrm>
            <a:custGeom>
              <a:rect b="b" l="l" r="r" t="t"/>
              <a:pathLst>
                <a:path extrusionOk="0" h="22" w="12">
                  <a:moveTo>
                    <a:pt x="3" y="0"/>
                  </a:moveTo>
                  <a:cubicBezTo>
                    <a:pt x="0" y="8"/>
                    <a:pt x="1" y="15"/>
                    <a:pt x="4" y="22"/>
                  </a:cubicBezTo>
                  <a:cubicBezTo>
                    <a:pt x="5" y="21"/>
                    <a:pt x="7" y="18"/>
                    <a:pt x="11" y="19"/>
                  </a:cubicBezTo>
                  <a:cubicBezTo>
                    <a:pt x="12" y="12"/>
                    <a:pt x="11" y="6"/>
                    <a:pt x="3"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8" name="Google Shape;2348;p87"/>
            <p:cNvSpPr/>
            <p:nvPr/>
          </p:nvSpPr>
          <p:spPr>
            <a:xfrm>
              <a:off x="10903684" y="4097558"/>
              <a:ext cx="102658" cy="52612"/>
            </a:xfrm>
            <a:custGeom>
              <a:rect b="b" l="l" r="r" t="t"/>
              <a:pathLst>
                <a:path extrusionOk="0" h="23" w="45">
                  <a:moveTo>
                    <a:pt x="0" y="14"/>
                  </a:moveTo>
                  <a:cubicBezTo>
                    <a:pt x="4" y="16"/>
                    <a:pt x="7" y="19"/>
                    <a:pt x="10" y="21"/>
                  </a:cubicBezTo>
                  <a:cubicBezTo>
                    <a:pt x="14" y="23"/>
                    <a:pt x="45" y="17"/>
                    <a:pt x="36" y="0"/>
                  </a:cubicBezTo>
                  <a:cubicBezTo>
                    <a:pt x="30" y="13"/>
                    <a:pt x="13" y="14"/>
                    <a:pt x="0" y="1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49" name="Google Shape;2349;p87"/>
            <p:cNvSpPr/>
            <p:nvPr/>
          </p:nvSpPr>
          <p:spPr>
            <a:xfrm>
              <a:off x="10503320" y="4006449"/>
              <a:ext cx="455543" cy="278459"/>
            </a:xfrm>
            <a:custGeom>
              <a:rect b="b" l="l" r="r" t="t"/>
              <a:pathLst>
                <a:path extrusionOk="0" h="122" w="200">
                  <a:moveTo>
                    <a:pt x="74" y="14"/>
                  </a:moveTo>
                  <a:cubicBezTo>
                    <a:pt x="66" y="10"/>
                    <a:pt x="53" y="31"/>
                    <a:pt x="47" y="31"/>
                  </a:cubicBezTo>
                  <a:cubicBezTo>
                    <a:pt x="33" y="29"/>
                    <a:pt x="36" y="10"/>
                    <a:pt x="27" y="5"/>
                  </a:cubicBezTo>
                  <a:cubicBezTo>
                    <a:pt x="17" y="0"/>
                    <a:pt x="8" y="4"/>
                    <a:pt x="0" y="10"/>
                  </a:cubicBezTo>
                  <a:cubicBezTo>
                    <a:pt x="9" y="18"/>
                    <a:pt x="18" y="25"/>
                    <a:pt x="30" y="21"/>
                  </a:cubicBezTo>
                  <a:cubicBezTo>
                    <a:pt x="24" y="23"/>
                    <a:pt x="19" y="26"/>
                    <a:pt x="13" y="27"/>
                  </a:cubicBezTo>
                  <a:cubicBezTo>
                    <a:pt x="17" y="35"/>
                    <a:pt x="22" y="43"/>
                    <a:pt x="29" y="34"/>
                  </a:cubicBezTo>
                  <a:cubicBezTo>
                    <a:pt x="33" y="40"/>
                    <a:pt x="105" y="61"/>
                    <a:pt x="71" y="79"/>
                  </a:cubicBezTo>
                  <a:cubicBezTo>
                    <a:pt x="81" y="82"/>
                    <a:pt x="93" y="85"/>
                    <a:pt x="102" y="87"/>
                  </a:cubicBezTo>
                  <a:cubicBezTo>
                    <a:pt x="109" y="89"/>
                    <a:pt x="115" y="92"/>
                    <a:pt x="123" y="90"/>
                  </a:cubicBezTo>
                  <a:cubicBezTo>
                    <a:pt x="126" y="89"/>
                    <a:pt x="126" y="77"/>
                    <a:pt x="133" y="75"/>
                  </a:cubicBezTo>
                  <a:cubicBezTo>
                    <a:pt x="151" y="69"/>
                    <a:pt x="185" y="122"/>
                    <a:pt x="200" y="99"/>
                  </a:cubicBezTo>
                  <a:cubicBezTo>
                    <a:pt x="182" y="95"/>
                    <a:pt x="175" y="81"/>
                    <a:pt x="163" y="68"/>
                  </a:cubicBezTo>
                  <a:cubicBezTo>
                    <a:pt x="183" y="53"/>
                    <a:pt x="111" y="31"/>
                    <a:pt x="100" y="23"/>
                  </a:cubicBezTo>
                  <a:cubicBezTo>
                    <a:pt x="99" y="24"/>
                    <a:pt x="83" y="18"/>
                    <a:pt x="74" y="1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0" name="Google Shape;2350;p87"/>
            <p:cNvSpPr/>
            <p:nvPr/>
          </p:nvSpPr>
          <p:spPr>
            <a:xfrm>
              <a:off x="10965279" y="4061628"/>
              <a:ext cx="46196" cy="46196"/>
            </a:xfrm>
            <a:custGeom>
              <a:rect b="b" l="l" r="r" t="t"/>
              <a:pathLst>
                <a:path extrusionOk="0" h="20" w="20">
                  <a:moveTo>
                    <a:pt x="0" y="0"/>
                  </a:moveTo>
                  <a:cubicBezTo>
                    <a:pt x="8" y="5"/>
                    <a:pt x="15" y="12"/>
                    <a:pt x="18" y="20"/>
                  </a:cubicBezTo>
                  <a:cubicBezTo>
                    <a:pt x="20" y="14"/>
                    <a:pt x="9" y="5"/>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1" name="Google Shape;2351;p87"/>
            <p:cNvSpPr/>
            <p:nvPr/>
          </p:nvSpPr>
          <p:spPr>
            <a:xfrm>
              <a:off x="11038422" y="4129638"/>
              <a:ext cx="23098" cy="29514"/>
            </a:xfrm>
            <a:custGeom>
              <a:rect b="b" l="l" r="r" t="t"/>
              <a:pathLst>
                <a:path extrusionOk="0" h="13" w="10">
                  <a:moveTo>
                    <a:pt x="5" y="7"/>
                  </a:moveTo>
                  <a:cubicBezTo>
                    <a:pt x="6" y="9"/>
                    <a:pt x="5" y="11"/>
                    <a:pt x="7" y="13"/>
                  </a:cubicBezTo>
                  <a:cubicBezTo>
                    <a:pt x="8" y="12"/>
                    <a:pt x="9" y="11"/>
                    <a:pt x="10" y="10"/>
                  </a:cubicBezTo>
                  <a:cubicBezTo>
                    <a:pt x="7" y="6"/>
                    <a:pt x="3" y="3"/>
                    <a:pt x="0" y="0"/>
                  </a:cubicBezTo>
                  <a:cubicBezTo>
                    <a:pt x="2" y="2"/>
                    <a:pt x="3" y="5"/>
                    <a:pt x="5" y="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2" name="Google Shape;2352;p87"/>
            <p:cNvSpPr/>
            <p:nvPr/>
          </p:nvSpPr>
          <p:spPr>
            <a:xfrm>
              <a:off x="11202675" y="4246411"/>
              <a:ext cx="1283" cy="2566"/>
            </a:xfrm>
            <a:custGeom>
              <a:rect b="b" l="l" r="r" t="t"/>
              <a:pathLst>
                <a:path extrusionOk="0" h="1" w="1">
                  <a:moveTo>
                    <a:pt x="0" y="0"/>
                  </a:moveTo>
                  <a:cubicBezTo>
                    <a:pt x="1" y="1"/>
                    <a:pt x="1" y="1"/>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3" name="Google Shape;2353;p87"/>
            <p:cNvSpPr/>
            <p:nvPr/>
          </p:nvSpPr>
          <p:spPr>
            <a:xfrm>
              <a:off x="11202675" y="4246411"/>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4" name="Google Shape;2354;p87"/>
            <p:cNvSpPr/>
            <p:nvPr/>
          </p:nvSpPr>
          <p:spPr>
            <a:xfrm>
              <a:off x="11191126" y="4234862"/>
              <a:ext cx="11549" cy="11549"/>
            </a:xfrm>
            <a:custGeom>
              <a:rect b="b" l="l" r="r" t="t"/>
              <a:pathLst>
                <a:path extrusionOk="0" h="5" w="5">
                  <a:moveTo>
                    <a:pt x="5" y="5"/>
                  </a:moveTo>
                  <a:cubicBezTo>
                    <a:pt x="3" y="4"/>
                    <a:pt x="2" y="2"/>
                    <a:pt x="0" y="0"/>
                  </a:cubicBezTo>
                  <a:cubicBezTo>
                    <a:pt x="1" y="1"/>
                    <a:pt x="4" y="4"/>
                    <a:pt x="5" y="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5" name="Google Shape;2355;p87"/>
            <p:cNvSpPr/>
            <p:nvPr/>
          </p:nvSpPr>
          <p:spPr>
            <a:xfrm>
              <a:off x="11156479" y="4223313"/>
              <a:ext cx="25664" cy="8983"/>
            </a:xfrm>
            <a:custGeom>
              <a:rect b="b" l="l" r="r" t="t"/>
              <a:pathLst>
                <a:path extrusionOk="0" h="4" w="11">
                  <a:moveTo>
                    <a:pt x="11" y="4"/>
                  </a:moveTo>
                  <a:cubicBezTo>
                    <a:pt x="7" y="3"/>
                    <a:pt x="3" y="1"/>
                    <a:pt x="0" y="0"/>
                  </a:cubicBezTo>
                  <a:cubicBezTo>
                    <a:pt x="3" y="2"/>
                    <a:pt x="8" y="3"/>
                    <a:pt x="11"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6" name="Google Shape;2356;p87"/>
            <p:cNvSpPr/>
            <p:nvPr/>
          </p:nvSpPr>
          <p:spPr>
            <a:xfrm>
              <a:off x="11159045" y="4191233"/>
              <a:ext cx="23098" cy="25664"/>
            </a:xfrm>
            <a:custGeom>
              <a:rect b="b" l="l" r="r" t="t"/>
              <a:pathLst>
                <a:path extrusionOk="0" h="11" w="10">
                  <a:moveTo>
                    <a:pt x="0" y="0"/>
                  </a:moveTo>
                  <a:cubicBezTo>
                    <a:pt x="3" y="6"/>
                    <a:pt x="6" y="7"/>
                    <a:pt x="10" y="11"/>
                  </a:cubicBezTo>
                  <a:cubicBezTo>
                    <a:pt x="7" y="7"/>
                    <a:pt x="5" y="3"/>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7" name="Google Shape;2357;p87"/>
            <p:cNvSpPr/>
            <p:nvPr/>
          </p:nvSpPr>
          <p:spPr>
            <a:xfrm>
              <a:off x="11115416" y="4173268"/>
              <a:ext cx="28231" cy="15399"/>
            </a:xfrm>
            <a:custGeom>
              <a:rect b="b" l="l" r="r" t="t"/>
              <a:pathLst>
                <a:path extrusionOk="0" h="7" w="12">
                  <a:moveTo>
                    <a:pt x="12" y="7"/>
                  </a:moveTo>
                  <a:cubicBezTo>
                    <a:pt x="8" y="4"/>
                    <a:pt x="4" y="2"/>
                    <a:pt x="0" y="0"/>
                  </a:cubicBezTo>
                  <a:cubicBezTo>
                    <a:pt x="1" y="1"/>
                    <a:pt x="6" y="7"/>
                    <a:pt x="12" y="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8" name="Google Shape;2358;p87"/>
            <p:cNvSpPr/>
            <p:nvPr/>
          </p:nvSpPr>
          <p:spPr>
            <a:xfrm>
              <a:off x="11076919" y="4152736"/>
              <a:ext cx="17965" cy="11549"/>
            </a:xfrm>
            <a:custGeom>
              <a:rect b="b" l="l" r="r" t="t"/>
              <a:pathLst>
                <a:path extrusionOk="0" h="5" w="8">
                  <a:moveTo>
                    <a:pt x="8" y="5"/>
                  </a:moveTo>
                  <a:cubicBezTo>
                    <a:pt x="5" y="3"/>
                    <a:pt x="3" y="2"/>
                    <a:pt x="0" y="0"/>
                  </a:cubicBezTo>
                  <a:cubicBezTo>
                    <a:pt x="1" y="1"/>
                    <a:pt x="2" y="4"/>
                    <a:pt x="8" y="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59" name="Google Shape;2359;p87"/>
            <p:cNvSpPr/>
            <p:nvPr/>
          </p:nvSpPr>
          <p:spPr>
            <a:xfrm>
              <a:off x="10806160" y="4956032"/>
              <a:ext cx="97525" cy="116773"/>
            </a:xfrm>
            <a:custGeom>
              <a:rect b="b" l="l" r="r" t="t"/>
              <a:pathLst>
                <a:path extrusionOk="0" h="51" w="43">
                  <a:moveTo>
                    <a:pt x="19" y="11"/>
                  </a:moveTo>
                  <a:cubicBezTo>
                    <a:pt x="13" y="9"/>
                    <a:pt x="6" y="9"/>
                    <a:pt x="0" y="11"/>
                  </a:cubicBezTo>
                  <a:cubicBezTo>
                    <a:pt x="2" y="21"/>
                    <a:pt x="13" y="51"/>
                    <a:pt x="26" y="41"/>
                  </a:cubicBezTo>
                  <a:cubicBezTo>
                    <a:pt x="40" y="30"/>
                    <a:pt x="43" y="0"/>
                    <a:pt x="19" y="1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0" name="Google Shape;2360;p87"/>
            <p:cNvSpPr/>
            <p:nvPr/>
          </p:nvSpPr>
          <p:spPr>
            <a:xfrm>
              <a:off x="10874170" y="4952182"/>
              <a:ext cx="16682" cy="14115"/>
            </a:xfrm>
            <a:custGeom>
              <a:rect b="b" l="l" r="r" t="t"/>
              <a:pathLst>
                <a:path extrusionOk="0" h="6" w="7">
                  <a:moveTo>
                    <a:pt x="6" y="6"/>
                  </a:moveTo>
                  <a:cubicBezTo>
                    <a:pt x="7" y="4"/>
                    <a:pt x="7" y="2"/>
                    <a:pt x="7" y="0"/>
                  </a:cubicBezTo>
                  <a:cubicBezTo>
                    <a:pt x="5" y="3"/>
                    <a:pt x="0" y="0"/>
                    <a:pt x="6" y="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1" name="Google Shape;2361;p87"/>
            <p:cNvSpPr/>
            <p:nvPr/>
          </p:nvSpPr>
          <p:spPr>
            <a:xfrm>
              <a:off x="10478939" y="4264376"/>
              <a:ext cx="32080" cy="11549"/>
            </a:xfrm>
            <a:custGeom>
              <a:rect b="b" l="l" r="r" t="t"/>
              <a:pathLst>
                <a:path extrusionOk="0" h="5" w="14">
                  <a:moveTo>
                    <a:pt x="14" y="5"/>
                  </a:moveTo>
                  <a:cubicBezTo>
                    <a:pt x="14" y="3"/>
                    <a:pt x="14" y="1"/>
                    <a:pt x="14" y="0"/>
                  </a:cubicBezTo>
                  <a:cubicBezTo>
                    <a:pt x="9" y="0"/>
                    <a:pt x="5" y="0"/>
                    <a:pt x="0" y="1"/>
                  </a:cubicBezTo>
                  <a:cubicBezTo>
                    <a:pt x="4" y="4"/>
                    <a:pt x="9" y="4"/>
                    <a:pt x="14" y="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2" name="Google Shape;2362;p87"/>
            <p:cNvSpPr/>
            <p:nvPr/>
          </p:nvSpPr>
          <p:spPr>
            <a:xfrm>
              <a:off x="10099106" y="4250261"/>
              <a:ext cx="913652" cy="704488"/>
            </a:xfrm>
            <a:custGeom>
              <a:rect b="b" l="l" r="r" t="t"/>
              <a:pathLst>
                <a:path extrusionOk="0" h="309" w="402">
                  <a:moveTo>
                    <a:pt x="376" y="131"/>
                  </a:moveTo>
                  <a:cubicBezTo>
                    <a:pt x="372" y="127"/>
                    <a:pt x="374" y="122"/>
                    <a:pt x="371" y="118"/>
                  </a:cubicBezTo>
                  <a:cubicBezTo>
                    <a:pt x="369" y="115"/>
                    <a:pt x="362" y="117"/>
                    <a:pt x="360" y="114"/>
                  </a:cubicBezTo>
                  <a:cubicBezTo>
                    <a:pt x="354" y="107"/>
                    <a:pt x="352" y="100"/>
                    <a:pt x="346" y="93"/>
                  </a:cubicBezTo>
                  <a:cubicBezTo>
                    <a:pt x="340" y="87"/>
                    <a:pt x="332" y="87"/>
                    <a:pt x="329" y="78"/>
                  </a:cubicBezTo>
                  <a:cubicBezTo>
                    <a:pt x="324" y="64"/>
                    <a:pt x="322" y="42"/>
                    <a:pt x="307" y="37"/>
                  </a:cubicBezTo>
                  <a:cubicBezTo>
                    <a:pt x="300" y="34"/>
                    <a:pt x="295" y="8"/>
                    <a:pt x="293" y="0"/>
                  </a:cubicBezTo>
                  <a:cubicBezTo>
                    <a:pt x="282" y="7"/>
                    <a:pt x="284" y="81"/>
                    <a:pt x="265" y="70"/>
                  </a:cubicBezTo>
                  <a:cubicBezTo>
                    <a:pt x="247" y="59"/>
                    <a:pt x="202" y="42"/>
                    <a:pt x="234" y="19"/>
                  </a:cubicBezTo>
                  <a:cubicBezTo>
                    <a:pt x="229" y="12"/>
                    <a:pt x="199" y="10"/>
                    <a:pt x="187" y="5"/>
                  </a:cubicBezTo>
                  <a:cubicBezTo>
                    <a:pt x="189" y="8"/>
                    <a:pt x="191" y="11"/>
                    <a:pt x="193" y="13"/>
                  </a:cubicBezTo>
                  <a:cubicBezTo>
                    <a:pt x="174" y="18"/>
                    <a:pt x="163" y="22"/>
                    <a:pt x="161" y="44"/>
                  </a:cubicBezTo>
                  <a:cubicBezTo>
                    <a:pt x="159" y="44"/>
                    <a:pt x="150" y="45"/>
                    <a:pt x="148" y="45"/>
                  </a:cubicBezTo>
                  <a:cubicBezTo>
                    <a:pt x="144" y="17"/>
                    <a:pt x="116" y="44"/>
                    <a:pt x="112" y="59"/>
                  </a:cubicBezTo>
                  <a:cubicBezTo>
                    <a:pt x="110" y="58"/>
                    <a:pt x="107" y="57"/>
                    <a:pt x="105" y="56"/>
                  </a:cubicBezTo>
                  <a:cubicBezTo>
                    <a:pt x="104" y="59"/>
                    <a:pt x="102" y="63"/>
                    <a:pt x="101" y="66"/>
                  </a:cubicBezTo>
                  <a:cubicBezTo>
                    <a:pt x="99" y="64"/>
                    <a:pt x="98" y="62"/>
                    <a:pt x="96" y="59"/>
                  </a:cubicBezTo>
                  <a:cubicBezTo>
                    <a:pt x="86" y="85"/>
                    <a:pt x="77" y="89"/>
                    <a:pt x="50" y="97"/>
                  </a:cubicBezTo>
                  <a:cubicBezTo>
                    <a:pt x="39" y="100"/>
                    <a:pt x="14" y="116"/>
                    <a:pt x="9" y="114"/>
                  </a:cubicBezTo>
                  <a:cubicBezTo>
                    <a:pt x="0" y="128"/>
                    <a:pt x="7" y="145"/>
                    <a:pt x="9" y="160"/>
                  </a:cubicBezTo>
                  <a:cubicBezTo>
                    <a:pt x="8" y="159"/>
                    <a:pt x="7" y="157"/>
                    <a:pt x="6" y="156"/>
                  </a:cubicBezTo>
                  <a:cubicBezTo>
                    <a:pt x="3" y="175"/>
                    <a:pt x="24" y="203"/>
                    <a:pt x="27" y="223"/>
                  </a:cubicBezTo>
                  <a:cubicBezTo>
                    <a:pt x="30" y="239"/>
                    <a:pt x="11" y="249"/>
                    <a:pt x="38" y="254"/>
                  </a:cubicBezTo>
                  <a:cubicBezTo>
                    <a:pt x="52" y="256"/>
                    <a:pt x="62" y="248"/>
                    <a:pt x="75" y="244"/>
                  </a:cubicBezTo>
                  <a:cubicBezTo>
                    <a:pt x="103" y="237"/>
                    <a:pt x="129" y="232"/>
                    <a:pt x="158" y="218"/>
                  </a:cubicBezTo>
                  <a:cubicBezTo>
                    <a:pt x="189" y="203"/>
                    <a:pt x="209" y="232"/>
                    <a:pt x="222" y="253"/>
                  </a:cubicBezTo>
                  <a:cubicBezTo>
                    <a:pt x="233" y="248"/>
                    <a:pt x="237" y="238"/>
                    <a:pt x="244" y="230"/>
                  </a:cubicBezTo>
                  <a:cubicBezTo>
                    <a:pt x="245" y="239"/>
                    <a:pt x="242" y="248"/>
                    <a:pt x="234" y="254"/>
                  </a:cubicBezTo>
                  <a:cubicBezTo>
                    <a:pt x="235" y="255"/>
                    <a:pt x="237" y="256"/>
                    <a:pt x="238" y="257"/>
                  </a:cubicBezTo>
                  <a:cubicBezTo>
                    <a:pt x="241" y="252"/>
                    <a:pt x="246" y="252"/>
                    <a:pt x="247" y="246"/>
                  </a:cubicBezTo>
                  <a:cubicBezTo>
                    <a:pt x="247" y="251"/>
                    <a:pt x="250" y="254"/>
                    <a:pt x="249" y="260"/>
                  </a:cubicBezTo>
                  <a:cubicBezTo>
                    <a:pt x="252" y="259"/>
                    <a:pt x="256" y="261"/>
                    <a:pt x="260" y="259"/>
                  </a:cubicBezTo>
                  <a:cubicBezTo>
                    <a:pt x="268" y="280"/>
                    <a:pt x="282" y="309"/>
                    <a:pt x="310" y="292"/>
                  </a:cubicBezTo>
                  <a:cubicBezTo>
                    <a:pt x="315" y="289"/>
                    <a:pt x="323" y="296"/>
                    <a:pt x="329" y="299"/>
                  </a:cubicBezTo>
                  <a:cubicBezTo>
                    <a:pt x="333" y="301"/>
                    <a:pt x="334" y="293"/>
                    <a:pt x="339" y="290"/>
                  </a:cubicBezTo>
                  <a:cubicBezTo>
                    <a:pt x="349" y="285"/>
                    <a:pt x="360" y="284"/>
                    <a:pt x="366" y="275"/>
                  </a:cubicBezTo>
                  <a:cubicBezTo>
                    <a:pt x="368" y="251"/>
                    <a:pt x="386" y="234"/>
                    <a:pt x="394" y="213"/>
                  </a:cubicBezTo>
                  <a:cubicBezTo>
                    <a:pt x="401" y="194"/>
                    <a:pt x="402" y="164"/>
                    <a:pt x="390" y="146"/>
                  </a:cubicBezTo>
                  <a:cubicBezTo>
                    <a:pt x="388" y="142"/>
                    <a:pt x="381" y="136"/>
                    <a:pt x="376" y="131"/>
                  </a:cubicBezTo>
                  <a:close/>
                </a:path>
              </a:pathLst>
            </a:custGeom>
            <a:solidFill>
              <a:srgbClr val="2287B4"/>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3" name="Google Shape;2363;p87"/>
            <p:cNvSpPr/>
            <p:nvPr/>
          </p:nvSpPr>
          <p:spPr>
            <a:xfrm>
              <a:off x="11315598" y="5145948"/>
              <a:ext cx="16682" cy="12832"/>
            </a:xfrm>
            <a:custGeom>
              <a:rect b="b" l="l" r="r" t="t"/>
              <a:pathLst>
                <a:path extrusionOk="0" h="6" w="7">
                  <a:moveTo>
                    <a:pt x="0" y="6"/>
                  </a:moveTo>
                  <a:cubicBezTo>
                    <a:pt x="2" y="4"/>
                    <a:pt x="4" y="2"/>
                    <a:pt x="7" y="0"/>
                  </a:cubicBezTo>
                  <a:cubicBezTo>
                    <a:pt x="4" y="0"/>
                    <a:pt x="2" y="0"/>
                    <a:pt x="0" y="0"/>
                  </a:cubicBezTo>
                  <a:cubicBezTo>
                    <a:pt x="0" y="2"/>
                    <a:pt x="0" y="4"/>
                    <a:pt x="0" y="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4" name="Google Shape;2364;p87"/>
            <p:cNvSpPr/>
            <p:nvPr/>
          </p:nvSpPr>
          <p:spPr>
            <a:xfrm>
              <a:off x="11273252" y="4975280"/>
              <a:ext cx="220714" cy="174518"/>
            </a:xfrm>
            <a:custGeom>
              <a:rect b="b" l="l" r="r" t="t"/>
              <a:pathLst>
                <a:path extrusionOk="0" h="77" w="97">
                  <a:moveTo>
                    <a:pt x="75" y="8"/>
                  </a:moveTo>
                  <a:cubicBezTo>
                    <a:pt x="74" y="5"/>
                    <a:pt x="72" y="3"/>
                    <a:pt x="70" y="0"/>
                  </a:cubicBezTo>
                  <a:cubicBezTo>
                    <a:pt x="64" y="6"/>
                    <a:pt x="60" y="14"/>
                    <a:pt x="55" y="20"/>
                  </a:cubicBezTo>
                  <a:cubicBezTo>
                    <a:pt x="45" y="35"/>
                    <a:pt x="28" y="41"/>
                    <a:pt x="16" y="53"/>
                  </a:cubicBezTo>
                  <a:cubicBezTo>
                    <a:pt x="0" y="68"/>
                    <a:pt x="31" y="77"/>
                    <a:pt x="42" y="71"/>
                  </a:cubicBezTo>
                  <a:cubicBezTo>
                    <a:pt x="50" y="66"/>
                    <a:pt x="49" y="56"/>
                    <a:pt x="55" y="50"/>
                  </a:cubicBezTo>
                  <a:cubicBezTo>
                    <a:pt x="60" y="45"/>
                    <a:pt x="71" y="38"/>
                    <a:pt x="71" y="34"/>
                  </a:cubicBezTo>
                  <a:cubicBezTo>
                    <a:pt x="71" y="28"/>
                    <a:pt x="97" y="0"/>
                    <a:pt x="75" y="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5" name="Google Shape;2365;p87"/>
            <p:cNvSpPr/>
            <p:nvPr/>
          </p:nvSpPr>
          <p:spPr>
            <a:xfrm>
              <a:off x="11433654" y="4813594"/>
              <a:ext cx="139871" cy="191200"/>
            </a:xfrm>
            <a:custGeom>
              <a:rect b="b" l="l" r="r" t="t"/>
              <a:pathLst>
                <a:path extrusionOk="0" h="84" w="61">
                  <a:moveTo>
                    <a:pt x="29" y="25"/>
                  </a:moveTo>
                  <a:cubicBezTo>
                    <a:pt x="20" y="32"/>
                    <a:pt x="11" y="7"/>
                    <a:pt x="0" y="0"/>
                  </a:cubicBezTo>
                  <a:cubicBezTo>
                    <a:pt x="3" y="14"/>
                    <a:pt x="15" y="18"/>
                    <a:pt x="18" y="31"/>
                  </a:cubicBezTo>
                  <a:cubicBezTo>
                    <a:pt x="20" y="35"/>
                    <a:pt x="18" y="49"/>
                    <a:pt x="10" y="56"/>
                  </a:cubicBezTo>
                  <a:cubicBezTo>
                    <a:pt x="23" y="62"/>
                    <a:pt x="18" y="84"/>
                    <a:pt x="28" y="79"/>
                  </a:cubicBezTo>
                  <a:cubicBezTo>
                    <a:pt x="37" y="74"/>
                    <a:pt x="38" y="60"/>
                    <a:pt x="44" y="56"/>
                  </a:cubicBezTo>
                  <a:cubicBezTo>
                    <a:pt x="46" y="55"/>
                    <a:pt x="61" y="41"/>
                    <a:pt x="55" y="37"/>
                  </a:cubicBezTo>
                  <a:cubicBezTo>
                    <a:pt x="47" y="31"/>
                    <a:pt x="30" y="47"/>
                    <a:pt x="29" y="2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6" name="Google Shape;2366;p87"/>
            <p:cNvSpPr/>
            <p:nvPr/>
          </p:nvSpPr>
          <p:spPr>
            <a:xfrm>
              <a:off x="11532462" y="4400398"/>
              <a:ext cx="33364" cy="20532"/>
            </a:xfrm>
            <a:custGeom>
              <a:rect b="b" l="l" r="r" t="t"/>
              <a:pathLst>
                <a:path extrusionOk="0" h="9" w="15">
                  <a:moveTo>
                    <a:pt x="7" y="0"/>
                  </a:moveTo>
                  <a:cubicBezTo>
                    <a:pt x="5" y="2"/>
                    <a:pt x="2" y="4"/>
                    <a:pt x="0" y="6"/>
                  </a:cubicBezTo>
                  <a:cubicBezTo>
                    <a:pt x="9" y="9"/>
                    <a:pt x="15" y="8"/>
                    <a:pt x="7"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7" name="Google Shape;2367;p87"/>
            <p:cNvSpPr/>
            <p:nvPr/>
          </p:nvSpPr>
          <p:spPr>
            <a:xfrm>
              <a:off x="11561976" y="4378583"/>
              <a:ext cx="24381" cy="15399"/>
            </a:xfrm>
            <a:custGeom>
              <a:rect b="b" l="l" r="r" t="t"/>
              <a:pathLst>
                <a:path extrusionOk="0" h="7" w="11">
                  <a:moveTo>
                    <a:pt x="2" y="7"/>
                  </a:moveTo>
                  <a:cubicBezTo>
                    <a:pt x="8" y="6"/>
                    <a:pt x="9" y="1"/>
                    <a:pt x="11" y="0"/>
                  </a:cubicBezTo>
                  <a:cubicBezTo>
                    <a:pt x="7" y="1"/>
                    <a:pt x="4" y="3"/>
                    <a:pt x="0" y="4"/>
                  </a:cubicBezTo>
                  <a:cubicBezTo>
                    <a:pt x="1" y="5"/>
                    <a:pt x="2" y="6"/>
                    <a:pt x="2" y="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8" name="Google Shape;2368;p87"/>
            <p:cNvSpPr/>
            <p:nvPr/>
          </p:nvSpPr>
          <p:spPr>
            <a:xfrm>
              <a:off x="10396813" y="3867862"/>
              <a:ext cx="0" cy="0"/>
            </a:xfrm>
            <a:custGeom>
              <a:rect b="b" l="l" r="r" t="t"/>
              <a:pathLst>
                <a:path extrusionOk="0" h="120000" w="120000">
                  <a:moveTo>
                    <a:pt x="0" y="0"/>
                  </a:moveTo>
                  <a:cubicBezTo>
                    <a:pt x="0" y="0"/>
                    <a:pt x="0" y="0"/>
                    <a:pt x="0" y="0"/>
                  </a:cubicBezTo>
                  <a:cubicBezTo>
                    <a:pt x="0" y="0"/>
                    <a:pt x="0" y="0"/>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69" name="Google Shape;2369;p87"/>
            <p:cNvSpPr/>
            <p:nvPr/>
          </p:nvSpPr>
          <p:spPr>
            <a:xfrm>
              <a:off x="10291589" y="3785736"/>
              <a:ext cx="120623" cy="96241"/>
            </a:xfrm>
            <a:custGeom>
              <a:rect b="b" l="l" r="r" t="t"/>
              <a:pathLst>
                <a:path extrusionOk="0" h="42" w="53">
                  <a:moveTo>
                    <a:pt x="38" y="0"/>
                  </a:moveTo>
                  <a:cubicBezTo>
                    <a:pt x="34" y="24"/>
                    <a:pt x="0" y="4"/>
                    <a:pt x="8" y="35"/>
                  </a:cubicBezTo>
                  <a:cubicBezTo>
                    <a:pt x="9" y="31"/>
                    <a:pt x="12" y="27"/>
                    <a:pt x="14" y="22"/>
                  </a:cubicBezTo>
                  <a:cubicBezTo>
                    <a:pt x="31" y="22"/>
                    <a:pt x="20" y="36"/>
                    <a:pt x="38" y="42"/>
                  </a:cubicBezTo>
                  <a:cubicBezTo>
                    <a:pt x="38" y="35"/>
                    <a:pt x="38" y="29"/>
                    <a:pt x="43" y="30"/>
                  </a:cubicBezTo>
                  <a:cubicBezTo>
                    <a:pt x="41" y="25"/>
                    <a:pt x="46" y="35"/>
                    <a:pt x="46" y="36"/>
                  </a:cubicBezTo>
                  <a:cubicBezTo>
                    <a:pt x="53" y="25"/>
                    <a:pt x="48" y="7"/>
                    <a:pt x="38"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0" name="Google Shape;2370;p87"/>
            <p:cNvSpPr/>
            <p:nvPr/>
          </p:nvSpPr>
          <p:spPr>
            <a:xfrm>
              <a:off x="10212029" y="3761354"/>
              <a:ext cx="46196" cy="52612"/>
            </a:xfrm>
            <a:custGeom>
              <a:rect b="b" l="l" r="r" t="t"/>
              <a:pathLst>
                <a:path extrusionOk="0" h="23" w="20">
                  <a:moveTo>
                    <a:pt x="1" y="23"/>
                  </a:moveTo>
                  <a:cubicBezTo>
                    <a:pt x="10" y="16"/>
                    <a:pt x="20" y="8"/>
                    <a:pt x="18" y="0"/>
                  </a:cubicBezTo>
                  <a:cubicBezTo>
                    <a:pt x="14" y="9"/>
                    <a:pt x="0" y="17"/>
                    <a:pt x="1" y="2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1" name="Google Shape;2371;p87"/>
            <p:cNvSpPr/>
            <p:nvPr/>
          </p:nvSpPr>
          <p:spPr>
            <a:xfrm>
              <a:off x="10246676" y="3590686"/>
              <a:ext cx="94958" cy="136021"/>
            </a:xfrm>
            <a:custGeom>
              <a:rect b="b" l="l" r="r" t="t"/>
              <a:pathLst>
                <a:path extrusionOk="0" h="60" w="42">
                  <a:moveTo>
                    <a:pt x="13" y="38"/>
                  </a:moveTo>
                  <a:cubicBezTo>
                    <a:pt x="10" y="49"/>
                    <a:pt x="20" y="48"/>
                    <a:pt x="29" y="54"/>
                  </a:cubicBezTo>
                  <a:cubicBezTo>
                    <a:pt x="29" y="52"/>
                    <a:pt x="29" y="50"/>
                    <a:pt x="29" y="48"/>
                  </a:cubicBezTo>
                  <a:cubicBezTo>
                    <a:pt x="33" y="53"/>
                    <a:pt x="38" y="55"/>
                    <a:pt x="42" y="60"/>
                  </a:cubicBezTo>
                  <a:cubicBezTo>
                    <a:pt x="41" y="53"/>
                    <a:pt x="41" y="56"/>
                    <a:pt x="37" y="52"/>
                  </a:cubicBezTo>
                  <a:cubicBezTo>
                    <a:pt x="38" y="51"/>
                    <a:pt x="38" y="50"/>
                    <a:pt x="39" y="48"/>
                  </a:cubicBezTo>
                  <a:cubicBezTo>
                    <a:pt x="33" y="46"/>
                    <a:pt x="28" y="45"/>
                    <a:pt x="24" y="47"/>
                  </a:cubicBezTo>
                  <a:cubicBezTo>
                    <a:pt x="10" y="35"/>
                    <a:pt x="26" y="18"/>
                    <a:pt x="17" y="2"/>
                  </a:cubicBezTo>
                  <a:cubicBezTo>
                    <a:pt x="16" y="2"/>
                    <a:pt x="10" y="0"/>
                    <a:pt x="8" y="0"/>
                  </a:cubicBezTo>
                  <a:cubicBezTo>
                    <a:pt x="4" y="8"/>
                    <a:pt x="5" y="15"/>
                    <a:pt x="4" y="24"/>
                  </a:cubicBezTo>
                  <a:cubicBezTo>
                    <a:pt x="0" y="34"/>
                    <a:pt x="4" y="40"/>
                    <a:pt x="13" y="3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2" name="Google Shape;2372;p87"/>
            <p:cNvSpPr/>
            <p:nvPr/>
          </p:nvSpPr>
          <p:spPr>
            <a:xfrm>
              <a:off x="10349334" y="3724141"/>
              <a:ext cx="32080" cy="57745"/>
            </a:xfrm>
            <a:custGeom>
              <a:rect b="b" l="l" r="r" t="t"/>
              <a:pathLst>
                <a:path extrusionOk="0" h="25" w="14">
                  <a:moveTo>
                    <a:pt x="0" y="3"/>
                  </a:moveTo>
                  <a:cubicBezTo>
                    <a:pt x="2" y="6"/>
                    <a:pt x="4" y="9"/>
                    <a:pt x="7" y="11"/>
                  </a:cubicBezTo>
                  <a:cubicBezTo>
                    <a:pt x="6" y="12"/>
                    <a:pt x="2" y="13"/>
                    <a:pt x="1" y="13"/>
                  </a:cubicBezTo>
                  <a:cubicBezTo>
                    <a:pt x="3" y="16"/>
                    <a:pt x="5" y="22"/>
                    <a:pt x="7" y="25"/>
                  </a:cubicBezTo>
                  <a:cubicBezTo>
                    <a:pt x="8" y="25"/>
                    <a:pt x="9" y="25"/>
                    <a:pt x="10" y="25"/>
                  </a:cubicBezTo>
                  <a:cubicBezTo>
                    <a:pt x="6" y="17"/>
                    <a:pt x="12" y="19"/>
                    <a:pt x="12" y="17"/>
                  </a:cubicBezTo>
                  <a:cubicBezTo>
                    <a:pt x="14" y="8"/>
                    <a:pt x="10" y="0"/>
                    <a:pt x="0" y="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3" name="Google Shape;2373;p87"/>
            <p:cNvSpPr/>
            <p:nvPr/>
          </p:nvSpPr>
          <p:spPr>
            <a:xfrm>
              <a:off x="10296722" y="3743389"/>
              <a:ext cx="29514" cy="33364"/>
            </a:xfrm>
            <a:custGeom>
              <a:rect b="b" l="l" r="r" t="t"/>
              <a:pathLst>
                <a:path extrusionOk="0" h="15" w="13">
                  <a:moveTo>
                    <a:pt x="3" y="15"/>
                  </a:moveTo>
                  <a:cubicBezTo>
                    <a:pt x="8" y="12"/>
                    <a:pt x="10" y="10"/>
                    <a:pt x="13" y="5"/>
                  </a:cubicBezTo>
                  <a:cubicBezTo>
                    <a:pt x="10" y="4"/>
                    <a:pt x="7" y="2"/>
                    <a:pt x="4" y="0"/>
                  </a:cubicBezTo>
                  <a:cubicBezTo>
                    <a:pt x="6" y="1"/>
                    <a:pt x="6" y="1"/>
                    <a:pt x="6" y="1"/>
                  </a:cubicBezTo>
                  <a:cubicBezTo>
                    <a:pt x="3" y="3"/>
                    <a:pt x="0" y="6"/>
                    <a:pt x="3" y="1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4" name="Google Shape;2374;p87"/>
            <p:cNvSpPr/>
            <p:nvPr/>
          </p:nvSpPr>
          <p:spPr>
            <a:xfrm>
              <a:off x="10317253" y="3765204"/>
              <a:ext cx="34647" cy="41063"/>
            </a:xfrm>
            <a:custGeom>
              <a:rect b="b" l="l" r="r" t="t"/>
              <a:pathLst>
                <a:path extrusionOk="0" h="18" w="15">
                  <a:moveTo>
                    <a:pt x="10" y="3"/>
                  </a:moveTo>
                  <a:cubicBezTo>
                    <a:pt x="9" y="2"/>
                    <a:pt x="7" y="1"/>
                    <a:pt x="6" y="0"/>
                  </a:cubicBezTo>
                  <a:cubicBezTo>
                    <a:pt x="5" y="1"/>
                    <a:pt x="0" y="8"/>
                    <a:pt x="0" y="10"/>
                  </a:cubicBezTo>
                  <a:cubicBezTo>
                    <a:pt x="2" y="13"/>
                    <a:pt x="4" y="15"/>
                    <a:pt x="6" y="18"/>
                  </a:cubicBezTo>
                  <a:cubicBezTo>
                    <a:pt x="7" y="16"/>
                    <a:pt x="8" y="13"/>
                    <a:pt x="9" y="10"/>
                  </a:cubicBezTo>
                  <a:cubicBezTo>
                    <a:pt x="9" y="10"/>
                    <a:pt x="9" y="11"/>
                    <a:pt x="9" y="11"/>
                  </a:cubicBezTo>
                  <a:cubicBezTo>
                    <a:pt x="12" y="9"/>
                    <a:pt x="13" y="4"/>
                    <a:pt x="15" y="0"/>
                  </a:cubicBezTo>
                  <a:cubicBezTo>
                    <a:pt x="14" y="1"/>
                    <a:pt x="11" y="3"/>
                    <a:pt x="10" y="6"/>
                  </a:cubicBezTo>
                  <a:cubicBezTo>
                    <a:pt x="10" y="5"/>
                    <a:pt x="10" y="4"/>
                    <a:pt x="10" y="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5" name="Google Shape;2375;p87"/>
            <p:cNvSpPr/>
            <p:nvPr/>
          </p:nvSpPr>
          <p:spPr>
            <a:xfrm>
              <a:off x="10344201" y="3781886"/>
              <a:ext cx="16682" cy="15399"/>
            </a:xfrm>
            <a:custGeom>
              <a:rect b="b" l="l" r="r" t="t"/>
              <a:pathLst>
                <a:path extrusionOk="0" h="7" w="7">
                  <a:moveTo>
                    <a:pt x="7" y="1"/>
                  </a:moveTo>
                  <a:cubicBezTo>
                    <a:pt x="4" y="2"/>
                    <a:pt x="1" y="0"/>
                    <a:pt x="0" y="5"/>
                  </a:cubicBezTo>
                  <a:cubicBezTo>
                    <a:pt x="4" y="7"/>
                    <a:pt x="3" y="3"/>
                    <a:pt x="7" y="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6" name="Google Shape;2376;p87"/>
            <p:cNvSpPr/>
            <p:nvPr/>
          </p:nvSpPr>
          <p:spPr>
            <a:xfrm>
              <a:off x="10326236" y="3717725"/>
              <a:ext cx="17965" cy="26948"/>
            </a:xfrm>
            <a:custGeom>
              <a:rect b="b" l="l" r="r" t="t"/>
              <a:pathLst>
                <a:path extrusionOk="0" h="12" w="8">
                  <a:moveTo>
                    <a:pt x="0" y="9"/>
                  </a:moveTo>
                  <a:cubicBezTo>
                    <a:pt x="4" y="10"/>
                    <a:pt x="5" y="8"/>
                    <a:pt x="8" y="12"/>
                  </a:cubicBezTo>
                  <a:cubicBezTo>
                    <a:pt x="2" y="0"/>
                    <a:pt x="4" y="6"/>
                    <a:pt x="0" y="9"/>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7" name="Google Shape;2377;p87"/>
            <p:cNvSpPr/>
            <p:nvPr/>
          </p:nvSpPr>
          <p:spPr>
            <a:xfrm>
              <a:off x="10267208" y="3706176"/>
              <a:ext cx="23098" cy="25664"/>
            </a:xfrm>
            <a:custGeom>
              <a:rect b="b" l="l" r="r" t="t"/>
              <a:pathLst>
                <a:path extrusionOk="0" h="11" w="10">
                  <a:moveTo>
                    <a:pt x="0" y="0"/>
                  </a:moveTo>
                  <a:cubicBezTo>
                    <a:pt x="2" y="4"/>
                    <a:pt x="5" y="8"/>
                    <a:pt x="9" y="11"/>
                  </a:cubicBezTo>
                  <a:cubicBezTo>
                    <a:pt x="8" y="5"/>
                    <a:pt x="10" y="1"/>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8" name="Google Shape;2378;p87"/>
            <p:cNvSpPr/>
            <p:nvPr/>
          </p:nvSpPr>
          <p:spPr>
            <a:xfrm>
              <a:off x="10249243" y="3408469"/>
              <a:ext cx="50046" cy="70577"/>
            </a:xfrm>
            <a:custGeom>
              <a:rect b="b" l="l" r="r" t="t"/>
              <a:pathLst>
                <a:path extrusionOk="0" h="31" w="22">
                  <a:moveTo>
                    <a:pt x="16" y="0"/>
                  </a:moveTo>
                  <a:cubicBezTo>
                    <a:pt x="5" y="7"/>
                    <a:pt x="0" y="20"/>
                    <a:pt x="9" y="31"/>
                  </a:cubicBezTo>
                  <a:cubicBezTo>
                    <a:pt x="18" y="24"/>
                    <a:pt x="22" y="10"/>
                    <a:pt x="16"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79" name="Google Shape;2379;p87"/>
            <p:cNvSpPr/>
            <p:nvPr/>
          </p:nvSpPr>
          <p:spPr>
            <a:xfrm>
              <a:off x="10000298" y="3494445"/>
              <a:ext cx="105224" cy="123189"/>
            </a:xfrm>
            <a:custGeom>
              <a:rect b="b" l="l" r="r" t="t"/>
              <a:pathLst>
                <a:path extrusionOk="0" h="54" w="46">
                  <a:moveTo>
                    <a:pt x="0" y="24"/>
                  </a:moveTo>
                  <a:cubicBezTo>
                    <a:pt x="2" y="54"/>
                    <a:pt x="46" y="0"/>
                    <a:pt x="0" y="2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0" name="Google Shape;2380;p87"/>
            <p:cNvSpPr/>
            <p:nvPr/>
          </p:nvSpPr>
          <p:spPr>
            <a:xfrm>
              <a:off x="9925871" y="4020565"/>
              <a:ext cx="35930" cy="35930"/>
            </a:xfrm>
            <a:custGeom>
              <a:rect b="b" l="l" r="r" t="t"/>
              <a:pathLst>
                <a:path extrusionOk="0" h="16" w="16">
                  <a:moveTo>
                    <a:pt x="9" y="14"/>
                  </a:moveTo>
                  <a:cubicBezTo>
                    <a:pt x="12" y="14"/>
                    <a:pt x="13" y="16"/>
                    <a:pt x="16" y="16"/>
                  </a:cubicBezTo>
                  <a:cubicBezTo>
                    <a:pt x="14" y="11"/>
                    <a:pt x="10" y="4"/>
                    <a:pt x="7" y="0"/>
                  </a:cubicBezTo>
                  <a:cubicBezTo>
                    <a:pt x="5" y="2"/>
                    <a:pt x="2" y="3"/>
                    <a:pt x="0" y="5"/>
                  </a:cubicBezTo>
                  <a:cubicBezTo>
                    <a:pt x="6" y="7"/>
                    <a:pt x="6" y="11"/>
                    <a:pt x="9" y="1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1" name="Google Shape;2381;p87"/>
            <p:cNvSpPr/>
            <p:nvPr/>
          </p:nvSpPr>
          <p:spPr>
            <a:xfrm>
              <a:off x="9982333" y="4047512"/>
              <a:ext cx="14115" cy="14115"/>
            </a:xfrm>
            <a:custGeom>
              <a:rect b="b" l="l" r="r" t="t"/>
              <a:pathLst>
                <a:path extrusionOk="0" h="6" w="6">
                  <a:moveTo>
                    <a:pt x="0" y="0"/>
                  </a:moveTo>
                  <a:cubicBezTo>
                    <a:pt x="0" y="0"/>
                    <a:pt x="2" y="5"/>
                    <a:pt x="3" y="6"/>
                  </a:cubicBezTo>
                  <a:cubicBezTo>
                    <a:pt x="4" y="4"/>
                    <a:pt x="5" y="3"/>
                    <a:pt x="6" y="2"/>
                  </a:cubicBezTo>
                  <a:cubicBezTo>
                    <a:pt x="4" y="0"/>
                    <a:pt x="1" y="1"/>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2" name="Google Shape;2382;p87"/>
            <p:cNvSpPr/>
            <p:nvPr/>
          </p:nvSpPr>
          <p:spPr>
            <a:xfrm>
              <a:off x="9782151" y="4014149"/>
              <a:ext cx="14115" cy="20532"/>
            </a:xfrm>
            <a:custGeom>
              <a:rect b="b" l="l" r="r" t="t"/>
              <a:pathLst>
                <a:path extrusionOk="0" h="9" w="6">
                  <a:moveTo>
                    <a:pt x="0" y="0"/>
                  </a:moveTo>
                  <a:cubicBezTo>
                    <a:pt x="2" y="3"/>
                    <a:pt x="4" y="6"/>
                    <a:pt x="6" y="9"/>
                  </a:cubicBezTo>
                  <a:cubicBezTo>
                    <a:pt x="5" y="6"/>
                    <a:pt x="3" y="3"/>
                    <a:pt x="2" y="0"/>
                  </a:cubicBezTo>
                  <a:cubicBezTo>
                    <a:pt x="1" y="0"/>
                    <a:pt x="1" y="0"/>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3" name="Google Shape;2383;p87"/>
            <p:cNvSpPr/>
            <p:nvPr/>
          </p:nvSpPr>
          <p:spPr>
            <a:xfrm>
              <a:off x="9787284" y="4014149"/>
              <a:ext cx="0" cy="0"/>
            </a:xfrm>
            <a:custGeom>
              <a:rect b="b" l="l" r="r" t="t"/>
              <a:pathLst>
                <a:path extrusionOk="0" h="120000" w="120000">
                  <a:moveTo>
                    <a:pt x="0" y="0"/>
                  </a:moveTo>
                  <a:cubicBezTo>
                    <a:pt x="0" y="0"/>
                    <a:pt x="0" y="0"/>
                    <a:pt x="0" y="0"/>
                  </a:cubicBezTo>
                  <a:cubicBezTo>
                    <a:pt x="0" y="0"/>
                    <a:pt x="0" y="0"/>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4" name="Google Shape;2384;p87"/>
            <p:cNvSpPr/>
            <p:nvPr/>
          </p:nvSpPr>
          <p:spPr>
            <a:xfrm>
              <a:off x="9787284" y="4014149"/>
              <a:ext cx="2566" cy="2566"/>
            </a:xfrm>
            <a:custGeom>
              <a:rect b="b" l="l" r="r" t="t"/>
              <a:pathLst>
                <a:path extrusionOk="0" h="1" w="1">
                  <a:moveTo>
                    <a:pt x="0" y="0"/>
                  </a:moveTo>
                  <a:cubicBezTo>
                    <a:pt x="1" y="1"/>
                    <a:pt x="1" y="1"/>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5" name="Google Shape;2385;p87"/>
            <p:cNvSpPr/>
            <p:nvPr/>
          </p:nvSpPr>
          <p:spPr>
            <a:xfrm>
              <a:off x="9787284" y="4014149"/>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6" name="Google Shape;2386;p87"/>
            <p:cNvSpPr/>
            <p:nvPr/>
          </p:nvSpPr>
          <p:spPr>
            <a:xfrm>
              <a:off x="9757770" y="3964103"/>
              <a:ext cx="11549" cy="20532"/>
            </a:xfrm>
            <a:custGeom>
              <a:rect b="b" l="l" r="r" t="t"/>
              <a:pathLst>
                <a:path extrusionOk="0" h="9" w="5">
                  <a:moveTo>
                    <a:pt x="5" y="9"/>
                  </a:moveTo>
                  <a:cubicBezTo>
                    <a:pt x="4" y="6"/>
                    <a:pt x="2" y="3"/>
                    <a:pt x="0" y="1"/>
                  </a:cubicBezTo>
                  <a:cubicBezTo>
                    <a:pt x="0" y="0"/>
                    <a:pt x="2" y="7"/>
                    <a:pt x="5" y="9"/>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7" name="Google Shape;2387;p87"/>
            <p:cNvSpPr/>
            <p:nvPr/>
          </p:nvSpPr>
          <p:spPr>
            <a:xfrm>
              <a:off x="10458407" y="3185189"/>
              <a:ext cx="76993" cy="79560"/>
            </a:xfrm>
            <a:custGeom>
              <a:rect b="b" l="l" r="r" t="t"/>
              <a:pathLst>
                <a:path extrusionOk="0" h="35" w="34">
                  <a:moveTo>
                    <a:pt x="13" y="14"/>
                  </a:moveTo>
                  <a:cubicBezTo>
                    <a:pt x="16" y="17"/>
                    <a:pt x="16" y="19"/>
                    <a:pt x="15" y="23"/>
                  </a:cubicBezTo>
                  <a:cubicBezTo>
                    <a:pt x="13" y="30"/>
                    <a:pt x="13" y="33"/>
                    <a:pt x="17" y="35"/>
                  </a:cubicBezTo>
                  <a:cubicBezTo>
                    <a:pt x="22" y="29"/>
                    <a:pt x="34" y="14"/>
                    <a:pt x="25" y="9"/>
                  </a:cubicBezTo>
                  <a:cubicBezTo>
                    <a:pt x="12" y="0"/>
                    <a:pt x="0" y="23"/>
                    <a:pt x="13" y="1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8" name="Google Shape;2388;p87"/>
            <p:cNvSpPr/>
            <p:nvPr/>
          </p:nvSpPr>
          <p:spPr>
            <a:xfrm>
              <a:off x="10514869" y="3167224"/>
              <a:ext cx="82126" cy="56462"/>
            </a:xfrm>
            <a:custGeom>
              <a:rect b="b" l="l" r="r" t="t"/>
              <a:pathLst>
                <a:path extrusionOk="0" h="25" w="36">
                  <a:moveTo>
                    <a:pt x="26" y="19"/>
                  </a:moveTo>
                  <a:cubicBezTo>
                    <a:pt x="36" y="0"/>
                    <a:pt x="0" y="9"/>
                    <a:pt x="12" y="25"/>
                  </a:cubicBezTo>
                  <a:cubicBezTo>
                    <a:pt x="17" y="16"/>
                    <a:pt x="20" y="19"/>
                    <a:pt x="26" y="19"/>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89" name="Google Shape;2389;p87"/>
            <p:cNvSpPr/>
            <p:nvPr/>
          </p:nvSpPr>
          <p:spPr>
            <a:xfrm>
              <a:off x="10499470" y="3002972"/>
              <a:ext cx="259210" cy="202749"/>
            </a:xfrm>
            <a:custGeom>
              <a:rect b="b" l="l" r="r" t="t"/>
              <a:pathLst>
                <a:path extrusionOk="0" h="89" w="114">
                  <a:moveTo>
                    <a:pt x="30" y="66"/>
                  </a:moveTo>
                  <a:cubicBezTo>
                    <a:pt x="16" y="65"/>
                    <a:pt x="11" y="76"/>
                    <a:pt x="0" y="82"/>
                  </a:cubicBezTo>
                  <a:cubicBezTo>
                    <a:pt x="12" y="84"/>
                    <a:pt x="48" y="65"/>
                    <a:pt x="44" y="86"/>
                  </a:cubicBezTo>
                  <a:cubicBezTo>
                    <a:pt x="50" y="89"/>
                    <a:pt x="55" y="85"/>
                    <a:pt x="60" y="80"/>
                  </a:cubicBezTo>
                  <a:cubicBezTo>
                    <a:pt x="58" y="76"/>
                    <a:pt x="59" y="75"/>
                    <a:pt x="59" y="72"/>
                  </a:cubicBezTo>
                  <a:cubicBezTo>
                    <a:pt x="68" y="81"/>
                    <a:pt x="83" y="75"/>
                    <a:pt x="90" y="67"/>
                  </a:cubicBezTo>
                  <a:cubicBezTo>
                    <a:pt x="90" y="69"/>
                    <a:pt x="90" y="71"/>
                    <a:pt x="90" y="73"/>
                  </a:cubicBezTo>
                  <a:cubicBezTo>
                    <a:pt x="104" y="63"/>
                    <a:pt x="114" y="12"/>
                    <a:pt x="101" y="0"/>
                  </a:cubicBezTo>
                  <a:cubicBezTo>
                    <a:pt x="101" y="0"/>
                    <a:pt x="102" y="3"/>
                    <a:pt x="102" y="3"/>
                  </a:cubicBezTo>
                  <a:cubicBezTo>
                    <a:pt x="90" y="2"/>
                    <a:pt x="92" y="15"/>
                    <a:pt x="91" y="23"/>
                  </a:cubicBezTo>
                  <a:cubicBezTo>
                    <a:pt x="88" y="38"/>
                    <a:pt x="76" y="47"/>
                    <a:pt x="63" y="52"/>
                  </a:cubicBezTo>
                  <a:cubicBezTo>
                    <a:pt x="62" y="49"/>
                    <a:pt x="62" y="50"/>
                    <a:pt x="62" y="46"/>
                  </a:cubicBezTo>
                  <a:cubicBezTo>
                    <a:pt x="54" y="62"/>
                    <a:pt x="47" y="66"/>
                    <a:pt x="30" y="6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0" name="Google Shape;2390;p87"/>
            <p:cNvSpPr/>
            <p:nvPr/>
          </p:nvSpPr>
          <p:spPr>
            <a:xfrm>
              <a:off x="10702219" y="2891332"/>
              <a:ext cx="129605" cy="106507"/>
            </a:xfrm>
            <a:custGeom>
              <a:rect b="b" l="l" r="r" t="t"/>
              <a:pathLst>
                <a:path extrusionOk="0" h="47" w="57">
                  <a:moveTo>
                    <a:pt x="8" y="25"/>
                  </a:moveTo>
                  <a:cubicBezTo>
                    <a:pt x="5" y="26"/>
                    <a:pt x="0" y="38"/>
                    <a:pt x="2" y="47"/>
                  </a:cubicBezTo>
                  <a:cubicBezTo>
                    <a:pt x="6" y="47"/>
                    <a:pt x="10" y="45"/>
                    <a:pt x="13" y="42"/>
                  </a:cubicBezTo>
                  <a:cubicBezTo>
                    <a:pt x="10" y="40"/>
                    <a:pt x="8" y="39"/>
                    <a:pt x="6" y="37"/>
                  </a:cubicBezTo>
                  <a:cubicBezTo>
                    <a:pt x="16" y="31"/>
                    <a:pt x="21" y="33"/>
                    <a:pt x="30" y="38"/>
                  </a:cubicBezTo>
                  <a:cubicBezTo>
                    <a:pt x="33" y="40"/>
                    <a:pt x="48" y="26"/>
                    <a:pt x="57" y="25"/>
                  </a:cubicBezTo>
                  <a:cubicBezTo>
                    <a:pt x="56" y="23"/>
                    <a:pt x="55" y="17"/>
                    <a:pt x="55" y="16"/>
                  </a:cubicBezTo>
                  <a:cubicBezTo>
                    <a:pt x="40" y="19"/>
                    <a:pt x="31" y="9"/>
                    <a:pt x="21" y="0"/>
                  </a:cubicBezTo>
                  <a:cubicBezTo>
                    <a:pt x="20" y="9"/>
                    <a:pt x="20" y="22"/>
                    <a:pt x="8" y="2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1" name="Google Shape;2391;p87"/>
            <p:cNvSpPr/>
            <p:nvPr/>
          </p:nvSpPr>
          <p:spPr>
            <a:xfrm>
              <a:off x="10829258" y="2915713"/>
              <a:ext cx="15399" cy="20532"/>
            </a:xfrm>
            <a:custGeom>
              <a:rect b="b" l="l" r="r" t="t"/>
              <a:pathLst>
                <a:path extrusionOk="0" h="9" w="7">
                  <a:moveTo>
                    <a:pt x="0" y="9"/>
                  </a:moveTo>
                  <a:cubicBezTo>
                    <a:pt x="5" y="7"/>
                    <a:pt x="7" y="1"/>
                    <a:pt x="7" y="0"/>
                  </a:cubicBezTo>
                  <a:cubicBezTo>
                    <a:pt x="6" y="1"/>
                    <a:pt x="2" y="5"/>
                    <a:pt x="0" y="9"/>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2" name="Google Shape;2392;p87"/>
            <p:cNvSpPr/>
            <p:nvPr/>
          </p:nvSpPr>
          <p:spPr>
            <a:xfrm>
              <a:off x="10872887" y="2884915"/>
              <a:ext cx="29514" cy="24381"/>
            </a:xfrm>
            <a:custGeom>
              <a:rect b="b" l="l" r="r" t="t"/>
              <a:pathLst>
                <a:path extrusionOk="0" h="11" w="13">
                  <a:moveTo>
                    <a:pt x="0" y="11"/>
                  </a:moveTo>
                  <a:cubicBezTo>
                    <a:pt x="4" y="8"/>
                    <a:pt x="9" y="7"/>
                    <a:pt x="13" y="4"/>
                  </a:cubicBezTo>
                  <a:cubicBezTo>
                    <a:pt x="8" y="0"/>
                    <a:pt x="3" y="4"/>
                    <a:pt x="0" y="1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3" name="Google Shape;2393;p87"/>
            <p:cNvSpPr/>
            <p:nvPr/>
          </p:nvSpPr>
          <p:spPr>
            <a:xfrm>
              <a:off x="10917800" y="2865667"/>
              <a:ext cx="23098" cy="19248"/>
            </a:xfrm>
            <a:custGeom>
              <a:rect b="b" l="l" r="r" t="t"/>
              <a:pathLst>
                <a:path extrusionOk="0" h="8" w="10">
                  <a:moveTo>
                    <a:pt x="4" y="5"/>
                  </a:moveTo>
                  <a:cubicBezTo>
                    <a:pt x="0" y="8"/>
                    <a:pt x="9" y="1"/>
                    <a:pt x="10" y="0"/>
                  </a:cubicBezTo>
                  <a:cubicBezTo>
                    <a:pt x="5" y="0"/>
                    <a:pt x="6" y="3"/>
                    <a:pt x="4" y="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4" name="Google Shape;2394;p87"/>
            <p:cNvSpPr/>
            <p:nvPr/>
          </p:nvSpPr>
          <p:spPr>
            <a:xfrm>
              <a:off x="10741999" y="2626988"/>
              <a:ext cx="64161" cy="246378"/>
            </a:xfrm>
            <a:custGeom>
              <a:rect b="b" l="l" r="r" t="t"/>
              <a:pathLst>
                <a:path extrusionOk="0" h="108" w="28">
                  <a:moveTo>
                    <a:pt x="21" y="65"/>
                  </a:moveTo>
                  <a:cubicBezTo>
                    <a:pt x="23" y="67"/>
                    <a:pt x="26" y="69"/>
                    <a:pt x="28" y="70"/>
                  </a:cubicBezTo>
                  <a:cubicBezTo>
                    <a:pt x="21" y="49"/>
                    <a:pt x="20" y="15"/>
                    <a:pt x="9" y="0"/>
                  </a:cubicBezTo>
                  <a:cubicBezTo>
                    <a:pt x="10" y="10"/>
                    <a:pt x="2" y="14"/>
                    <a:pt x="1" y="24"/>
                  </a:cubicBezTo>
                  <a:cubicBezTo>
                    <a:pt x="0" y="33"/>
                    <a:pt x="5" y="42"/>
                    <a:pt x="5" y="51"/>
                  </a:cubicBezTo>
                  <a:cubicBezTo>
                    <a:pt x="7" y="70"/>
                    <a:pt x="4" y="89"/>
                    <a:pt x="4" y="108"/>
                  </a:cubicBezTo>
                  <a:cubicBezTo>
                    <a:pt x="9" y="100"/>
                    <a:pt x="15" y="98"/>
                    <a:pt x="21" y="103"/>
                  </a:cubicBezTo>
                  <a:cubicBezTo>
                    <a:pt x="11" y="93"/>
                    <a:pt x="4" y="71"/>
                    <a:pt x="21" y="6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5" name="Google Shape;2395;p87"/>
            <p:cNvSpPr/>
            <p:nvPr/>
          </p:nvSpPr>
          <p:spPr>
            <a:xfrm>
              <a:off x="8847967" y="2048256"/>
              <a:ext cx="10266" cy="11549"/>
            </a:xfrm>
            <a:custGeom>
              <a:rect b="b" l="l" r="r" t="t"/>
              <a:pathLst>
                <a:path extrusionOk="0" h="5" w="5">
                  <a:moveTo>
                    <a:pt x="3" y="4"/>
                  </a:moveTo>
                  <a:cubicBezTo>
                    <a:pt x="4" y="4"/>
                    <a:pt x="4" y="4"/>
                    <a:pt x="5" y="5"/>
                  </a:cubicBezTo>
                  <a:cubicBezTo>
                    <a:pt x="5" y="3"/>
                    <a:pt x="0" y="0"/>
                    <a:pt x="3"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6" name="Google Shape;2396;p87"/>
            <p:cNvSpPr/>
            <p:nvPr/>
          </p:nvSpPr>
          <p:spPr>
            <a:xfrm>
              <a:off x="8704246" y="1751833"/>
              <a:ext cx="429879" cy="316955"/>
            </a:xfrm>
            <a:custGeom>
              <a:rect b="b" l="l" r="r" t="t"/>
              <a:pathLst>
                <a:path extrusionOk="0" h="139" w="189">
                  <a:moveTo>
                    <a:pt x="25" y="121"/>
                  </a:moveTo>
                  <a:cubicBezTo>
                    <a:pt x="27" y="123"/>
                    <a:pt x="29" y="126"/>
                    <a:pt x="29" y="130"/>
                  </a:cubicBezTo>
                  <a:cubicBezTo>
                    <a:pt x="30" y="137"/>
                    <a:pt x="35" y="130"/>
                    <a:pt x="40" y="134"/>
                  </a:cubicBezTo>
                  <a:cubicBezTo>
                    <a:pt x="44" y="139"/>
                    <a:pt x="61" y="136"/>
                    <a:pt x="68" y="136"/>
                  </a:cubicBezTo>
                  <a:cubicBezTo>
                    <a:pt x="67" y="135"/>
                    <a:pt x="66" y="134"/>
                    <a:pt x="66" y="134"/>
                  </a:cubicBezTo>
                  <a:cubicBezTo>
                    <a:pt x="27" y="105"/>
                    <a:pt x="65" y="78"/>
                    <a:pt x="93" y="58"/>
                  </a:cubicBezTo>
                  <a:cubicBezTo>
                    <a:pt x="107" y="49"/>
                    <a:pt x="117" y="43"/>
                    <a:pt x="134" y="39"/>
                  </a:cubicBezTo>
                  <a:cubicBezTo>
                    <a:pt x="145" y="37"/>
                    <a:pt x="173" y="32"/>
                    <a:pt x="179" y="21"/>
                  </a:cubicBezTo>
                  <a:cubicBezTo>
                    <a:pt x="189" y="0"/>
                    <a:pt x="145" y="17"/>
                    <a:pt x="140" y="19"/>
                  </a:cubicBezTo>
                  <a:cubicBezTo>
                    <a:pt x="122" y="27"/>
                    <a:pt x="111" y="24"/>
                    <a:pt x="94" y="28"/>
                  </a:cubicBezTo>
                  <a:cubicBezTo>
                    <a:pt x="84" y="31"/>
                    <a:pt x="79" y="38"/>
                    <a:pt x="70" y="42"/>
                  </a:cubicBezTo>
                  <a:cubicBezTo>
                    <a:pt x="66" y="44"/>
                    <a:pt x="52" y="45"/>
                    <a:pt x="49" y="47"/>
                  </a:cubicBezTo>
                  <a:cubicBezTo>
                    <a:pt x="44" y="52"/>
                    <a:pt x="30" y="80"/>
                    <a:pt x="35" y="85"/>
                  </a:cubicBezTo>
                  <a:cubicBezTo>
                    <a:pt x="21" y="87"/>
                    <a:pt x="22" y="96"/>
                    <a:pt x="15" y="103"/>
                  </a:cubicBezTo>
                  <a:cubicBezTo>
                    <a:pt x="0" y="120"/>
                    <a:pt x="17" y="115"/>
                    <a:pt x="25" y="12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7" name="Google Shape;2397;p87"/>
            <p:cNvSpPr/>
            <p:nvPr/>
          </p:nvSpPr>
          <p:spPr>
            <a:xfrm>
              <a:off x="7191331" y="1739000"/>
              <a:ext cx="4633705" cy="3081010"/>
            </a:xfrm>
            <a:custGeom>
              <a:rect b="b" l="l" r="r" t="t"/>
              <a:pathLst>
                <a:path extrusionOk="0" h="1353" w="2037">
                  <a:moveTo>
                    <a:pt x="1961" y="184"/>
                  </a:moveTo>
                  <a:cubicBezTo>
                    <a:pt x="1958" y="168"/>
                    <a:pt x="1948" y="174"/>
                    <a:pt x="1937" y="169"/>
                  </a:cubicBezTo>
                  <a:cubicBezTo>
                    <a:pt x="1933" y="167"/>
                    <a:pt x="1925" y="158"/>
                    <a:pt x="1922" y="157"/>
                  </a:cubicBezTo>
                  <a:cubicBezTo>
                    <a:pt x="1917" y="156"/>
                    <a:pt x="1913" y="161"/>
                    <a:pt x="1907" y="159"/>
                  </a:cubicBezTo>
                  <a:cubicBezTo>
                    <a:pt x="1886" y="152"/>
                    <a:pt x="1868" y="142"/>
                    <a:pt x="1843" y="154"/>
                  </a:cubicBezTo>
                  <a:cubicBezTo>
                    <a:pt x="1857" y="168"/>
                    <a:pt x="1840" y="168"/>
                    <a:pt x="1832" y="166"/>
                  </a:cubicBezTo>
                  <a:cubicBezTo>
                    <a:pt x="1826" y="165"/>
                    <a:pt x="1836" y="155"/>
                    <a:pt x="1825" y="156"/>
                  </a:cubicBezTo>
                  <a:cubicBezTo>
                    <a:pt x="1818" y="157"/>
                    <a:pt x="1813" y="154"/>
                    <a:pt x="1807" y="152"/>
                  </a:cubicBezTo>
                  <a:cubicBezTo>
                    <a:pt x="1799" y="151"/>
                    <a:pt x="1799" y="157"/>
                    <a:pt x="1793" y="157"/>
                  </a:cubicBezTo>
                  <a:cubicBezTo>
                    <a:pt x="1786" y="157"/>
                    <a:pt x="1780" y="153"/>
                    <a:pt x="1775" y="153"/>
                  </a:cubicBezTo>
                  <a:cubicBezTo>
                    <a:pt x="1763" y="153"/>
                    <a:pt x="1752" y="152"/>
                    <a:pt x="1741" y="153"/>
                  </a:cubicBezTo>
                  <a:cubicBezTo>
                    <a:pt x="1742" y="129"/>
                    <a:pt x="1716" y="126"/>
                    <a:pt x="1696" y="129"/>
                  </a:cubicBezTo>
                  <a:cubicBezTo>
                    <a:pt x="1687" y="130"/>
                    <a:pt x="1673" y="133"/>
                    <a:pt x="1665" y="131"/>
                  </a:cubicBezTo>
                  <a:cubicBezTo>
                    <a:pt x="1657" y="128"/>
                    <a:pt x="1660" y="125"/>
                    <a:pt x="1655" y="121"/>
                  </a:cubicBezTo>
                  <a:cubicBezTo>
                    <a:pt x="1654" y="118"/>
                    <a:pt x="1653" y="115"/>
                    <a:pt x="1653" y="112"/>
                  </a:cubicBezTo>
                  <a:cubicBezTo>
                    <a:pt x="1650" y="112"/>
                    <a:pt x="1647" y="112"/>
                    <a:pt x="1644" y="112"/>
                  </a:cubicBezTo>
                  <a:cubicBezTo>
                    <a:pt x="1638" y="108"/>
                    <a:pt x="1624" y="103"/>
                    <a:pt x="1618" y="102"/>
                  </a:cubicBezTo>
                  <a:cubicBezTo>
                    <a:pt x="1611" y="100"/>
                    <a:pt x="1590" y="102"/>
                    <a:pt x="1588" y="100"/>
                  </a:cubicBezTo>
                  <a:cubicBezTo>
                    <a:pt x="1585" y="97"/>
                    <a:pt x="1581" y="96"/>
                    <a:pt x="1578" y="95"/>
                  </a:cubicBezTo>
                  <a:cubicBezTo>
                    <a:pt x="1574" y="80"/>
                    <a:pt x="1555" y="81"/>
                    <a:pt x="1546" y="93"/>
                  </a:cubicBezTo>
                  <a:cubicBezTo>
                    <a:pt x="1553" y="92"/>
                    <a:pt x="1561" y="95"/>
                    <a:pt x="1569" y="96"/>
                  </a:cubicBezTo>
                  <a:cubicBezTo>
                    <a:pt x="1558" y="100"/>
                    <a:pt x="1549" y="113"/>
                    <a:pt x="1543" y="121"/>
                  </a:cubicBezTo>
                  <a:cubicBezTo>
                    <a:pt x="1539" y="126"/>
                    <a:pt x="1493" y="129"/>
                    <a:pt x="1486" y="128"/>
                  </a:cubicBezTo>
                  <a:cubicBezTo>
                    <a:pt x="1475" y="125"/>
                    <a:pt x="1477" y="117"/>
                    <a:pt x="1464" y="119"/>
                  </a:cubicBezTo>
                  <a:cubicBezTo>
                    <a:pt x="1458" y="120"/>
                    <a:pt x="1453" y="136"/>
                    <a:pt x="1443" y="133"/>
                  </a:cubicBezTo>
                  <a:cubicBezTo>
                    <a:pt x="1420" y="125"/>
                    <a:pt x="1449" y="92"/>
                    <a:pt x="1431" y="88"/>
                  </a:cubicBezTo>
                  <a:cubicBezTo>
                    <a:pt x="1417" y="84"/>
                    <a:pt x="1375" y="66"/>
                    <a:pt x="1379" y="96"/>
                  </a:cubicBezTo>
                  <a:cubicBezTo>
                    <a:pt x="1360" y="80"/>
                    <a:pt x="1334" y="103"/>
                    <a:pt x="1316" y="89"/>
                  </a:cubicBezTo>
                  <a:cubicBezTo>
                    <a:pt x="1302" y="79"/>
                    <a:pt x="1263" y="87"/>
                    <a:pt x="1260" y="68"/>
                  </a:cubicBezTo>
                  <a:cubicBezTo>
                    <a:pt x="1251" y="81"/>
                    <a:pt x="1238" y="84"/>
                    <a:pt x="1226" y="93"/>
                  </a:cubicBezTo>
                  <a:cubicBezTo>
                    <a:pt x="1221" y="68"/>
                    <a:pt x="1270" y="68"/>
                    <a:pt x="1281" y="50"/>
                  </a:cubicBezTo>
                  <a:cubicBezTo>
                    <a:pt x="1290" y="35"/>
                    <a:pt x="1282" y="32"/>
                    <a:pt x="1271" y="26"/>
                  </a:cubicBezTo>
                  <a:cubicBezTo>
                    <a:pt x="1260" y="21"/>
                    <a:pt x="1243" y="15"/>
                    <a:pt x="1231" y="21"/>
                  </a:cubicBezTo>
                  <a:cubicBezTo>
                    <a:pt x="1218" y="28"/>
                    <a:pt x="1213" y="6"/>
                    <a:pt x="1204" y="6"/>
                  </a:cubicBezTo>
                  <a:cubicBezTo>
                    <a:pt x="1197" y="7"/>
                    <a:pt x="1195" y="0"/>
                    <a:pt x="1188" y="5"/>
                  </a:cubicBezTo>
                  <a:cubicBezTo>
                    <a:pt x="1183" y="9"/>
                    <a:pt x="1179" y="10"/>
                    <a:pt x="1173" y="11"/>
                  </a:cubicBezTo>
                  <a:cubicBezTo>
                    <a:pt x="1168" y="11"/>
                    <a:pt x="1113" y="59"/>
                    <a:pt x="1114" y="29"/>
                  </a:cubicBezTo>
                  <a:cubicBezTo>
                    <a:pt x="1102" y="40"/>
                    <a:pt x="1081" y="36"/>
                    <a:pt x="1065" y="40"/>
                  </a:cubicBezTo>
                  <a:cubicBezTo>
                    <a:pt x="1057" y="43"/>
                    <a:pt x="1051" y="48"/>
                    <a:pt x="1044" y="49"/>
                  </a:cubicBezTo>
                  <a:cubicBezTo>
                    <a:pt x="1028" y="52"/>
                    <a:pt x="1033" y="54"/>
                    <a:pt x="1024" y="65"/>
                  </a:cubicBezTo>
                  <a:cubicBezTo>
                    <a:pt x="1008" y="83"/>
                    <a:pt x="1002" y="71"/>
                    <a:pt x="982" y="76"/>
                  </a:cubicBezTo>
                  <a:cubicBezTo>
                    <a:pt x="968" y="79"/>
                    <a:pt x="950" y="94"/>
                    <a:pt x="964" y="109"/>
                  </a:cubicBezTo>
                  <a:cubicBezTo>
                    <a:pt x="945" y="121"/>
                    <a:pt x="931" y="93"/>
                    <a:pt x="914" y="122"/>
                  </a:cubicBezTo>
                  <a:cubicBezTo>
                    <a:pt x="912" y="114"/>
                    <a:pt x="910" y="107"/>
                    <a:pt x="906" y="100"/>
                  </a:cubicBezTo>
                  <a:cubicBezTo>
                    <a:pt x="904" y="111"/>
                    <a:pt x="892" y="114"/>
                    <a:pt x="882" y="117"/>
                  </a:cubicBezTo>
                  <a:cubicBezTo>
                    <a:pt x="901" y="126"/>
                    <a:pt x="891" y="133"/>
                    <a:pt x="892" y="149"/>
                  </a:cubicBezTo>
                  <a:cubicBezTo>
                    <a:pt x="893" y="156"/>
                    <a:pt x="906" y="191"/>
                    <a:pt x="886" y="177"/>
                  </a:cubicBezTo>
                  <a:cubicBezTo>
                    <a:pt x="889" y="180"/>
                    <a:pt x="880" y="156"/>
                    <a:pt x="880" y="158"/>
                  </a:cubicBezTo>
                  <a:cubicBezTo>
                    <a:pt x="879" y="149"/>
                    <a:pt x="881" y="142"/>
                    <a:pt x="881" y="134"/>
                  </a:cubicBezTo>
                  <a:cubicBezTo>
                    <a:pt x="880" y="125"/>
                    <a:pt x="872" y="124"/>
                    <a:pt x="875" y="115"/>
                  </a:cubicBezTo>
                  <a:cubicBezTo>
                    <a:pt x="878" y="107"/>
                    <a:pt x="881" y="104"/>
                    <a:pt x="876" y="96"/>
                  </a:cubicBezTo>
                  <a:cubicBezTo>
                    <a:pt x="874" y="98"/>
                    <a:pt x="871" y="99"/>
                    <a:pt x="869" y="100"/>
                  </a:cubicBezTo>
                  <a:cubicBezTo>
                    <a:pt x="866" y="98"/>
                    <a:pt x="863" y="95"/>
                    <a:pt x="860" y="93"/>
                  </a:cubicBezTo>
                  <a:cubicBezTo>
                    <a:pt x="857" y="96"/>
                    <a:pt x="856" y="99"/>
                    <a:pt x="855" y="102"/>
                  </a:cubicBezTo>
                  <a:cubicBezTo>
                    <a:pt x="844" y="104"/>
                    <a:pt x="834" y="105"/>
                    <a:pt x="828" y="119"/>
                  </a:cubicBezTo>
                  <a:cubicBezTo>
                    <a:pt x="815" y="150"/>
                    <a:pt x="835" y="148"/>
                    <a:pt x="844" y="175"/>
                  </a:cubicBezTo>
                  <a:cubicBezTo>
                    <a:pt x="822" y="180"/>
                    <a:pt x="761" y="128"/>
                    <a:pt x="763" y="174"/>
                  </a:cubicBezTo>
                  <a:cubicBezTo>
                    <a:pt x="763" y="187"/>
                    <a:pt x="744" y="171"/>
                    <a:pt x="744" y="171"/>
                  </a:cubicBezTo>
                  <a:cubicBezTo>
                    <a:pt x="736" y="172"/>
                    <a:pt x="727" y="179"/>
                    <a:pt x="722" y="179"/>
                  </a:cubicBezTo>
                  <a:cubicBezTo>
                    <a:pt x="716" y="177"/>
                    <a:pt x="715" y="176"/>
                    <a:pt x="709" y="180"/>
                  </a:cubicBezTo>
                  <a:cubicBezTo>
                    <a:pt x="699" y="186"/>
                    <a:pt x="706" y="176"/>
                    <a:pt x="697" y="175"/>
                  </a:cubicBezTo>
                  <a:cubicBezTo>
                    <a:pt x="692" y="175"/>
                    <a:pt x="692" y="166"/>
                    <a:pt x="686" y="171"/>
                  </a:cubicBezTo>
                  <a:cubicBezTo>
                    <a:pt x="682" y="174"/>
                    <a:pt x="681" y="177"/>
                    <a:pt x="677" y="176"/>
                  </a:cubicBezTo>
                  <a:cubicBezTo>
                    <a:pt x="663" y="173"/>
                    <a:pt x="665" y="182"/>
                    <a:pt x="655" y="188"/>
                  </a:cubicBezTo>
                  <a:cubicBezTo>
                    <a:pt x="657" y="187"/>
                    <a:pt x="627" y="203"/>
                    <a:pt x="632" y="203"/>
                  </a:cubicBezTo>
                  <a:cubicBezTo>
                    <a:pt x="606" y="204"/>
                    <a:pt x="624" y="165"/>
                    <a:pt x="600" y="180"/>
                  </a:cubicBezTo>
                  <a:cubicBezTo>
                    <a:pt x="598" y="182"/>
                    <a:pt x="597" y="201"/>
                    <a:pt x="599" y="205"/>
                  </a:cubicBezTo>
                  <a:cubicBezTo>
                    <a:pt x="605" y="215"/>
                    <a:pt x="586" y="217"/>
                    <a:pt x="580" y="216"/>
                  </a:cubicBezTo>
                  <a:cubicBezTo>
                    <a:pt x="561" y="211"/>
                    <a:pt x="559" y="253"/>
                    <a:pt x="531" y="235"/>
                  </a:cubicBezTo>
                  <a:cubicBezTo>
                    <a:pt x="532" y="239"/>
                    <a:pt x="530" y="244"/>
                    <a:pt x="531" y="249"/>
                  </a:cubicBezTo>
                  <a:cubicBezTo>
                    <a:pt x="507" y="243"/>
                    <a:pt x="520" y="221"/>
                    <a:pt x="503" y="212"/>
                  </a:cubicBezTo>
                  <a:cubicBezTo>
                    <a:pt x="517" y="217"/>
                    <a:pt x="548" y="225"/>
                    <a:pt x="560" y="217"/>
                  </a:cubicBezTo>
                  <a:cubicBezTo>
                    <a:pt x="568" y="211"/>
                    <a:pt x="573" y="204"/>
                    <a:pt x="566" y="196"/>
                  </a:cubicBezTo>
                  <a:cubicBezTo>
                    <a:pt x="563" y="192"/>
                    <a:pt x="560" y="192"/>
                    <a:pt x="556" y="189"/>
                  </a:cubicBezTo>
                  <a:cubicBezTo>
                    <a:pt x="554" y="186"/>
                    <a:pt x="553" y="183"/>
                    <a:pt x="551" y="179"/>
                  </a:cubicBezTo>
                  <a:cubicBezTo>
                    <a:pt x="548" y="181"/>
                    <a:pt x="544" y="182"/>
                    <a:pt x="541" y="183"/>
                  </a:cubicBezTo>
                  <a:cubicBezTo>
                    <a:pt x="525" y="175"/>
                    <a:pt x="505" y="166"/>
                    <a:pt x="489" y="157"/>
                  </a:cubicBezTo>
                  <a:cubicBezTo>
                    <a:pt x="479" y="150"/>
                    <a:pt x="434" y="167"/>
                    <a:pt x="462" y="141"/>
                  </a:cubicBezTo>
                  <a:cubicBezTo>
                    <a:pt x="448" y="142"/>
                    <a:pt x="437" y="126"/>
                    <a:pt x="430" y="145"/>
                  </a:cubicBezTo>
                  <a:cubicBezTo>
                    <a:pt x="430" y="141"/>
                    <a:pt x="429" y="137"/>
                    <a:pt x="429" y="133"/>
                  </a:cubicBezTo>
                  <a:cubicBezTo>
                    <a:pt x="425" y="138"/>
                    <a:pt x="420" y="141"/>
                    <a:pt x="416" y="146"/>
                  </a:cubicBezTo>
                  <a:cubicBezTo>
                    <a:pt x="418" y="143"/>
                    <a:pt x="420" y="139"/>
                    <a:pt x="423" y="136"/>
                  </a:cubicBezTo>
                  <a:cubicBezTo>
                    <a:pt x="415" y="135"/>
                    <a:pt x="410" y="137"/>
                    <a:pt x="404" y="142"/>
                  </a:cubicBezTo>
                  <a:cubicBezTo>
                    <a:pt x="402" y="143"/>
                    <a:pt x="392" y="139"/>
                    <a:pt x="386" y="140"/>
                  </a:cubicBezTo>
                  <a:cubicBezTo>
                    <a:pt x="388" y="141"/>
                    <a:pt x="389" y="142"/>
                    <a:pt x="391" y="144"/>
                  </a:cubicBezTo>
                  <a:cubicBezTo>
                    <a:pt x="384" y="147"/>
                    <a:pt x="383" y="148"/>
                    <a:pt x="377" y="153"/>
                  </a:cubicBezTo>
                  <a:cubicBezTo>
                    <a:pt x="377" y="151"/>
                    <a:pt x="377" y="149"/>
                    <a:pt x="377" y="147"/>
                  </a:cubicBezTo>
                  <a:cubicBezTo>
                    <a:pt x="369" y="152"/>
                    <a:pt x="369" y="148"/>
                    <a:pt x="365" y="156"/>
                  </a:cubicBezTo>
                  <a:cubicBezTo>
                    <a:pt x="365" y="154"/>
                    <a:pt x="365" y="153"/>
                    <a:pt x="365" y="152"/>
                  </a:cubicBezTo>
                  <a:cubicBezTo>
                    <a:pt x="352" y="158"/>
                    <a:pt x="344" y="156"/>
                    <a:pt x="335" y="167"/>
                  </a:cubicBezTo>
                  <a:cubicBezTo>
                    <a:pt x="338" y="166"/>
                    <a:pt x="341" y="165"/>
                    <a:pt x="344" y="164"/>
                  </a:cubicBezTo>
                  <a:cubicBezTo>
                    <a:pt x="341" y="171"/>
                    <a:pt x="335" y="175"/>
                    <a:pt x="329" y="175"/>
                  </a:cubicBezTo>
                  <a:cubicBezTo>
                    <a:pt x="325" y="182"/>
                    <a:pt x="323" y="190"/>
                    <a:pt x="317" y="195"/>
                  </a:cubicBezTo>
                  <a:cubicBezTo>
                    <a:pt x="309" y="201"/>
                    <a:pt x="295" y="204"/>
                    <a:pt x="295" y="215"/>
                  </a:cubicBezTo>
                  <a:cubicBezTo>
                    <a:pt x="295" y="233"/>
                    <a:pt x="268" y="247"/>
                    <a:pt x="255" y="256"/>
                  </a:cubicBezTo>
                  <a:cubicBezTo>
                    <a:pt x="257" y="257"/>
                    <a:pt x="260" y="257"/>
                    <a:pt x="263" y="258"/>
                  </a:cubicBezTo>
                  <a:cubicBezTo>
                    <a:pt x="245" y="260"/>
                    <a:pt x="196" y="302"/>
                    <a:pt x="230" y="312"/>
                  </a:cubicBezTo>
                  <a:cubicBezTo>
                    <a:pt x="227" y="314"/>
                    <a:pt x="224" y="319"/>
                    <a:pt x="221" y="321"/>
                  </a:cubicBezTo>
                  <a:cubicBezTo>
                    <a:pt x="234" y="319"/>
                    <a:pt x="233" y="325"/>
                    <a:pt x="221" y="330"/>
                  </a:cubicBezTo>
                  <a:cubicBezTo>
                    <a:pt x="235" y="342"/>
                    <a:pt x="264" y="337"/>
                    <a:pt x="271" y="319"/>
                  </a:cubicBezTo>
                  <a:cubicBezTo>
                    <a:pt x="274" y="322"/>
                    <a:pt x="276" y="326"/>
                    <a:pt x="279" y="329"/>
                  </a:cubicBezTo>
                  <a:cubicBezTo>
                    <a:pt x="277" y="328"/>
                    <a:pt x="287" y="346"/>
                    <a:pt x="287" y="346"/>
                  </a:cubicBezTo>
                  <a:cubicBezTo>
                    <a:pt x="289" y="361"/>
                    <a:pt x="290" y="368"/>
                    <a:pt x="299" y="383"/>
                  </a:cubicBezTo>
                  <a:cubicBezTo>
                    <a:pt x="319" y="372"/>
                    <a:pt x="329" y="363"/>
                    <a:pt x="330" y="343"/>
                  </a:cubicBezTo>
                  <a:cubicBezTo>
                    <a:pt x="331" y="329"/>
                    <a:pt x="346" y="331"/>
                    <a:pt x="350" y="319"/>
                  </a:cubicBezTo>
                  <a:cubicBezTo>
                    <a:pt x="354" y="306"/>
                    <a:pt x="339" y="305"/>
                    <a:pt x="338" y="294"/>
                  </a:cubicBezTo>
                  <a:cubicBezTo>
                    <a:pt x="336" y="268"/>
                    <a:pt x="358" y="263"/>
                    <a:pt x="375" y="248"/>
                  </a:cubicBezTo>
                  <a:cubicBezTo>
                    <a:pt x="385" y="240"/>
                    <a:pt x="373" y="234"/>
                    <a:pt x="390" y="226"/>
                  </a:cubicBezTo>
                  <a:cubicBezTo>
                    <a:pt x="405" y="220"/>
                    <a:pt x="409" y="221"/>
                    <a:pt x="421" y="233"/>
                  </a:cubicBezTo>
                  <a:cubicBezTo>
                    <a:pt x="407" y="238"/>
                    <a:pt x="353" y="277"/>
                    <a:pt x="381" y="288"/>
                  </a:cubicBezTo>
                  <a:cubicBezTo>
                    <a:pt x="358" y="300"/>
                    <a:pt x="398" y="313"/>
                    <a:pt x="407" y="312"/>
                  </a:cubicBezTo>
                  <a:cubicBezTo>
                    <a:pt x="430" y="310"/>
                    <a:pt x="438" y="293"/>
                    <a:pt x="456" y="312"/>
                  </a:cubicBezTo>
                  <a:cubicBezTo>
                    <a:pt x="438" y="329"/>
                    <a:pt x="410" y="306"/>
                    <a:pt x="397" y="330"/>
                  </a:cubicBezTo>
                  <a:cubicBezTo>
                    <a:pt x="415" y="337"/>
                    <a:pt x="400" y="359"/>
                    <a:pt x="390" y="344"/>
                  </a:cubicBezTo>
                  <a:cubicBezTo>
                    <a:pt x="390" y="342"/>
                    <a:pt x="391" y="341"/>
                    <a:pt x="392" y="340"/>
                  </a:cubicBezTo>
                  <a:cubicBezTo>
                    <a:pt x="392" y="336"/>
                    <a:pt x="397" y="335"/>
                    <a:pt x="391" y="332"/>
                  </a:cubicBezTo>
                  <a:cubicBezTo>
                    <a:pt x="388" y="337"/>
                    <a:pt x="390" y="335"/>
                    <a:pt x="390" y="340"/>
                  </a:cubicBezTo>
                  <a:cubicBezTo>
                    <a:pt x="387" y="341"/>
                    <a:pt x="385" y="342"/>
                    <a:pt x="382" y="342"/>
                  </a:cubicBezTo>
                  <a:cubicBezTo>
                    <a:pt x="383" y="343"/>
                    <a:pt x="384" y="344"/>
                    <a:pt x="384" y="345"/>
                  </a:cubicBezTo>
                  <a:cubicBezTo>
                    <a:pt x="375" y="357"/>
                    <a:pt x="363" y="389"/>
                    <a:pt x="365" y="393"/>
                  </a:cubicBezTo>
                  <a:cubicBezTo>
                    <a:pt x="361" y="393"/>
                    <a:pt x="354" y="394"/>
                    <a:pt x="350" y="393"/>
                  </a:cubicBezTo>
                  <a:cubicBezTo>
                    <a:pt x="351" y="390"/>
                    <a:pt x="353" y="388"/>
                    <a:pt x="354" y="386"/>
                  </a:cubicBezTo>
                  <a:cubicBezTo>
                    <a:pt x="340" y="380"/>
                    <a:pt x="336" y="392"/>
                    <a:pt x="324" y="396"/>
                  </a:cubicBezTo>
                  <a:cubicBezTo>
                    <a:pt x="315" y="399"/>
                    <a:pt x="301" y="400"/>
                    <a:pt x="302" y="391"/>
                  </a:cubicBezTo>
                  <a:cubicBezTo>
                    <a:pt x="297" y="390"/>
                    <a:pt x="292" y="391"/>
                    <a:pt x="287" y="394"/>
                  </a:cubicBezTo>
                  <a:cubicBezTo>
                    <a:pt x="291" y="390"/>
                    <a:pt x="294" y="385"/>
                    <a:pt x="293" y="380"/>
                  </a:cubicBezTo>
                  <a:cubicBezTo>
                    <a:pt x="288" y="368"/>
                    <a:pt x="271" y="383"/>
                    <a:pt x="285" y="390"/>
                  </a:cubicBezTo>
                  <a:cubicBezTo>
                    <a:pt x="284" y="392"/>
                    <a:pt x="282" y="393"/>
                    <a:pt x="281" y="395"/>
                  </a:cubicBezTo>
                  <a:cubicBezTo>
                    <a:pt x="281" y="396"/>
                    <a:pt x="282" y="397"/>
                    <a:pt x="283" y="396"/>
                  </a:cubicBezTo>
                  <a:cubicBezTo>
                    <a:pt x="281" y="398"/>
                    <a:pt x="280" y="399"/>
                    <a:pt x="278" y="400"/>
                  </a:cubicBezTo>
                  <a:cubicBezTo>
                    <a:pt x="268" y="393"/>
                    <a:pt x="255" y="375"/>
                    <a:pt x="276" y="366"/>
                  </a:cubicBezTo>
                  <a:cubicBezTo>
                    <a:pt x="269" y="361"/>
                    <a:pt x="270" y="352"/>
                    <a:pt x="274" y="344"/>
                  </a:cubicBezTo>
                  <a:cubicBezTo>
                    <a:pt x="267" y="352"/>
                    <a:pt x="244" y="357"/>
                    <a:pt x="249" y="371"/>
                  </a:cubicBezTo>
                  <a:cubicBezTo>
                    <a:pt x="251" y="379"/>
                    <a:pt x="252" y="386"/>
                    <a:pt x="254" y="393"/>
                  </a:cubicBezTo>
                  <a:cubicBezTo>
                    <a:pt x="258" y="407"/>
                    <a:pt x="248" y="401"/>
                    <a:pt x="242" y="403"/>
                  </a:cubicBezTo>
                  <a:cubicBezTo>
                    <a:pt x="229" y="409"/>
                    <a:pt x="226" y="408"/>
                    <a:pt x="218" y="417"/>
                  </a:cubicBezTo>
                  <a:cubicBezTo>
                    <a:pt x="207" y="430"/>
                    <a:pt x="209" y="439"/>
                    <a:pt x="187" y="437"/>
                  </a:cubicBezTo>
                  <a:cubicBezTo>
                    <a:pt x="193" y="460"/>
                    <a:pt x="172" y="447"/>
                    <a:pt x="168" y="463"/>
                  </a:cubicBezTo>
                  <a:cubicBezTo>
                    <a:pt x="164" y="459"/>
                    <a:pt x="157" y="458"/>
                    <a:pt x="153" y="454"/>
                  </a:cubicBezTo>
                  <a:cubicBezTo>
                    <a:pt x="155" y="457"/>
                    <a:pt x="155" y="460"/>
                    <a:pt x="159" y="464"/>
                  </a:cubicBezTo>
                  <a:cubicBezTo>
                    <a:pt x="149" y="478"/>
                    <a:pt x="138" y="464"/>
                    <a:pt x="125" y="473"/>
                  </a:cubicBezTo>
                  <a:cubicBezTo>
                    <a:pt x="132" y="479"/>
                    <a:pt x="140" y="485"/>
                    <a:pt x="150" y="485"/>
                  </a:cubicBezTo>
                  <a:cubicBezTo>
                    <a:pt x="155" y="485"/>
                    <a:pt x="162" y="503"/>
                    <a:pt x="164" y="508"/>
                  </a:cubicBezTo>
                  <a:cubicBezTo>
                    <a:pt x="163" y="509"/>
                    <a:pt x="161" y="509"/>
                    <a:pt x="159" y="509"/>
                  </a:cubicBezTo>
                  <a:cubicBezTo>
                    <a:pt x="178" y="525"/>
                    <a:pt x="148" y="534"/>
                    <a:pt x="135" y="531"/>
                  </a:cubicBezTo>
                  <a:cubicBezTo>
                    <a:pt x="129" y="529"/>
                    <a:pt x="123" y="530"/>
                    <a:pt x="117" y="530"/>
                  </a:cubicBezTo>
                  <a:cubicBezTo>
                    <a:pt x="113" y="530"/>
                    <a:pt x="109" y="534"/>
                    <a:pt x="105" y="534"/>
                  </a:cubicBezTo>
                  <a:cubicBezTo>
                    <a:pt x="101" y="534"/>
                    <a:pt x="98" y="527"/>
                    <a:pt x="96" y="527"/>
                  </a:cubicBezTo>
                  <a:cubicBezTo>
                    <a:pt x="89" y="529"/>
                    <a:pt x="77" y="534"/>
                    <a:pt x="81" y="542"/>
                  </a:cubicBezTo>
                  <a:cubicBezTo>
                    <a:pt x="88" y="554"/>
                    <a:pt x="83" y="558"/>
                    <a:pt x="82" y="570"/>
                  </a:cubicBezTo>
                  <a:cubicBezTo>
                    <a:pt x="81" y="584"/>
                    <a:pt x="87" y="597"/>
                    <a:pt x="87" y="611"/>
                  </a:cubicBezTo>
                  <a:cubicBezTo>
                    <a:pt x="103" y="591"/>
                    <a:pt x="110" y="622"/>
                    <a:pt x="121" y="616"/>
                  </a:cubicBezTo>
                  <a:cubicBezTo>
                    <a:pt x="134" y="609"/>
                    <a:pt x="147" y="613"/>
                    <a:pt x="159" y="603"/>
                  </a:cubicBezTo>
                  <a:cubicBezTo>
                    <a:pt x="173" y="590"/>
                    <a:pt x="167" y="573"/>
                    <a:pt x="181" y="562"/>
                  </a:cubicBezTo>
                  <a:cubicBezTo>
                    <a:pt x="187" y="558"/>
                    <a:pt x="198" y="556"/>
                    <a:pt x="202" y="549"/>
                  </a:cubicBezTo>
                  <a:cubicBezTo>
                    <a:pt x="202" y="548"/>
                    <a:pt x="190" y="530"/>
                    <a:pt x="206" y="532"/>
                  </a:cubicBezTo>
                  <a:cubicBezTo>
                    <a:pt x="216" y="534"/>
                    <a:pt x="220" y="537"/>
                    <a:pt x="230" y="534"/>
                  </a:cubicBezTo>
                  <a:cubicBezTo>
                    <a:pt x="238" y="533"/>
                    <a:pt x="242" y="526"/>
                    <a:pt x="247" y="524"/>
                  </a:cubicBezTo>
                  <a:cubicBezTo>
                    <a:pt x="253" y="523"/>
                    <a:pt x="265" y="523"/>
                    <a:pt x="270" y="526"/>
                  </a:cubicBezTo>
                  <a:cubicBezTo>
                    <a:pt x="279" y="529"/>
                    <a:pt x="268" y="540"/>
                    <a:pt x="279" y="546"/>
                  </a:cubicBezTo>
                  <a:cubicBezTo>
                    <a:pt x="292" y="553"/>
                    <a:pt x="308" y="557"/>
                    <a:pt x="315" y="568"/>
                  </a:cubicBezTo>
                  <a:cubicBezTo>
                    <a:pt x="318" y="574"/>
                    <a:pt x="324" y="575"/>
                    <a:pt x="327" y="582"/>
                  </a:cubicBezTo>
                  <a:cubicBezTo>
                    <a:pt x="331" y="588"/>
                    <a:pt x="320" y="589"/>
                    <a:pt x="324" y="598"/>
                  </a:cubicBezTo>
                  <a:cubicBezTo>
                    <a:pt x="337" y="588"/>
                    <a:pt x="327" y="575"/>
                    <a:pt x="338" y="564"/>
                  </a:cubicBezTo>
                  <a:cubicBezTo>
                    <a:pt x="341" y="568"/>
                    <a:pt x="346" y="569"/>
                    <a:pt x="348" y="573"/>
                  </a:cubicBezTo>
                  <a:cubicBezTo>
                    <a:pt x="347" y="560"/>
                    <a:pt x="337" y="558"/>
                    <a:pt x="327" y="554"/>
                  </a:cubicBezTo>
                  <a:cubicBezTo>
                    <a:pt x="322" y="552"/>
                    <a:pt x="334" y="548"/>
                    <a:pt x="323" y="547"/>
                  </a:cubicBezTo>
                  <a:cubicBezTo>
                    <a:pt x="323" y="547"/>
                    <a:pt x="312" y="549"/>
                    <a:pt x="312" y="550"/>
                  </a:cubicBezTo>
                  <a:cubicBezTo>
                    <a:pt x="301" y="541"/>
                    <a:pt x="297" y="521"/>
                    <a:pt x="287" y="510"/>
                  </a:cubicBezTo>
                  <a:cubicBezTo>
                    <a:pt x="294" y="504"/>
                    <a:pt x="317" y="507"/>
                    <a:pt x="318" y="514"/>
                  </a:cubicBezTo>
                  <a:cubicBezTo>
                    <a:pt x="319" y="537"/>
                    <a:pt x="330" y="531"/>
                    <a:pt x="345" y="536"/>
                  </a:cubicBezTo>
                  <a:cubicBezTo>
                    <a:pt x="358" y="540"/>
                    <a:pt x="358" y="559"/>
                    <a:pt x="360" y="569"/>
                  </a:cubicBezTo>
                  <a:cubicBezTo>
                    <a:pt x="362" y="579"/>
                    <a:pt x="371" y="574"/>
                    <a:pt x="374" y="587"/>
                  </a:cubicBezTo>
                  <a:cubicBezTo>
                    <a:pt x="374" y="589"/>
                    <a:pt x="380" y="593"/>
                    <a:pt x="384" y="594"/>
                  </a:cubicBezTo>
                  <a:cubicBezTo>
                    <a:pt x="373" y="605"/>
                    <a:pt x="385" y="611"/>
                    <a:pt x="397" y="608"/>
                  </a:cubicBezTo>
                  <a:cubicBezTo>
                    <a:pt x="394" y="602"/>
                    <a:pt x="394" y="597"/>
                    <a:pt x="391" y="591"/>
                  </a:cubicBezTo>
                  <a:cubicBezTo>
                    <a:pt x="395" y="595"/>
                    <a:pt x="400" y="596"/>
                    <a:pt x="404" y="600"/>
                  </a:cubicBezTo>
                  <a:cubicBezTo>
                    <a:pt x="405" y="598"/>
                    <a:pt x="407" y="594"/>
                    <a:pt x="408" y="593"/>
                  </a:cubicBezTo>
                  <a:cubicBezTo>
                    <a:pt x="402" y="591"/>
                    <a:pt x="397" y="586"/>
                    <a:pt x="391" y="584"/>
                  </a:cubicBezTo>
                  <a:cubicBezTo>
                    <a:pt x="393" y="582"/>
                    <a:pt x="395" y="581"/>
                    <a:pt x="398" y="579"/>
                  </a:cubicBezTo>
                  <a:cubicBezTo>
                    <a:pt x="394" y="577"/>
                    <a:pt x="391" y="575"/>
                    <a:pt x="388" y="573"/>
                  </a:cubicBezTo>
                  <a:cubicBezTo>
                    <a:pt x="393" y="574"/>
                    <a:pt x="398" y="573"/>
                    <a:pt x="403" y="575"/>
                  </a:cubicBezTo>
                  <a:cubicBezTo>
                    <a:pt x="397" y="563"/>
                    <a:pt x="408" y="557"/>
                    <a:pt x="419" y="561"/>
                  </a:cubicBezTo>
                  <a:cubicBezTo>
                    <a:pt x="429" y="564"/>
                    <a:pt x="433" y="558"/>
                    <a:pt x="442" y="561"/>
                  </a:cubicBezTo>
                  <a:cubicBezTo>
                    <a:pt x="454" y="563"/>
                    <a:pt x="446" y="554"/>
                    <a:pt x="443" y="548"/>
                  </a:cubicBezTo>
                  <a:cubicBezTo>
                    <a:pt x="439" y="542"/>
                    <a:pt x="444" y="543"/>
                    <a:pt x="444" y="536"/>
                  </a:cubicBezTo>
                  <a:cubicBezTo>
                    <a:pt x="447" y="534"/>
                    <a:pt x="449" y="532"/>
                    <a:pt x="452" y="530"/>
                  </a:cubicBezTo>
                  <a:cubicBezTo>
                    <a:pt x="450" y="527"/>
                    <a:pt x="449" y="523"/>
                    <a:pt x="448" y="520"/>
                  </a:cubicBezTo>
                  <a:cubicBezTo>
                    <a:pt x="474" y="469"/>
                    <a:pt x="496" y="538"/>
                    <a:pt x="522" y="508"/>
                  </a:cubicBezTo>
                  <a:cubicBezTo>
                    <a:pt x="516" y="506"/>
                    <a:pt x="512" y="503"/>
                    <a:pt x="506" y="502"/>
                  </a:cubicBezTo>
                  <a:cubicBezTo>
                    <a:pt x="515" y="500"/>
                    <a:pt x="518" y="494"/>
                    <a:pt x="526" y="491"/>
                  </a:cubicBezTo>
                  <a:cubicBezTo>
                    <a:pt x="533" y="488"/>
                    <a:pt x="536" y="494"/>
                    <a:pt x="541" y="490"/>
                  </a:cubicBezTo>
                  <a:cubicBezTo>
                    <a:pt x="536" y="497"/>
                    <a:pt x="541" y="504"/>
                    <a:pt x="525" y="508"/>
                  </a:cubicBezTo>
                  <a:cubicBezTo>
                    <a:pt x="542" y="520"/>
                    <a:pt x="559" y="537"/>
                    <a:pt x="578" y="544"/>
                  </a:cubicBezTo>
                  <a:cubicBezTo>
                    <a:pt x="577" y="548"/>
                    <a:pt x="576" y="551"/>
                    <a:pt x="574" y="554"/>
                  </a:cubicBezTo>
                  <a:cubicBezTo>
                    <a:pt x="579" y="555"/>
                    <a:pt x="576" y="551"/>
                    <a:pt x="579" y="556"/>
                  </a:cubicBezTo>
                  <a:cubicBezTo>
                    <a:pt x="565" y="558"/>
                    <a:pt x="551" y="560"/>
                    <a:pt x="536" y="558"/>
                  </a:cubicBezTo>
                  <a:cubicBezTo>
                    <a:pt x="523" y="556"/>
                    <a:pt x="507" y="540"/>
                    <a:pt x="492" y="552"/>
                  </a:cubicBezTo>
                  <a:cubicBezTo>
                    <a:pt x="482" y="559"/>
                    <a:pt x="467" y="556"/>
                    <a:pt x="456" y="560"/>
                  </a:cubicBezTo>
                  <a:cubicBezTo>
                    <a:pt x="448" y="563"/>
                    <a:pt x="425" y="570"/>
                    <a:pt x="422" y="576"/>
                  </a:cubicBezTo>
                  <a:cubicBezTo>
                    <a:pt x="426" y="575"/>
                    <a:pt x="430" y="577"/>
                    <a:pt x="434" y="576"/>
                  </a:cubicBezTo>
                  <a:cubicBezTo>
                    <a:pt x="425" y="590"/>
                    <a:pt x="437" y="603"/>
                    <a:pt x="442" y="607"/>
                  </a:cubicBezTo>
                  <a:cubicBezTo>
                    <a:pt x="448" y="620"/>
                    <a:pt x="466" y="610"/>
                    <a:pt x="479" y="613"/>
                  </a:cubicBezTo>
                  <a:cubicBezTo>
                    <a:pt x="501" y="617"/>
                    <a:pt x="504" y="612"/>
                    <a:pt x="523" y="608"/>
                  </a:cubicBezTo>
                  <a:cubicBezTo>
                    <a:pt x="520" y="616"/>
                    <a:pt x="516" y="624"/>
                    <a:pt x="524" y="630"/>
                  </a:cubicBezTo>
                  <a:cubicBezTo>
                    <a:pt x="506" y="638"/>
                    <a:pt x="517" y="661"/>
                    <a:pt x="507" y="670"/>
                  </a:cubicBezTo>
                  <a:cubicBezTo>
                    <a:pt x="502" y="675"/>
                    <a:pt x="492" y="672"/>
                    <a:pt x="486" y="673"/>
                  </a:cubicBezTo>
                  <a:cubicBezTo>
                    <a:pt x="481" y="673"/>
                    <a:pt x="477" y="672"/>
                    <a:pt x="473" y="671"/>
                  </a:cubicBezTo>
                  <a:cubicBezTo>
                    <a:pt x="464" y="669"/>
                    <a:pt x="467" y="677"/>
                    <a:pt x="461" y="677"/>
                  </a:cubicBezTo>
                  <a:cubicBezTo>
                    <a:pt x="453" y="677"/>
                    <a:pt x="448" y="671"/>
                    <a:pt x="437" y="673"/>
                  </a:cubicBezTo>
                  <a:cubicBezTo>
                    <a:pt x="435" y="674"/>
                    <a:pt x="416" y="667"/>
                    <a:pt x="413" y="666"/>
                  </a:cubicBezTo>
                  <a:cubicBezTo>
                    <a:pt x="402" y="660"/>
                    <a:pt x="390" y="650"/>
                    <a:pt x="383" y="649"/>
                  </a:cubicBezTo>
                  <a:cubicBezTo>
                    <a:pt x="377" y="661"/>
                    <a:pt x="353" y="660"/>
                    <a:pt x="368" y="675"/>
                  </a:cubicBezTo>
                  <a:cubicBezTo>
                    <a:pt x="360" y="678"/>
                    <a:pt x="351" y="682"/>
                    <a:pt x="344" y="676"/>
                  </a:cubicBezTo>
                  <a:cubicBezTo>
                    <a:pt x="339" y="671"/>
                    <a:pt x="338" y="672"/>
                    <a:pt x="332" y="672"/>
                  </a:cubicBezTo>
                  <a:cubicBezTo>
                    <a:pt x="325" y="672"/>
                    <a:pt x="331" y="662"/>
                    <a:pt x="326" y="661"/>
                  </a:cubicBezTo>
                  <a:cubicBezTo>
                    <a:pt x="319" y="657"/>
                    <a:pt x="303" y="649"/>
                    <a:pt x="296" y="649"/>
                  </a:cubicBezTo>
                  <a:cubicBezTo>
                    <a:pt x="283" y="651"/>
                    <a:pt x="282" y="644"/>
                    <a:pt x="272" y="636"/>
                  </a:cubicBezTo>
                  <a:cubicBezTo>
                    <a:pt x="285" y="630"/>
                    <a:pt x="274" y="617"/>
                    <a:pt x="284" y="605"/>
                  </a:cubicBezTo>
                  <a:cubicBezTo>
                    <a:pt x="272" y="609"/>
                    <a:pt x="256" y="604"/>
                    <a:pt x="242" y="605"/>
                  </a:cubicBezTo>
                  <a:cubicBezTo>
                    <a:pt x="227" y="606"/>
                    <a:pt x="211" y="609"/>
                    <a:pt x="196" y="610"/>
                  </a:cubicBezTo>
                  <a:cubicBezTo>
                    <a:pt x="189" y="611"/>
                    <a:pt x="177" y="612"/>
                    <a:pt x="172" y="616"/>
                  </a:cubicBezTo>
                  <a:cubicBezTo>
                    <a:pt x="168" y="621"/>
                    <a:pt x="156" y="631"/>
                    <a:pt x="152" y="628"/>
                  </a:cubicBezTo>
                  <a:cubicBezTo>
                    <a:pt x="136" y="621"/>
                    <a:pt x="120" y="621"/>
                    <a:pt x="109" y="628"/>
                  </a:cubicBezTo>
                  <a:cubicBezTo>
                    <a:pt x="104" y="632"/>
                    <a:pt x="100" y="640"/>
                    <a:pt x="95" y="645"/>
                  </a:cubicBezTo>
                  <a:cubicBezTo>
                    <a:pt x="89" y="650"/>
                    <a:pt x="94" y="653"/>
                    <a:pt x="91" y="658"/>
                  </a:cubicBezTo>
                  <a:cubicBezTo>
                    <a:pt x="88" y="662"/>
                    <a:pt x="83" y="662"/>
                    <a:pt x="79" y="667"/>
                  </a:cubicBezTo>
                  <a:cubicBezTo>
                    <a:pt x="74" y="675"/>
                    <a:pt x="84" y="677"/>
                    <a:pt x="79" y="685"/>
                  </a:cubicBezTo>
                  <a:cubicBezTo>
                    <a:pt x="74" y="694"/>
                    <a:pt x="72" y="698"/>
                    <a:pt x="63" y="702"/>
                  </a:cubicBezTo>
                  <a:cubicBezTo>
                    <a:pt x="47" y="707"/>
                    <a:pt x="38" y="722"/>
                    <a:pt x="29" y="736"/>
                  </a:cubicBezTo>
                  <a:cubicBezTo>
                    <a:pt x="26" y="740"/>
                    <a:pt x="21" y="743"/>
                    <a:pt x="18" y="747"/>
                  </a:cubicBezTo>
                  <a:cubicBezTo>
                    <a:pt x="17" y="749"/>
                    <a:pt x="23" y="756"/>
                    <a:pt x="21" y="758"/>
                  </a:cubicBezTo>
                  <a:cubicBezTo>
                    <a:pt x="17" y="769"/>
                    <a:pt x="6" y="761"/>
                    <a:pt x="12" y="779"/>
                  </a:cubicBezTo>
                  <a:cubicBezTo>
                    <a:pt x="18" y="800"/>
                    <a:pt x="13" y="811"/>
                    <a:pt x="9" y="829"/>
                  </a:cubicBezTo>
                  <a:cubicBezTo>
                    <a:pt x="7" y="838"/>
                    <a:pt x="0" y="862"/>
                    <a:pt x="9" y="869"/>
                  </a:cubicBezTo>
                  <a:cubicBezTo>
                    <a:pt x="14" y="872"/>
                    <a:pt x="24" y="877"/>
                    <a:pt x="28" y="882"/>
                  </a:cubicBezTo>
                  <a:cubicBezTo>
                    <a:pt x="36" y="891"/>
                    <a:pt x="32" y="898"/>
                    <a:pt x="44" y="904"/>
                  </a:cubicBezTo>
                  <a:cubicBezTo>
                    <a:pt x="55" y="910"/>
                    <a:pt x="49" y="918"/>
                    <a:pt x="54" y="925"/>
                  </a:cubicBezTo>
                  <a:cubicBezTo>
                    <a:pt x="58" y="930"/>
                    <a:pt x="74" y="935"/>
                    <a:pt x="79" y="939"/>
                  </a:cubicBezTo>
                  <a:cubicBezTo>
                    <a:pt x="87" y="944"/>
                    <a:pt x="87" y="947"/>
                    <a:pt x="97" y="949"/>
                  </a:cubicBezTo>
                  <a:cubicBezTo>
                    <a:pt x="103" y="950"/>
                    <a:pt x="116" y="942"/>
                    <a:pt x="122" y="942"/>
                  </a:cubicBezTo>
                  <a:cubicBezTo>
                    <a:pt x="129" y="941"/>
                    <a:pt x="138" y="942"/>
                    <a:pt x="145" y="945"/>
                  </a:cubicBezTo>
                  <a:cubicBezTo>
                    <a:pt x="159" y="949"/>
                    <a:pt x="160" y="939"/>
                    <a:pt x="170" y="935"/>
                  </a:cubicBezTo>
                  <a:cubicBezTo>
                    <a:pt x="181" y="931"/>
                    <a:pt x="207" y="926"/>
                    <a:pt x="215" y="936"/>
                  </a:cubicBezTo>
                  <a:cubicBezTo>
                    <a:pt x="223" y="946"/>
                    <a:pt x="246" y="955"/>
                    <a:pt x="258" y="947"/>
                  </a:cubicBezTo>
                  <a:cubicBezTo>
                    <a:pt x="258" y="958"/>
                    <a:pt x="270" y="958"/>
                    <a:pt x="271" y="963"/>
                  </a:cubicBezTo>
                  <a:cubicBezTo>
                    <a:pt x="272" y="967"/>
                    <a:pt x="266" y="982"/>
                    <a:pt x="265" y="985"/>
                  </a:cubicBezTo>
                  <a:cubicBezTo>
                    <a:pt x="262" y="996"/>
                    <a:pt x="258" y="993"/>
                    <a:pt x="262" y="1008"/>
                  </a:cubicBezTo>
                  <a:cubicBezTo>
                    <a:pt x="265" y="1017"/>
                    <a:pt x="275" y="1031"/>
                    <a:pt x="283" y="1035"/>
                  </a:cubicBezTo>
                  <a:cubicBezTo>
                    <a:pt x="284" y="1035"/>
                    <a:pt x="299" y="1080"/>
                    <a:pt x="298" y="1083"/>
                  </a:cubicBezTo>
                  <a:cubicBezTo>
                    <a:pt x="297" y="1093"/>
                    <a:pt x="308" y="1096"/>
                    <a:pt x="308" y="1108"/>
                  </a:cubicBezTo>
                  <a:cubicBezTo>
                    <a:pt x="308" y="1116"/>
                    <a:pt x="294" y="1128"/>
                    <a:pt x="289" y="1135"/>
                  </a:cubicBezTo>
                  <a:cubicBezTo>
                    <a:pt x="282" y="1146"/>
                    <a:pt x="283" y="1179"/>
                    <a:pt x="291" y="1189"/>
                  </a:cubicBezTo>
                  <a:cubicBezTo>
                    <a:pt x="306" y="1207"/>
                    <a:pt x="306" y="1219"/>
                    <a:pt x="309" y="1242"/>
                  </a:cubicBezTo>
                  <a:cubicBezTo>
                    <a:pt x="312" y="1260"/>
                    <a:pt x="324" y="1279"/>
                    <a:pt x="332" y="1295"/>
                  </a:cubicBezTo>
                  <a:cubicBezTo>
                    <a:pt x="335" y="1300"/>
                    <a:pt x="340" y="1296"/>
                    <a:pt x="341" y="1302"/>
                  </a:cubicBezTo>
                  <a:cubicBezTo>
                    <a:pt x="342" y="1309"/>
                    <a:pt x="341" y="1311"/>
                    <a:pt x="345" y="1316"/>
                  </a:cubicBezTo>
                  <a:cubicBezTo>
                    <a:pt x="350" y="1321"/>
                    <a:pt x="350" y="1337"/>
                    <a:pt x="353" y="1345"/>
                  </a:cubicBezTo>
                  <a:cubicBezTo>
                    <a:pt x="356" y="1346"/>
                    <a:pt x="365" y="1353"/>
                    <a:pt x="370" y="1350"/>
                  </a:cubicBezTo>
                  <a:cubicBezTo>
                    <a:pt x="376" y="1346"/>
                    <a:pt x="391" y="1338"/>
                    <a:pt x="397" y="1338"/>
                  </a:cubicBezTo>
                  <a:cubicBezTo>
                    <a:pt x="409" y="1338"/>
                    <a:pt x="407" y="1349"/>
                    <a:pt x="419" y="1342"/>
                  </a:cubicBezTo>
                  <a:cubicBezTo>
                    <a:pt x="427" y="1338"/>
                    <a:pt x="435" y="1340"/>
                    <a:pt x="442" y="1333"/>
                  </a:cubicBezTo>
                  <a:cubicBezTo>
                    <a:pt x="452" y="1321"/>
                    <a:pt x="474" y="1307"/>
                    <a:pt x="476" y="1289"/>
                  </a:cubicBezTo>
                  <a:cubicBezTo>
                    <a:pt x="477" y="1278"/>
                    <a:pt x="492" y="1284"/>
                    <a:pt x="489" y="1268"/>
                  </a:cubicBezTo>
                  <a:cubicBezTo>
                    <a:pt x="487" y="1255"/>
                    <a:pt x="487" y="1259"/>
                    <a:pt x="494" y="1247"/>
                  </a:cubicBezTo>
                  <a:cubicBezTo>
                    <a:pt x="499" y="1238"/>
                    <a:pt x="512" y="1244"/>
                    <a:pt x="515" y="1239"/>
                  </a:cubicBezTo>
                  <a:cubicBezTo>
                    <a:pt x="521" y="1232"/>
                    <a:pt x="517" y="1217"/>
                    <a:pt x="515" y="1209"/>
                  </a:cubicBezTo>
                  <a:cubicBezTo>
                    <a:pt x="513" y="1198"/>
                    <a:pt x="504" y="1198"/>
                    <a:pt x="509" y="1185"/>
                  </a:cubicBezTo>
                  <a:cubicBezTo>
                    <a:pt x="511" y="1180"/>
                    <a:pt x="522" y="1174"/>
                    <a:pt x="528" y="1174"/>
                  </a:cubicBezTo>
                  <a:cubicBezTo>
                    <a:pt x="538" y="1173"/>
                    <a:pt x="565" y="1155"/>
                    <a:pt x="564" y="1142"/>
                  </a:cubicBezTo>
                  <a:cubicBezTo>
                    <a:pt x="563" y="1127"/>
                    <a:pt x="561" y="1106"/>
                    <a:pt x="570" y="1096"/>
                  </a:cubicBezTo>
                  <a:cubicBezTo>
                    <a:pt x="561" y="1089"/>
                    <a:pt x="556" y="1082"/>
                    <a:pt x="553" y="1071"/>
                  </a:cubicBezTo>
                  <a:cubicBezTo>
                    <a:pt x="553" y="1070"/>
                    <a:pt x="551" y="1041"/>
                    <a:pt x="551" y="1041"/>
                  </a:cubicBezTo>
                  <a:cubicBezTo>
                    <a:pt x="555" y="1031"/>
                    <a:pt x="568" y="1036"/>
                    <a:pt x="567" y="1021"/>
                  </a:cubicBezTo>
                  <a:cubicBezTo>
                    <a:pt x="566" y="1009"/>
                    <a:pt x="574" y="1002"/>
                    <a:pt x="583" y="995"/>
                  </a:cubicBezTo>
                  <a:cubicBezTo>
                    <a:pt x="591" y="989"/>
                    <a:pt x="599" y="988"/>
                    <a:pt x="607" y="983"/>
                  </a:cubicBezTo>
                  <a:cubicBezTo>
                    <a:pt x="616" y="977"/>
                    <a:pt x="620" y="965"/>
                    <a:pt x="630" y="961"/>
                  </a:cubicBezTo>
                  <a:cubicBezTo>
                    <a:pt x="638" y="958"/>
                    <a:pt x="640" y="940"/>
                    <a:pt x="645" y="933"/>
                  </a:cubicBezTo>
                  <a:cubicBezTo>
                    <a:pt x="650" y="925"/>
                    <a:pt x="655" y="911"/>
                    <a:pt x="663" y="906"/>
                  </a:cubicBezTo>
                  <a:cubicBezTo>
                    <a:pt x="671" y="902"/>
                    <a:pt x="674" y="852"/>
                    <a:pt x="652" y="879"/>
                  </a:cubicBezTo>
                  <a:cubicBezTo>
                    <a:pt x="649" y="883"/>
                    <a:pt x="603" y="887"/>
                    <a:pt x="597" y="883"/>
                  </a:cubicBezTo>
                  <a:cubicBezTo>
                    <a:pt x="589" y="876"/>
                    <a:pt x="592" y="865"/>
                    <a:pt x="586" y="862"/>
                  </a:cubicBezTo>
                  <a:cubicBezTo>
                    <a:pt x="578" y="860"/>
                    <a:pt x="584" y="856"/>
                    <a:pt x="579" y="851"/>
                  </a:cubicBezTo>
                  <a:cubicBezTo>
                    <a:pt x="574" y="846"/>
                    <a:pt x="568" y="843"/>
                    <a:pt x="564" y="839"/>
                  </a:cubicBezTo>
                  <a:cubicBezTo>
                    <a:pt x="553" y="826"/>
                    <a:pt x="547" y="800"/>
                    <a:pt x="530" y="795"/>
                  </a:cubicBezTo>
                  <a:cubicBezTo>
                    <a:pt x="538" y="786"/>
                    <a:pt x="520" y="753"/>
                    <a:pt x="514" y="741"/>
                  </a:cubicBezTo>
                  <a:cubicBezTo>
                    <a:pt x="506" y="721"/>
                    <a:pt x="490" y="705"/>
                    <a:pt x="483" y="685"/>
                  </a:cubicBezTo>
                  <a:cubicBezTo>
                    <a:pt x="493" y="688"/>
                    <a:pt x="494" y="705"/>
                    <a:pt x="495" y="705"/>
                  </a:cubicBezTo>
                  <a:cubicBezTo>
                    <a:pt x="503" y="708"/>
                    <a:pt x="509" y="698"/>
                    <a:pt x="514" y="691"/>
                  </a:cubicBezTo>
                  <a:cubicBezTo>
                    <a:pt x="508" y="712"/>
                    <a:pt x="541" y="741"/>
                    <a:pt x="548" y="760"/>
                  </a:cubicBezTo>
                  <a:cubicBezTo>
                    <a:pt x="551" y="767"/>
                    <a:pt x="548" y="788"/>
                    <a:pt x="558" y="789"/>
                  </a:cubicBezTo>
                  <a:cubicBezTo>
                    <a:pt x="567" y="789"/>
                    <a:pt x="567" y="789"/>
                    <a:pt x="567" y="798"/>
                  </a:cubicBezTo>
                  <a:cubicBezTo>
                    <a:pt x="568" y="809"/>
                    <a:pt x="577" y="807"/>
                    <a:pt x="581" y="813"/>
                  </a:cubicBezTo>
                  <a:cubicBezTo>
                    <a:pt x="588" y="826"/>
                    <a:pt x="589" y="878"/>
                    <a:pt x="612" y="866"/>
                  </a:cubicBezTo>
                  <a:cubicBezTo>
                    <a:pt x="623" y="860"/>
                    <a:pt x="636" y="859"/>
                    <a:pt x="645" y="854"/>
                  </a:cubicBezTo>
                  <a:cubicBezTo>
                    <a:pt x="652" y="850"/>
                    <a:pt x="649" y="841"/>
                    <a:pt x="659" y="842"/>
                  </a:cubicBezTo>
                  <a:cubicBezTo>
                    <a:pt x="667" y="844"/>
                    <a:pt x="674" y="838"/>
                    <a:pt x="683" y="838"/>
                  </a:cubicBezTo>
                  <a:cubicBezTo>
                    <a:pt x="674" y="818"/>
                    <a:pt x="715" y="821"/>
                    <a:pt x="722" y="809"/>
                  </a:cubicBezTo>
                  <a:cubicBezTo>
                    <a:pt x="730" y="797"/>
                    <a:pt x="769" y="771"/>
                    <a:pt x="750" y="759"/>
                  </a:cubicBezTo>
                  <a:cubicBezTo>
                    <a:pt x="749" y="761"/>
                    <a:pt x="748" y="763"/>
                    <a:pt x="747" y="764"/>
                  </a:cubicBezTo>
                  <a:cubicBezTo>
                    <a:pt x="747" y="759"/>
                    <a:pt x="743" y="754"/>
                    <a:pt x="743" y="749"/>
                  </a:cubicBezTo>
                  <a:cubicBezTo>
                    <a:pt x="729" y="758"/>
                    <a:pt x="717" y="738"/>
                    <a:pt x="717" y="725"/>
                  </a:cubicBezTo>
                  <a:cubicBezTo>
                    <a:pt x="704" y="733"/>
                    <a:pt x="707" y="745"/>
                    <a:pt x="692" y="747"/>
                  </a:cubicBezTo>
                  <a:cubicBezTo>
                    <a:pt x="680" y="749"/>
                    <a:pt x="670" y="742"/>
                    <a:pt x="673" y="730"/>
                  </a:cubicBezTo>
                  <a:cubicBezTo>
                    <a:pt x="651" y="731"/>
                    <a:pt x="636" y="690"/>
                    <a:pt x="648" y="676"/>
                  </a:cubicBezTo>
                  <a:cubicBezTo>
                    <a:pt x="666" y="684"/>
                    <a:pt x="696" y="747"/>
                    <a:pt x="721" y="714"/>
                  </a:cubicBezTo>
                  <a:cubicBezTo>
                    <a:pt x="726" y="732"/>
                    <a:pt x="742" y="736"/>
                    <a:pt x="759" y="735"/>
                  </a:cubicBezTo>
                  <a:cubicBezTo>
                    <a:pt x="766" y="735"/>
                    <a:pt x="771" y="739"/>
                    <a:pt x="777" y="739"/>
                  </a:cubicBezTo>
                  <a:cubicBezTo>
                    <a:pt x="784" y="738"/>
                    <a:pt x="788" y="732"/>
                    <a:pt x="797" y="732"/>
                  </a:cubicBezTo>
                  <a:cubicBezTo>
                    <a:pt x="821" y="732"/>
                    <a:pt x="817" y="735"/>
                    <a:pt x="829" y="752"/>
                  </a:cubicBezTo>
                  <a:cubicBezTo>
                    <a:pt x="834" y="758"/>
                    <a:pt x="865" y="758"/>
                    <a:pt x="847" y="767"/>
                  </a:cubicBezTo>
                  <a:cubicBezTo>
                    <a:pt x="854" y="795"/>
                    <a:pt x="873" y="776"/>
                    <a:pt x="880" y="766"/>
                  </a:cubicBezTo>
                  <a:cubicBezTo>
                    <a:pt x="879" y="775"/>
                    <a:pt x="883" y="772"/>
                    <a:pt x="885" y="781"/>
                  </a:cubicBezTo>
                  <a:cubicBezTo>
                    <a:pt x="885" y="786"/>
                    <a:pt x="880" y="793"/>
                    <a:pt x="880" y="795"/>
                  </a:cubicBezTo>
                  <a:cubicBezTo>
                    <a:pt x="880" y="810"/>
                    <a:pt x="890" y="823"/>
                    <a:pt x="894" y="836"/>
                  </a:cubicBezTo>
                  <a:cubicBezTo>
                    <a:pt x="901" y="860"/>
                    <a:pt x="907" y="895"/>
                    <a:pt x="929" y="907"/>
                  </a:cubicBezTo>
                  <a:cubicBezTo>
                    <a:pt x="933" y="899"/>
                    <a:pt x="944" y="894"/>
                    <a:pt x="951" y="886"/>
                  </a:cubicBezTo>
                  <a:cubicBezTo>
                    <a:pt x="946" y="875"/>
                    <a:pt x="962" y="851"/>
                    <a:pt x="953" y="843"/>
                  </a:cubicBezTo>
                  <a:cubicBezTo>
                    <a:pt x="942" y="833"/>
                    <a:pt x="966" y="833"/>
                    <a:pt x="968" y="829"/>
                  </a:cubicBezTo>
                  <a:cubicBezTo>
                    <a:pt x="972" y="820"/>
                    <a:pt x="978" y="812"/>
                    <a:pt x="985" y="806"/>
                  </a:cubicBezTo>
                  <a:cubicBezTo>
                    <a:pt x="989" y="803"/>
                    <a:pt x="1001" y="797"/>
                    <a:pt x="1005" y="794"/>
                  </a:cubicBezTo>
                  <a:cubicBezTo>
                    <a:pt x="1016" y="789"/>
                    <a:pt x="1011" y="781"/>
                    <a:pt x="1017" y="776"/>
                  </a:cubicBezTo>
                  <a:cubicBezTo>
                    <a:pt x="1031" y="764"/>
                    <a:pt x="1054" y="781"/>
                    <a:pt x="1059" y="760"/>
                  </a:cubicBezTo>
                  <a:cubicBezTo>
                    <a:pt x="1069" y="765"/>
                    <a:pt x="1080" y="781"/>
                    <a:pt x="1087" y="790"/>
                  </a:cubicBezTo>
                  <a:cubicBezTo>
                    <a:pt x="1097" y="805"/>
                    <a:pt x="1091" y="821"/>
                    <a:pt x="1101" y="835"/>
                  </a:cubicBezTo>
                  <a:cubicBezTo>
                    <a:pt x="1108" y="828"/>
                    <a:pt x="1114" y="825"/>
                    <a:pt x="1119" y="817"/>
                  </a:cubicBezTo>
                  <a:cubicBezTo>
                    <a:pt x="1130" y="828"/>
                    <a:pt x="1125" y="836"/>
                    <a:pt x="1128" y="850"/>
                  </a:cubicBezTo>
                  <a:cubicBezTo>
                    <a:pt x="1132" y="863"/>
                    <a:pt x="1143" y="872"/>
                    <a:pt x="1138" y="886"/>
                  </a:cubicBezTo>
                  <a:cubicBezTo>
                    <a:pt x="1149" y="877"/>
                    <a:pt x="1154" y="865"/>
                    <a:pt x="1151" y="852"/>
                  </a:cubicBezTo>
                  <a:cubicBezTo>
                    <a:pt x="1160" y="871"/>
                    <a:pt x="1167" y="859"/>
                    <a:pt x="1180" y="868"/>
                  </a:cubicBezTo>
                  <a:cubicBezTo>
                    <a:pt x="1190" y="875"/>
                    <a:pt x="1188" y="888"/>
                    <a:pt x="1203" y="892"/>
                  </a:cubicBezTo>
                  <a:cubicBezTo>
                    <a:pt x="1196" y="900"/>
                    <a:pt x="1199" y="897"/>
                    <a:pt x="1201" y="907"/>
                  </a:cubicBezTo>
                  <a:cubicBezTo>
                    <a:pt x="1202" y="903"/>
                    <a:pt x="1207" y="893"/>
                    <a:pt x="1210" y="890"/>
                  </a:cubicBezTo>
                  <a:cubicBezTo>
                    <a:pt x="1214" y="888"/>
                    <a:pt x="1217" y="886"/>
                    <a:pt x="1222" y="886"/>
                  </a:cubicBezTo>
                  <a:cubicBezTo>
                    <a:pt x="1231" y="885"/>
                    <a:pt x="1224" y="880"/>
                    <a:pt x="1230" y="875"/>
                  </a:cubicBezTo>
                  <a:cubicBezTo>
                    <a:pt x="1235" y="870"/>
                    <a:pt x="1236" y="881"/>
                    <a:pt x="1241" y="872"/>
                  </a:cubicBezTo>
                  <a:cubicBezTo>
                    <a:pt x="1244" y="867"/>
                    <a:pt x="1242" y="864"/>
                    <a:pt x="1242" y="859"/>
                  </a:cubicBezTo>
                  <a:cubicBezTo>
                    <a:pt x="1244" y="850"/>
                    <a:pt x="1242" y="831"/>
                    <a:pt x="1232" y="830"/>
                  </a:cubicBezTo>
                  <a:cubicBezTo>
                    <a:pt x="1223" y="828"/>
                    <a:pt x="1207" y="805"/>
                    <a:pt x="1208" y="794"/>
                  </a:cubicBezTo>
                  <a:cubicBezTo>
                    <a:pt x="1210" y="779"/>
                    <a:pt x="1248" y="758"/>
                    <a:pt x="1248" y="780"/>
                  </a:cubicBezTo>
                  <a:cubicBezTo>
                    <a:pt x="1260" y="771"/>
                    <a:pt x="1283" y="772"/>
                    <a:pt x="1286" y="755"/>
                  </a:cubicBezTo>
                  <a:cubicBezTo>
                    <a:pt x="1297" y="771"/>
                    <a:pt x="1309" y="753"/>
                    <a:pt x="1318" y="746"/>
                  </a:cubicBezTo>
                  <a:cubicBezTo>
                    <a:pt x="1324" y="741"/>
                    <a:pt x="1333" y="743"/>
                    <a:pt x="1339" y="738"/>
                  </a:cubicBezTo>
                  <a:cubicBezTo>
                    <a:pt x="1340" y="737"/>
                    <a:pt x="1335" y="729"/>
                    <a:pt x="1336" y="727"/>
                  </a:cubicBezTo>
                  <a:cubicBezTo>
                    <a:pt x="1339" y="722"/>
                    <a:pt x="1344" y="723"/>
                    <a:pt x="1346" y="718"/>
                  </a:cubicBezTo>
                  <a:cubicBezTo>
                    <a:pt x="1352" y="704"/>
                    <a:pt x="1361" y="698"/>
                    <a:pt x="1362" y="681"/>
                  </a:cubicBezTo>
                  <a:cubicBezTo>
                    <a:pt x="1362" y="678"/>
                    <a:pt x="1364" y="661"/>
                    <a:pt x="1363" y="658"/>
                  </a:cubicBezTo>
                  <a:cubicBezTo>
                    <a:pt x="1361" y="652"/>
                    <a:pt x="1352" y="652"/>
                    <a:pt x="1351" y="643"/>
                  </a:cubicBezTo>
                  <a:cubicBezTo>
                    <a:pt x="1350" y="643"/>
                    <a:pt x="1348" y="644"/>
                    <a:pt x="1346" y="644"/>
                  </a:cubicBezTo>
                  <a:cubicBezTo>
                    <a:pt x="1348" y="635"/>
                    <a:pt x="1349" y="636"/>
                    <a:pt x="1341" y="628"/>
                  </a:cubicBezTo>
                  <a:cubicBezTo>
                    <a:pt x="1352" y="620"/>
                    <a:pt x="1358" y="605"/>
                    <a:pt x="1373" y="603"/>
                  </a:cubicBezTo>
                  <a:cubicBezTo>
                    <a:pt x="1364" y="604"/>
                    <a:pt x="1356" y="601"/>
                    <a:pt x="1352" y="594"/>
                  </a:cubicBezTo>
                  <a:cubicBezTo>
                    <a:pt x="1350" y="617"/>
                    <a:pt x="1326" y="597"/>
                    <a:pt x="1329" y="583"/>
                  </a:cubicBezTo>
                  <a:cubicBezTo>
                    <a:pt x="1330" y="577"/>
                    <a:pt x="1359" y="561"/>
                    <a:pt x="1370" y="569"/>
                  </a:cubicBezTo>
                  <a:cubicBezTo>
                    <a:pt x="1363" y="574"/>
                    <a:pt x="1363" y="576"/>
                    <a:pt x="1359" y="583"/>
                  </a:cubicBezTo>
                  <a:cubicBezTo>
                    <a:pt x="1371" y="578"/>
                    <a:pt x="1388" y="568"/>
                    <a:pt x="1400" y="575"/>
                  </a:cubicBezTo>
                  <a:cubicBezTo>
                    <a:pt x="1387" y="590"/>
                    <a:pt x="1398" y="600"/>
                    <a:pt x="1415" y="602"/>
                  </a:cubicBezTo>
                  <a:cubicBezTo>
                    <a:pt x="1399" y="605"/>
                    <a:pt x="1415" y="622"/>
                    <a:pt x="1409" y="636"/>
                  </a:cubicBezTo>
                  <a:cubicBezTo>
                    <a:pt x="1422" y="629"/>
                    <a:pt x="1439" y="630"/>
                    <a:pt x="1442" y="614"/>
                  </a:cubicBezTo>
                  <a:cubicBezTo>
                    <a:pt x="1444" y="594"/>
                    <a:pt x="1422" y="593"/>
                    <a:pt x="1420" y="580"/>
                  </a:cubicBezTo>
                  <a:cubicBezTo>
                    <a:pt x="1418" y="567"/>
                    <a:pt x="1438" y="559"/>
                    <a:pt x="1447" y="553"/>
                  </a:cubicBezTo>
                  <a:cubicBezTo>
                    <a:pt x="1453" y="549"/>
                    <a:pt x="1452" y="539"/>
                    <a:pt x="1460" y="541"/>
                  </a:cubicBezTo>
                  <a:cubicBezTo>
                    <a:pt x="1465" y="542"/>
                    <a:pt x="1476" y="544"/>
                    <a:pt x="1480" y="543"/>
                  </a:cubicBezTo>
                  <a:cubicBezTo>
                    <a:pt x="1496" y="539"/>
                    <a:pt x="1510" y="522"/>
                    <a:pt x="1517" y="510"/>
                  </a:cubicBezTo>
                  <a:cubicBezTo>
                    <a:pt x="1521" y="502"/>
                    <a:pt x="1523" y="495"/>
                    <a:pt x="1527" y="487"/>
                  </a:cubicBezTo>
                  <a:cubicBezTo>
                    <a:pt x="1531" y="480"/>
                    <a:pt x="1539" y="482"/>
                    <a:pt x="1543" y="475"/>
                  </a:cubicBezTo>
                  <a:cubicBezTo>
                    <a:pt x="1548" y="467"/>
                    <a:pt x="1542" y="460"/>
                    <a:pt x="1545" y="451"/>
                  </a:cubicBezTo>
                  <a:cubicBezTo>
                    <a:pt x="1546" y="445"/>
                    <a:pt x="1554" y="437"/>
                    <a:pt x="1554" y="432"/>
                  </a:cubicBezTo>
                  <a:cubicBezTo>
                    <a:pt x="1554" y="421"/>
                    <a:pt x="1565" y="408"/>
                    <a:pt x="1551" y="398"/>
                  </a:cubicBezTo>
                  <a:cubicBezTo>
                    <a:pt x="1540" y="391"/>
                    <a:pt x="1527" y="400"/>
                    <a:pt x="1515" y="391"/>
                  </a:cubicBezTo>
                  <a:cubicBezTo>
                    <a:pt x="1498" y="377"/>
                    <a:pt x="1517" y="366"/>
                    <a:pt x="1528" y="359"/>
                  </a:cubicBezTo>
                  <a:cubicBezTo>
                    <a:pt x="1540" y="350"/>
                    <a:pt x="1547" y="337"/>
                    <a:pt x="1559" y="327"/>
                  </a:cubicBezTo>
                  <a:cubicBezTo>
                    <a:pt x="1566" y="322"/>
                    <a:pt x="1571" y="322"/>
                    <a:pt x="1580" y="321"/>
                  </a:cubicBezTo>
                  <a:cubicBezTo>
                    <a:pt x="1586" y="320"/>
                    <a:pt x="1595" y="323"/>
                    <a:pt x="1599" y="322"/>
                  </a:cubicBezTo>
                  <a:cubicBezTo>
                    <a:pt x="1604" y="321"/>
                    <a:pt x="1611" y="315"/>
                    <a:pt x="1618" y="314"/>
                  </a:cubicBezTo>
                  <a:cubicBezTo>
                    <a:pt x="1624" y="312"/>
                    <a:pt x="1633" y="310"/>
                    <a:pt x="1638" y="312"/>
                  </a:cubicBezTo>
                  <a:cubicBezTo>
                    <a:pt x="1653" y="317"/>
                    <a:pt x="1662" y="324"/>
                    <a:pt x="1679" y="321"/>
                  </a:cubicBezTo>
                  <a:cubicBezTo>
                    <a:pt x="1690" y="320"/>
                    <a:pt x="1700" y="297"/>
                    <a:pt x="1708" y="289"/>
                  </a:cubicBezTo>
                  <a:cubicBezTo>
                    <a:pt x="1713" y="284"/>
                    <a:pt x="1735" y="283"/>
                    <a:pt x="1745" y="285"/>
                  </a:cubicBezTo>
                  <a:cubicBezTo>
                    <a:pt x="1742" y="294"/>
                    <a:pt x="1745" y="292"/>
                    <a:pt x="1747" y="299"/>
                  </a:cubicBezTo>
                  <a:cubicBezTo>
                    <a:pt x="1755" y="290"/>
                    <a:pt x="1784" y="254"/>
                    <a:pt x="1785" y="288"/>
                  </a:cubicBezTo>
                  <a:cubicBezTo>
                    <a:pt x="1777" y="288"/>
                    <a:pt x="1774" y="292"/>
                    <a:pt x="1767" y="296"/>
                  </a:cubicBezTo>
                  <a:cubicBezTo>
                    <a:pt x="1763" y="298"/>
                    <a:pt x="1749" y="306"/>
                    <a:pt x="1749" y="307"/>
                  </a:cubicBezTo>
                  <a:cubicBezTo>
                    <a:pt x="1745" y="323"/>
                    <a:pt x="1723" y="332"/>
                    <a:pt x="1712" y="344"/>
                  </a:cubicBezTo>
                  <a:cubicBezTo>
                    <a:pt x="1696" y="362"/>
                    <a:pt x="1695" y="415"/>
                    <a:pt x="1714" y="433"/>
                  </a:cubicBezTo>
                  <a:cubicBezTo>
                    <a:pt x="1711" y="420"/>
                    <a:pt x="1734" y="392"/>
                    <a:pt x="1744" y="385"/>
                  </a:cubicBezTo>
                  <a:cubicBezTo>
                    <a:pt x="1747" y="383"/>
                    <a:pt x="1754" y="380"/>
                    <a:pt x="1756" y="377"/>
                  </a:cubicBezTo>
                  <a:cubicBezTo>
                    <a:pt x="1755" y="374"/>
                    <a:pt x="1754" y="371"/>
                    <a:pt x="1753" y="368"/>
                  </a:cubicBezTo>
                  <a:cubicBezTo>
                    <a:pt x="1756" y="367"/>
                    <a:pt x="1759" y="366"/>
                    <a:pt x="1763" y="365"/>
                  </a:cubicBezTo>
                  <a:cubicBezTo>
                    <a:pt x="1767" y="352"/>
                    <a:pt x="1762" y="341"/>
                    <a:pt x="1767" y="331"/>
                  </a:cubicBezTo>
                  <a:cubicBezTo>
                    <a:pt x="1772" y="322"/>
                    <a:pt x="1781" y="323"/>
                    <a:pt x="1784" y="310"/>
                  </a:cubicBezTo>
                  <a:cubicBezTo>
                    <a:pt x="1786" y="300"/>
                    <a:pt x="1806" y="307"/>
                    <a:pt x="1813" y="309"/>
                  </a:cubicBezTo>
                  <a:cubicBezTo>
                    <a:pt x="1826" y="312"/>
                    <a:pt x="1827" y="320"/>
                    <a:pt x="1843" y="312"/>
                  </a:cubicBezTo>
                  <a:cubicBezTo>
                    <a:pt x="1848" y="309"/>
                    <a:pt x="1853" y="305"/>
                    <a:pt x="1860" y="303"/>
                  </a:cubicBezTo>
                  <a:cubicBezTo>
                    <a:pt x="1868" y="301"/>
                    <a:pt x="1862" y="296"/>
                    <a:pt x="1868" y="291"/>
                  </a:cubicBezTo>
                  <a:cubicBezTo>
                    <a:pt x="1873" y="287"/>
                    <a:pt x="1889" y="276"/>
                    <a:pt x="1896" y="274"/>
                  </a:cubicBezTo>
                  <a:cubicBezTo>
                    <a:pt x="1905" y="272"/>
                    <a:pt x="1918" y="280"/>
                    <a:pt x="1927" y="272"/>
                  </a:cubicBezTo>
                  <a:cubicBezTo>
                    <a:pt x="1938" y="262"/>
                    <a:pt x="1928" y="261"/>
                    <a:pt x="1922" y="251"/>
                  </a:cubicBezTo>
                  <a:cubicBezTo>
                    <a:pt x="1911" y="234"/>
                    <a:pt x="1933" y="238"/>
                    <a:pt x="1939" y="229"/>
                  </a:cubicBezTo>
                  <a:cubicBezTo>
                    <a:pt x="1948" y="217"/>
                    <a:pt x="1941" y="218"/>
                    <a:pt x="1956" y="220"/>
                  </a:cubicBezTo>
                  <a:cubicBezTo>
                    <a:pt x="1967" y="222"/>
                    <a:pt x="1977" y="232"/>
                    <a:pt x="1988" y="237"/>
                  </a:cubicBezTo>
                  <a:cubicBezTo>
                    <a:pt x="1993" y="238"/>
                    <a:pt x="2011" y="252"/>
                    <a:pt x="2014" y="235"/>
                  </a:cubicBezTo>
                  <a:cubicBezTo>
                    <a:pt x="2015" y="224"/>
                    <a:pt x="2026" y="220"/>
                    <a:pt x="2037" y="218"/>
                  </a:cubicBezTo>
                  <a:cubicBezTo>
                    <a:pt x="2026" y="197"/>
                    <a:pt x="1980" y="188"/>
                    <a:pt x="1961" y="184"/>
                  </a:cubicBezTo>
                  <a:close/>
                  <a:moveTo>
                    <a:pt x="703" y="565"/>
                  </a:moveTo>
                  <a:cubicBezTo>
                    <a:pt x="694" y="563"/>
                    <a:pt x="687" y="566"/>
                    <a:pt x="683" y="573"/>
                  </a:cubicBezTo>
                  <a:cubicBezTo>
                    <a:pt x="706" y="570"/>
                    <a:pt x="706" y="617"/>
                    <a:pt x="678" y="610"/>
                  </a:cubicBezTo>
                  <a:cubicBezTo>
                    <a:pt x="668" y="608"/>
                    <a:pt x="649" y="603"/>
                    <a:pt x="648" y="589"/>
                  </a:cubicBezTo>
                  <a:cubicBezTo>
                    <a:pt x="648" y="582"/>
                    <a:pt x="663" y="568"/>
                    <a:pt x="654" y="565"/>
                  </a:cubicBezTo>
                  <a:cubicBezTo>
                    <a:pt x="638" y="558"/>
                    <a:pt x="643" y="541"/>
                    <a:pt x="639" y="529"/>
                  </a:cubicBezTo>
                  <a:cubicBezTo>
                    <a:pt x="636" y="522"/>
                    <a:pt x="627" y="530"/>
                    <a:pt x="629" y="520"/>
                  </a:cubicBezTo>
                  <a:cubicBezTo>
                    <a:pt x="630" y="508"/>
                    <a:pt x="631" y="510"/>
                    <a:pt x="637" y="502"/>
                  </a:cubicBezTo>
                  <a:cubicBezTo>
                    <a:pt x="655" y="479"/>
                    <a:pt x="682" y="484"/>
                    <a:pt x="700" y="506"/>
                  </a:cubicBezTo>
                  <a:cubicBezTo>
                    <a:pt x="689" y="505"/>
                    <a:pt x="644" y="509"/>
                    <a:pt x="671" y="525"/>
                  </a:cubicBezTo>
                  <a:cubicBezTo>
                    <a:pt x="667" y="537"/>
                    <a:pt x="683" y="542"/>
                    <a:pt x="684" y="557"/>
                  </a:cubicBezTo>
                  <a:cubicBezTo>
                    <a:pt x="693" y="549"/>
                    <a:pt x="704" y="552"/>
                    <a:pt x="703" y="565"/>
                  </a:cubicBezTo>
                  <a:close/>
                  <a:moveTo>
                    <a:pt x="776" y="627"/>
                  </a:moveTo>
                  <a:cubicBezTo>
                    <a:pt x="774" y="624"/>
                    <a:pt x="771" y="622"/>
                    <a:pt x="772" y="617"/>
                  </a:cubicBezTo>
                  <a:cubicBezTo>
                    <a:pt x="776" y="618"/>
                    <a:pt x="779" y="620"/>
                    <a:pt x="783" y="623"/>
                  </a:cubicBezTo>
                  <a:cubicBezTo>
                    <a:pt x="780" y="624"/>
                    <a:pt x="778" y="626"/>
                    <a:pt x="776" y="62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8" name="Google Shape;2398;p87"/>
            <p:cNvSpPr/>
            <p:nvPr/>
          </p:nvSpPr>
          <p:spPr>
            <a:xfrm>
              <a:off x="7942014" y="2127816"/>
              <a:ext cx="6416" cy="7699"/>
            </a:xfrm>
            <a:custGeom>
              <a:rect b="b" l="l" r="r" t="t"/>
              <a:pathLst>
                <a:path extrusionOk="0" h="3" w="3">
                  <a:moveTo>
                    <a:pt x="3" y="0"/>
                  </a:moveTo>
                  <a:cubicBezTo>
                    <a:pt x="2" y="1"/>
                    <a:pt x="1" y="2"/>
                    <a:pt x="0" y="3"/>
                  </a:cubicBezTo>
                  <a:cubicBezTo>
                    <a:pt x="1" y="2"/>
                    <a:pt x="2" y="1"/>
                    <a:pt x="3"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399" name="Google Shape;2399;p87"/>
            <p:cNvSpPr/>
            <p:nvPr/>
          </p:nvSpPr>
          <p:spPr>
            <a:xfrm>
              <a:off x="7895818" y="2114984"/>
              <a:ext cx="43629" cy="38497"/>
            </a:xfrm>
            <a:custGeom>
              <a:rect b="b" l="l" r="r" t="t"/>
              <a:pathLst>
                <a:path extrusionOk="0" h="17" w="19">
                  <a:moveTo>
                    <a:pt x="14" y="0"/>
                  </a:moveTo>
                  <a:cubicBezTo>
                    <a:pt x="5" y="6"/>
                    <a:pt x="7" y="8"/>
                    <a:pt x="0" y="16"/>
                  </a:cubicBezTo>
                  <a:cubicBezTo>
                    <a:pt x="7" y="17"/>
                    <a:pt x="14" y="15"/>
                    <a:pt x="19" y="10"/>
                  </a:cubicBezTo>
                  <a:cubicBezTo>
                    <a:pt x="15" y="10"/>
                    <a:pt x="12" y="7"/>
                    <a:pt x="14"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0" name="Google Shape;2400;p87"/>
            <p:cNvSpPr/>
            <p:nvPr/>
          </p:nvSpPr>
          <p:spPr>
            <a:xfrm>
              <a:off x="9778301" y="3756221"/>
              <a:ext cx="1283" cy="5133"/>
            </a:xfrm>
            <a:custGeom>
              <a:rect b="b" l="l" r="r" t="t"/>
              <a:pathLst>
                <a:path extrusionOk="0" h="2" w="1">
                  <a:moveTo>
                    <a:pt x="1" y="2"/>
                  </a:moveTo>
                  <a:cubicBezTo>
                    <a:pt x="1" y="1"/>
                    <a:pt x="1" y="1"/>
                    <a:pt x="1" y="0"/>
                  </a:cubicBezTo>
                  <a:cubicBezTo>
                    <a:pt x="1" y="1"/>
                    <a:pt x="0" y="1"/>
                    <a:pt x="0" y="2"/>
                  </a:cubicBezTo>
                  <a:cubicBezTo>
                    <a:pt x="0" y="2"/>
                    <a:pt x="0" y="2"/>
                    <a:pt x="1" y="2"/>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1" name="Google Shape;2401;p87"/>
            <p:cNvSpPr/>
            <p:nvPr/>
          </p:nvSpPr>
          <p:spPr>
            <a:xfrm>
              <a:off x="9769318" y="3761354"/>
              <a:ext cx="145004" cy="202749"/>
            </a:xfrm>
            <a:custGeom>
              <a:rect b="b" l="l" r="r" t="t"/>
              <a:pathLst>
                <a:path extrusionOk="0" h="89" w="64">
                  <a:moveTo>
                    <a:pt x="0" y="17"/>
                  </a:moveTo>
                  <a:cubicBezTo>
                    <a:pt x="9" y="16"/>
                    <a:pt x="20" y="43"/>
                    <a:pt x="25" y="53"/>
                  </a:cubicBezTo>
                  <a:cubicBezTo>
                    <a:pt x="34" y="73"/>
                    <a:pt x="35" y="76"/>
                    <a:pt x="53" y="89"/>
                  </a:cubicBezTo>
                  <a:cubicBezTo>
                    <a:pt x="54" y="86"/>
                    <a:pt x="55" y="84"/>
                    <a:pt x="56" y="82"/>
                  </a:cubicBezTo>
                  <a:cubicBezTo>
                    <a:pt x="58" y="83"/>
                    <a:pt x="61" y="84"/>
                    <a:pt x="64" y="86"/>
                  </a:cubicBezTo>
                  <a:cubicBezTo>
                    <a:pt x="61" y="82"/>
                    <a:pt x="53" y="73"/>
                    <a:pt x="52" y="69"/>
                  </a:cubicBezTo>
                  <a:cubicBezTo>
                    <a:pt x="51" y="62"/>
                    <a:pt x="56" y="52"/>
                    <a:pt x="53" y="45"/>
                  </a:cubicBezTo>
                  <a:cubicBezTo>
                    <a:pt x="55" y="48"/>
                    <a:pt x="31" y="34"/>
                    <a:pt x="32" y="34"/>
                  </a:cubicBezTo>
                  <a:cubicBezTo>
                    <a:pt x="25" y="32"/>
                    <a:pt x="24" y="21"/>
                    <a:pt x="16" y="17"/>
                  </a:cubicBezTo>
                  <a:cubicBezTo>
                    <a:pt x="17" y="17"/>
                    <a:pt x="19" y="16"/>
                    <a:pt x="20" y="16"/>
                  </a:cubicBezTo>
                  <a:cubicBezTo>
                    <a:pt x="18" y="9"/>
                    <a:pt x="12" y="3"/>
                    <a:pt x="5" y="0"/>
                  </a:cubicBezTo>
                  <a:cubicBezTo>
                    <a:pt x="4" y="1"/>
                    <a:pt x="4" y="2"/>
                    <a:pt x="3" y="2"/>
                  </a:cubicBezTo>
                  <a:cubicBezTo>
                    <a:pt x="4" y="3"/>
                    <a:pt x="2" y="13"/>
                    <a:pt x="0" y="1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2" name="Google Shape;2402;p87"/>
            <p:cNvSpPr/>
            <p:nvPr/>
          </p:nvSpPr>
          <p:spPr>
            <a:xfrm>
              <a:off x="9775735" y="3765204"/>
              <a:ext cx="0" cy="2566"/>
            </a:xfrm>
            <a:custGeom>
              <a:rect b="b" l="l" r="r" t="t"/>
              <a:pathLst>
                <a:path extrusionOk="0" h="1" w="120000">
                  <a:moveTo>
                    <a:pt x="0" y="1"/>
                  </a:moveTo>
                  <a:cubicBezTo>
                    <a:pt x="0" y="1"/>
                    <a:pt x="0" y="0"/>
                    <a:pt x="0" y="0"/>
                  </a:cubicBezTo>
                  <a:cubicBezTo>
                    <a:pt x="0" y="0"/>
                    <a:pt x="0" y="0"/>
                    <a:pt x="0" y="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3" name="Google Shape;2403;p87"/>
            <p:cNvSpPr/>
            <p:nvPr/>
          </p:nvSpPr>
          <p:spPr>
            <a:xfrm>
              <a:off x="7939448" y="2135515"/>
              <a:ext cx="2566" cy="1283"/>
            </a:xfrm>
            <a:custGeom>
              <a:rect b="b" l="l" r="r" t="t"/>
              <a:pathLst>
                <a:path extrusionOk="0" h="1" w="1">
                  <a:moveTo>
                    <a:pt x="0" y="1"/>
                  </a:moveTo>
                  <a:cubicBezTo>
                    <a:pt x="0" y="1"/>
                    <a:pt x="0" y="1"/>
                    <a:pt x="0" y="1"/>
                  </a:cubicBezTo>
                  <a:cubicBezTo>
                    <a:pt x="1" y="1"/>
                    <a:pt x="1" y="0"/>
                    <a:pt x="1" y="0"/>
                  </a:cubicBezTo>
                  <a:cubicBezTo>
                    <a:pt x="1" y="0"/>
                    <a:pt x="0" y="1"/>
                    <a:pt x="0" y="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4" name="Google Shape;2404;p87"/>
            <p:cNvSpPr/>
            <p:nvPr/>
          </p:nvSpPr>
          <p:spPr>
            <a:xfrm>
              <a:off x="11552993" y="2004627"/>
              <a:ext cx="92392" cy="39780"/>
            </a:xfrm>
            <a:custGeom>
              <a:rect b="b" l="l" r="r" t="t"/>
              <a:pathLst>
                <a:path extrusionOk="0" h="17" w="41">
                  <a:moveTo>
                    <a:pt x="41" y="11"/>
                  </a:moveTo>
                  <a:cubicBezTo>
                    <a:pt x="31" y="0"/>
                    <a:pt x="0" y="2"/>
                    <a:pt x="10" y="17"/>
                  </a:cubicBezTo>
                  <a:cubicBezTo>
                    <a:pt x="20" y="17"/>
                    <a:pt x="31" y="16"/>
                    <a:pt x="41" y="1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5" name="Google Shape;2405;p87"/>
            <p:cNvSpPr/>
            <p:nvPr/>
          </p:nvSpPr>
          <p:spPr>
            <a:xfrm>
              <a:off x="11329713" y="2071354"/>
              <a:ext cx="34647" cy="20532"/>
            </a:xfrm>
            <a:custGeom>
              <a:rect b="b" l="l" r="r" t="t"/>
              <a:pathLst>
                <a:path extrusionOk="0" h="9" w="15">
                  <a:moveTo>
                    <a:pt x="0" y="2"/>
                  </a:moveTo>
                  <a:cubicBezTo>
                    <a:pt x="3" y="4"/>
                    <a:pt x="6" y="7"/>
                    <a:pt x="10" y="9"/>
                  </a:cubicBezTo>
                  <a:cubicBezTo>
                    <a:pt x="15" y="1"/>
                    <a:pt x="9" y="0"/>
                    <a:pt x="0" y="2"/>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6" name="Google Shape;2406;p87"/>
            <p:cNvSpPr/>
            <p:nvPr/>
          </p:nvSpPr>
          <p:spPr>
            <a:xfrm>
              <a:off x="10594429" y="1822410"/>
              <a:ext cx="17965" cy="20532"/>
            </a:xfrm>
            <a:custGeom>
              <a:rect b="b" l="l" r="r" t="t"/>
              <a:pathLst>
                <a:path extrusionOk="0" h="9" w="8">
                  <a:moveTo>
                    <a:pt x="8" y="4"/>
                  </a:moveTo>
                  <a:cubicBezTo>
                    <a:pt x="5" y="5"/>
                    <a:pt x="0" y="0"/>
                    <a:pt x="4" y="9"/>
                  </a:cubicBezTo>
                  <a:cubicBezTo>
                    <a:pt x="6" y="6"/>
                    <a:pt x="8" y="4"/>
                    <a:pt x="8"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7" name="Google Shape;2407;p87"/>
            <p:cNvSpPr/>
            <p:nvPr/>
          </p:nvSpPr>
          <p:spPr>
            <a:xfrm>
              <a:off x="10070875" y="1877588"/>
              <a:ext cx="34647" cy="26948"/>
            </a:xfrm>
            <a:custGeom>
              <a:rect b="b" l="l" r="r" t="t"/>
              <a:pathLst>
                <a:path extrusionOk="0" h="12" w="15">
                  <a:moveTo>
                    <a:pt x="0" y="7"/>
                  </a:moveTo>
                  <a:cubicBezTo>
                    <a:pt x="5" y="12"/>
                    <a:pt x="9" y="11"/>
                    <a:pt x="15" y="9"/>
                  </a:cubicBezTo>
                  <a:cubicBezTo>
                    <a:pt x="14" y="8"/>
                    <a:pt x="9" y="0"/>
                    <a:pt x="0" y="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8" name="Google Shape;2408;p87"/>
            <p:cNvSpPr/>
            <p:nvPr/>
          </p:nvSpPr>
          <p:spPr>
            <a:xfrm>
              <a:off x="10105522" y="1898120"/>
              <a:ext cx="0" cy="0"/>
            </a:xfrm>
            <a:custGeom>
              <a:rect b="b" l="l" r="r" t="t"/>
              <a:pathLst>
                <a:path extrusionOk="0" h="120000" w="120000">
                  <a:moveTo>
                    <a:pt x="0" y="0"/>
                  </a:moveTo>
                  <a:cubicBezTo>
                    <a:pt x="0" y="0"/>
                    <a:pt x="0" y="0"/>
                    <a:pt x="0" y="0"/>
                  </a:cubicBezTo>
                  <a:cubicBezTo>
                    <a:pt x="0" y="0"/>
                    <a:pt x="0" y="0"/>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09" name="Google Shape;2409;p87"/>
            <p:cNvSpPr/>
            <p:nvPr/>
          </p:nvSpPr>
          <p:spPr>
            <a:xfrm>
              <a:off x="9779584" y="1651741"/>
              <a:ext cx="164252" cy="80843"/>
            </a:xfrm>
            <a:custGeom>
              <a:rect b="b" l="l" r="r" t="t"/>
              <a:pathLst>
                <a:path extrusionOk="0" h="35" w="72">
                  <a:moveTo>
                    <a:pt x="11" y="35"/>
                  </a:moveTo>
                  <a:cubicBezTo>
                    <a:pt x="21" y="31"/>
                    <a:pt x="54" y="32"/>
                    <a:pt x="60" y="26"/>
                  </a:cubicBezTo>
                  <a:cubicBezTo>
                    <a:pt x="72" y="14"/>
                    <a:pt x="51" y="2"/>
                    <a:pt x="40" y="9"/>
                  </a:cubicBezTo>
                  <a:cubicBezTo>
                    <a:pt x="41" y="6"/>
                    <a:pt x="41" y="4"/>
                    <a:pt x="41" y="1"/>
                  </a:cubicBezTo>
                  <a:cubicBezTo>
                    <a:pt x="28" y="0"/>
                    <a:pt x="0" y="25"/>
                    <a:pt x="11" y="3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0" name="Google Shape;2410;p87"/>
            <p:cNvSpPr/>
            <p:nvPr/>
          </p:nvSpPr>
          <p:spPr>
            <a:xfrm>
              <a:off x="9602500" y="1618378"/>
              <a:ext cx="55178" cy="32080"/>
            </a:xfrm>
            <a:custGeom>
              <a:rect b="b" l="l" r="r" t="t"/>
              <a:pathLst>
                <a:path extrusionOk="0" h="14" w="24">
                  <a:moveTo>
                    <a:pt x="10" y="0"/>
                  </a:moveTo>
                  <a:cubicBezTo>
                    <a:pt x="7" y="1"/>
                    <a:pt x="4" y="2"/>
                    <a:pt x="0" y="3"/>
                  </a:cubicBezTo>
                  <a:cubicBezTo>
                    <a:pt x="5" y="14"/>
                    <a:pt x="16" y="13"/>
                    <a:pt x="24" y="5"/>
                  </a:cubicBezTo>
                  <a:cubicBezTo>
                    <a:pt x="19" y="3"/>
                    <a:pt x="14" y="0"/>
                    <a:pt x="1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1" name="Google Shape;2411;p87"/>
            <p:cNvSpPr/>
            <p:nvPr/>
          </p:nvSpPr>
          <p:spPr>
            <a:xfrm>
              <a:off x="9620465" y="1529836"/>
              <a:ext cx="229696" cy="179651"/>
            </a:xfrm>
            <a:custGeom>
              <a:rect b="b" l="l" r="r" t="t"/>
              <a:pathLst>
                <a:path extrusionOk="0" h="79" w="101">
                  <a:moveTo>
                    <a:pt x="14" y="52"/>
                  </a:moveTo>
                  <a:cubicBezTo>
                    <a:pt x="28" y="63"/>
                    <a:pt x="63" y="79"/>
                    <a:pt x="78" y="65"/>
                  </a:cubicBezTo>
                  <a:cubicBezTo>
                    <a:pt x="76" y="64"/>
                    <a:pt x="74" y="63"/>
                    <a:pt x="72" y="61"/>
                  </a:cubicBezTo>
                  <a:cubicBezTo>
                    <a:pt x="101" y="48"/>
                    <a:pt x="56" y="40"/>
                    <a:pt x="46" y="40"/>
                  </a:cubicBezTo>
                  <a:cubicBezTo>
                    <a:pt x="50" y="34"/>
                    <a:pt x="54" y="29"/>
                    <a:pt x="57" y="26"/>
                  </a:cubicBezTo>
                  <a:cubicBezTo>
                    <a:pt x="35" y="0"/>
                    <a:pt x="23" y="23"/>
                    <a:pt x="0" y="33"/>
                  </a:cubicBezTo>
                  <a:cubicBezTo>
                    <a:pt x="12" y="40"/>
                    <a:pt x="26" y="41"/>
                    <a:pt x="40" y="41"/>
                  </a:cubicBezTo>
                  <a:cubicBezTo>
                    <a:pt x="31" y="44"/>
                    <a:pt x="22" y="48"/>
                    <a:pt x="14" y="52"/>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2" name="Google Shape;2412;p87"/>
            <p:cNvSpPr/>
            <p:nvPr/>
          </p:nvSpPr>
          <p:spPr>
            <a:xfrm>
              <a:off x="9702591" y="1763382"/>
              <a:ext cx="23098" cy="23098"/>
            </a:xfrm>
            <a:custGeom>
              <a:rect b="b" l="l" r="r" t="t"/>
              <a:pathLst>
                <a:path extrusionOk="0" h="10" w="10">
                  <a:moveTo>
                    <a:pt x="10" y="1"/>
                  </a:moveTo>
                  <a:cubicBezTo>
                    <a:pt x="5" y="0"/>
                    <a:pt x="3" y="2"/>
                    <a:pt x="0" y="5"/>
                  </a:cubicBezTo>
                  <a:cubicBezTo>
                    <a:pt x="3" y="4"/>
                    <a:pt x="5" y="10"/>
                    <a:pt x="10" y="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3" name="Google Shape;2413;p87"/>
            <p:cNvSpPr/>
            <p:nvPr/>
          </p:nvSpPr>
          <p:spPr>
            <a:xfrm>
              <a:off x="9584535" y="1559350"/>
              <a:ext cx="32080" cy="11549"/>
            </a:xfrm>
            <a:custGeom>
              <a:rect b="b" l="l" r="r" t="t"/>
              <a:pathLst>
                <a:path extrusionOk="0" h="5" w="14">
                  <a:moveTo>
                    <a:pt x="14" y="4"/>
                  </a:moveTo>
                  <a:cubicBezTo>
                    <a:pt x="10" y="3"/>
                    <a:pt x="6" y="0"/>
                    <a:pt x="0" y="1"/>
                  </a:cubicBezTo>
                  <a:cubicBezTo>
                    <a:pt x="5" y="5"/>
                    <a:pt x="8" y="4"/>
                    <a:pt x="14"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4" name="Google Shape;2414;p87"/>
            <p:cNvSpPr/>
            <p:nvPr/>
          </p:nvSpPr>
          <p:spPr>
            <a:xfrm>
              <a:off x="9955385" y="1713336"/>
              <a:ext cx="25664" cy="19248"/>
            </a:xfrm>
            <a:custGeom>
              <a:rect b="b" l="l" r="r" t="t"/>
              <a:pathLst>
                <a:path extrusionOk="0" h="8" w="11">
                  <a:moveTo>
                    <a:pt x="11" y="0"/>
                  </a:moveTo>
                  <a:cubicBezTo>
                    <a:pt x="7" y="1"/>
                    <a:pt x="3" y="1"/>
                    <a:pt x="0" y="1"/>
                  </a:cubicBezTo>
                  <a:cubicBezTo>
                    <a:pt x="6" y="8"/>
                    <a:pt x="6" y="2"/>
                    <a:pt x="11"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5" name="Google Shape;2415;p87"/>
            <p:cNvSpPr/>
            <p:nvPr/>
          </p:nvSpPr>
          <p:spPr>
            <a:xfrm>
              <a:off x="8687565" y="1604262"/>
              <a:ext cx="7699" cy="11549"/>
            </a:xfrm>
            <a:custGeom>
              <a:rect b="b" l="l" r="r" t="t"/>
              <a:pathLst>
                <a:path extrusionOk="0" h="5" w="3">
                  <a:moveTo>
                    <a:pt x="0" y="1"/>
                  </a:moveTo>
                  <a:cubicBezTo>
                    <a:pt x="0" y="5"/>
                    <a:pt x="1" y="1"/>
                    <a:pt x="3" y="0"/>
                  </a:cubicBezTo>
                  <a:cubicBezTo>
                    <a:pt x="2" y="0"/>
                    <a:pt x="2" y="0"/>
                    <a:pt x="1" y="1"/>
                  </a:cubicBezTo>
                  <a:cubicBezTo>
                    <a:pt x="1" y="1"/>
                    <a:pt x="0" y="1"/>
                    <a:pt x="0" y="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6" name="Google Shape;2416;p87"/>
            <p:cNvSpPr/>
            <p:nvPr/>
          </p:nvSpPr>
          <p:spPr>
            <a:xfrm>
              <a:off x="8560526" y="1574748"/>
              <a:ext cx="156553" cy="55178"/>
            </a:xfrm>
            <a:custGeom>
              <a:rect b="b" l="l" r="r" t="t"/>
              <a:pathLst>
                <a:path extrusionOk="0" h="24" w="69">
                  <a:moveTo>
                    <a:pt x="31" y="10"/>
                  </a:moveTo>
                  <a:cubicBezTo>
                    <a:pt x="29" y="11"/>
                    <a:pt x="27" y="12"/>
                    <a:pt x="25" y="13"/>
                  </a:cubicBezTo>
                  <a:cubicBezTo>
                    <a:pt x="27" y="13"/>
                    <a:pt x="30" y="13"/>
                    <a:pt x="32" y="13"/>
                  </a:cubicBezTo>
                  <a:cubicBezTo>
                    <a:pt x="29" y="14"/>
                    <a:pt x="27" y="15"/>
                    <a:pt x="24" y="16"/>
                  </a:cubicBezTo>
                  <a:cubicBezTo>
                    <a:pt x="27" y="19"/>
                    <a:pt x="34" y="22"/>
                    <a:pt x="37" y="24"/>
                  </a:cubicBezTo>
                  <a:cubicBezTo>
                    <a:pt x="42" y="17"/>
                    <a:pt x="49" y="14"/>
                    <a:pt x="57" y="14"/>
                  </a:cubicBezTo>
                  <a:cubicBezTo>
                    <a:pt x="59" y="11"/>
                    <a:pt x="67" y="8"/>
                    <a:pt x="69" y="7"/>
                  </a:cubicBezTo>
                  <a:cubicBezTo>
                    <a:pt x="58" y="0"/>
                    <a:pt x="44" y="7"/>
                    <a:pt x="31" y="4"/>
                  </a:cubicBezTo>
                  <a:cubicBezTo>
                    <a:pt x="20" y="2"/>
                    <a:pt x="9" y="3"/>
                    <a:pt x="0" y="10"/>
                  </a:cubicBezTo>
                  <a:cubicBezTo>
                    <a:pt x="11" y="12"/>
                    <a:pt x="20" y="4"/>
                    <a:pt x="31" y="1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7" name="Google Shape;2417;p87"/>
            <p:cNvSpPr/>
            <p:nvPr/>
          </p:nvSpPr>
          <p:spPr>
            <a:xfrm>
              <a:off x="8972439" y="1536252"/>
              <a:ext cx="55178" cy="50046"/>
            </a:xfrm>
            <a:custGeom>
              <a:rect b="b" l="l" r="r" t="t"/>
              <a:pathLst>
                <a:path extrusionOk="0" h="22" w="24">
                  <a:moveTo>
                    <a:pt x="24" y="17"/>
                  </a:moveTo>
                  <a:cubicBezTo>
                    <a:pt x="22" y="0"/>
                    <a:pt x="7" y="8"/>
                    <a:pt x="0" y="17"/>
                  </a:cubicBezTo>
                  <a:cubicBezTo>
                    <a:pt x="2" y="18"/>
                    <a:pt x="4" y="20"/>
                    <a:pt x="6" y="22"/>
                  </a:cubicBezTo>
                  <a:cubicBezTo>
                    <a:pt x="12" y="22"/>
                    <a:pt x="18" y="19"/>
                    <a:pt x="24" y="1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8" name="Google Shape;2418;p87"/>
            <p:cNvSpPr/>
            <p:nvPr/>
          </p:nvSpPr>
          <p:spPr>
            <a:xfrm>
              <a:off x="8899296" y="1570899"/>
              <a:ext cx="57745" cy="38497"/>
            </a:xfrm>
            <a:custGeom>
              <a:rect b="b" l="l" r="r" t="t"/>
              <a:pathLst>
                <a:path extrusionOk="0" h="17" w="25">
                  <a:moveTo>
                    <a:pt x="19" y="15"/>
                  </a:moveTo>
                  <a:cubicBezTo>
                    <a:pt x="20" y="11"/>
                    <a:pt x="23" y="10"/>
                    <a:pt x="25" y="4"/>
                  </a:cubicBezTo>
                  <a:cubicBezTo>
                    <a:pt x="22" y="4"/>
                    <a:pt x="18" y="4"/>
                    <a:pt x="14" y="4"/>
                  </a:cubicBezTo>
                  <a:cubicBezTo>
                    <a:pt x="16" y="3"/>
                    <a:pt x="17" y="3"/>
                    <a:pt x="18" y="2"/>
                  </a:cubicBezTo>
                  <a:cubicBezTo>
                    <a:pt x="8" y="0"/>
                    <a:pt x="3" y="6"/>
                    <a:pt x="0" y="15"/>
                  </a:cubicBezTo>
                  <a:cubicBezTo>
                    <a:pt x="5" y="17"/>
                    <a:pt x="13" y="17"/>
                    <a:pt x="19" y="1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19" name="Google Shape;2419;p87"/>
            <p:cNvSpPr/>
            <p:nvPr/>
          </p:nvSpPr>
          <p:spPr>
            <a:xfrm>
              <a:off x="8819736" y="1600413"/>
              <a:ext cx="61595" cy="24381"/>
            </a:xfrm>
            <a:custGeom>
              <a:rect b="b" l="l" r="r" t="t"/>
              <a:pathLst>
                <a:path extrusionOk="0" h="11" w="27">
                  <a:moveTo>
                    <a:pt x="0" y="9"/>
                  </a:moveTo>
                  <a:cubicBezTo>
                    <a:pt x="5" y="9"/>
                    <a:pt x="10" y="11"/>
                    <a:pt x="16" y="11"/>
                  </a:cubicBezTo>
                  <a:cubicBezTo>
                    <a:pt x="20" y="10"/>
                    <a:pt x="23" y="8"/>
                    <a:pt x="27" y="6"/>
                  </a:cubicBezTo>
                  <a:cubicBezTo>
                    <a:pt x="18" y="0"/>
                    <a:pt x="8" y="1"/>
                    <a:pt x="0" y="9"/>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0" name="Google Shape;2420;p87"/>
            <p:cNvSpPr/>
            <p:nvPr/>
          </p:nvSpPr>
          <p:spPr>
            <a:xfrm>
              <a:off x="8786372" y="1533685"/>
              <a:ext cx="92392" cy="66727"/>
            </a:xfrm>
            <a:custGeom>
              <a:rect b="b" l="l" r="r" t="t"/>
              <a:pathLst>
                <a:path extrusionOk="0" h="29" w="41">
                  <a:moveTo>
                    <a:pt x="0" y="21"/>
                  </a:moveTo>
                  <a:cubicBezTo>
                    <a:pt x="9" y="27"/>
                    <a:pt x="20" y="29"/>
                    <a:pt x="31" y="24"/>
                  </a:cubicBezTo>
                  <a:cubicBezTo>
                    <a:pt x="34" y="23"/>
                    <a:pt x="37" y="23"/>
                    <a:pt x="41" y="22"/>
                  </a:cubicBezTo>
                  <a:cubicBezTo>
                    <a:pt x="35" y="20"/>
                    <a:pt x="28" y="18"/>
                    <a:pt x="21" y="17"/>
                  </a:cubicBezTo>
                  <a:cubicBezTo>
                    <a:pt x="30" y="13"/>
                    <a:pt x="39" y="10"/>
                    <a:pt x="39" y="0"/>
                  </a:cubicBezTo>
                  <a:cubicBezTo>
                    <a:pt x="31" y="8"/>
                    <a:pt x="16" y="7"/>
                    <a:pt x="13" y="17"/>
                  </a:cubicBezTo>
                  <a:cubicBezTo>
                    <a:pt x="13" y="17"/>
                    <a:pt x="14" y="17"/>
                    <a:pt x="14" y="17"/>
                  </a:cubicBezTo>
                  <a:cubicBezTo>
                    <a:pt x="9" y="17"/>
                    <a:pt x="4" y="18"/>
                    <a:pt x="0" y="2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1" name="Google Shape;2421;p87"/>
            <p:cNvSpPr/>
            <p:nvPr/>
          </p:nvSpPr>
          <p:spPr>
            <a:xfrm>
              <a:off x="7812409" y="1613245"/>
              <a:ext cx="311822" cy="187350"/>
            </a:xfrm>
            <a:custGeom>
              <a:rect b="b" l="l" r="r" t="t"/>
              <a:pathLst>
                <a:path extrusionOk="0" h="82" w="137">
                  <a:moveTo>
                    <a:pt x="18" y="40"/>
                  </a:moveTo>
                  <a:cubicBezTo>
                    <a:pt x="30" y="51"/>
                    <a:pt x="41" y="36"/>
                    <a:pt x="56" y="39"/>
                  </a:cubicBezTo>
                  <a:cubicBezTo>
                    <a:pt x="48" y="45"/>
                    <a:pt x="39" y="48"/>
                    <a:pt x="29" y="52"/>
                  </a:cubicBezTo>
                  <a:cubicBezTo>
                    <a:pt x="37" y="60"/>
                    <a:pt x="47" y="55"/>
                    <a:pt x="58" y="58"/>
                  </a:cubicBezTo>
                  <a:cubicBezTo>
                    <a:pt x="50" y="61"/>
                    <a:pt x="41" y="61"/>
                    <a:pt x="33" y="60"/>
                  </a:cubicBezTo>
                  <a:cubicBezTo>
                    <a:pt x="37" y="72"/>
                    <a:pt x="50" y="77"/>
                    <a:pt x="60" y="82"/>
                  </a:cubicBezTo>
                  <a:cubicBezTo>
                    <a:pt x="66" y="69"/>
                    <a:pt x="86" y="26"/>
                    <a:pt x="103" y="41"/>
                  </a:cubicBezTo>
                  <a:cubicBezTo>
                    <a:pt x="101" y="42"/>
                    <a:pt x="100" y="42"/>
                    <a:pt x="98" y="42"/>
                  </a:cubicBezTo>
                  <a:cubicBezTo>
                    <a:pt x="105" y="48"/>
                    <a:pt x="106" y="54"/>
                    <a:pt x="100" y="61"/>
                  </a:cubicBezTo>
                  <a:cubicBezTo>
                    <a:pt x="105" y="60"/>
                    <a:pt x="111" y="63"/>
                    <a:pt x="116" y="62"/>
                  </a:cubicBezTo>
                  <a:cubicBezTo>
                    <a:pt x="115" y="64"/>
                    <a:pt x="115" y="66"/>
                    <a:pt x="115" y="68"/>
                  </a:cubicBezTo>
                  <a:cubicBezTo>
                    <a:pt x="123" y="64"/>
                    <a:pt x="129" y="60"/>
                    <a:pt x="137" y="56"/>
                  </a:cubicBezTo>
                  <a:cubicBezTo>
                    <a:pt x="126" y="47"/>
                    <a:pt x="116" y="44"/>
                    <a:pt x="107" y="39"/>
                  </a:cubicBezTo>
                  <a:cubicBezTo>
                    <a:pt x="108" y="39"/>
                    <a:pt x="109" y="39"/>
                    <a:pt x="110" y="38"/>
                  </a:cubicBezTo>
                  <a:cubicBezTo>
                    <a:pt x="99" y="30"/>
                    <a:pt x="79" y="28"/>
                    <a:pt x="75" y="15"/>
                  </a:cubicBezTo>
                  <a:cubicBezTo>
                    <a:pt x="73" y="17"/>
                    <a:pt x="71" y="18"/>
                    <a:pt x="69" y="20"/>
                  </a:cubicBezTo>
                  <a:cubicBezTo>
                    <a:pt x="72" y="0"/>
                    <a:pt x="39" y="5"/>
                    <a:pt x="53" y="26"/>
                  </a:cubicBezTo>
                  <a:cubicBezTo>
                    <a:pt x="47" y="18"/>
                    <a:pt x="32" y="4"/>
                    <a:pt x="34" y="22"/>
                  </a:cubicBezTo>
                  <a:cubicBezTo>
                    <a:pt x="31" y="20"/>
                    <a:pt x="28" y="18"/>
                    <a:pt x="25" y="17"/>
                  </a:cubicBezTo>
                  <a:cubicBezTo>
                    <a:pt x="26" y="15"/>
                    <a:pt x="28" y="13"/>
                    <a:pt x="29" y="12"/>
                  </a:cubicBezTo>
                  <a:cubicBezTo>
                    <a:pt x="18" y="9"/>
                    <a:pt x="7" y="9"/>
                    <a:pt x="0" y="18"/>
                  </a:cubicBezTo>
                  <a:cubicBezTo>
                    <a:pt x="7" y="24"/>
                    <a:pt x="17" y="38"/>
                    <a:pt x="18" y="4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2" name="Google Shape;2422;p87"/>
            <p:cNvSpPr/>
            <p:nvPr/>
          </p:nvSpPr>
          <p:spPr>
            <a:xfrm>
              <a:off x="7975378" y="1600413"/>
              <a:ext cx="202749" cy="76993"/>
            </a:xfrm>
            <a:custGeom>
              <a:rect b="b" l="l" r="r" t="t"/>
              <a:pathLst>
                <a:path extrusionOk="0" h="34" w="89">
                  <a:moveTo>
                    <a:pt x="33" y="19"/>
                  </a:moveTo>
                  <a:cubicBezTo>
                    <a:pt x="28" y="19"/>
                    <a:pt x="22" y="21"/>
                    <a:pt x="18" y="21"/>
                  </a:cubicBezTo>
                  <a:cubicBezTo>
                    <a:pt x="22" y="28"/>
                    <a:pt x="42" y="31"/>
                    <a:pt x="50" y="32"/>
                  </a:cubicBezTo>
                  <a:cubicBezTo>
                    <a:pt x="64" y="34"/>
                    <a:pt x="78" y="22"/>
                    <a:pt x="89" y="15"/>
                  </a:cubicBezTo>
                  <a:cubicBezTo>
                    <a:pt x="80" y="4"/>
                    <a:pt x="64" y="4"/>
                    <a:pt x="52" y="9"/>
                  </a:cubicBezTo>
                  <a:cubicBezTo>
                    <a:pt x="52" y="6"/>
                    <a:pt x="52" y="3"/>
                    <a:pt x="52" y="1"/>
                  </a:cubicBezTo>
                  <a:cubicBezTo>
                    <a:pt x="37" y="12"/>
                    <a:pt x="32" y="0"/>
                    <a:pt x="16" y="2"/>
                  </a:cubicBezTo>
                  <a:cubicBezTo>
                    <a:pt x="16" y="3"/>
                    <a:pt x="17" y="4"/>
                    <a:pt x="17" y="5"/>
                  </a:cubicBezTo>
                  <a:cubicBezTo>
                    <a:pt x="11" y="5"/>
                    <a:pt x="7" y="7"/>
                    <a:pt x="0" y="6"/>
                  </a:cubicBezTo>
                  <a:cubicBezTo>
                    <a:pt x="5" y="23"/>
                    <a:pt x="19" y="17"/>
                    <a:pt x="33" y="19"/>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3" name="Google Shape;2423;p87"/>
            <p:cNvSpPr/>
            <p:nvPr/>
          </p:nvSpPr>
          <p:spPr>
            <a:xfrm>
              <a:off x="7812409" y="1683822"/>
              <a:ext cx="24381" cy="34647"/>
            </a:xfrm>
            <a:custGeom>
              <a:rect b="b" l="l" r="r" t="t"/>
              <a:pathLst>
                <a:path extrusionOk="0" h="15" w="11">
                  <a:moveTo>
                    <a:pt x="11" y="15"/>
                  </a:moveTo>
                  <a:cubicBezTo>
                    <a:pt x="8" y="9"/>
                    <a:pt x="4" y="4"/>
                    <a:pt x="0" y="0"/>
                  </a:cubicBezTo>
                  <a:cubicBezTo>
                    <a:pt x="0" y="4"/>
                    <a:pt x="4" y="12"/>
                    <a:pt x="11" y="1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4" name="Google Shape;2424;p87"/>
            <p:cNvSpPr/>
            <p:nvPr/>
          </p:nvSpPr>
          <p:spPr>
            <a:xfrm>
              <a:off x="7350450" y="2601324"/>
              <a:ext cx="115490" cy="128322"/>
            </a:xfrm>
            <a:custGeom>
              <a:rect b="b" l="l" r="r" t="t"/>
              <a:pathLst>
                <a:path extrusionOk="0" h="56" w="51">
                  <a:moveTo>
                    <a:pt x="9" y="51"/>
                  </a:moveTo>
                  <a:cubicBezTo>
                    <a:pt x="14" y="56"/>
                    <a:pt x="39" y="42"/>
                    <a:pt x="39" y="38"/>
                  </a:cubicBezTo>
                  <a:cubicBezTo>
                    <a:pt x="39" y="26"/>
                    <a:pt x="51" y="5"/>
                    <a:pt x="34" y="2"/>
                  </a:cubicBezTo>
                  <a:cubicBezTo>
                    <a:pt x="22" y="0"/>
                    <a:pt x="17" y="13"/>
                    <a:pt x="9" y="17"/>
                  </a:cubicBezTo>
                  <a:cubicBezTo>
                    <a:pt x="7" y="24"/>
                    <a:pt x="14" y="26"/>
                    <a:pt x="10" y="32"/>
                  </a:cubicBezTo>
                  <a:cubicBezTo>
                    <a:pt x="4" y="41"/>
                    <a:pt x="0" y="44"/>
                    <a:pt x="9" y="5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5" name="Google Shape;2425;p87"/>
            <p:cNvSpPr/>
            <p:nvPr/>
          </p:nvSpPr>
          <p:spPr>
            <a:xfrm>
              <a:off x="7418461" y="2506366"/>
              <a:ext cx="23098" cy="17965"/>
            </a:xfrm>
            <a:custGeom>
              <a:rect b="b" l="l" r="r" t="t"/>
              <a:pathLst>
                <a:path extrusionOk="0" h="8" w="10">
                  <a:moveTo>
                    <a:pt x="10" y="0"/>
                  </a:moveTo>
                  <a:cubicBezTo>
                    <a:pt x="0" y="1"/>
                    <a:pt x="5" y="5"/>
                    <a:pt x="3" y="8"/>
                  </a:cubicBezTo>
                  <a:cubicBezTo>
                    <a:pt x="5" y="5"/>
                    <a:pt x="8" y="3"/>
                    <a:pt x="1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6" name="Google Shape;2426;p87"/>
            <p:cNvSpPr/>
            <p:nvPr/>
          </p:nvSpPr>
          <p:spPr>
            <a:xfrm>
              <a:off x="7432576" y="2479418"/>
              <a:ext cx="192483" cy="286158"/>
            </a:xfrm>
            <a:custGeom>
              <a:rect b="b" l="l" r="r" t="t"/>
              <a:pathLst>
                <a:path extrusionOk="0" h="126" w="85">
                  <a:moveTo>
                    <a:pt x="6" y="37"/>
                  </a:moveTo>
                  <a:cubicBezTo>
                    <a:pt x="10" y="42"/>
                    <a:pt x="12" y="47"/>
                    <a:pt x="12" y="51"/>
                  </a:cubicBezTo>
                  <a:cubicBezTo>
                    <a:pt x="12" y="49"/>
                    <a:pt x="12" y="48"/>
                    <a:pt x="12" y="46"/>
                  </a:cubicBezTo>
                  <a:cubicBezTo>
                    <a:pt x="26" y="50"/>
                    <a:pt x="7" y="70"/>
                    <a:pt x="31" y="63"/>
                  </a:cubicBezTo>
                  <a:cubicBezTo>
                    <a:pt x="36" y="69"/>
                    <a:pt x="41" y="83"/>
                    <a:pt x="22" y="83"/>
                  </a:cubicBezTo>
                  <a:cubicBezTo>
                    <a:pt x="26" y="92"/>
                    <a:pt x="23" y="99"/>
                    <a:pt x="15" y="104"/>
                  </a:cubicBezTo>
                  <a:cubicBezTo>
                    <a:pt x="21" y="106"/>
                    <a:pt x="28" y="107"/>
                    <a:pt x="36" y="105"/>
                  </a:cubicBezTo>
                  <a:cubicBezTo>
                    <a:pt x="30" y="109"/>
                    <a:pt x="17" y="116"/>
                    <a:pt x="13" y="126"/>
                  </a:cubicBezTo>
                  <a:cubicBezTo>
                    <a:pt x="24" y="125"/>
                    <a:pt x="30" y="121"/>
                    <a:pt x="41" y="119"/>
                  </a:cubicBezTo>
                  <a:cubicBezTo>
                    <a:pt x="52" y="118"/>
                    <a:pt x="73" y="119"/>
                    <a:pt x="78" y="109"/>
                  </a:cubicBezTo>
                  <a:cubicBezTo>
                    <a:pt x="76" y="109"/>
                    <a:pt x="73" y="108"/>
                    <a:pt x="71" y="108"/>
                  </a:cubicBezTo>
                  <a:cubicBezTo>
                    <a:pt x="82" y="101"/>
                    <a:pt x="85" y="88"/>
                    <a:pt x="70" y="89"/>
                  </a:cubicBezTo>
                  <a:cubicBezTo>
                    <a:pt x="72" y="85"/>
                    <a:pt x="70" y="88"/>
                    <a:pt x="68" y="90"/>
                  </a:cubicBezTo>
                  <a:cubicBezTo>
                    <a:pt x="70" y="77"/>
                    <a:pt x="47" y="45"/>
                    <a:pt x="34" y="47"/>
                  </a:cubicBezTo>
                  <a:cubicBezTo>
                    <a:pt x="40" y="40"/>
                    <a:pt x="43" y="32"/>
                    <a:pt x="46" y="23"/>
                  </a:cubicBezTo>
                  <a:cubicBezTo>
                    <a:pt x="34" y="23"/>
                    <a:pt x="14" y="25"/>
                    <a:pt x="33" y="11"/>
                  </a:cubicBezTo>
                  <a:cubicBezTo>
                    <a:pt x="20" y="0"/>
                    <a:pt x="10" y="18"/>
                    <a:pt x="8" y="27"/>
                  </a:cubicBezTo>
                  <a:cubicBezTo>
                    <a:pt x="5" y="24"/>
                    <a:pt x="4" y="25"/>
                    <a:pt x="0" y="23"/>
                  </a:cubicBezTo>
                  <a:cubicBezTo>
                    <a:pt x="8" y="30"/>
                    <a:pt x="8" y="29"/>
                    <a:pt x="6" y="3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7" name="Google Shape;2427;p87"/>
            <p:cNvSpPr/>
            <p:nvPr/>
          </p:nvSpPr>
          <p:spPr>
            <a:xfrm>
              <a:off x="7465940" y="2635971"/>
              <a:ext cx="16682" cy="11549"/>
            </a:xfrm>
            <a:custGeom>
              <a:rect b="b" l="l" r="r" t="t"/>
              <a:pathLst>
                <a:path extrusionOk="0" h="5" w="7">
                  <a:moveTo>
                    <a:pt x="6" y="4"/>
                  </a:moveTo>
                  <a:cubicBezTo>
                    <a:pt x="7" y="2"/>
                    <a:pt x="5" y="0"/>
                    <a:pt x="5" y="0"/>
                  </a:cubicBezTo>
                  <a:cubicBezTo>
                    <a:pt x="5" y="3"/>
                    <a:pt x="0" y="5"/>
                    <a:pt x="6"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8" name="Google Shape;2428;p87"/>
            <p:cNvSpPr/>
            <p:nvPr/>
          </p:nvSpPr>
          <p:spPr>
            <a:xfrm>
              <a:off x="7047610" y="2218924"/>
              <a:ext cx="227130" cy="125756"/>
            </a:xfrm>
            <a:custGeom>
              <a:rect b="b" l="l" r="r" t="t"/>
              <a:pathLst>
                <a:path extrusionOk="0" h="55" w="100">
                  <a:moveTo>
                    <a:pt x="100" y="25"/>
                  </a:moveTo>
                  <a:cubicBezTo>
                    <a:pt x="96" y="18"/>
                    <a:pt x="88" y="11"/>
                    <a:pt x="90" y="4"/>
                  </a:cubicBezTo>
                  <a:cubicBezTo>
                    <a:pt x="78" y="2"/>
                    <a:pt x="55" y="3"/>
                    <a:pt x="47" y="10"/>
                  </a:cubicBezTo>
                  <a:cubicBezTo>
                    <a:pt x="40" y="8"/>
                    <a:pt x="36" y="9"/>
                    <a:pt x="30" y="6"/>
                  </a:cubicBezTo>
                  <a:cubicBezTo>
                    <a:pt x="23" y="23"/>
                    <a:pt x="22" y="2"/>
                    <a:pt x="16" y="1"/>
                  </a:cubicBezTo>
                  <a:cubicBezTo>
                    <a:pt x="13" y="0"/>
                    <a:pt x="2" y="6"/>
                    <a:pt x="0" y="7"/>
                  </a:cubicBezTo>
                  <a:cubicBezTo>
                    <a:pt x="6" y="11"/>
                    <a:pt x="14" y="14"/>
                    <a:pt x="19" y="17"/>
                  </a:cubicBezTo>
                  <a:cubicBezTo>
                    <a:pt x="13" y="18"/>
                    <a:pt x="7" y="21"/>
                    <a:pt x="1" y="20"/>
                  </a:cubicBezTo>
                  <a:cubicBezTo>
                    <a:pt x="6" y="20"/>
                    <a:pt x="11" y="22"/>
                    <a:pt x="16" y="22"/>
                  </a:cubicBezTo>
                  <a:cubicBezTo>
                    <a:pt x="13" y="26"/>
                    <a:pt x="15" y="30"/>
                    <a:pt x="11" y="34"/>
                  </a:cubicBezTo>
                  <a:cubicBezTo>
                    <a:pt x="43" y="43"/>
                    <a:pt x="73" y="55"/>
                    <a:pt x="100" y="2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29" name="Google Shape;2429;p87"/>
            <p:cNvSpPr/>
            <p:nvPr/>
          </p:nvSpPr>
          <p:spPr>
            <a:xfrm>
              <a:off x="5687398" y="3429000"/>
              <a:ext cx="233546" cy="129605"/>
            </a:xfrm>
            <a:custGeom>
              <a:rect b="b" l="l" r="r" t="t"/>
              <a:pathLst>
                <a:path extrusionOk="0" h="57" w="103">
                  <a:moveTo>
                    <a:pt x="103" y="50"/>
                  </a:moveTo>
                  <a:cubicBezTo>
                    <a:pt x="84" y="34"/>
                    <a:pt x="19" y="0"/>
                    <a:pt x="0" y="34"/>
                  </a:cubicBezTo>
                  <a:cubicBezTo>
                    <a:pt x="26" y="23"/>
                    <a:pt x="48" y="31"/>
                    <a:pt x="73" y="46"/>
                  </a:cubicBezTo>
                  <a:cubicBezTo>
                    <a:pt x="71" y="48"/>
                    <a:pt x="70" y="50"/>
                    <a:pt x="69" y="52"/>
                  </a:cubicBezTo>
                  <a:cubicBezTo>
                    <a:pt x="81" y="53"/>
                    <a:pt x="92" y="57"/>
                    <a:pt x="103" y="5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0" name="Google Shape;2430;p87"/>
            <p:cNvSpPr/>
            <p:nvPr/>
          </p:nvSpPr>
          <p:spPr>
            <a:xfrm>
              <a:off x="5719478" y="3500861"/>
              <a:ext cx="10266" cy="14115"/>
            </a:xfrm>
            <a:custGeom>
              <a:rect b="b" l="l" r="r" t="t"/>
              <a:pathLst>
                <a:path extrusionOk="0" h="6" w="5">
                  <a:moveTo>
                    <a:pt x="0" y="6"/>
                  </a:moveTo>
                  <a:cubicBezTo>
                    <a:pt x="2" y="6"/>
                    <a:pt x="3" y="6"/>
                    <a:pt x="5" y="6"/>
                  </a:cubicBezTo>
                  <a:cubicBezTo>
                    <a:pt x="5" y="4"/>
                    <a:pt x="5" y="2"/>
                    <a:pt x="5" y="0"/>
                  </a:cubicBezTo>
                  <a:cubicBezTo>
                    <a:pt x="5" y="1"/>
                    <a:pt x="1" y="4"/>
                    <a:pt x="0" y="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1" name="Google Shape;2431;p87"/>
            <p:cNvSpPr/>
            <p:nvPr/>
          </p:nvSpPr>
          <p:spPr>
            <a:xfrm>
              <a:off x="5837534" y="3581704"/>
              <a:ext cx="32080" cy="17965"/>
            </a:xfrm>
            <a:custGeom>
              <a:rect b="b" l="l" r="r" t="t"/>
              <a:pathLst>
                <a:path extrusionOk="0" h="8" w="14">
                  <a:moveTo>
                    <a:pt x="13" y="2"/>
                  </a:moveTo>
                  <a:cubicBezTo>
                    <a:pt x="11" y="1"/>
                    <a:pt x="4" y="0"/>
                    <a:pt x="0" y="2"/>
                  </a:cubicBezTo>
                  <a:cubicBezTo>
                    <a:pt x="7" y="8"/>
                    <a:pt x="14" y="8"/>
                    <a:pt x="13" y="2"/>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2" name="Google Shape;2432;p87"/>
            <p:cNvSpPr/>
            <p:nvPr/>
          </p:nvSpPr>
          <p:spPr>
            <a:xfrm>
              <a:off x="6082629" y="3576571"/>
              <a:ext cx="32080" cy="17965"/>
            </a:xfrm>
            <a:custGeom>
              <a:rect b="b" l="l" r="r" t="t"/>
              <a:pathLst>
                <a:path extrusionOk="0" h="8" w="14">
                  <a:moveTo>
                    <a:pt x="0" y="3"/>
                  </a:moveTo>
                  <a:cubicBezTo>
                    <a:pt x="6" y="8"/>
                    <a:pt x="9" y="5"/>
                    <a:pt x="14" y="5"/>
                  </a:cubicBezTo>
                  <a:cubicBezTo>
                    <a:pt x="8" y="3"/>
                    <a:pt x="6" y="0"/>
                    <a:pt x="0" y="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3" name="Google Shape;2433;p87"/>
            <p:cNvSpPr/>
            <p:nvPr/>
          </p:nvSpPr>
          <p:spPr>
            <a:xfrm>
              <a:off x="5920943" y="3547057"/>
              <a:ext cx="134738" cy="55178"/>
            </a:xfrm>
            <a:custGeom>
              <a:rect b="b" l="l" r="r" t="t"/>
              <a:pathLst>
                <a:path extrusionOk="0" h="24" w="59">
                  <a:moveTo>
                    <a:pt x="4" y="20"/>
                  </a:moveTo>
                  <a:cubicBezTo>
                    <a:pt x="12" y="13"/>
                    <a:pt x="21" y="24"/>
                    <a:pt x="28" y="23"/>
                  </a:cubicBezTo>
                  <a:cubicBezTo>
                    <a:pt x="38" y="23"/>
                    <a:pt x="46" y="15"/>
                    <a:pt x="59" y="16"/>
                  </a:cubicBezTo>
                  <a:cubicBezTo>
                    <a:pt x="56" y="13"/>
                    <a:pt x="53" y="10"/>
                    <a:pt x="49" y="8"/>
                  </a:cubicBezTo>
                  <a:cubicBezTo>
                    <a:pt x="51" y="10"/>
                    <a:pt x="51" y="10"/>
                    <a:pt x="51" y="10"/>
                  </a:cubicBezTo>
                  <a:cubicBezTo>
                    <a:pt x="39" y="0"/>
                    <a:pt x="23" y="0"/>
                    <a:pt x="10" y="2"/>
                  </a:cubicBezTo>
                  <a:cubicBezTo>
                    <a:pt x="15" y="6"/>
                    <a:pt x="14" y="9"/>
                    <a:pt x="17" y="13"/>
                  </a:cubicBezTo>
                  <a:cubicBezTo>
                    <a:pt x="12" y="13"/>
                    <a:pt x="5" y="15"/>
                    <a:pt x="0" y="15"/>
                  </a:cubicBezTo>
                  <a:cubicBezTo>
                    <a:pt x="2" y="17"/>
                    <a:pt x="3" y="19"/>
                    <a:pt x="4" y="2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4" name="Google Shape;2434;p87"/>
            <p:cNvSpPr/>
            <p:nvPr/>
          </p:nvSpPr>
          <p:spPr>
            <a:xfrm>
              <a:off x="6205818" y="3756221"/>
              <a:ext cx="15399" cy="20532"/>
            </a:xfrm>
            <a:custGeom>
              <a:rect b="b" l="l" r="r" t="t"/>
              <a:pathLst>
                <a:path extrusionOk="0" h="9" w="7">
                  <a:moveTo>
                    <a:pt x="0" y="9"/>
                  </a:moveTo>
                  <a:cubicBezTo>
                    <a:pt x="4" y="9"/>
                    <a:pt x="4" y="6"/>
                    <a:pt x="7" y="4"/>
                  </a:cubicBezTo>
                  <a:cubicBezTo>
                    <a:pt x="6" y="4"/>
                    <a:pt x="3" y="0"/>
                    <a:pt x="0" y="9"/>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5" name="Google Shape;2435;p87"/>
            <p:cNvSpPr/>
            <p:nvPr/>
          </p:nvSpPr>
          <p:spPr>
            <a:xfrm>
              <a:off x="6258430" y="5279403"/>
              <a:ext cx="35930" cy="28231"/>
            </a:xfrm>
            <a:custGeom>
              <a:rect b="b" l="l" r="r" t="t"/>
              <a:pathLst>
                <a:path extrusionOk="0" h="12" w="16">
                  <a:moveTo>
                    <a:pt x="4" y="4"/>
                  </a:moveTo>
                  <a:cubicBezTo>
                    <a:pt x="2" y="7"/>
                    <a:pt x="0" y="8"/>
                    <a:pt x="1" y="12"/>
                  </a:cubicBezTo>
                  <a:cubicBezTo>
                    <a:pt x="7" y="10"/>
                    <a:pt x="14" y="6"/>
                    <a:pt x="16" y="1"/>
                  </a:cubicBezTo>
                  <a:cubicBezTo>
                    <a:pt x="11" y="0"/>
                    <a:pt x="9" y="2"/>
                    <a:pt x="4"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6" name="Google Shape;2436;p87"/>
            <p:cNvSpPr/>
            <p:nvPr/>
          </p:nvSpPr>
          <p:spPr>
            <a:xfrm>
              <a:off x="6231483" y="5272987"/>
              <a:ext cx="33364" cy="32080"/>
            </a:xfrm>
            <a:custGeom>
              <a:rect b="b" l="l" r="r" t="t"/>
              <a:pathLst>
                <a:path extrusionOk="0" h="14" w="15">
                  <a:moveTo>
                    <a:pt x="6" y="6"/>
                  </a:moveTo>
                  <a:cubicBezTo>
                    <a:pt x="3" y="10"/>
                    <a:pt x="0" y="10"/>
                    <a:pt x="2" y="14"/>
                  </a:cubicBezTo>
                  <a:cubicBezTo>
                    <a:pt x="8" y="11"/>
                    <a:pt x="13" y="7"/>
                    <a:pt x="15" y="2"/>
                  </a:cubicBezTo>
                  <a:cubicBezTo>
                    <a:pt x="3" y="0"/>
                    <a:pt x="7" y="4"/>
                    <a:pt x="6" y="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7" name="Google Shape;2437;p87"/>
            <p:cNvSpPr/>
            <p:nvPr/>
          </p:nvSpPr>
          <p:spPr>
            <a:xfrm>
              <a:off x="5829835" y="3423868"/>
              <a:ext cx="14115" cy="17965"/>
            </a:xfrm>
            <a:custGeom>
              <a:rect b="b" l="l" r="r" t="t"/>
              <a:pathLst>
                <a:path extrusionOk="0" h="8" w="6">
                  <a:moveTo>
                    <a:pt x="3" y="8"/>
                  </a:moveTo>
                  <a:cubicBezTo>
                    <a:pt x="6" y="5"/>
                    <a:pt x="2" y="5"/>
                    <a:pt x="1" y="2"/>
                  </a:cubicBezTo>
                  <a:cubicBezTo>
                    <a:pt x="0" y="0"/>
                    <a:pt x="2" y="7"/>
                    <a:pt x="3" y="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8" name="Google Shape;2438;p87"/>
            <p:cNvSpPr/>
            <p:nvPr/>
          </p:nvSpPr>
          <p:spPr>
            <a:xfrm>
              <a:off x="5817003" y="3380238"/>
              <a:ext cx="20532" cy="8983"/>
            </a:xfrm>
            <a:custGeom>
              <a:rect b="b" l="l" r="r" t="t"/>
              <a:pathLst>
                <a:path extrusionOk="0" h="4" w="9">
                  <a:moveTo>
                    <a:pt x="0" y="4"/>
                  </a:moveTo>
                  <a:cubicBezTo>
                    <a:pt x="3" y="4"/>
                    <a:pt x="6" y="4"/>
                    <a:pt x="9" y="4"/>
                  </a:cubicBezTo>
                  <a:cubicBezTo>
                    <a:pt x="5" y="0"/>
                    <a:pt x="5" y="3"/>
                    <a:pt x="0"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39" name="Google Shape;2439;p87"/>
            <p:cNvSpPr/>
            <p:nvPr/>
          </p:nvSpPr>
          <p:spPr>
            <a:xfrm>
              <a:off x="5932492" y="3529092"/>
              <a:ext cx="16682" cy="12832"/>
            </a:xfrm>
            <a:custGeom>
              <a:rect b="b" l="l" r="r" t="t"/>
              <a:pathLst>
                <a:path extrusionOk="0" h="6" w="7">
                  <a:moveTo>
                    <a:pt x="7" y="0"/>
                  </a:moveTo>
                  <a:cubicBezTo>
                    <a:pt x="4" y="1"/>
                    <a:pt x="2" y="2"/>
                    <a:pt x="0" y="3"/>
                  </a:cubicBezTo>
                  <a:cubicBezTo>
                    <a:pt x="1" y="3"/>
                    <a:pt x="4" y="6"/>
                    <a:pt x="7"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0" name="Google Shape;2440;p87"/>
            <p:cNvSpPr/>
            <p:nvPr/>
          </p:nvSpPr>
          <p:spPr>
            <a:xfrm>
              <a:off x="4501703" y="2529464"/>
              <a:ext cx="65444" cy="70577"/>
            </a:xfrm>
            <a:custGeom>
              <a:rect b="b" l="l" r="r" t="t"/>
              <a:pathLst>
                <a:path extrusionOk="0" h="31" w="29">
                  <a:moveTo>
                    <a:pt x="24" y="3"/>
                  </a:moveTo>
                  <a:cubicBezTo>
                    <a:pt x="0" y="0"/>
                    <a:pt x="24" y="22"/>
                    <a:pt x="27" y="31"/>
                  </a:cubicBezTo>
                  <a:cubicBezTo>
                    <a:pt x="29" y="23"/>
                    <a:pt x="26" y="21"/>
                    <a:pt x="24" y="18"/>
                  </a:cubicBezTo>
                  <a:cubicBezTo>
                    <a:pt x="25" y="14"/>
                    <a:pt x="23" y="8"/>
                    <a:pt x="24" y="3"/>
                  </a:cubicBezTo>
                  <a:close/>
                </a:path>
              </a:pathLst>
            </a:custGeom>
            <a:solidFill>
              <a:schemeClr val="accent1"/>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1" name="Google Shape;2441;p87"/>
            <p:cNvSpPr/>
            <p:nvPr/>
          </p:nvSpPr>
          <p:spPr>
            <a:xfrm>
              <a:off x="4837906" y="1903252"/>
              <a:ext cx="482491" cy="268193"/>
            </a:xfrm>
            <a:custGeom>
              <a:rect b="b" l="l" r="r" t="t"/>
              <a:pathLst>
                <a:path extrusionOk="0" h="118" w="212">
                  <a:moveTo>
                    <a:pt x="212" y="92"/>
                  </a:moveTo>
                  <a:cubicBezTo>
                    <a:pt x="191" y="80"/>
                    <a:pt x="182" y="76"/>
                    <a:pt x="171" y="54"/>
                  </a:cubicBezTo>
                  <a:cubicBezTo>
                    <a:pt x="165" y="41"/>
                    <a:pt x="183" y="10"/>
                    <a:pt x="155" y="24"/>
                  </a:cubicBezTo>
                  <a:cubicBezTo>
                    <a:pt x="153" y="25"/>
                    <a:pt x="138" y="30"/>
                    <a:pt x="137" y="33"/>
                  </a:cubicBezTo>
                  <a:cubicBezTo>
                    <a:pt x="135" y="40"/>
                    <a:pt x="147" y="52"/>
                    <a:pt x="145" y="57"/>
                  </a:cubicBezTo>
                  <a:cubicBezTo>
                    <a:pt x="143" y="61"/>
                    <a:pt x="127" y="36"/>
                    <a:pt x="116" y="38"/>
                  </a:cubicBezTo>
                  <a:cubicBezTo>
                    <a:pt x="116" y="40"/>
                    <a:pt x="117" y="42"/>
                    <a:pt x="117" y="44"/>
                  </a:cubicBezTo>
                  <a:cubicBezTo>
                    <a:pt x="102" y="51"/>
                    <a:pt x="97" y="26"/>
                    <a:pt x="81" y="42"/>
                  </a:cubicBezTo>
                  <a:cubicBezTo>
                    <a:pt x="77" y="0"/>
                    <a:pt x="0" y="74"/>
                    <a:pt x="50" y="67"/>
                  </a:cubicBezTo>
                  <a:cubicBezTo>
                    <a:pt x="45" y="68"/>
                    <a:pt x="44" y="71"/>
                    <a:pt x="40" y="74"/>
                  </a:cubicBezTo>
                  <a:cubicBezTo>
                    <a:pt x="52" y="88"/>
                    <a:pt x="77" y="76"/>
                    <a:pt x="93" y="84"/>
                  </a:cubicBezTo>
                  <a:cubicBezTo>
                    <a:pt x="78" y="84"/>
                    <a:pt x="61" y="83"/>
                    <a:pt x="48" y="92"/>
                  </a:cubicBezTo>
                  <a:cubicBezTo>
                    <a:pt x="58" y="108"/>
                    <a:pt x="77" y="98"/>
                    <a:pt x="86" y="110"/>
                  </a:cubicBezTo>
                  <a:cubicBezTo>
                    <a:pt x="92" y="118"/>
                    <a:pt x="116" y="117"/>
                    <a:pt x="124" y="113"/>
                  </a:cubicBezTo>
                  <a:cubicBezTo>
                    <a:pt x="137" y="108"/>
                    <a:pt x="152" y="103"/>
                    <a:pt x="164" y="104"/>
                  </a:cubicBezTo>
                  <a:cubicBezTo>
                    <a:pt x="179" y="106"/>
                    <a:pt x="187" y="118"/>
                    <a:pt x="202" y="106"/>
                  </a:cubicBezTo>
                  <a:cubicBezTo>
                    <a:pt x="199" y="103"/>
                    <a:pt x="198" y="100"/>
                    <a:pt x="194" y="98"/>
                  </a:cubicBezTo>
                  <a:cubicBezTo>
                    <a:pt x="196" y="97"/>
                    <a:pt x="197" y="96"/>
                    <a:pt x="198" y="95"/>
                  </a:cubicBezTo>
                  <a:cubicBezTo>
                    <a:pt x="204" y="95"/>
                    <a:pt x="208" y="95"/>
                    <a:pt x="212" y="92"/>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2" name="Google Shape;2442;p87"/>
            <p:cNvSpPr/>
            <p:nvPr/>
          </p:nvSpPr>
          <p:spPr>
            <a:xfrm>
              <a:off x="4760913" y="1912235"/>
              <a:ext cx="227130" cy="168102"/>
            </a:xfrm>
            <a:custGeom>
              <a:rect b="b" l="l" r="r" t="t"/>
              <a:pathLst>
                <a:path extrusionOk="0" h="74" w="100">
                  <a:moveTo>
                    <a:pt x="20" y="64"/>
                  </a:moveTo>
                  <a:cubicBezTo>
                    <a:pt x="36" y="74"/>
                    <a:pt x="50" y="55"/>
                    <a:pt x="58" y="44"/>
                  </a:cubicBezTo>
                  <a:cubicBezTo>
                    <a:pt x="70" y="30"/>
                    <a:pt x="85" y="31"/>
                    <a:pt x="100" y="23"/>
                  </a:cubicBezTo>
                  <a:cubicBezTo>
                    <a:pt x="88" y="1"/>
                    <a:pt x="32" y="0"/>
                    <a:pt x="10" y="4"/>
                  </a:cubicBezTo>
                  <a:cubicBezTo>
                    <a:pt x="24" y="23"/>
                    <a:pt x="3" y="26"/>
                    <a:pt x="2" y="41"/>
                  </a:cubicBezTo>
                  <a:cubicBezTo>
                    <a:pt x="0" y="58"/>
                    <a:pt x="10" y="50"/>
                    <a:pt x="20" y="6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3" name="Google Shape;2443;p87"/>
            <p:cNvSpPr/>
            <p:nvPr/>
          </p:nvSpPr>
          <p:spPr>
            <a:xfrm>
              <a:off x="4917466" y="1795462"/>
              <a:ext cx="319522" cy="138588"/>
            </a:xfrm>
            <a:custGeom>
              <a:rect b="b" l="l" r="r" t="t"/>
              <a:pathLst>
                <a:path extrusionOk="0" h="61" w="140">
                  <a:moveTo>
                    <a:pt x="22" y="21"/>
                  </a:moveTo>
                  <a:cubicBezTo>
                    <a:pt x="25" y="22"/>
                    <a:pt x="27" y="23"/>
                    <a:pt x="29" y="23"/>
                  </a:cubicBezTo>
                  <a:cubicBezTo>
                    <a:pt x="26" y="23"/>
                    <a:pt x="22" y="23"/>
                    <a:pt x="18" y="22"/>
                  </a:cubicBezTo>
                  <a:cubicBezTo>
                    <a:pt x="19" y="25"/>
                    <a:pt x="20" y="27"/>
                    <a:pt x="22" y="28"/>
                  </a:cubicBezTo>
                  <a:cubicBezTo>
                    <a:pt x="0" y="26"/>
                    <a:pt x="25" y="61"/>
                    <a:pt x="45" y="38"/>
                  </a:cubicBezTo>
                  <a:cubicBezTo>
                    <a:pt x="47" y="41"/>
                    <a:pt x="49" y="43"/>
                    <a:pt x="51" y="46"/>
                  </a:cubicBezTo>
                  <a:cubicBezTo>
                    <a:pt x="48" y="47"/>
                    <a:pt x="45" y="49"/>
                    <a:pt x="42" y="50"/>
                  </a:cubicBezTo>
                  <a:cubicBezTo>
                    <a:pt x="45" y="52"/>
                    <a:pt x="48" y="53"/>
                    <a:pt x="51" y="55"/>
                  </a:cubicBezTo>
                  <a:cubicBezTo>
                    <a:pt x="64" y="55"/>
                    <a:pt x="121" y="47"/>
                    <a:pt x="127" y="38"/>
                  </a:cubicBezTo>
                  <a:cubicBezTo>
                    <a:pt x="140" y="16"/>
                    <a:pt x="109" y="28"/>
                    <a:pt x="103" y="16"/>
                  </a:cubicBezTo>
                  <a:cubicBezTo>
                    <a:pt x="97" y="5"/>
                    <a:pt x="89" y="0"/>
                    <a:pt x="81" y="16"/>
                  </a:cubicBezTo>
                  <a:cubicBezTo>
                    <a:pt x="90" y="22"/>
                    <a:pt x="90" y="20"/>
                    <a:pt x="87" y="26"/>
                  </a:cubicBezTo>
                  <a:cubicBezTo>
                    <a:pt x="89" y="27"/>
                    <a:pt x="91" y="27"/>
                    <a:pt x="93" y="28"/>
                  </a:cubicBezTo>
                  <a:cubicBezTo>
                    <a:pt x="77" y="40"/>
                    <a:pt x="46" y="13"/>
                    <a:pt x="28" y="14"/>
                  </a:cubicBezTo>
                  <a:cubicBezTo>
                    <a:pt x="31" y="15"/>
                    <a:pt x="35" y="17"/>
                    <a:pt x="38" y="18"/>
                  </a:cubicBezTo>
                  <a:cubicBezTo>
                    <a:pt x="31" y="17"/>
                    <a:pt x="29" y="20"/>
                    <a:pt x="22" y="2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4" name="Google Shape;2444;p87"/>
            <p:cNvSpPr/>
            <p:nvPr/>
          </p:nvSpPr>
          <p:spPr>
            <a:xfrm>
              <a:off x="4902067" y="1845508"/>
              <a:ext cx="35930" cy="29514"/>
            </a:xfrm>
            <a:custGeom>
              <a:rect b="b" l="l" r="r" t="t"/>
              <a:pathLst>
                <a:path extrusionOk="0" h="13" w="16">
                  <a:moveTo>
                    <a:pt x="5" y="13"/>
                  </a:moveTo>
                  <a:cubicBezTo>
                    <a:pt x="11" y="9"/>
                    <a:pt x="14" y="7"/>
                    <a:pt x="16" y="0"/>
                  </a:cubicBezTo>
                  <a:cubicBezTo>
                    <a:pt x="8" y="1"/>
                    <a:pt x="5" y="3"/>
                    <a:pt x="0" y="8"/>
                  </a:cubicBezTo>
                  <a:cubicBezTo>
                    <a:pt x="2" y="10"/>
                    <a:pt x="3" y="11"/>
                    <a:pt x="5" y="1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5" name="Google Shape;2445;p87"/>
            <p:cNvSpPr/>
            <p:nvPr/>
          </p:nvSpPr>
          <p:spPr>
            <a:xfrm>
              <a:off x="4999592" y="1807011"/>
              <a:ext cx="28231" cy="11549"/>
            </a:xfrm>
            <a:custGeom>
              <a:rect b="b" l="l" r="r" t="t"/>
              <a:pathLst>
                <a:path extrusionOk="0" h="5" w="12">
                  <a:moveTo>
                    <a:pt x="0" y="0"/>
                  </a:moveTo>
                  <a:cubicBezTo>
                    <a:pt x="2" y="2"/>
                    <a:pt x="3" y="3"/>
                    <a:pt x="5" y="5"/>
                  </a:cubicBezTo>
                  <a:cubicBezTo>
                    <a:pt x="7" y="5"/>
                    <a:pt x="10" y="5"/>
                    <a:pt x="12" y="5"/>
                  </a:cubicBezTo>
                  <a:cubicBezTo>
                    <a:pt x="12" y="3"/>
                    <a:pt x="12" y="2"/>
                    <a:pt x="12" y="0"/>
                  </a:cubicBezTo>
                  <a:cubicBezTo>
                    <a:pt x="9" y="0"/>
                    <a:pt x="4" y="0"/>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6" name="Google Shape;2446;p87"/>
            <p:cNvSpPr/>
            <p:nvPr/>
          </p:nvSpPr>
          <p:spPr>
            <a:xfrm>
              <a:off x="4808392" y="1768514"/>
              <a:ext cx="170668" cy="97525"/>
            </a:xfrm>
            <a:custGeom>
              <a:rect b="b" l="l" r="r" t="t"/>
              <a:pathLst>
                <a:path extrusionOk="0" h="43" w="75">
                  <a:moveTo>
                    <a:pt x="25" y="34"/>
                  </a:moveTo>
                  <a:cubicBezTo>
                    <a:pt x="27" y="36"/>
                    <a:pt x="29" y="38"/>
                    <a:pt x="31" y="40"/>
                  </a:cubicBezTo>
                  <a:cubicBezTo>
                    <a:pt x="33" y="37"/>
                    <a:pt x="36" y="35"/>
                    <a:pt x="38" y="32"/>
                  </a:cubicBezTo>
                  <a:cubicBezTo>
                    <a:pt x="45" y="29"/>
                    <a:pt x="46" y="28"/>
                    <a:pt x="50" y="21"/>
                  </a:cubicBezTo>
                  <a:cubicBezTo>
                    <a:pt x="60" y="43"/>
                    <a:pt x="73" y="17"/>
                    <a:pt x="75" y="8"/>
                  </a:cubicBezTo>
                  <a:cubicBezTo>
                    <a:pt x="57" y="0"/>
                    <a:pt x="27" y="13"/>
                    <a:pt x="14" y="26"/>
                  </a:cubicBezTo>
                  <a:cubicBezTo>
                    <a:pt x="0" y="39"/>
                    <a:pt x="13" y="35"/>
                    <a:pt x="25" y="3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7" name="Google Shape;2447;p87"/>
            <p:cNvSpPr/>
            <p:nvPr/>
          </p:nvSpPr>
          <p:spPr>
            <a:xfrm>
              <a:off x="5031672" y="1701787"/>
              <a:ext cx="91109" cy="43629"/>
            </a:xfrm>
            <a:custGeom>
              <a:rect b="b" l="l" r="r" t="t"/>
              <a:pathLst>
                <a:path extrusionOk="0" h="19" w="40">
                  <a:moveTo>
                    <a:pt x="16" y="18"/>
                  </a:moveTo>
                  <a:cubicBezTo>
                    <a:pt x="24" y="19"/>
                    <a:pt x="32" y="18"/>
                    <a:pt x="40" y="14"/>
                  </a:cubicBezTo>
                  <a:cubicBezTo>
                    <a:pt x="30" y="0"/>
                    <a:pt x="10" y="8"/>
                    <a:pt x="0" y="18"/>
                  </a:cubicBezTo>
                  <a:cubicBezTo>
                    <a:pt x="7" y="14"/>
                    <a:pt x="9" y="17"/>
                    <a:pt x="16" y="1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8" name="Google Shape;2448;p87"/>
            <p:cNvSpPr/>
            <p:nvPr/>
          </p:nvSpPr>
          <p:spPr>
            <a:xfrm>
              <a:off x="5022690" y="1745416"/>
              <a:ext cx="91109" cy="52612"/>
            </a:xfrm>
            <a:custGeom>
              <a:rect b="b" l="l" r="r" t="t"/>
              <a:pathLst>
                <a:path extrusionOk="0" h="23" w="40">
                  <a:moveTo>
                    <a:pt x="7" y="12"/>
                  </a:moveTo>
                  <a:cubicBezTo>
                    <a:pt x="14" y="23"/>
                    <a:pt x="30" y="18"/>
                    <a:pt x="35" y="8"/>
                  </a:cubicBezTo>
                  <a:cubicBezTo>
                    <a:pt x="31" y="8"/>
                    <a:pt x="28" y="8"/>
                    <a:pt x="25" y="8"/>
                  </a:cubicBezTo>
                  <a:cubicBezTo>
                    <a:pt x="31" y="8"/>
                    <a:pt x="34" y="6"/>
                    <a:pt x="40" y="4"/>
                  </a:cubicBezTo>
                  <a:cubicBezTo>
                    <a:pt x="33" y="0"/>
                    <a:pt x="0" y="1"/>
                    <a:pt x="7" y="12"/>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49" name="Google Shape;2449;p87"/>
            <p:cNvSpPr/>
            <p:nvPr/>
          </p:nvSpPr>
          <p:spPr>
            <a:xfrm>
              <a:off x="4998309" y="1750549"/>
              <a:ext cx="24381" cy="26948"/>
            </a:xfrm>
            <a:custGeom>
              <a:rect b="b" l="l" r="r" t="t"/>
              <a:pathLst>
                <a:path extrusionOk="0" h="12" w="11">
                  <a:moveTo>
                    <a:pt x="11" y="6"/>
                  </a:moveTo>
                  <a:cubicBezTo>
                    <a:pt x="6" y="3"/>
                    <a:pt x="5" y="0"/>
                    <a:pt x="0" y="5"/>
                  </a:cubicBezTo>
                  <a:cubicBezTo>
                    <a:pt x="5" y="12"/>
                    <a:pt x="6" y="8"/>
                    <a:pt x="11" y="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0" name="Google Shape;2450;p87"/>
            <p:cNvSpPr/>
            <p:nvPr/>
          </p:nvSpPr>
          <p:spPr>
            <a:xfrm>
              <a:off x="5287033" y="1934050"/>
              <a:ext cx="153986" cy="121906"/>
            </a:xfrm>
            <a:custGeom>
              <a:rect b="b" l="l" r="r" t="t"/>
              <a:pathLst>
                <a:path extrusionOk="0" h="53" w="68">
                  <a:moveTo>
                    <a:pt x="52" y="23"/>
                  </a:moveTo>
                  <a:cubicBezTo>
                    <a:pt x="47" y="23"/>
                    <a:pt x="45" y="21"/>
                    <a:pt x="39" y="23"/>
                  </a:cubicBezTo>
                  <a:cubicBezTo>
                    <a:pt x="68" y="8"/>
                    <a:pt x="24" y="0"/>
                    <a:pt x="10" y="13"/>
                  </a:cubicBezTo>
                  <a:cubicBezTo>
                    <a:pt x="30" y="15"/>
                    <a:pt x="20" y="30"/>
                    <a:pt x="0" y="23"/>
                  </a:cubicBezTo>
                  <a:cubicBezTo>
                    <a:pt x="1" y="30"/>
                    <a:pt x="30" y="53"/>
                    <a:pt x="38" y="53"/>
                  </a:cubicBezTo>
                  <a:cubicBezTo>
                    <a:pt x="60" y="53"/>
                    <a:pt x="58" y="30"/>
                    <a:pt x="52" y="2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1" name="Google Shape;2451;p87"/>
            <p:cNvSpPr/>
            <p:nvPr/>
          </p:nvSpPr>
          <p:spPr>
            <a:xfrm>
              <a:off x="5222872" y="1815994"/>
              <a:ext cx="188633" cy="82126"/>
            </a:xfrm>
            <a:custGeom>
              <a:rect b="b" l="l" r="r" t="t"/>
              <a:pathLst>
                <a:path extrusionOk="0" h="36" w="83">
                  <a:moveTo>
                    <a:pt x="37" y="1"/>
                  </a:moveTo>
                  <a:cubicBezTo>
                    <a:pt x="44" y="3"/>
                    <a:pt x="49" y="6"/>
                    <a:pt x="49" y="13"/>
                  </a:cubicBezTo>
                  <a:cubicBezTo>
                    <a:pt x="43" y="11"/>
                    <a:pt x="36" y="9"/>
                    <a:pt x="30" y="6"/>
                  </a:cubicBezTo>
                  <a:cubicBezTo>
                    <a:pt x="32" y="9"/>
                    <a:pt x="33" y="12"/>
                    <a:pt x="37" y="16"/>
                  </a:cubicBezTo>
                  <a:cubicBezTo>
                    <a:pt x="26" y="13"/>
                    <a:pt x="19" y="3"/>
                    <a:pt x="7" y="1"/>
                  </a:cubicBezTo>
                  <a:cubicBezTo>
                    <a:pt x="8" y="4"/>
                    <a:pt x="9" y="6"/>
                    <a:pt x="10" y="8"/>
                  </a:cubicBezTo>
                  <a:cubicBezTo>
                    <a:pt x="0" y="5"/>
                    <a:pt x="18" y="16"/>
                    <a:pt x="22" y="18"/>
                  </a:cubicBezTo>
                  <a:cubicBezTo>
                    <a:pt x="33" y="22"/>
                    <a:pt x="43" y="18"/>
                    <a:pt x="56" y="20"/>
                  </a:cubicBezTo>
                  <a:cubicBezTo>
                    <a:pt x="48" y="24"/>
                    <a:pt x="49" y="26"/>
                    <a:pt x="45" y="32"/>
                  </a:cubicBezTo>
                  <a:cubicBezTo>
                    <a:pt x="59" y="36"/>
                    <a:pt x="83" y="30"/>
                    <a:pt x="73" y="10"/>
                  </a:cubicBezTo>
                  <a:cubicBezTo>
                    <a:pt x="67" y="0"/>
                    <a:pt x="49" y="1"/>
                    <a:pt x="37" y="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2" name="Google Shape;2452;p87"/>
            <p:cNvSpPr/>
            <p:nvPr/>
          </p:nvSpPr>
          <p:spPr>
            <a:xfrm>
              <a:off x="5352477" y="2100868"/>
              <a:ext cx="88542" cy="68011"/>
            </a:xfrm>
            <a:custGeom>
              <a:rect b="b" l="l" r="r" t="t"/>
              <a:pathLst>
                <a:path extrusionOk="0" h="30" w="39">
                  <a:moveTo>
                    <a:pt x="39" y="24"/>
                  </a:moveTo>
                  <a:cubicBezTo>
                    <a:pt x="22" y="0"/>
                    <a:pt x="18" y="14"/>
                    <a:pt x="0" y="20"/>
                  </a:cubicBezTo>
                  <a:cubicBezTo>
                    <a:pt x="10" y="24"/>
                    <a:pt x="20" y="28"/>
                    <a:pt x="30" y="30"/>
                  </a:cubicBezTo>
                  <a:cubicBezTo>
                    <a:pt x="33" y="28"/>
                    <a:pt x="36" y="26"/>
                    <a:pt x="39" y="2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3" name="Google Shape;2453;p87"/>
            <p:cNvSpPr/>
            <p:nvPr/>
          </p:nvSpPr>
          <p:spPr>
            <a:xfrm>
              <a:off x="5434603" y="1909669"/>
              <a:ext cx="118056" cy="118056"/>
            </a:xfrm>
            <a:custGeom>
              <a:rect b="b" l="l" r="r" t="t"/>
              <a:pathLst>
                <a:path extrusionOk="0" h="52" w="52">
                  <a:moveTo>
                    <a:pt x="1" y="18"/>
                  </a:moveTo>
                  <a:cubicBezTo>
                    <a:pt x="0" y="30"/>
                    <a:pt x="7" y="39"/>
                    <a:pt x="6" y="51"/>
                  </a:cubicBezTo>
                  <a:cubicBezTo>
                    <a:pt x="16" y="52"/>
                    <a:pt x="23" y="44"/>
                    <a:pt x="16" y="40"/>
                  </a:cubicBezTo>
                  <a:cubicBezTo>
                    <a:pt x="34" y="37"/>
                    <a:pt x="40" y="29"/>
                    <a:pt x="52" y="18"/>
                  </a:cubicBezTo>
                  <a:cubicBezTo>
                    <a:pt x="45" y="0"/>
                    <a:pt x="11" y="18"/>
                    <a:pt x="1" y="1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4" name="Google Shape;2454;p87"/>
            <p:cNvSpPr/>
            <p:nvPr/>
          </p:nvSpPr>
          <p:spPr>
            <a:xfrm>
              <a:off x="5199774" y="1763382"/>
              <a:ext cx="38497" cy="37213"/>
            </a:xfrm>
            <a:custGeom>
              <a:rect b="b" l="l" r="r" t="t"/>
              <a:pathLst>
                <a:path extrusionOk="0" h="16" w="17">
                  <a:moveTo>
                    <a:pt x="17" y="10"/>
                  </a:moveTo>
                  <a:cubicBezTo>
                    <a:pt x="12" y="6"/>
                    <a:pt x="7" y="2"/>
                    <a:pt x="0" y="0"/>
                  </a:cubicBezTo>
                  <a:cubicBezTo>
                    <a:pt x="3" y="9"/>
                    <a:pt x="10" y="16"/>
                    <a:pt x="17" y="1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5" name="Google Shape;2455;p87"/>
            <p:cNvSpPr/>
            <p:nvPr/>
          </p:nvSpPr>
          <p:spPr>
            <a:xfrm>
              <a:off x="5225439" y="1871172"/>
              <a:ext cx="24381" cy="24381"/>
            </a:xfrm>
            <a:custGeom>
              <a:rect b="b" l="l" r="r" t="t"/>
              <a:pathLst>
                <a:path extrusionOk="0" h="11" w="11">
                  <a:moveTo>
                    <a:pt x="9" y="0"/>
                  </a:moveTo>
                  <a:cubicBezTo>
                    <a:pt x="5" y="2"/>
                    <a:pt x="2" y="4"/>
                    <a:pt x="0" y="9"/>
                  </a:cubicBezTo>
                  <a:cubicBezTo>
                    <a:pt x="11" y="11"/>
                    <a:pt x="9" y="7"/>
                    <a:pt x="9"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6" name="Google Shape;2456;p87"/>
            <p:cNvSpPr/>
            <p:nvPr/>
          </p:nvSpPr>
          <p:spPr>
            <a:xfrm>
              <a:off x="5211323" y="1681255"/>
              <a:ext cx="146287" cy="84692"/>
            </a:xfrm>
            <a:custGeom>
              <a:rect b="b" l="l" r="r" t="t"/>
              <a:pathLst>
                <a:path extrusionOk="0" h="37" w="64">
                  <a:moveTo>
                    <a:pt x="15" y="13"/>
                  </a:moveTo>
                  <a:cubicBezTo>
                    <a:pt x="12" y="17"/>
                    <a:pt x="13" y="19"/>
                    <a:pt x="5" y="21"/>
                  </a:cubicBezTo>
                  <a:cubicBezTo>
                    <a:pt x="17" y="25"/>
                    <a:pt x="30" y="26"/>
                    <a:pt x="42" y="27"/>
                  </a:cubicBezTo>
                  <a:cubicBezTo>
                    <a:pt x="49" y="33"/>
                    <a:pt x="57" y="37"/>
                    <a:pt x="64" y="31"/>
                  </a:cubicBezTo>
                  <a:cubicBezTo>
                    <a:pt x="56" y="25"/>
                    <a:pt x="57" y="19"/>
                    <a:pt x="54" y="16"/>
                  </a:cubicBezTo>
                  <a:cubicBezTo>
                    <a:pt x="47" y="11"/>
                    <a:pt x="44" y="15"/>
                    <a:pt x="39" y="11"/>
                  </a:cubicBezTo>
                  <a:cubicBezTo>
                    <a:pt x="31" y="5"/>
                    <a:pt x="11" y="0"/>
                    <a:pt x="0" y="4"/>
                  </a:cubicBezTo>
                  <a:cubicBezTo>
                    <a:pt x="1" y="6"/>
                    <a:pt x="3" y="13"/>
                    <a:pt x="3" y="13"/>
                  </a:cubicBezTo>
                  <a:cubicBezTo>
                    <a:pt x="7" y="13"/>
                    <a:pt x="12" y="14"/>
                    <a:pt x="15" y="1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7" name="Google Shape;2457;p87"/>
            <p:cNvSpPr/>
            <p:nvPr/>
          </p:nvSpPr>
          <p:spPr>
            <a:xfrm>
              <a:off x="5281900" y="1745416"/>
              <a:ext cx="25664" cy="17965"/>
            </a:xfrm>
            <a:custGeom>
              <a:rect b="b" l="l" r="r" t="t"/>
              <a:pathLst>
                <a:path extrusionOk="0" h="8" w="11">
                  <a:moveTo>
                    <a:pt x="0" y="8"/>
                  </a:moveTo>
                  <a:cubicBezTo>
                    <a:pt x="4" y="7"/>
                    <a:pt x="8" y="7"/>
                    <a:pt x="11" y="6"/>
                  </a:cubicBezTo>
                  <a:cubicBezTo>
                    <a:pt x="4" y="0"/>
                    <a:pt x="5" y="6"/>
                    <a:pt x="0" y="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8" name="Google Shape;2458;p87"/>
            <p:cNvSpPr/>
            <p:nvPr/>
          </p:nvSpPr>
          <p:spPr>
            <a:xfrm>
              <a:off x="5411505" y="1782630"/>
              <a:ext cx="384966" cy="138588"/>
            </a:xfrm>
            <a:custGeom>
              <a:rect b="b" l="l" r="r" t="t"/>
              <a:pathLst>
                <a:path extrusionOk="0" h="61" w="169">
                  <a:moveTo>
                    <a:pt x="76" y="54"/>
                  </a:moveTo>
                  <a:cubicBezTo>
                    <a:pt x="90" y="55"/>
                    <a:pt x="107" y="59"/>
                    <a:pt x="125" y="59"/>
                  </a:cubicBezTo>
                  <a:cubicBezTo>
                    <a:pt x="132" y="59"/>
                    <a:pt x="141" y="60"/>
                    <a:pt x="148" y="59"/>
                  </a:cubicBezTo>
                  <a:cubicBezTo>
                    <a:pt x="158" y="58"/>
                    <a:pt x="165" y="58"/>
                    <a:pt x="169" y="47"/>
                  </a:cubicBezTo>
                  <a:cubicBezTo>
                    <a:pt x="167" y="47"/>
                    <a:pt x="166" y="47"/>
                    <a:pt x="165" y="47"/>
                  </a:cubicBezTo>
                  <a:cubicBezTo>
                    <a:pt x="165" y="46"/>
                    <a:pt x="166" y="45"/>
                    <a:pt x="167" y="44"/>
                  </a:cubicBezTo>
                  <a:cubicBezTo>
                    <a:pt x="168" y="44"/>
                    <a:pt x="168" y="43"/>
                    <a:pt x="169" y="43"/>
                  </a:cubicBezTo>
                  <a:cubicBezTo>
                    <a:pt x="156" y="25"/>
                    <a:pt x="133" y="36"/>
                    <a:pt x="116" y="40"/>
                  </a:cubicBezTo>
                  <a:cubicBezTo>
                    <a:pt x="99" y="43"/>
                    <a:pt x="85" y="42"/>
                    <a:pt x="69" y="36"/>
                  </a:cubicBezTo>
                  <a:cubicBezTo>
                    <a:pt x="70" y="36"/>
                    <a:pt x="70" y="35"/>
                    <a:pt x="71" y="35"/>
                  </a:cubicBezTo>
                  <a:cubicBezTo>
                    <a:pt x="64" y="33"/>
                    <a:pt x="62" y="30"/>
                    <a:pt x="56" y="27"/>
                  </a:cubicBezTo>
                  <a:cubicBezTo>
                    <a:pt x="60" y="27"/>
                    <a:pt x="65" y="26"/>
                    <a:pt x="70" y="27"/>
                  </a:cubicBezTo>
                  <a:cubicBezTo>
                    <a:pt x="53" y="18"/>
                    <a:pt x="49" y="21"/>
                    <a:pt x="33" y="18"/>
                  </a:cubicBezTo>
                  <a:cubicBezTo>
                    <a:pt x="20" y="15"/>
                    <a:pt x="15" y="0"/>
                    <a:pt x="0" y="12"/>
                  </a:cubicBezTo>
                  <a:cubicBezTo>
                    <a:pt x="18" y="27"/>
                    <a:pt x="30" y="19"/>
                    <a:pt x="43" y="36"/>
                  </a:cubicBezTo>
                  <a:cubicBezTo>
                    <a:pt x="48" y="42"/>
                    <a:pt x="38" y="47"/>
                    <a:pt x="51" y="54"/>
                  </a:cubicBezTo>
                  <a:cubicBezTo>
                    <a:pt x="64" y="61"/>
                    <a:pt x="65" y="53"/>
                    <a:pt x="76" y="5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59" name="Google Shape;2459;p87"/>
            <p:cNvSpPr/>
            <p:nvPr/>
          </p:nvSpPr>
          <p:spPr>
            <a:xfrm>
              <a:off x="5416638" y="1832675"/>
              <a:ext cx="106507" cy="111640"/>
            </a:xfrm>
            <a:custGeom>
              <a:rect b="b" l="l" r="r" t="t"/>
              <a:pathLst>
                <a:path extrusionOk="0" h="49" w="47">
                  <a:moveTo>
                    <a:pt x="5" y="21"/>
                  </a:moveTo>
                  <a:cubicBezTo>
                    <a:pt x="3" y="23"/>
                    <a:pt x="2" y="25"/>
                    <a:pt x="0" y="26"/>
                  </a:cubicBezTo>
                  <a:cubicBezTo>
                    <a:pt x="47" y="49"/>
                    <a:pt x="18" y="0"/>
                    <a:pt x="5" y="2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0" name="Google Shape;2460;p87"/>
            <p:cNvSpPr/>
            <p:nvPr/>
          </p:nvSpPr>
          <p:spPr>
            <a:xfrm>
              <a:off x="5425621" y="1763382"/>
              <a:ext cx="79560" cy="23098"/>
            </a:xfrm>
            <a:custGeom>
              <a:rect b="b" l="l" r="r" t="t"/>
              <a:pathLst>
                <a:path extrusionOk="0" h="10" w="35">
                  <a:moveTo>
                    <a:pt x="22" y="0"/>
                  </a:moveTo>
                  <a:cubicBezTo>
                    <a:pt x="14" y="0"/>
                    <a:pt x="7" y="1"/>
                    <a:pt x="0" y="4"/>
                  </a:cubicBezTo>
                  <a:cubicBezTo>
                    <a:pt x="8" y="6"/>
                    <a:pt x="35" y="10"/>
                    <a:pt x="22"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1" name="Google Shape;2461;p87"/>
            <p:cNvSpPr/>
            <p:nvPr/>
          </p:nvSpPr>
          <p:spPr>
            <a:xfrm>
              <a:off x="5358893" y="1683822"/>
              <a:ext cx="114207" cy="91109"/>
            </a:xfrm>
            <a:custGeom>
              <a:rect b="b" l="l" r="r" t="t"/>
              <a:pathLst>
                <a:path extrusionOk="0" h="40" w="50">
                  <a:moveTo>
                    <a:pt x="16" y="31"/>
                  </a:moveTo>
                  <a:cubicBezTo>
                    <a:pt x="34" y="40"/>
                    <a:pt x="50" y="26"/>
                    <a:pt x="28" y="15"/>
                  </a:cubicBezTo>
                  <a:cubicBezTo>
                    <a:pt x="0" y="0"/>
                    <a:pt x="18" y="25"/>
                    <a:pt x="16" y="3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2" name="Google Shape;2462;p87"/>
            <p:cNvSpPr/>
            <p:nvPr/>
          </p:nvSpPr>
          <p:spPr>
            <a:xfrm>
              <a:off x="5349911" y="1651741"/>
              <a:ext cx="28231" cy="25664"/>
            </a:xfrm>
            <a:custGeom>
              <a:rect b="b" l="l" r="r" t="t"/>
              <a:pathLst>
                <a:path extrusionOk="0" h="11" w="12">
                  <a:moveTo>
                    <a:pt x="12" y="0"/>
                  </a:moveTo>
                  <a:cubicBezTo>
                    <a:pt x="8" y="0"/>
                    <a:pt x="4" y="0"/>
                    <a:pt x="0" y="0"/>
                  </a:cubicBezTo>
                  <a:cubicBezTo>
                    <a:pt x="6" y="8"/>
                    <a:pt x="11" y="11"/>
                    <a:pt x="12"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3" name="Google Shape;2463;p87"/>
            <p:cNvSpPr/>
            <p:nvPr/>
          </p:nvSpPr>
          <p:spPr>
            <a:xfrm>
              <a:off x="5428187" y="1581164"/>
              <a:ext cx="297707" cy="170668"/>
            </a:xfrm>
            <a:custGeom>
              <a:rect b="b" l="l" r="r" t="t"/>
              <a:pathLst>
                <a:path extrusionOk="0" h="75" w="131">
                  <a:moveTo>
                    <a:pt x="0" y="28"/>
                  </a:moveTo>
                  <a:cubicBezTo>
                    <a:pt x="3" y="37"/>
                    <a:pt x="11" y="40"/>
                    <a:pt x="20" y="39"/>
                  </a:cubicBezTo>
                  <a:cubicBezTo>
                    <a:pt x="18" y="40"/>
                    <a:pt x="15" y="42"/>
                    <a:pt x="12" y="43"/>
                  </a:cubicBezTo>
                  <a:cubicBezTo>
                    <a:pt x="24" y="48"/>
                    <a:pt x="37" y="43"/>
                    <a:pt x="52" y="48"/>
                  </a:cubicBezTo>
                  <a:cubicBezTo>
                    <a:pt x="43" y="48"/>
                    <a:pt x="33" y="50"/>
                    <a:pt x="26" y="55"/>
                  </a:cubicBezTo>
                  <a:cubicBezTo>
                    <a:pt x="31" y="60"/>
                    <a:pt x="33" y="63"/>
                    <a:pt x="41" y="64"/>
                  </a:cubicBezTo>
                  <a:cubicBezTo>
                    <a:pt x="31" y="75"/>
                    <a:pt x="64" y="65"/>
                    <a:pt x="71" y="71"/>
                  </a:cubicBezTo>
                  <a:cubicBezTo>
                    <a:pt x="74" y="68"/>
                    <a:pt x="73" y="70"/>
                    <a:pt x="77" y="67"/>
                  </a:cubicBezTo>
                  <a:cubicBezTo>
                    <a:pt x="74" y="58"/>
                    <a:pt x="77" y="62"/>
                    <a:pt x="77" y="54"/>
                  </a:cubicBezTo>
                  <a:cubicBezTo>
                    <a:pt x="83" y="65"/>
                    <a:pt x="131" y="41"/>
                    <a:pt x="84" y="39"/>
                  </a:cubicBezTo>
                  <a:cubicBezTo>
                    <a:pt x="87" y="31"/>
                    <a:pt x="82" y="25"/>
                    <a:pt x="75" y="23"/>
                  </a:cubicBezTo>
                  <a:cubicBezTo>
                    <a:pt x="79" y="29"/>
                    <a:pt x="73" y="28"/>
                    <a:pt x="72" y="30"/>
                  </a:cubicBezTo>
                  <a:cubicBezTo>
                    <a:pt x="67" y="14"/>
                    <a:pt x="56" y="25"/>
                    <a:pt x="50" y="15"/>
                  </a:cubicBezTo>
                  <a:cubicBezTo>
                    <a:pt x="41" y="4"/>
                    <a:pt x="33" y="1"/>
                    <a:pt x="19" y="0"/>
                  </a:cubicBezTo>
                  <a:cubicBezTo>
                    <a:pt x="23" y="2"/>
                    <a:pt x="26" y="6"/>
                    <a:pt x="30" y="8"/>
                  </a:cubicBezTo>
                  <a:cubicBezTo>
                    <a:pt x="22" y="7"/>
                    <a:pt x="17" y="9"/>
                    <a:pt x="11" y="11"/>
                  </a:cubicBezTo>
                  <a:cubicBezTo>
                    <a:pt x="17" y="14"/>
                    <a:pt x="16" y="17"/>
                    <a:pt x="25" y="16"/>
                  </a:cubicBezTo>
                  <a:cubicBezTo>
                    <a:pt x="18" y="18"/>
                    <a:pt x="12" y="18"/>
                    <a:pt x="4" y="21"/>
                  </a:cubicBezTo>
                  <a:cubicBezTo>
                    <a:pt x="10" y="23"/>
                    <a:pt x="13" y="27"/>
                    <a:pt x="19" y="28"/>
                  </a:cubicBezTo>
                  <a:cubicBezTo>
                    <a:pt x="14" y="31"/>
                    <a:pt x="7" y="30"/>
                    <a:pt x="0" y="2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4" name="Google Shape;2464;p87"/>
            <p:cNvSpPr/>
            <p:nvPr/>
          </p:nvSpPr>
          <p:spPr>
            <a:xfrm>
              <a:off x="5625803" y="2267687"/>
              <a:ext cx="159119" cy="100091"/>
            </a:xfrm>
            <a:custGeom>
              <a:rect b="b" l="l" r="r" t="t"/>
              <a:pathLst>
                <a:path extrusionOk="0" h="44" w="70">
                  <a:moveTo>
                    <a:pt x="20" y="0"/>
                  </a:moveTo>
                  <a:cubicBezTo>
                    <a:pt x="7" y="5"/>
                    <a:pt x="10" y="20"/>
                    <a:pt x="5" y="31"/>
                  </a:cubicBezTo>
                  <a:cubicBezTo>
                    <a:pt x="3" y="33"/>
                    <a:pt x="1" y="35"/>
                    <a:pt x="0" y="37"/>
                  </a:cubicBezTo>
                  <a:cubicBezTo>
                    <a:pt x="8" y="35"/>
                    <a:pt x="14" y="36"/>
                    <a:pt x="17" y="44"/>
                  </a:cubicBezTo>
                  <a:cubicBezTo>
                    <a:pt x="24" y="42"/>
                    <a:pt x="36" y="29"/>
                    <a:pt x="39" y="31"/>
                  </a:cubicBezTo>
                  <a:cubicBezTo>
                    <a:pt x="50" y="37"/>
                    <a:pt x="57" y="39"/>
                    <a:pt x="70" y="34"/>
                  </a:cubicBezTo>
                  <a:cubicBezTo>
                    <a:pt x="57" y="31"/>
                    <a:pt x="23" y="8"/>
                    <a:pt x="2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5" name="Google Shape;2465;p87"/>
            <p:cNvSpPr/>
            <p:nvPr/>
          </p:nvSpPr>
          <p:spPr>
            <a:xfrm>
              <a:off x="5841384" y="2162463"/>
              <a:ext cx="57745" cy="56462"/>
            </a:xfrm>
            <a:custGeom>
              <a:rect b="b" l="l" r="r" t="t"/>
              <a:pathLst>
                <a:path extrusionOk="0" h="25" w="25">
                  <a:moveTo>
                    <a:pt x="25" y="16"/>
                  </a:moveTo>
                  <a:cubicBezTo>
                    <a:pt x="19" y="0"/>
                    <a:pt x="0" y="12"/>
                    <a:pt x="6" y="18"/>
                  </a:cubicBezTo>
                  <a:cubicBezTo>
                    <a:pt x="14" y="24"/>
                    <a:pt x="19" y="25"/>
                    <a:pt x="25" y="1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6" name="Google Shape;2466;p87"/>
            <p:cNvSpPr/>
            <p:nvPr/>
          </p:nvSpPr>
          <p:spPr>
            <a:xfrm>
              <a:off x="5705363" y="2374194"/>
              <a:ext cx="41063" cy="29514"/>
            </a:xfrm>
            <a:custGeom>
              <a:rect b="b" l="l" r="r" t="t"/>
              <a:pathLst>
                <a:path extrusionOk="0" h="13" w="18">
                  <a:moveTo>
                    <a:pt x="0" y="13"/>
                  </a:moveTo>
                  <a:cubicBezTo>
                    <a:pt x="7" y="10"/>
                    <a:pt x="13" y="6"/>
                    <a:pt x="18" y="1"/>
                  </a:cubicBezTo>
                  <a:cubicBezTo>
                    <a:pt x="14" y="1"/>
                    <a:pt x="11" y="0"/>
                    <a:pt x="8" y="0"/>
                  </a:cubicBezTo>
                  <a:cubicBezTo>
                    <a:pt x="3" y="4"/>
                    <a:pt x="0" y="7"/>
                    <a:pt x="0" y="1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7" name="Google Shape;2467;p87"/>
            <p:cNvSpPr/>
            <p:nvPr/>
          </p:nvSpPr>
          <p:spPr>
            <a:xfrm>
              <a:off x="5769524" y="1934050"/>
              <a:ext cx="103941" cy="64161"/>
            </a:xfrm>
            <a:custGeom>
              <a:rect b="b" l="l" r="r" t="t"/>
              <a:pathLst>
                <a:path extrusionOk="0" h="28" w="46">
                  <a:moveTo>
                    <a:pt x="17" y="26"/>
                  </a:moveTo>
                  <a:cubicBezTo>
                    <a:pt x="28" y="21"/>
                    <a:pt x="38" y="28"/>
                    <a:pt x="46" y="20"/>
                  </a:cubicBezTo>
                  <a:cubicBezTo>
                    <a:pt x="36" y="12"/>
                    <a:pt x="10" y="0"/>
                    <a:pt x="0" y="11"/>
                  </a:cubicBezTo>
                  <a:cubicBezTo>
                    <a:pt x="5" y="19"/>
                    <a:pt x="9" y="24"/>
                    <a:pt x="17" y="2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8" name="Google Shape;2468;p87"/>
            <p:cNvSpPr/>
            <p:nvPr/>
          </p:nvSpPr>
          <p:spPr>
            <a:xfrm>
              <a:off x="5775940" y="2394726"/>
              <a:ext cx="26948" cy="24381"/>
            </a:xfrm>
            <a:custGeom>
              <a:rect b="b" l="l" r="r" t="t"/>
              <a:pathLst>
                <a:path extrusionOk="0" h="11" w="12">
                  <a:moveTo>
                    <a:pt x="12" y="3"/>
                  </a:moveTo>
                  <a:cubicBezTo>
                    <a:pt x="3" y="0"/>
                    <a:pt x="0" y="2"/>
                    <a:pt x="6" y="11"/>
                  </a:cubicBezTo>
                  <a:cubicBezTo>
                    <a:pt x="8" y="8"/>
                    <a:pt x="10" y="6"/>
                    <a:pt x="12" y="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69" name="Google Shape;2469;p87"/>
            <p:cNvSpPr/>
            <p:nvPr/>
          </p:nvSpPr>
          <p:spPr>
            <a:xfrm>
              <a:off x="5908111" y="2182994"/>
              <a:ext cx="24381" cy="11549"/>
            </a:xfrm>
            <a:custGeom>
              <a:rect b="b" l="l" r="r" t="t"/>
              <a:pathLst>
                <a:path extrusionOk="0" h="5" w="11">
                  <a:moveTo>
                    <a:pt x="11" y="5"/>
                  </a:moveTo>
                  <a:cubicBezTo>
                    <a:pt x="3" y="0"/>
                    <a:pt x="7" y="1"/>
                    <a:pt x="0" y="3"/>
                  </a:cubicBezTo>
                  <a:cubicBezTo>
                    <a:pt x="1" y="3"/>
                    <a:pt x="3" y="4"/>
                    <a:pt x="4" y="5"/>
                  </a:cubicBezTo>
                  <a:cubicBezTo>
                    <a:pt x="7" y="5"/>
                    <a:pt x="9" y="5"/>
                    <a:pt x="11" y="5"/>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0" name="Google Shape;2470;p87"/>
            <p:cNvSpPr/>
            <p:nvPr/>
          </p:nvSpPr>
          <p:spPr>
            <a:xfrm>
              <a:off x="5502614" y="1913518"/>
              <a:ext cx="705771" cy="499172"/>
            </a:xfrm>
            <a:custGeom>
              <a:rect b="b" l="l" r="r" t="t"/>
              <a:pathLst>
                <a:path extrusionOk="0" h="219" w="310">
                  <a:moveTo>
                    <a:pt x="227" y="71"/>
                  </a:moveTo>
                  <a:cubicBezTo>
                    <a:pt x="214" y="64"/>
                    <a:pt x="204" y="63"/>
                    <a:pt x="191" y="57"/>
                  </a:cubicBezTo>
                  <a:cubicBezTo>
                    <a:pt x="175" y="50"/>
                    <a:pt x="173" y="38"/>
                    <a:pt x="152" y="37"/>
                  </a:cubicBezTo>
                  <a:cubicBezTo>
                    <a:pt x="141" y="36"/>
                    <a:pt x="131" y="44"/>
                    <a:pt x="119" y="44"/>
                  </a:cubicBezTo>
                  <a:cubicBezTo>
                    <a:pt x="121" y="25"/>
                    <a:pt x="111" y="17"/>
                    <a:pt x="93" y="20"/>
                  </a:cubicBezTo>
                  <a:cubicBezTo>
                    <a:pt x="65" y="24"/>
                    <a:pt x="79" y="39"/>
                    <a:pt x="65" y="51"/>
                  </a:cubicBezTo>
                  <a:cubicBezTo>
                    <a:pt x="58" y="37"/>
                    <a:pt x="60" y="29"/>
                    <a:pt x="74" y="18"/>
                  </a:cubicBezTo>
                  <a:cubicBezTo>
                    <a:pt x="42" y="0"/>
                    <a:pt x="0" y="63"/>
                    <a:pt x="50" y="65"/>
                  </a:cubicBezTo>
                  <a:cubicBezTo>
                    <a:pt x="50" y="67"/>
                    <a:pt x="50" y="68"/>
                    <a:pt x="49" y="70"/>
                  </a:cubicBezTo>
                  <a:cubicBezTo>
                    <a:pt x="44" y="68"/>
                    <a:pt x="39" y="70"/>
                    <a:pt x="34" y="69"/>
                  </a:cubicBezTo>
                  <a:cubicBezTo>
                    <a:pt x="47" y="97"/>
                    <a:pt x="119" y="72"/>
                    <a:pt x="124" y="94"/>
                  </a:cubicBezTo>
                  <a:cubicBezTo>
                    <a:pt x="144" y="79"/>
                    <a:pt x="147" y="83"/>
                    <a:pt x="166" y="100"/>
                  </a:cubicBezTo>
                  <a:cubicBezTo>
                    <a:pt x="163" y="102"/>
                    <a:pt x="160" y="103"/>
                    <a:pt x="157" y="104"/>
                  </a:cubicBezTo>
                  <a:cubicBezTo>
                    <a:pt x="166" y="111"/>
                    <a:pt x="179" y="104"/>
                    <a:pt x="192" y="117"/>
                  </a:cubicBezTo>
                  <a:cubicBezTo>
                    <a:pt x="205" y="130"/>
                    <a:pt x="197" y="144"/>
                    <a:pt x="181" y="151"/>
                  </a:cubicBezTo>
                  <a:cubicBezTo>
                    <a:pt x="184" y="153"/>
                    <a:pt x="186" y="156"/>
                    <a:pt x="188" y="158"/>
                  </a:cubicBezTo>
                  <a:cubicBezTo>
                    <a:pt x="173" y="167"/>
                    <a:pt x="155" y="158"/>
                    <a:pt x="143" y="172"/>
                  </a:cubicBezTo>
                  <a:cubicBezTo>
                    <a:pt x="154" y="188"/>
                    <a:pt x="161" y="174"/>
                    <a:pt x="172" y="178"/>
                  </a:cubicBezTo>
                  <a:cubicBezTo>
                    <a:pt x="179" y="181"/>
                    <a:pt x="178" y="171"/>
                    <a:pt x="186" y="177"/>
                  </a:cubicBezTo>
                  <a:cubicBezTo>
                    <a:pt x="191" y="181"/>
                    <a:pt x="196" y="185"/>
                    <a:pt x="201" y="188"/>
                  </a:cubicBezTo>
                  <a:cubicBezTo>
                    <a:pt x="214" y="194"/>
                    <a:pt x="215" y="202"/>
                    <a:pt x="231" y="207"/>
                  </a:cubicBezTo>
                  <a:cubicBezTo>
                    <a:pt x="241" y="210"/>
                    <a:pt x="253" y="211"/>
                    <a:pt x="260" y="219"/>
                  </a:cubicBezTo>
                  <a:cubicBezTo>
                    <a:pt x="268" y="207"/>
                    <a:pt x="248" y="198"/>
                    <a:pt x="238" y="191"/>
                  </a:cubicBezTo>
                  <a:cubicBezTo>
                    <a:pt x="244" y="192"/>
                    <a:pt x="299" y="214"/>
                    <a:pt x="278" y="187"/>
                  </a:cubicBezTo>
                  <a:cubicBezTo>
                    <a:pt x="270" y="176"/>
                    <a:pt x="266" y="179"/>
                    <a:pt x="257" y="169"/>
                  </a:cubicBezTo>
                  <a:cubicBezTo>
                    <a:pt x="251" y="163"/>
                    <a:pt x="249" y="158"/>
                    <a:pt x="247" y="153"/>
                  </a:cubicBezTo>
                  <a:cubicBezTo>
                    <a:pt x="249" y="153"/>
                    <a:pt x="250" y="153"/>
                    <a:pt x="252" y="153"/>
                  </a:cubicBezTo>
                  <a:cubicBezTo>
                    <a:pt x="252" y="152"/>
                    <a:pt x="252" y="151"/>
                    <a:pt x="252" y="149"/>
                  </a:cubicBezTo>
                  <a:cubicBezTo>
                    <a:pt x="250" y="149"/>
                    <a:pt x="248" y="149"/>
                    <a:pt x="245" y="148"/>
                  </a:cubicBezTo>
                  <a:cubicBezTo>
                    <a:pt x="263" y="138"/>
                    <a:pt x="284" y="183"/>
                    <a:pt x="291" y="158"/>
                  </a:cubicBezTo>
                  <a:cubicBezTo>
                    <a:pt x="310" y="143"/>
                    <a:pt x="310" y="144"/>
                    <a:pt x="289" y="131"/>
                  </a:cubicBezTo>
                  <a:cubicBezTo>
                    <a:pt x="286" y="129"/>
                    <a:pt x="280" y="131"/>
                    <a:pt x="276" y="128"/>
                  </a:cubicBezTo>
                  <a:cubicBezTo>
                    <a:pt x="272" y="126"/>
                    <a:pt x="278" y="121"/>
                    <a:pt x="271" y="120"/>
                  </a:cubicBezTo>
                  <a:cubicBezTo>
                    <a:pt x="260" y="117"/>
                    <a:pt x="258" y="108"/>
                    <a:pt x="247" y="106"/>
                  </a:cubicBezTo>
                  <a:cubicBezTo>
                    <a:pt x="251" y="103"/>
                    <a:pt x="253" y="100"/>
                    <a:pt x="258" y="98"/>
                  </a:cubicBezTo>
                  <a:cubicBezTo>
                    <a:pt x="253" y="97"/>
                    <a:pt x="249" y="94"/>
                    <a:pt x="243" y="94"/>
                  </a:cubicBezTo>
                  <a:cubicBezTo>
                    <a:pt x="247" y="93"/>
                    <a:pt x="251" y="90"/>
                    <a:pt x="255" y="89"/>
                  </a:cubicBezTo>
                  <a:cubicBezTo>
                    <a:pt x="244" y="80"/>
                    <a:pt x="239" y="77"/>
                    <a:pt x="227" y="7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1" name="Google Shape;2471;p87"/>
            <p:cNvSpPr/>
            <p:nvPr/>
          </p:nvSpPr>
          <p:spPr>
            <a:xfrm>
              <a:off x="5520579" y="1472091"/>
              <a:ext cx="690372" cy="399081"/>
            </a:xfrm>
            <a:custGeom>
              <a:rect b="b" l="l" r="r" t="t"/>
              <a:pathLst>
                <a:path extrusionOk="0" h="175" w="303">
                  <a:moveTo>
                    <a:pt x="14" y="47"/>
                  </a:moveTo>
                  <a:cubicBezTo>
                    <a:pt x="24" y="52"/>
                    <a:pt x="30" y="43"/>
                    <a:pt x="41" y="44"/>
                  </a:cubicBezTo>
                  <a:cubicBezTo>
                    <a:pt x="32" y="45"/>
                    <a:pt x="24" y="48"/>
                    <a:pt x="20" y="55"/>
                  </a:cubicBezTo>
                  <a:cubicBezTo>
                    <a:pt x="25" y="55"/>
                    <a:pt x="30" y="56"/>
                    <a:pt x="35" y="55"/>
                  </a:cubicBezTo>
                  <a:cubicBezTo>
                    <a:pt x="32" y="56"/>
                    <a:pt x="29" y="57"/>
                    <a:pt x="26" y="59"/>
                  </a:cubicBezTo>
                  <a:cubicBezTo>
                    <a:pt x="38" y="68"/>
                    <a:pt x="43" y="64"/>
                    <a:pt x="55" y="63"/>
                  </a:cubicBezTo>
                  <a:cubicBezTo>
                    <a:pt x="62" y="62"/>
                    <a:pt x="64" y="74"/>
                    <a:pt x="74" y="68"/>
                  </a:cubicBezTo>
                  <a:cubicBezTo>
                    <a:pt x="81" y="64"/>
                    <a:pt x="90" y="70"/>
                    <a:pt x="99" y="69"/>
                  </a:cubicBezTo>
                  <a:cubicBezTo>
                    <a:pt x="107" y="68"/>
                    <a:pt x="113" y="62"/>
                    <a:pt x="121" y="61"/>
                  </a:cubicBezTo>
                  <a:cubicBezTo>
                    <a:pt x="112" y="71"/>
                    <a:pt x="66" y="70"/>
                    <a:pt x="98" y="85"/>
                  </a:cubicBezTo>
                  <a:cubicBezTo>
                    <a:pt x="80" y="80"/>
                    <a:pt x="74" y="71"/>
                    <a:pt x="53" y="72"/>
                  </a:cubicBezTo>
                  <a:cubicBezTo>
                    <a:pt x="55" y="74"/>
                    <a:pt x="56" y="75"/>
                    <a:pt x="58" y="76"/>
                  </a:cubicBezTo>
                  <a:cubicBezTo>
                    <a:pt x="55" y="77"/>
                    <a:pt x="52" y="78"/>
                    <a:pt x="49" y="79"/>
                  </a:cubicBezTo>
                  <a:cubicBezTo>
                    <a:pt x="55" y="83"/>
                    <a:pt x="86" y="100"/>
                    <a:pt x="65" y="104"/>
                  </a:cubicBezTo>
                  <a:cubicBezTo>
                    <a:pt x="55" y="105"/>
                    <a:pt x="43" y="108"/>
                    <a:pt x="43" y="121"/>
                  </a:cubicBezTo>
                  <a:cubicBezTo>
                    <a:pt x="59" y="114"/>
                    <a:pt x="60" y="128"/>
                    <a:pt x="72" y="136"/>
                  </a:cubicBezTo>
                  <a:cubicBezTo>
                    <a:pt x="59" y="135"/>
                    <a:pt x="50" y="122"/>
                    <a:pt x="36" y="130"/>
                  </a:cubicBezTo>
                  <a:cubicBezTo>
                    <a:pt x="41" y="133"/>
                    <a:pt x="42" y="138"/>
                    <a:pt x="47" y="140"/>
                  </a:cubicBezTo>
                  <a:cubicBezTo>
                    <a:pt x="38" y="142"/>
                    <a:pt x="26" y="145"/>
                    <a:pt x="22" y="154"/>
                  </a:cubicBezTo>
                  <a:cubicBezTo>
                    <a:pt x="47" y="153"/>
                    <a:pt x="119" y="175"/>
                    <a:pt x="139" y="150"/>
                  </a:cubicBezTo>
                  <a:cubicBezTo>
                    <a:pt x="134" y="149"/>
                    <a:pt x="131" y="146"/>
                    <a:pt x="125" y="147"/>
                  </a:cubicBezTo>
                  <a:cubicBezTo>
                    <a:pt x="130" y="141"/>
                    <a:pt x="140" y="136"/>
                    <a:pt x="137" y="126"/>
                  </a:cubicBezTo>
                  <a:cubicBezTo>
                    <a:pt x="152" y="129"/>
                    <a:pt x="159" y="120"/>
                    <a:pt x="169" y="110"/>
                  </a:cubicBezTo>
                  <a:cubicBezTo>
                    <a:pt x="165" y="108"/>
                    <a:pt x="163" y="104"/>
                    <a:pt x="159" y="102"/>
                  </a:cubicBezTo>
                  <a:cubicBezTo>
                    <a:pt x="166" y="100"/>
                    <a:pt x="164" y="98"/>
                    <a:pt x="169" y="95"/>
                  </a:cubicBezTo>
                  <a:cubicBezTo>
                    <a:pt x="166" y="95"/>
                    <a:pt x="163" y="95"/>
                    <a:pt x="160" y="96"/>
                  </a:cubicBezTo>
                  <a:cubicBezTo>
                    <a:pt x="179" y="83"/>
                    <a:pt x="196" y="90"/>
                    <a:pt x="214" y="73"/>
                  </a:cubicBezTo>
                  <a:cubicBezTo>
                    <a:pt x="231" y="58"/>
                    <a:pt x="253" y="58"/>
                    <a:pt x="271" y="44"/>
                  </a:cubicBezTo>
                  <a:cubicBezTo>
                    <a:pt x="262" y="45"/>
                    <a:pt x="254" y="46"/>
                    <a:pt x="245" y="43"/>
                  </a:cubicBezTo>
                  <a:cubicBezTo>
                    <a:pt x="265" y="36"/>
                    <a:pt x="286" y="38"/>
                    <a:pt x="303" y="25"/>
                  </a:cubicBezTo>
                  <a:cubicBezTo>
                    <a:pt x="279" y="10"/>
                    <a:pt x="268" y="9"/>
                    <a:pt x="241" y="16"/>
                  </a:cubicBezTo>
                  <a:cubicBezTo>
                    <a:pt x="243" y="14"/>
                    <a:pt x="245" y="13"/>
                    <a:pt x="247" y="12"/>
                  </a:cubicBezTo>
                  <a:cubicBezTo>
                    <a:pt x="231" y="3"/>
                    <a:pt x="188" y="0"/>
                    <a:pt x="174" y="8"/>
                  </a:cubicBezTo>
                  <a:cubicBezTo>
                    <a:pt x="170" y="10"/>
                    <a:pt x="154" y="7"/>
                    <a:pt x="149" y="7"/>
                  </a:cubicBezTo>
                  <a:cubicBezTo>
                    <a:pt x="138" y="7"/>
                    <a:pt x="120" y="5"/>
                    <a:pt x="110" y="10"/>
                  </a:cubicBezTo>
                  <a:cubicBezTo>
                    <a:pt x="99" y="15"/>
                    <a:pt x="90" y="12"/>
                    <a:pt x="84" y="24"/>
                  </a:cubicBezTo>
                  <a:cubicBezTo>
                    <a:pt x="80" y="33"/>
                    <a:pt x="64" y="16"/>
                    <a:pt x="56" y="23"/>
                  </a:cubicBezTo>
                  <a:cubicBezTo>
                    <a:pt x="39" y="36"/>
                    <a:pt x="15" y="26"/>
                    <a:pt x="0" y="44"/>
                  </a:cubicBezTo>
                  <a:cubicBezTo>
                    <a:pt x="8" y="42"/>
                    <a:pt x="15" y="42"/>
                    <a:pt x="23" y="41"/>
                  </a:cubicBezTo>
                  <a:cubicBezTo>
                    <a:pt x="20" y="43"/>
                    <a:pt x="17" y="45"/>
                    <a:pt x="14" y="47"/>
                  </a:cubicBezTo>
                  <a:close/>
                </a:path>
              </a:pathLst>
            </a:custGeom>
            <a:solidFill>
              <a:srgbClr val="2287B4"/>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2" name="Google Shape;2472;p87"/>
            <p:cNvSpPr/>
            <p:nvPr/>
          </p:nvSpPr>
          <p:spPr>
            <a:xfrm>
              <a:off x="5935059" y="1438727"/>
              <a:ext cx="1371762" cy="1035558"/>
            </a:xfrm>
            <a:custGeom>
              <a:rect b="b" l="l" r="r" t="t"/>
              <a:pathLst>
                <a:path extrusionOk="0" h="455" w="603">
                  <a:moveTo>
                    <a:pt x="467" y="279"/>
                  </a:moveTo>
                  <a:cubicBezTo>
                    <a:pt x="476" y="273"/>
                    <a:pt x="474" y="275"/>
                    <a:pt x="471" y="266"/>
                  </a:cubicBezTo>
                  <a:cubicBezTo>
                    <a:pt x="479" y="266"/>
                    <a:pt x="513" y="296"/>
                    <a:pt x="512" y="275"/>
                  </a:cubicBezTo>
                  <a:cubicBezTo>
                    <a:pt x="511" y="257"/>
                    <a:pt x="483" y="251"/>
                    <a:pt x="478" y="236"/>
                  </a:cubicBezTo>
                  <a:cubicBezTo>
                    <a:pt x="483" y="239"/>
                    <a:pt x="493" y="253"/>
                    <a:pt x="501" y="250"/>
                  </a:cubicBezTo>
                  <a:cubicBezTo>
                    <a:pt x="519" y="245"/>
                    <a:pt x="493" y="230"/>
                    <a:pt x="488" y="227"/>
                  </a:cubicBezTo>
                  <a:cubicBezTo>
                    <a:pt x="498" y="229"/>
                    <a:pt x="500" y="232"/>
                    <a:pt x="509" y="229"/>
                  </a:cubicBezTo>
                  <a:cubicBezTo>
                    <a:pt x="517" y="227"/>
                    <a:pt x="523" y="225"/>
                    <a:pt x="519" y="216"/>
                  </a:cubicBezTo>
                  <a:cubicBezTo>
                    <a:pt x="527" y="214"/>
                    <a:pt x="528" y="211"/>
                    <a:pt x="533" y="207"/>
                  </a:cubicBezTo>
                  <a:cubicBezTo>
                    <a:pt x="528" y="205"/>
                    <a:pt x="526" y="201"/>
                    <a:pt x="521" y="199"/>
                  </a:cubicBezTo>
                  <a:cubicBezTo>
                    <a:pt x="531" y="197"/>
                    <a:pt x="532" y="193"/>
                    <a:pt x="530" y="184"/>
                  </a:cubicBezTo>
                  <a:cubicBezTo>
                    <a:pt x="529" y="179"/>
                    <a:pt x="519" y="170"/>
                    <a:pt x="519" y="173"/>
                  </a:cubicBezTo>
                  <a:cubicBezTo>
                    <a:pt x="517" y="154"/>
                    <a:pt x="534" y="168"/>
                    <a:pt x="547" y="156"/>
                  </a:cubicBezTo>
                  <a:cubicBezTo>
                    <a:pt x="543" y="151"/>
                    <a:pt x="537" y="147"/>
                    <a:pt x="531" y="144"/>
                  </a:cubicBezTo>
                  <a:cubicBezTo>
                    <a:pt x="533" y="143"/>
                    <a:pt x="535" y="143"/>
                    <a:pt x="537" y="142"/>
                  </a:cubicBezTo>
                  <a:cubicBezTo>
                    <a:pt x="530" y="138"/>
                    <a:pt x="522" y="136"/>
                    <a:pt x="514" y="135"/>
                  </a:cubicBezTo>
                  <a:cubicBezTo>
                    <a:pt x="517" y="121"/>
                    <a:pt x="536" y="114"/>
                    <a:pt x="532" y="101"/>
                  </a:cubicBezTo>
                  <a:cubicBezTo>
                    <a:pt x="542" y="100"/>
                    <a:pt x="561" y="85"/>
                    <a:pt x="564" y="77"/>
                  </a:cubicBezTo>
                  <a:cubicBezTo>
                    <a:pt x="562" y="77"/>
                    <a:pt x="560" y="77"/>
                    <a:pt x="557" y="77"/>
                  </a:cubicBezTo>
                  <a:cubicBezTo>
                    <a:pt x="566" y="77"/>
                    <a:pt x="603" y="63"/>
                    <a:pt x="597" y="52"/>
                  </a:cubicBezTo>
                  <a:cubicBezTo>
                    <a:pt x="590" y="40"/>
                    <a:pt x="566" y="46"/>
                    <a:pt x="556" y="48"/>
                  </a:cubicBezTo>
                  <a:cubicBezTo>
                    <a:pt x="541" y="52"/>
                    <a:pt x="531" y="54"/>
                    <a:pt x="516" y="53"/>
                  </a:cubicBezTo>
                  <a:cubicBezTo>
                    <a:pt x="505" y="52"/>
                    <a:pt x="489" y="77"/>
                    <a:pt x="480" y="84"/>
                  </a:cubicBezTo>
                  <a:cubicBezTo>
                    <a:pt x="485" y="74"/>
                    <a:pt x="512" y="53"/>
                    <a:pt x="498" y="44"/>
                  </a:cubicBezTo>
                  <a:cubicBezTo>
                    <a:pt x="486" y="36"/>
                    <a:pt x="468" y="60"/>
                    <a:pt x="454" y="61"/>
                  </a:cubicBezTo>
                  <a:cubicBezTo>
                    <a:pt x="459" y="57"/>
                    <a:pt x="461" y="51"/>
                    <a:pt x="466" y="45"/>
                  </a:cubicBezTo>
                  <a:cubicBezTo>
                    <a:pt x="462" y="44"/>
                    <a:pt x="458" y="44"/>
                    <a:pt x="455" y="44"/>
                  </a:cubicBezTo>
                  <a:cubicBezTo>
                    <a:pt x="478" y="43"/>
                    <a:pt x="500" y="40"/>
                    <a:pt x="508" y="26"/>
                  </a:cubicBezTo>
                  <a:cubicBezTo>
                    <a:pt x="481" y="26"/>
                    <a:pt x="468" y="15"/>
                    <a:pt x="444" y="6"/>
                  </a:cubicBezTo>
                  <a:cubicBezTo>
                    <a:pt x="425" y="0"/>
                    <a:pt x="395" y="0"/>
                    <a:pt x="375" y="3"/>
                  </a:cubicBezTo>
                  <a:cubicBezTo>
                    <a:pt x="354" y="5"/>
                    <a:pt x="335" y="12"/>
                    <a:pt x="314" y="13"/>
                  </a:cubicBezTo>
                  <a:cubicBezTo>
                    <a:pt x="304" y="13"/>
                    <a:pt x="273" y="17"/>
                    <a:pt x="255" y="21"/>
                  </a:cubicBezTo>
                  <a:cubicBezTo>
                    <a:pt x="258" y="23"/>
                    <a:pt x="261" y="25"/>
                    <a:pt x="263" y="27"/>
                  </a:cubicBezTo>
                  <a:cubicBezTo>
                    <a:pt x="239" y="24"/>
                    <a:pt x="260" y="41"/>
                    <a:pt x="269" y="46"/>
                  </a:cubicBezTo>
                  <a:cubicBezTo>
                    <a:pt x="260" y="46"/>
                    <a:pt x="206" y="22"/>
                    <a:pt x="217" y="46"/>
                  </a:cubicBezTo>
                  <a:cubicBezTo>
                    <a:pt x="207" y="45"/>
                    <a:pt x="190" y="28"/>
                    <a:pt x="193" y="46"/>
                  </a:cubicBezTo>
                  <a:cubicBezTo>
                    <a:pt x="178" y="34"/>
                    <a:pt x="137" y="39"/>
                    <a:pt x="121" y="49"/>
                  </a:cubicBezTo>
                  <a:cubicBezTo>
                    <a:pt x="115" y="52"/>
                    <a:pt x="115" y="60"/>
                    <a:pt x="110" y="64"/>
                  </a:cubicBezTo>
                  <a:cubicBezTo>
                    <a:pt x="104" y="70"/>
                    <a:pt x="101" y="61"/>
                    <a:pt x="94" y="67"/>
                  </a:cubicBezTo>
                  <a:cubicBezTo>
                    <a:pt x="83" y="76"/>
                    <a:pt x="70" y="80"/>
                    <a:pt x="58" y="88"/>
                  </a:cubicBezTo>
                  <a:cubicBezTo>
                    <a:pt x="64" y="95"/>
                    <a:pt x="74" y="95"/>
                    <a:pt x="83" y="95"/>
                  </a:cubicBezTo>
                  <a:cubicBezTo>
                    <a:pt x="78" y="119"/>
                    <a:pt x="62" y="111"/>
                    <a:pt x="44" y="115"/>
                  </a:cubicBezTo>
                  <a:cubicBezTo>
                    <a:pt x="38" y="117"/>
                    <a:pt x="12" y="125"/>
                    <a:pt x="10" y="130"/>
                  </a:cubicBezTo>
                  <a:cubicBezTo>
                    <a:pt x="0" y="151"/>
                    <a:pt x="66" y="143"/>
                    <a:pt x="72" y="143"/>
                  </a:cubicBezTo>
                  <a:cubicBezTo>
                    <a:pt x="66" y="162"/>
                    <a:pt x="35" y="146"/>
                    <a:pt x="22" y="162"/>
                  </a:cubicBezTo>
                  <a:cubicBezTo>
                    <a:pt x="31" y="159"/>
                    <a:pt x="41" y="162"/>
                    <a:pt x="49" y="167"/>
                  </a:cubicBezTo>
                  <a:cubicBezTo>
                    <a:pt x="47" y="169"/>
                    <a:pt x="44" y="171"/>
                    <a:pt x="42" y="173"/>
                  </a:cubicBezTo>
                  <a:cubicBezTo>
                    <a:pt x="50" y="180"/>
                    <a:pt x="59" y="183"/>
                    <a:pt x="68" y="180"/>
                  </a:cubicBezTo>
                  <a:cubicBezTo>
                    <a:pt x="67" y="179"/>
                    <a:pt x="65" y="178"/>
                    <a:pt x="64" y="177"/>
                  </a:cubicBezTo>
                  <a:cubicBezTo>
                    <a:pt x="113" y="175"/>
                    <a:pt x="154" y="175"/>
                    <a:pt x="174" y="230"/>
                  </a:cubicBezTo>
                  <a:cubicBezTo>
                    <a:pt x="179" y="244"/>
                    <a:pt x="185" y="242"/>
                    <a:pt x="179" y="256"/>
                  </a:cubicBezTo>
                  <a:cubicBezTo>
                    <a:pt x="173" y="271"/>
                    <a:pt x="196" y="260"/>
                    <a:pt x="202" y="262"/>
                  </a:cubicBezTo>
                  <a:cubicBezTo>
                    <a:pt x="208" y="265"/>
                    <a:pt x="224" y="281"/>
                    <a:pt x="217" y="286"/>
                  </a:cubicBezTo>
                  <a:cubicBezTo>
                    <a:pt x="216" y="286"/>
                    <a:pt x="193" y="279"/>
                    <a:pt x="189" y="279"/>
                  </a:cubicBezTo>
                  <a:cubicBezTo>
                    <a:pt x="197" y="289"/>
                    <a:pt x="215" y="293"/>
                    <a:pt x="227" y="294"/>
                  </a:cubicBezTo>
                  <a:cubicBezTo>
                    <a:pt x="220" y="304"/>
                    <a:pt x="221" y="320"/>
                    <a:pt x="207" y="318"/>
                  </a:cubicBezTo>
                  <a:cubicBezTo>
                    <a:pt x="201" y="325"/>
                    <a:pt x="193" y="334"/>
                    <a:pt x="193" y="346"/>
                  </a:cubicBezTo>
                  <a:cubicBezTo>
                    <a:pt x="195" y="346"/>
                    <a:pt x="197" y="346"/>
                    <a:pt x="199" y="346"/>
                  </a:cubicBezTo>
                  <a:cubicBezTo>
                    <a:pt x="193" y="361"/>
                    <a:pt x="210" y="371"/>
                    <a:pt x="212" y="386"/>
                  </a:cubicBezTo>
                  <a:cubicBezTo>
                    <a:pt x="217" y="384"/>
                    <a:pt x="220" y="387"/>
                    <a:pt x="224" y="387"/>
                  </a:cubicBezTo>
                  <a:cubicBezTo>
                    <a:pt x="210" y="400"/>
                    <a:pt x="241" y="435"/>
                    <a:pt x="254" y="440"/>
                  </a:cubicBezTo>
                  <a:cubicBezTo>
                    <a:pt x="256" y="442"/>
                    <a:pt x="263" y="435"/>
                    <a:pt x="267" y="437"/>
                  </a:cubicBezTo>
                  <a:cubicBezTo>
                    <a:pt x="272" y="440"/>
                    <a:pt x="274" y="446"/>
                    <a:pt x="278" y="447"/>
                  </a:cubicBezTo>
                  <a:cubicBezTo>
                    <a:pt x="284" y="449"/>
                    <a:pt x="292" y="455"/>
                    <a:pt x="298" y="450"/>
                  </a:cubicBezTo>
                  <a:cubicBezTo>
                    <a:pt x="307" y="441"/>
                    <a:pt x="306" y="428"/>
                    <a:pt x="308" y="417"/>
                  </a:cubicBezTo>
                  <a:cubicBezTo>
                    <a:pt x="310" y="407"/>
                    <a:pt x="329" y="400"/>
                    <a:pt x="323" y="390"/>
                  </a:cubicBezTo>
                  <a:cubicBezTo>
                    <a:pt x="312" y="374"/>
                    <a:pt x="348" y="364"/>
                    <a:pt x="355" y="354"/>
                  </a:cubicBezTo>
                  <a:cubicBezTo>
                    <a:pt x="355" y="356"/>
                    <a:pt x="355" y="359"/>
                    <a:pt x="355" y="361"/>
                  </a:cubicBezTo>
                  <a:cubicBezTo>
                    <a:pt x="373" y="358"/>
                    <a:pt x="380" y="355"/>
                    <a:pt x="392" y="343"/>
                  </a:cubicBezTo>
                  <a:cubicBezTo>
                    <a:pt x="402" y="333"/>
                    <a:pt x="409" y="321"/>
                    <a:pt x="425" y="321"/>
                  </a:cubicBezTo>
                  <a:cubicBezTo>
                    <a:pt x="456" y="321"/>
                    <a:pt x="479" y="303"/>
                    <a:pt x="505" y="290"/>
                  </a:cubicBezTo>
                  <a:cubicBezTo>
                    <a:pt x="492" y="288"/>
                    <a:pt x="474" y="291"/>
                    <a:pt x="467" y="279"/>
                  </a:cubicBezTo>
                  <a:close/>
                  <a:moveTo>
                    <a:pt x="397" y="45"/>
                  </a:moveTo>
                  <a:cubicBezTo>
                    <a:pt x="407" y="43"/>
                    <a:pt x="425" y="44"/>
                    <a:pt x="443" y="44"/>
                  </a:cubicBezTo>
                  <a:cubicBezTo>
                    <a:pt x="427" y="45"/>
                    <a:pt x="412" y="48"/>
                    <a:pt x="397" y="45"/>
                  </a:cubicBezTo>
                  <a:close/>
                </a:path>
              </a:pathLst>
            </a:custGeom>
            <a:solidFill>
              <a:srgbClr val="2287B4"/>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3" name="Google Shape;2473;p87"/>
            <p:cNvSpPr/>
            <p:nvPr/>
          </p:nvSpPr>
          <p:spPr>
            <a:xfrm>
              <a:off x="6344406" y="2086753"/>
              <a:ext cx="73144" cy="50046"/>
            </a:xfrm>
            <a:custGeom>
              <a:rect b="b" l="l" r="r" t="t"/>
              <a:pathLst>
                <a:path extrusionOk="0" h="22" w="32">
                  <a:moveTo>
                    <a:pt x="11" y="20"/>
                  </a:moveTo>
                  <a:cubicBezTo>
                    <a:pt x="19" y="22"/>
                    <a:pt x="27" y="20"/>
                    <a:pt x="32" y="14"/>
                  </a:cubicBezTo>
                  <a:cubicBezTo>
                    <a:pt x="28" y="11"/>
                    <a:pt x="17" y="0"/>
                    <a:pt x="12" y="1"/>
                  </a:cubicBezTo>
                  <a:cubicBezTo>
                    <a:pt x="0" y="4"/>
                    <a:pt x="5" y="15"/>
                    <a:pt x="11" y="2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4" name="Google Shape;2474;p87"/>
            <p:cNvSpPr/>
            <p:nvPr/>
          </p:nvSpPr>
          <p:spPr>
            <a:xfrm>
              <a:off x="7150268" y="1863473"/>
              <a:ext cx="41063" cy="28231"/>
            </a:xfrm>
            <a:custGeom>
              <a:rect b="b" l="l" r="r" t="t"/>
              <a:pathLst>
                <a:path extrusionOk="0" h="12" w="18">
                  <a:moveTo>
                    <a:pt x="7" y="12"/>
                  </a:moveTo>
                  <a:cubicBezTo>
                    <a:pt x="11" y="11"/>
                    <a:pt x="15" y="9"/>
                    <a:pt x="18" y="7"/>
                  </a:cubicBezTo>
                  <a:cubicBezTo>
                    <a:pt x="13" y="2"/>
                    <a:pt x="0" y="0"/>
                    <a:pt x="7" y="12"/>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5" name="Google Shape;2475;p87"/>
            <p:cNvSpPr/>
            <p:nvPr/>
          </p:nvSpPr>
          <p:spPr>
            <a:xfrm>
              <a:off x="6262280" y="2741195"/>
              <a:ext cx="157836" cy="143721"/>
            </a:xfrm>
            <a:custGeom>
              <a:rect b="b" l="l" r="r" t="t"/>
              <a:pathLst>
                <a:path extrusionOk="0" h="63" w="69">
                  <a:moveTo>
                    <a:pt x="23" y="24"/>
                  </a:moveTo>
                  <a:cubicBezTo>
                    <a:pt x="26" y="16"/>
                    <a:pt x="32" y="8"/>
                    <a:pt x="30" y="0"/>
                  </a:cubicBezTo>
                  <a:cubicBezTo>
                    <a:pt x="15" y="8"/>
                    <a:pt x="15" y="28"/>
                    <a:pt x="1" y="38"/>
                  </a:cubicBezTo>
                  <a:cubicBezTo>
                    <a:pt x="1" y="43"/>
                    <a:pt x="0" y="47"/>
                    <a:pt x="1" y="52"/>
                  </a:cubicBezTo>
                  <a:cubicBezTo>
                    <a:pt x="12" y="48"/>
                    <a:pt x="27" y="52"/>
                    <a:pt x="39" y="52"/>
                  </a:cubicBezTo>
                  <a:cubicBezTo>
                    <a:pt x="37" y="54"/>
                    <a:pt x="36" y="56"/>
                    <a:pt x="35" y="58"/>
                  </a:cubicBezTo>
                  <a:cubicBezTo>
                    <a:pt x="39" y="54"/>
                    <a:pt x="43" y="53"/>
                    <a:pt x="47" y="49"/>
                  </a:cubicBezTo>
                  <a:cubicBezTo>
                    <a:pt x="49" y="56"/>
                    <a:pt x="52" y="57"/>
                    <a:pt x="56" y="63"/>
                  </a:cubicBezTo>
                  <a:cubicBezTo>
                    <a:pt x="69" y="45"/>
                    <a:pt x="48" y="53"/>
                    <a:pt x="56" y="38"/>
                  </a:cubicBezTo>
                  <a:cubicBezTo>
                    <a:pt x="55" y="39"/>
                    <a:pt x="53" y="39"/>
                    <a:pt x="52" y="39"/>
                  </a:cubicBezTo>
                  <a:cubicBezTo>
                    <a:pt x="53" y="37"/>
                    <a:pt x="53" y="31"/>
                    <a:pt x="52" y="28"/>
                  </a:cubicBezTo>
                  <a:cubicBezTo>
                    <a:pt x="43" y="29"/>
                    <a:pt x="39" y="29"/>
                    <a:pt x="32" y="28"/>
                  </a:cubicBezTo>
                  <a:cubicBezTo>
                    <a:pt x="32" y="25"/>
                    <a:pt x="33" y="25"/>
                    <a:pt x="34" y="23"/>
                  </a:cubicBezTo>
                  <a:cubicBezTo>
                    <a:pt x="29" y="24"/>
                    <a:pt x="28" y="22"/>
                    <a:pt x="23" y="2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6" name="Google Shape;2476;p87"/>
            <p:cNvSpPr/>
            <p:nvPr/>
          </p:nvSpPr>
          <p:spPr>
            <a:xfrm>
              <a:off x="10612394" y="1800595"/>
              <a:ext cx="200182" cy="111640"/>
            </a:xfrm>
            <a:custGeom>
              <a:rect b="b" l="l" r="r" t="t"/>
              <a:pathLst>
                <a:path extrusionOk="0" h="49" w="88">
                  <a:moveTo>
                    <a:pt x="72" y="34"/>
                  </a:moveTo>
                  <a:cubicBezTo>
                    <a:pt x="81" y="35"/>
                    <a:pt x="86" y="31"/>
                    <a:pt x="88" y="22"/>
                  </a:cubicBezTo>
                  <a:cubicBezTo>
                    <a:pt x="81" y="20"/>
                    <a:pt x="74" y="18"/>
                    <a:pt x="67" y="16"/>
                  </a:cubicBezTo>
                  <a:cubicBezTo>
                    <a:pt x="55" y="12"/>
                    <a:pt x="54" y="22"/>
                    <a:pt x="48" y="22"/>
                  </a:cubicBezTo>
                  <a:cubicBezTo>
                    <a:pt x="39" y="22"/>
                    <a:pt x="24" y="0"/>
                    <a:pt x="16" y="18"/>
                  </a:cubicBezTo>
                  <a:cubicBezTo>
                    <a:pt x="0" y="49"/>
                    <a:pt x="59" y="36"/>
                    <a:pt x="72" y="3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7" name="Google Shape;2477;p87"/>
            <p:cNvSpPr/>
            <p:nvPr/>
          </p:nvSpPr>
          <p:spPr>
            <a:xfrm>
              <a:off x="5944041" y="3044035"/>
              <a:ext cx="20532" cy="2566"/>
            </a:xfrm>
            <a:custGeom>
              <a:rect b="b" l="l" r="r" t="t"/>
              <a:pathLst>
                <a:path extrusionOk="0" h="1" w="9">
                  <a:moveTo>
                    <a:pt x="9" y="0"/>
                  </a:moveTo>
                  <a:cubicBezTo>
                    <a:pt x="6" y="0"/>
                    <a:pt x="3" y="1"/>
                    <a:pt x="0" y="1"/>
                  </a:cubicBezTo>
                  <a:cubicBezTo>
                    <a:pt x="0" y="1"/>
                    <a:pt x="0" y="1"/>
                    <a:pt x="0" y="1"/>
                  </a:cubicBezTo>
                  <a:cubicBezTo>
                    <a:pt x="3" y="1"/>
                    <a:pt x="6" y="0"/>
                    <a:pt x="9"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8" name="Google Shape;2478;p87"/>
            <p:cNvSpPr/>
            <p:nvPr/>
          </p:nvSpPr>
          <p:spPr>
            <a:xfrm>
              <a:off x="3830579" y="2023875"/>
              <a:ext cx="3001450" cy="3395399"/>
            </a:xfrm>
            <a:custGeom>
              <a:rect b="b" l="l" r="r" t="t"/>
              <a:pathLst>
                <a:path extrusionOk="0" h="1491" w="1319">
                  <a:moveTo>
                    <a:pt x="1301" y="925"/>
                  </a:moveTo>
                  <a:cubicBezTo>
                    <a:pt x="1282" y="928"/>
                    <a:pt x="1275" y="906"/>
                    <a:pt x="1262" y="908"/>
                  </a:cubicBezTo>
                  <a:cubicBezTo>
                    <a:pt x="1249" y="910"/>
                    <a:pt x="1230" y="892"/>
                    <a:pt x="1217" y="906"/>
                  </a:cubicBezTo>
                  <a:cubicBezTo>
                    <a:pt x="1212" y="881"/>
                    <a:pt x="1179" y="879"/>
                    <a:pt x="1166" y="900"/>
                  </a:cubicBezTo>
                  <a:cubicBezTo>
                    <a:pt x="1166" y="898"/>
                    <a:pt x="1165" y="895"/>
                    <a:pt x="1165" y="892"/>
                  </a:cubicBezTo>
                  <a:cubicBezTo>
                    <a:pt x="1154" y="898"/>
                    <a:pt x="1145" y="890"/>
                    <a:pt x="1148" y="879"/>
                  </a:cubicBezTo>
                  <a:cubicBezTo>
                    <a:pt x="1148" y="876"/>
                    <a:pt x="1151" y="874"/>
                    <a:pt x="1153" y="872"/>
                  </a:cubicBezTo>
                  <a:cubicBezTo>
                    <a:pt x="1150" y="880"/>
                    <a:pt x="1163" y="889"/>
                    <a:pt x="1171" y="881"/>
                  </a:cubicBezTo>
                  <a:cubicBezTo>
                    <a:pt x="1180" y="872"/>
                    <a:pt x="1166" y="868"/>
                    <a:pt x="1159" y="867"/>
                  </a:cubicBezTo>
                  <a:cubicBezTo>
                    <a:pt x="1158" y="868"/>
                    <a:pt x="1157" y="868"/>
                    <a:pt x="1156" y="869"/>
                  </a:cubicBezTo>
                  <a:cubicBezTo>
                    <a:pt x="1157" y="859"/>
                    <a:pt x="1154" y="865"/>
                    <a:pt x="1152" y="857"/>
                  </a:cubicBezTo>
                  <a:cubicBezTo>
                    <a:pt x="1149" y="836"/>
                    <a:pt x="1139" y="831"/>
                    <a:pt x="1125" y="822"/>
                  </a:cubicBezTo>
                  <a:cubicBezTo>
                    <a:pt x="1115" y="815"/>
                    <a:pt x="1105" y="818"/>
                    <a:pt x="1093" y="816"/>
                  </a:cubicBezTo>
                  <a:cubicBezTo>
                    <a:pt x="1081" y="815"/>
                    <a:pt x="1080" y="806"/>
                    <a:pt x="1071" y="802"/>
                  </a:cubicBezTo>
                  <a:cubicBezTo>
                    <a:pt x="1063" y="798"/>
                    <a:pt x="1026" y="777"/>
                    <a:pt x="1038" y="770"/>
                  </a:cubicBezTo>
                  <a:cubicBezTo>
                    <a:pt x="1025" y="773"/>
                    <a:pt x="1010" y="776"/>
                    <a:pt x="996" y="773"/>
                  </a:cubicBezTo>
                  <a:cubicBezTo>
                    <a:pt x="982" y="770"/>
                    <a:pt x="977" y="766"/>
                    <a:pt x="960" y="759"/>
                  </a:cubicBezTo>
                  <a:cubicBezTo>
                    <a:pt x="963" y="762"/>
                    <a:pt x="965" y="764"/>
                    <a:pt x="967" y="766"/>
                  </a:cubicBezTo>
                  <a:cubicBezTo>
                    <a:pt x="947" y="754"/>
                    <a:pt x="952" y="779"/>
                    <a:pt x="950" y="785"/>
                  </a:cubicBezTo>
                  <a:cubicBezTo>
                    <a:pt x="940" y="777"/>
                    <a:pt x="945" y="767"/>
                    <a:pt x="951" y="758"/>
                  </a:cubicBezTo>
                  <a:cubicBezTo>
                    <a:pt x="943" y="761"/>
                    <a:pt x="932" y="762"/>
                    <a:pt x="922" y="766"/>
                  </a:cubicBezTo>
                  <a:cubicBezTo>
                    <a:pt x="908" y="772"/>
                    <a:pt x="905" y="787"/>
                    <a:pt x="895" y="789"/>
                  </a:cubicBezTo>
                  <a:cubicBezTo>
                    <a:pt x="896" y="793"/>
                    <a:pt x="897" y="791"/>
                    <a:pt x="896" y="796"/>
                  </a:cubicBezTo>
                  <a:cubicBezTo>
                    <a:pt x="880" y="781"/>
                    <a:pt x="873" y="784"/>
                    <a:pt x="853" y="787"/>
                  </a:cubicBezTo>
                  <a:cubicBezTo>
                    <a:pt x="825" y="790"/>
                    <a:pt x="831" y="757"/>
                    <a:pt x="827" y="742"/>
                  </a:cubicBezTo>
                  <a:cubicBezTo>
                    <a:pt x="826" y="735"/>
                    <a:pt x="836" y="727"/>
                    <a:pt x="825" y="725"/>
                  </a:cubicBezTo>
                  <a:cubicBezTo>
                    <a:pt x="814" y="722"/>
                    <a:pt x="808" y="717"/>
                    <a:pt x="796" y="717"/>
                  </a:cubicBezTo>
                  <a:cubicBezTo>
                    <a:pt x="788" y="717"/>
                    <a:pt x="778" y="728"/>
                    <a:pt x="774" y="717"/>
                  </a:cubicBezTo>
                  <a:cubicBezTo>
                    <a:pt x="772" y="712"/>
                    <a:pt x="790" y="705"/>
                    <a:pt x="782" y="692"/>
                  </a:cubicBezTo>
                  <a:cubicBezTo>
                    <a:pt x="784" y="693"/>
                    <a:pt x="785" y="693"/>
                    <a:pt x="787" y="696"/>
                  </a:cubicBezTo>
                  <a:cubicBezTo>
                    <a:pt x="785" y="683"/>
                    <a:pt x="791" y="673"/>
                    <a:pt x="795" y="662"/>
                  </a:cubicBezTo>
                  <a:cubicBezTo>
                    <a:pt x="773" y="666"/>
                    <a:pt x="770" y="663"/>
                    <a:pt x="755" y="680"/>
                  </a:cubicBezTo>
                  <a:cubicBezTo>
                    <a:pt x="745" y="691"/>
                    <a:pt x="736" y="702"/>
                    <a:pt x="716" y="691"/>
                  </a:cubicBezTo>
                  <a:cubicBezTo>
                    <a:pt x="686" y="676"/>
                    <a:pt x="684" y="631"/>
                    <a:pt x="694" y="613"/>
                  </a:cubicBezTo>
                  <a:cubicBezTo>
                    <a:pt x="682" y="603"/>
                    <a:pt x="692" y="598"/>
                    <a:pt x="699" y="590"/>
                  </a:cubicBezTo>
                  <a:cubicBezTo>
                    <a:pt x="705" y="584"/>
                    <a:pt x="712" y="591"/>
                    <a:pt x="714" y="582"/>
                  </a:cubicBezTo>
                  <a:cubicBezTo>
                    <a:pt x="715" y="575"/>
                    <a:pt x="720" y="575"/>
                    <a:pt x="726" y="572"/>
                  </a:cubicBezTo>
                  <a:cubicBezTo>
                    <a:pt x="730" y="569"/>
                    <a:pt x="785" y="592"/>
                    <a:pt x="766" y="568"/>
                  </a:cubicBezTo>
                  <a:cubicBezTo>
                    <a:pt x="774" y="567"/>
                    <a:pt x="781" y="567"/>
                    <a:pt x="785" y="571"/>
                  </a:cubicBezTo>
                  <a:cubicBezTo>
                    <a:pt x="794" y="562"/>
                    <a:pt x="799" y="569"/>
                    <a:pt x="807" y="574"/>
                  </a:cubicBezTo>
                  <a:cubicBezTo>
                    <a:pt x="816" y="579"/>
                    <a:pt x="825" y="566"/>
                    <a:pt x="832" y="578"/>
                  </a:cubicBezTo>
                  <a:cubicBezTo>
                    <a:pt x="836" y="586"/>
                    <a:pt x="831" y="594"/>
                    <a:pt x="835" y="602"/>
                  </a:cubicBezTo>
                  <a:cubicBezTo>
                    <a:pt x="838" y="610"/>
                    <a:pt x="850" y="614"/>
                    <a:pt x="854" y="623"/>
                  </a:cubicBezTo>
                  <a:cubicBezTo>
                    <a:pt x="872" y="606"/>
                    <a:pt x="851" y="594"/>
                    <a:pt x="848" y="577"/>
                  </a:cubicBezTo>
                  <a:cubicBezTo>
                    <a:pt x="841" y="545"/>
                    <a:pt x="864" y="542"/>
                    <a:pt x="885" y="528"/>
                  </a:cubicBezTo>
                  <a:cubicBezTo>
                    <a:pt x="884" y="520"/>
                    <a:pt x="897" y="522"/>
                    <a:pt x="902" y="514"/>
                  </a:cubicBezTo>
                  <a:cubicBezTo>
                    <a:pt x="900" y="514"/>
                    <a:pt x="898" y="513"/>
                    <a:pt x="895" y="513"/>
                  </a:cubicBezTo>
                  <a:cubicBezTo>
                    <a:pt x="899" y="510"/>
                    <a:pt x="900" y="507"/>
                    <a:pt x="906" y="505"/>
                  </a:cubicBezTo>
                  <a:cubicBezTo>
                    <a:pt x="904" y="504"/>
                    <a:pt x="902" y="503"/>
                    <a:pt x="900" y="502"/>
                  </a:cubicBezTo>
                  <a:cubicBezTo>
                    <a:pt x="903" y="492"/>
                    <a:pt x="898" y="483"/>
                    <a:pt x="900" y="472"/>
                  </a:cubicBezTo>
                  <a:cubicBezTo>
                    <a:pt x="902" y="479"/>
                    <a:pt x="903" y="486"/>
                    <a:pt x="904" y="492"/>
                  </a:cubicBezTo>
                  <a:cubicBezTo>
                    <a:pt x="910" y="485"/>
                    <a:pt x="912" y="477"/>
                    <a:pt x="909" y="469"/>
                  </a:cubicBezTo>
                  <a:cubicBezTo>
                    <a:pt x="918" y="470"/>
                    <a:pt x="930" y="458"/>
                    <a:pt x="919" y="451"/>
                  </a:cubicBezTo>
                  <a:cubicBezTo>
                    <a:pt x="922" y="451"/>
                    <a:pt x="926" y="450"/>
                    <a:pt x="929" y="449"/>
                  </a:cubicBezTo>
                  <a:cubicBezTo>
                    <a:pt x="929" y="448"/>
                    <a:pt x="929" y="447"/>
                    <a:pt x="928" y="446"/>
                  </a:cubicBezTo>
                  <a:cubicBezTo>
                    <a:pt x="939" y="444"/>
                    <a:pt x="952" y="435"/>
                    <a:pt x="963" y="438"/>
                  </a:cubicBezTo>
                  <a:cubicBezTo>
                    <a:pt x="954" y="437"/>
                    <a:pt x="949" y="421"/>
                    <a:pt x="960" y="417"/>
                  </a:cubicBezTo>
                  <a:cubicBezTo>
                    <a:pt x="964" y="416"/>
                    <a:pt x="967" y="414"/>
                    <a:pt x="968" y="410"/>
                  </a:cubicBezTo>
                  <a:cubicBezTo>
                    <a:pt x="974" y="400"/>
                    <a:pt x="973" y="413"/>
                    <a:pt x="980" y="408"/>
                  </a:cubicBezTo>
                  <a:cubicBezTo>
                    <a:pt x="988" y="403"/>
                    <a:pt x="990" y="402"/>
                    <a:pt x="989" y="398"/>
                  </a:cubicBezTo>
                  <a:cubicBezTo>
                    <a:pt x="998" y="400"/>
                    <a:pt x="1008" y="393"/>
                    <a:pt x="1016" y="387"/>
                  </a:cubicBezTo>
                  <a:cubicBezTo>
                    <a:pt x="1017" y="390"/>
                    <a:pt x="1018" y="393"/>
                    <a:pt x="1019" y="396"/>
                  </a:cubicBezTo>
                  <a:cubicBezTo>
                    <a:pt x="1005" y="391"/>
                    <a:pt x="999" y="409"/>
                    <a:pt x="1006" y="420"/>
                  </a:cubicBezTo>
                  <a:cubicBezTo>
                    <a:pt x="1015" y="406"/>
                    <a:pt x="1034" y="404"/>
                    <a:pt x="1046" y="393"/>
                  </a:cubicBezTo>
                  <a:cubicBezTo>
                    <a:pt x="1036" y="390"/>
                    <a:pt x="998" y="378"/>
                    <a:pt x="1017" y="362"/>
                  </a:cubicBezTo>
                  <a:cubicBezTo>
                    <a:pt x="1013" y="362"/>
                    <a:pt x="1009" y="361"/>
                    <a:pt x="1005" y="362"/>
                  </a:cubicBezTo>
                  <a:cubicBezTo>
                    <a:pt x="1012" y="360"/>
                    <a:pt x="1015" y="355"/>
                    <a:pt x="1020" y="350"/>
                  </a:cubicBezTo>
                  <a:cubicBezTo>
                    <a:pt x="1001" y="337"/>
                    <a:pt x="987" y="353"/>
                    <a:pt x="970" y="357"/>
                  </a:cubicBezTo>
                  <a:cubicBezTo>
                    <a:pt x="982" y="351"/>
                    <a:pt x="987" y="342"/>
                    <a:pt x="998" y="336"/>
                  </a:cubicBezTo>
                  <a:cubicBezTo>
                    <a:pt x="1011" y="328"/>
                    <a:pt x="1030" y="329"/>
                    <a:pt x="1046" y="333"/>
                  </a:cubicBezTo>
                  <a:cubicBezTo>
                    <a:pt x="1059" y="337"/>
                    <a:pt x="1077" y="316"/>
                    <a:pt x="1091" y="314"/>
                  </a:cubicBezTo>
                  <a:cubicBezTo>
                    <a:pt x="1111" y="311"/>
                    <a:pt x="1095" y="291"/>
                    <a:pt x="1090" y="281"/>
                  </a:cubicBezTo>
                  <a:cubicBezTo>
                    <a:pt x="1082" y="289"/>
                    <a:pt x="1065" y="292"/>
                    <a:pt x="1056" y="288"/>
                  </a:cubicBezTo>
                  <a:cubicBezTo>
                    <a:pt x="1066" y="284"/>
                    <a:pt x="1077" y="283"/>
                    <a:pt x="1084" y="275"/>
                  </a:cubicBezTo>
                  <a:cubicBezTo>
                    <a:pt x="1076" y="269"/>
                    <a:pt x="1065" y="270"/>
                    <a:pt x="1056" y="265"/>
                  </a:cubicBezTo>
                  <a:cubicBezTo>
                    <a:pt x="1055" y="265"/>
                    <a:pt x="1059" y="256"/>
                    <a:pt x="1056" y="253"/>
                  </a:cubicBezTo>
                  <a:cubicBezTo>
                    <a:pt x="1051" y="249"/>
                    <a:pt x="1043" y="256"/>
                    <a:pt x="1037" y="248"/>
                  </a:cubicBezTo>
                  <a:cubicBezTo>
                    <a:pt x="1053" y="240"/>
                    <a:pt x="1020" y="197"/>
                    <a:pt x="1012" y="191"/>
                  </a:cubicBezTo>
                  <a:cubicBezTo>
                    <a:pt x="1004" y="205"/>
                    <a:pt x="996" y="222"/>
                    <a:pt x="980" y="216"/>
                  </a:cubicBezTo>
                  <a:cubicBezTo>
                    <a:pt x="965" y="209"/>
                    <a:pt x="967" y="185"/>
                    <a:pt x="952" y="183"/>
                  </a:cubicBezTo>
                  <a:cubicBezTo>
                    <a:pt x="944" y="182"/>
                    <a:pt x="945" y="173"/>
                    <a:pt x="937" y="168"/>
                  </a:cubicBezTo>
                  <a:cubicBezTo>
                    <a:pt x="926" y="162"/>
                    <a:pt x="923" y="167"/>
                    <a:pt x="913" y="165"/>
                  </a:cubicBezTo>
                  <a:cubicBezTo>
                    <a:pt x="906" y="164"/>
                    <a:pt x="858" y="158"/>
                    <a:pt x="885" y="174"/>
                  </a:cubicBezTo>
                  <a:cubicBezTo>
                    <a:pt x="865" y="182"/>
                    <a:pt x="897" y="207"/>
                    <a:pt x="870" y="212"/>
                  </a:cubicBezTo>
                  <a:cubicBezTo>
                    <a:pt x="882" y="224"/>
                    <a:pt x="885" y="234"/>
                    <a:pt x="892" y="249"/>
                  </a:cubicBezTo>
                  <a:cubicBezTo>
                    <a:pt x="900" y="267"/>
                    <a:pt x="859" y="268"/>
                    <a:pt x="866" y="279"/>
                  </a:cubicBezTo>
                  <a:cubicBezTo>
                    <a:pt x="874" y="291"/>
                    <a:pt x="884" y="304"/>
                    <a:pt x="870" y="316"/>
                  </a:cubicBezTo>
                  <a:cubicBezTo>
                    <a:pt x="857" y="327"/>
                    <a:pt x="840" y="306"/>
                    <a:pt x="837" y="292"/>
                  </a:cubicBezTo>
                  <a:cubicBezTo>
                    <a:pt x="835" y="284"/>
                    <a:pt x="845" y="282"/>
                    <a:pt x="838" y="272"/>
                  </a:cubicBezTo>
                  <a:cubicBezTo>
                    <a:pt x="837" y="269"/>
                    <a:pt x="823" y="264"/>
                    <a:pt x="820" y="263"/>
                  </a:cubicBezTo>
                  <a:cubicBezTo>
                    <a:pt x="814" y="261"/>
                    <a:pt x="803" y="259"/>
                    <a:pt x="797" y="258"/>
                  </a:cubicBezTo>
                  <a:cubicBezTo>
                    <a:pt x="786" y="255"/>
                    <a:pt x="784" y="249"/>
                    <a:pt x="775" y="246"/>
                  </a:cubicBezTo>
                  <a:cubicBezTo>
                    <a:pt x="769" y="243"/>
                    <a:pt x="762" y="244"/>
                    <a:pt x="754" y="240"/>
                  </a:cubicBezTo>
                  <a:cubicBezTo>
                    <a:pt x="750" y="238"/>
                    <a:pt x="742" y="244"/>
                    <a:pt x="739" y="242"/>
                  </a:cubicBezTo>
                  <a:cubicBezTo>
                    <a:pt x="728" y="234"/>
                    <a:pt x="737" y="204"/>
                    <a:pt x="714" y="221"/>
                  </a:cubicBezTo>
                  <a:cubicBezTo>
                    <a:pt x="715" y="206"/>
                    <a:pt x="715" y="192"/>
                    <a:pt x="723" y="179"/>
                  </a:cubicBezTo>
                  <a:cubicBezTo>
                    <a:pt x="732" y="163"/>
                    <a:pt x="745" y="160"/>
                    <a:pt x="758" y="150"/>
                  </a:cubicBezTo>
                  <a:cubicBezTo>
                    <a:pt x="751" y="148"/>
                    <a:pt x="744" y="145"/>
                    <a:pt x="737" y="141"/>
                  </a:cubicBezTo>
                  <a:cubicBezTo>
                    <a:pt x="748" y="142"/>
                    <a:pt x="756" y="142"/>
                    <a:pt x="766" y="139"/>
                  </a:cubicBezTo>
                  <a:cubicBezTo>
                    <a:pt x="775" y="135"/>
                    <a:pt x="782" y="127"/>
                    <a:pt x="793" y="124"/>
                  </a:cubicBezTo>
                  <a:cubicBezTo>
                    <a:pt x="784" y="115"/>
                    <a:pt x="768" y="120"/>
                    <a:pt x="762" y="106"/>
                  </a:cubicBezTo>
                  <a:cubicBezTo>
                    <a:pt x="769" y="107"/>
                    <a:pt x="783" y="119"/>
                    <a:pt x="787" y="116"/>
                  </a:cubicBezTo>
                  <a:cubicBezTo>
                    <a:pt x="795" y="109"/>
                    <a:pt x="808" y="105"/>
                    <a:pt x="798" y="95"/>
                  </a:cubicBezTo>
                  <a:cubicBezTo>
                    <a:pt x="840" y="128"/>
                    <a:pt x="867" y="45"/>
                    <a:pt x="824" y="42"/>
                  </a:cubicBezTo>
                  <a:cubicBezTo>
                    <a:pt x="803" y="40"/>
                    <a:pt x="817" y="55"/>
                    <a:pt x="811" y="59"/>
                  </a:cubicBezTo>
                  <a:cubicBezTo>
                    <a:pt x="803" y="64"/>
                    <a:pt x="799" y="82"/>
                    <a:pt x="793" y="82"/>
                  </a:cubicBezTo>
                  <a:cubicBezTo>
                    <a:pt x="772" y="84"/>
                    <a:pt x="782" y="30"/>
                    <a:pt x="757" y="65"/>
                  </a:cubicBezTo>
                  <a:cubicBezTo>
                    <a:pt x="754" y="57"/>
                    <a:pt x="753" y="58"/>
                    <a:pt x="749" y="51"/>
                  </a:cubicBezTo>
                  <a:cubicBezTo>
                    <a:pt x="751" y="50"/>
                    <a:pt x="753" y="48"/>
                    <a:pt x="755" y="47"/>
                  </a:cubicBezTo>
                  <a:cubicBezTo>
                    <a:pt x="748" y="46"/>
                    <a:pt x="741" y="44"/>
                    <a:pt x="735" y="42"/>
                  </a:cubicBezTo>
                  <a:cubicBezTo>
                    <a:pt x="738" y="40"/>
                    <a:pt x="740" y="36"/>
                    <a:pt x="744" y="34"/>
                  </a:cubicBezTo>
                  <a:cubicBezTo>
                    <a:pt x="733" y="27"/>
                    <a:pt x="733" y="15"/>
                    <a:pt x="726" y="10"/>
                  </a:cubicBezTo>
                  <a:cubicBezTo>
                    <a:pt x="709" y="0"/>
                    <a:pt x="714" y="17"/>
                    <a:pt x="698" y="17"/>
                  </a:cubicBezTo>
                  <a:cubicBezTo>
                    <a:pt x="699" y="29"/>
                    <a:pt x="698" y="31"/>
                    <a:pt x="705" y="39"/>
                  </a:cubicBezTo>
                  <a:cubicBezTo>
                    <a:pt x="712" y="47"/>
                    <a:pt x="730" y="46"/>
                    <a:pt x="719" y="61"/>
                  </a:cubicBezTo>
                  <a:cubicBezTo>
                    <a:pt x="721" y="60"/>
                    <a:pt x="722" y="59"/>
                    <a:pt x="724" y="59"/>
                  </a:cubicBezTo>
                  <a:cubicBezTo>
                    <a:pt x="717" y="66"/>
                    <a:pt x="709" y="72"/>
                    <a:pt x="709" y="83"/>
                  </a:cubicBezTo>
                  <a:cubicBezTo>
                    <a:pt x="693" y="62"/>
                    <a:pt x="685" y="68"/>
                    <a:pt x="663" y="75"/>
                  </a:cubicBezTo>
                  <a:cubicBezTo>
                    <a:pt x="646" y="80"/>
                    <a:pt x="606" y="76"/>
                    <a:pt x="605" y="53"/>
                  </a:cubicBezTo>
                  <a:cubicBezTo>
                    <a:pt x="595" y="58"/>
                    <a:pt x="585" y="58"/>
                    <a:pt x="577" y="65"/>
                  </a:cubicBezTo>
                  <a:cubicBezTo>
                    <a:pt x="584" y="67"/>
                    <a:pt x="592" y="66"/>
                    <a:pt x="600" y="63"/>
                  </a:cubicBezTo>
                  <a:cubicBezTo>
                    <a:pt x="595" y="73"/>
                    <a:pt x="583" y="73"/>
                    <a:pt x="585" y="86"/>
                  </a:cubicBezTo>
                  <a:cubicBezTo>
                    <a:pt x="573" y="83"/>
                    <a:pt x="568" y="66"/>
                    <a:pt x="552" y="73"/>
                  </a:cubicBezTo>
                  <a:cubicBezTo>
                    <a:pt x="538" y="79"/>
                    <a:pt x="523" y="76"/>
                    <a:pt x="509" y="71"/>
                  </a:cubicBezTo>
                  <a:cubicBezTo>
                    <a:pt x="514" y="71"/>
                    <a:pt x="518" y="68"/>
                    <a:pt x="522" y="67"/>
                  </a:cubicBezTo>
                  <a:cubicBezTo>
                    <a:pt x="515" y="52"/>
                    <a:pt x="481" y="55"/>
                    <a:pt x="466" y="46"/>
                  </a:cubicBezTo>
                  <a:cubicBezTo>
                    <a:pt x="458" y="42"/>
                    <a:pt x="440" y="40"/>
                    <a:pt x="433" y="45"/>
                  </a:cubicBezTo>
                  <a:cubicBezTo>
                    <a:pt x="424" y="51"/>
                    <a:pt x="419" y="33"/>
                    <a:pt x="407" y="47"/>
                  </a:cubicBezTo>
                  <a:cubicBezTo>
                    <a:pt x="403" y="40"/>
                    <a:pt x="396" y="35"/>
                    <a:pt x="389" y="30"/>
                  </a:cubicBezTo>
                  <a:cubicBezTo>
                    <a:pt x="381" y="51"/>
                    <a:pt x="372" y="32"/>
                    <a:pt x="358" y="37"/>
                  </a:cubicBezTo>
                  <a:cubicBezTo>
                    <a:pt x="347" y="41"/>
                    <a:pt x="339" y="57"/>
                    <a:pt x="325" y="44"/>
                  </a:cubicBezTo>
                  <a:cubicBezTo>
                    <a:pt x="317" y="51"/>
                    <a:pt x="323" y="52"/>
                    <a:pt x="310" y="49"/>
                  </a:cubicBezTo>
                  <a:cubicBezTo>
                    <a:pt x="311" y="52"/>
                    <a:pt x="311" y="56"/>
                    <a:pt x="311" y="59"/>
                  </a:cubicBezTo>
                  <a:cubicBezTo>
                    <a:pt x="296" y="53"/>
                    <a:pt x="273" y="47"/>
                    <a:pt x="264" y="44"/>
                  </a:cubicBezTo>
                  <a:cubicBezTo>
                    <a:pt x="249" y="39"/>
                    <a:pt x="236" y="40"/>
                    <a:pt x="220" y="38"/>
                  </a:cubicBezTo>
                  <a:cubicBezTo>
                    <a:pt x="204" y="35"/>
                    <a:pt x="179" y="37"/>
                    <a:pt x="164" y="30"/>
                  </a:cubicBezTo>
                  <a:cubicBezTo>
                    <a:pt x="149" y="24"/>
                    <a:pt x="132" y="16"/>
                    <a:pt x="117" y="25"/>
                  </a:cubicBezTo>
                  <a:cubicBezTo>
                    <a:pt x="115" y="20"/>
                    <a:pt x="110" y="17"/>
                    <a:pt x="108" y="13"/>
                  </a:cubicBezTo>
                  <a:cubicBezTo>
                    <a:pt x="102" y="28"/>
                    <a:pt x="69" y="29"/>
                    <a:pt x="56" y="39"/>
                  </a:cubicBezTo>
                  <a:cubicBezTo>
                    <a:pt x="49" y="44"/>
                    <a:pt x="44" y="57"/>
                    <a:pt x="37" y="61"/>
                  </a:cubicBezTo>
                  <a:cubicBezTo>
                    <a:pt x="27" y="65"/>
                    <a:pt x="17" y="50"/>
                    <a:pt x="11" y="68"/>
                  </a:cubicBezTo>
                  <a:cubicBezTo>
                    <a:pt x="25" y="78"/>
                    <a:pt x="57" y="86"/>
                    <a:pt x="62" y="107"/>
                  </a:cubicBezTo>
                  <a:cubicBezTo>
                    <a:pt x="51" y="107"/>
                    <a:pt x="41" y="98"/>
                    <a:pt x="33" y="98"/>
                  </a:cubicBezTo>
                  <a:cubicBezTo>
                    <a:pt x="22" y="99"/>
                    <a:pt x="13" y="112"/>
                    <a:pt x="0" y="114"/>
                  </a:cubicBezTo>
                  <a:cubicBezTo>
                    <a:pt x="5" y="113"/>
                    <a:pt x="9" y="116"/>
                    <a:pt x="13" y="116"/>
                  </a:cubicBezTo>
                  <a:cubicBezTo>
                    <a:pt x="0" y="134"/>
                    <a:pt x="23" y="132"/>
                    <a:pt x="34" y="133"/>
                  </a:cubicBezTo>
                  <a:cubicBezTo>
                    <a:pt x="49" y="133"/>
                    <a:pt x="54" y="133"/>
                    <a:pt x="69" y="129"/>
                  </a:cubicBezTo>
                  <a:cubicBezTo>
                    <a:pt x="69" y="131"/>
                    <a:pt x="70" y="133"/>
                    <a:pt x="70" y="135"/>
                  </a:cubicBezTo>
                  <a:cubicBezTo>
                    <a:pt x="68" y="135"/>
                    <a:pt x="67" y="136"/>
                    <a:pt x="65" y="136"/>
                  </a:cubicBezTo>
                  <a:cubicBezTo>
                    <a:pt x="67" y="138"/>
                    <a:pt x="69" y="140"/>
                    <a:pt x="71" y="143"/>
                  </a:cubicBezTo>
                  <a:cubicBezTo>
                    <a:pt x="63" y="150"/>
                    <a:pt x="41" y="159"/>
                    <a:pt x="30" y="162"/>
                  </a:cubicBezTo>
                  <a:cubicBezTo>
                    <a:pt x="6" y="168"/>
                    <a:pt x="21" y="179"/>
                    <a:pt x="32" y="191"/>
                  </a:cubicBezTo>
                  <a:cubicBezTo>
                    <a:pt x="29" y="190"/>
                    <a:pt x="27" y="190"/>
                    <a:pt x="24" y="190"/>
                  </a:cubicBezTo>
                  <a:cubicBezTo>
                    <a:pt x="31" y="200"/>
                    <a:pt x="45" y="212"/>
                    <a:pt x="55" y="202"/>
                  </a:cubicBezTo>
                  <a:cubicBezTo>
                    <a:pt x="60" y="208"/>
                    <a:pt x="62" y="215"/>
                    <a:pt x="62" y="222"/>
                  </a:cubicBezTo>
                  <a:cubicBezTo>
                    <a:pt x="65" y="219"/>
                    <a:pt x="69" y="218"/>
                    <a:pt x="71" y="214"/>
                  </a:cubicBezTo>
                  <a:cubicBezTo>
                    <a:pt x="77" y="223"/>
                    <a:pt x="84" y="224"/>
                    <a:pt x="90" y="216"/>
                  </a:cubicBezTo>
                  <a:cubicBezTo>
                    <a:pt x="102" y="229"/>
                    <a:pt x="106" y="211"/>
                    <a:pt x="116" y="217"/>
                  </a:cubicBezTo>
                  <a:cubicBezTo>
                    <a:pt x="108" y="224"/>
                    <a:pt x="109" y="229"/>
                    <a:pt x="101" y="236"/>
                  </a:cubicBezTo>
                  <a:cubicBezTo>
                    <a:pt x="93" y="244"/>
                    <a:pt x="85" y="245"/>
                    <a:pt x="78" y="254"/>
                  </a:cubicBezTo>
                  <a:cubicBezTo>
                    <a:pt x="72" y="260"/>
                    <a:pt x="41" y="275"/>
                    <a:pt x="32" y="278"/>
                  </a:cubicBezTo>
                  <a:cubicBezTo>
                    <a:pt x="51" y="287"/>
                    <a:pt x="96" y="251"/>
                    <a:pt x="111" y="239"/>
                  </a:cubicBezTo>
                  <a:cubicBezTo>
                    <a:pt x="134" y="222"/>
                    <a:pt x="148" y="200"/>
                    <a:pt x="169" y="181"/>
                  </a:cubicBezTo>
                  <a:cubicBezTo>
                    <a:pt x="170" y="182"/>
                    <a:pt x="171" y="184"/>
                    <a:pt x="172" y="185"/>
                  </a:cubicBezTo>
                  <a:cubicBezTo>
                    <a:pt x="164" y="193"/>
                    <a:pt x="157" y="201"/>
                    <a:pt x="153" y="210"/>
                  </a:cubicBezTo>
                  <a:cubicBezTo>
                    <a:pt x="164" y="218"/>
                    <a:pt x="182" y="200"/>
                    <a:pt x="192" y="193"/>
                  </a:cubicBezTo>
                  <a:cubicBezTo>
                    <a:pt x="191" y="191"/>
                    <a:pt x="189" y="190"/>
                    <a:pt x="188" y="188"/>
                  </a:cubicBezTo>
                  <a:cubicBezTo>
                    <a:pt x="204" y="181"/>
                    <a:pt x="212" y="196"/>
                    <a:pt x="227" y="199"/>
                  </a:cubicBezTo>
                  <a:cubicBezTo>
                    <a:pt x="243" y="202"/>
                    <a:pt x="256" y="200"/>
                    <a:pt x="271" y="205"/>
                  </a:cubicBezTo>
                  <a:cubicBezTo>
                    <a:pt x="279" y="208"/>
                    <a:pt x="302" y="224"/>
                    <a:pt x="305" y="221"/>
                  </a:cubicBezTo>
                  <a:cubicBezTo>
                    <a:pt x="314" y="210"/>
                    <a:pt x="325" y="235"/>
                    <a:pt x="326" y="242"/>
                  </a:cubicBezTo>
                  <a:cubicBezTo>
                    <a:pt x="329" y="239"/>
                    <a:pt x="332" y="238"/>
                    <a:pt x="335" y="235"/>
                  </a:cubicBezTo>
                  <a:cubicBezTo>
                    <a:pt x="333" y="238"/>
                    <a:pt x="333" y="242"/>
                    <a:pt x="331" y="245"/>
                  </a:cubicBezTo>
                  <a:cubicBezTo>
                    <a:pt x="336" y="247"/>
                    <a:pt x="348" y="253"/>
                    <a:pt x="345" y="258"/>
                  </a:cubicBezTo>
                  <a:cubicBezTo>
                    <a:pt x="345" y="259"/>
                    <a:pt x="345" y="259"/>
                    <a:pt x="345" y="260"/>
                  </a:cubicBezTo>
                  <a:cubicBezTo>
                    <a:pt x="342" y="253"/>
                    <a:pt x="337" y="249"/>
                    <a:pt x="333" y="260"/>
                  </a:cubicBezTo>
                  <a:cubicBezTo>
                    <a:pt x="335" y="260"/>
                    <a:pt x="338" y="260"/>
                    <a:pt x="340" y="260"/>
                  </a:cubicBezTo>
                  <a:cubicBezTo>
                    <a:pt x="340" y="266"/>
                    <a:pt x="341" y="270"/>
                    <a:pt x="347" y="274"/>
                  </a:cubicBezTo>
                  <a:cubicBezTo>
                    <a:pt x="348" y="272"/>
                    <a:pt x="347" y="269"/>
                    <a:pt x="347" y="266"/>
                  </a:cubicBezTo>
                  <a:cubicBezTo>
                    <a:pt x="351" y="269"/>
                    <a:pt x="359" y="269"/>
                    <a:pt x="361" y="271"/>
                  </a:cubicBezTo>
                  <a:cubicBezTo>
                    <a:pt x="369" y="280"/>
                    <a:pt x="371" y="292"/>
                    <a:pt x="380" y="304"/>
                  </a:cubicBezTo>
                  <a:cubicBezTo>
                    <a:pt x="383" y="307"/>
                    <a:pt x="390" y="307"/>
                    <a:pt x="392" y="310"/>
                  </a:cubicBezTo>
                  <a:cubicBezTo>
                    <a:pt x="394" y="312"/>
                    <a:pt x="391" y="320"/>
                    <a:pt x="393" y="323"/>
                  </a:cubicBezTo>
                  <a:cubicBezTo>
                    <a:pt x="394" y="325"/>
                    <a:pt x="413" y="335"/>
                    <a:pt x="418" y="336"/>
                  </a:cubicBezTo>
                  <a:cubicBezTo>
                    <a:pt x="431" y="341"/>
                    <a:pt x="452" y="354"/>
                    <a:pt x="438" y="367"/>
                  </a:cubicBezTo>
                  <a:cubicBezTo>
                    <a:pt x="433" y="363"/>
                    <a:pt x="427" y="364"/>
                    <a:pt x="424" y="362"/>
                  </a:cubicBezTo>
                  <a:cubicBezTo>
                    <a:pt x="433" y="381"/>
                    <a:pt x="427" y="401"/>
                    <a:pt x="427" y="419"/>
                  </a:cubicBezTo>
                  <a:cubicBezTo>
                    <a:pt x="426" y="436"/>
                    <a:pt x="426" y="456"/>
                    <a:pt x="434" y="471"/>
                  </a:cubicBezTo>
                  <a:cubicBezTo>
                    <a:pt x="435" y="474"/>
                    <a:pt x="442" y="477"/>
                    <a:pt x="445" y="478"/>
                  </a:cubicBezTo>
                  <a:cubicBezTo>
                    <a:pt x="455" y="483"/>
                    <a:pt x="441" y="485"/>
                    <a:pt x="445" y="491"/>
                  </a:cubicBezTo>
                  <a:cubicBezTo>
                    <a:pt x="449" y="498"/>
                    <a:pt x="456" y="504"/>
                    <a:pt x="462" y="511"/>
                  </a:cubicBezTo>
                  <a:cubicBezTo>
                    <a:pt x="472" y="524"/>
                    <a:pt x="484" y="531"/>
                    <a:pt x="498" y="542"/>
                  </a:cubicBezTo>
                  <a:cubicBezTo>
                    <a:pt x="493" y="552"/>
                    <a:pt x="520" y="588"/>
                    <a:pt x="530" y="594"/>
                  </a:cubicBezTo>
                  <a:cubicBezTo>
                    <a:pt x="527" y="596"/>
                    <a:pt x="523" y="597"/>
                    <a:pt x="520" y="598"/>
                  </a:cubicBezTo>
                  <a:cubicBezTo>
                    <a:pt x="531" y="600"/>
                    <a:pt x="546" y="611"/>
                    <a:pt x="546" y="623"/>
                  </a:cubicBezTo>
                  <a:cubicBezTo>
                    <a:pt x="545" y="634"/>
                    <a:pt x="562" y="639"/>
                    <a:pt x="569" y="647"/>
                  </a:cubicBezTo>
                  <a:cubicBezTo>
                    <a:pt x="570" y="646"/>
                    <a:pt x="571" y="644"/>
                    <a:pt x="572" y="643"/>
                  </a:cubicBezTo>
                  <a:cubicBezTo>
                    <a:pt x="558" y="636"/>
                    <a:pt x="545" y="609"/>
                    <a:pt x="539" y="594"/>
                  </a:cubicBezTo>
                  <a:cubicBezTo>
                    <a:pt x="536" y="584"/>
                    <a:pt x="500" y="542"/>
                    <a:pt x="531" y="558"/>
                  </a:cubicBezTo>
                  <a:cubicBezTo>
                    <a:pt x="543" y="564"/>
                    <a:pt x="536" y="577"/>
                    <a:pt x="543" y="585"/>
                  </a:cubicBezTo>
                  <a:cubicBezTo>
                    <a:pt x="548" y="591"/>
                    <a:pt x="561" y="594"/>
                    <a:pt x="562" y="598"/>
                  </a:cubicBezTo>
                  <a:cubicBezTo>
                    <a:pt x="569" y="615"/>
                    <a:pt x="604" y="633"/>
                    <a:pt x="606" y="647"/>
                  </a:cubicBezTo>
                  <a:cubicBezTo>
                    <a:pt x="608" y="659"/>
                    <a:pt x="621" y="661"/>
                    <a:pt x="614" y="674"/>
                  </a:cubicBezTo>
                  <a:cubicBezTo>
                    <a:pt x="610" y="680"/>
                    <a:pt x="627" y="693"/>
                    <a:pt x="632" y="696"/>
                  </a:cubicBezTo>
                  <a:cubicBezTo>
                    <a:pt x="642" y="701"/>
                    <a:pt x="648" y="696"/>
                    <a:pt x="656" y="707"/>
                  </a:cubicBezTo>
                  <a:cubicBezTo>
                    <a:pt x="660" y="711"/>
                    <a:pt x="681" y="714"/>
                    <a:pt x="689" y="717"/>
                  </a:cubicBezTo>
                  <a:cubicBezTo>
                    <a:pt x="698" y="720"/>
                    <a:pt x="707" y="729"/>
                    <a:pt x="714" y="717"/>
                  </a:cubicBezTo>
                  <a:cubicBezTo>
                    <a:pt x="719" y="710"/>
                    <a:pt x="735" y="721"/>
                    <a:pt x="737" y="728"/>
                  </a:cubicBezTo>
                  <a:cubicBezTo>
                    <a:pt x="742" y="740"/>
                    <a:pt x="781" y="747"/>
                    <a:pt x="790" y="745"/>
                  </a:cubicBezTo>
                  <a:cubicBezTo>
                    <a:pt x="796" y="757"/>
                    <a:pt x="810" y="769"/>
                    <a:pt x="810" y="783"/>
                  </a:cubicBezTo>
                  <a:cubicBezTo>
                    <a:pt x="814" y="779"/>
                    <a:pt x="812" y="784"/>
                    <a:pt x="814" y="779"/>
                  </a:cubicBezTo>
                  <a:cubicBezTo>
                    <a:pt x="821" y="782"/>
                    <a:pt x="833" y="786"/>
                    <a:pt x="835" y="795"/>
                  </a:cubicBezTo>
                  <a:cubicBezTo>
                    <a:pt x="834" y="794"/>
                    <a:pt x="853" y="803"/>
                    <a:pt x="857" y="809"/>
                  </a:cubicBezTo>
                  <a:cubicBezTo>
                    <a:pt x="858" y="799"/>
                    <a:pt x="862" y="806"/>
                    <a:pt x="858" y="798"/>
                  </a:cubicBezTo>
                  <a:cubicBezTo>
                    <a:pt x="892" y="772"/>
                    <a:pt x="880" y="828"/>
                    <a:pt x="890" y="840"/>
                  </a:cubicBezTo>
                  <a:cubicBezTo>
                    <a:pt x="882" y="848"/>
                    <a:pt x="834" y="910"/>
                    <a:pt x="867" y="902"/>
                  </a:cubicBezTo>
                  <a:cubicBezTo>
                    <a:pt x="853" y="918"/>
                    <a:pt x="848" y="920"/>
                    <a:pt x="860" y="942"/>
                  </a:cubicBezTo>
                  <a:cubicBezTo>
                    <a:pt x="869" y="955"/>
                    <a:pt x="877" y="968"/>
                    <a:pt x="885" y="984"/>
                  </a:cubicBezTo>
                  <a:cubicBezTo>
                    <a:pt x="892" y="998"/>
                    <a:pt x="897" y="1016"/>
                    <a:pt x="907" y="1029"/>
                  </a:cubicBezTo>
                  <a:cubicBezTo>
                    <a:pt x="918" y="1041"/>
                    <a:pt x="934" y="1044"/>
                    <a:pt x="947" y="1053"/>
                  </a:cubicBezTo>
                  <a:cubicBezTo>
                    <a:pt x="975" y="1071"/>
                    <a:pt x="960" y="1118"/>
                    <a:pt x="955" y="1143"/>
                  </a:cubicBezTo>
                  <a:cubicBezTo>
                    <a:pt x="951" y="1159"/>
                    <a:pt x="946" y="1177"/>
                    <a:pt x="945" y="1193"/>
                  </a:cubicBezTo>
                  <a:cubicBezTo>
                    <a:pt x="945" y="1201"/>
                    <a:pt x="951" y="1212"/>
                    <a:pt x="950" y="1219"/>
                  </a:cubicBezTo>
                  <a:cubicBezTo>
                    <a:pt x="949" y="1229"/>
                    <a:pt x="941" y="1230"/>
                    <a:pt x="945" y="1242"/>
                  </a:cubicBezTo>
                  <a:cubicBezTo>
                    <a:pt x="932" y="1244"/>
                    <a:pt x="932" y="1273"/>
                    <a:pt x="930" y="1287"/>
                  </a:cubicBezTo>
                  <a:cubicBezTo>
                    <a:pt x="930" y="1288"/>
                    <a:pt x="926" y="1305"/>
                    <a:pt x="927" y="1314"/>
                  </a:cubicBezTo>
                  <a:cubicBezTo>
                    <a:pt x="926" y="1313"/>
                    <a:pt x="926" y="1312"/>
                    <a:pt x="925" y="1311"/>
                  </a:cubicBezTo>
                  <a:cubicBezTo>
                    <a:pt x="924" y="1315"/>
                    <a:pt x="922" y="1318"/>
                    <a:pt x="921" y="1322"/>
                  </a:cubicBezTo>
                  <a:cubicBezTo>
                    <a:pt x="923" y="1326"/>
                    <a:pt x="922" y="1330"/>
                    <a:pt x="928" y="1331"/>
                  </a:cubicBezTo>
                  <a:cubicBezTo>
                    <a:pt x="929" y="1326"/>
                    <a:pt x="929" y="1322"/>
                    <a:pt x="928" y="1318"/>
                  </a:cubicBezTo>
                  <a:cubicBezTo>
                    <a:pt x="930" y="1319"/>
                    <a:pt x="932" y="1319"/>
                    <a:pt x="936" y="1316"/>
                  </a:cubicBezTo>
                  <a:cubicBezTo>
                    <a:pt x="939" y="1334"/>
                    <a:pt x="935" y="1356"/>
                    <a:pt x="928" y="1373"/>
                  </a:cubicBezTo>
                  <a:cubicBezTo>
                    <a:pt x="926" y="1370"/>
                    <a:pt x="921" y="1368"/>
                    <a:pt x="918" y="1365"/>
                  </a:cubicBezTo>
                  <a:cubicBezTo>
                    <a:pt x="916" y="1367"/>
                    <a:pt x="914" y="1368"/>
                    <a:pt x="913" y="1369"/>
                  </a:cubicBezTo>
                  <a:cubicBezTo>
                    <a:pt x="930" y="1382"/>
                    <a:pt x="906" y="1395"/>
                    <a:pt x="913" y="1412"/>
                  </a:cubicBezTo>
                  <a:cubicBezTo>
                    <a:pt x="917" y="1424"/>
                    <a:pt x="926" y="1442"/>
                    <a:pt x="928" y="1451"/>
                  </a:cubicBezTo>
                  <a:cubicBezTo>
                    <a:pt x="925" y="1453"/>
                    <a:pt x="922" y="1455"/>
                    <a:pt x="920" y="1457"/>
                  </a:cubicBezTo>
                  <a:cubicBezTo>
                    <a:pt x="926" y="1467"/>
                    <a:pt x="933" y="1463"/>
                    <a:pt x="941" y="1468"/>
                  </a:cubicBezTo>
                  <a:cubicBezTo>
                    <a:pt x="947" y="1472"/>
                    <a:pt x="953" y="1479"/>
                    <a:pt x="963" y="1483"/>
                  </a:cubicBezTo>
                  <a:cubicBezTo>
                    <a:pt x="975" y="1489"/>
                    <a:pt x="973" y="1491"/>
                    <a:pt x="987" y="1489"/>
                  </a:cubicBezTo>
                  <a:cubicBezTo>
                    <a:pt x="996" y="1489"/>
                    <a:pt x="1004" y="1487"/>
                    <a:pt x="1012" y="1485"/>
                  </a:cubicBezTo>
                  <a:cubicBezTo>
                    <a:pt x="1000" y="1476"/>
                    <a:pt x="994" y="1477"/>
                    <a:pt x="985" y="1464"/>
                  </a:cubicBezTo>
                  <a:cubicBezTo>
                    <a:pt x="981" y="1459"/>
                    <a:pt x="969" y="1437"/>
                    <a:pt x="970" y="1433"/>
                  </a:cubicBezTo>
                  <a:cubicBezTo>
                    <a:pt x="972" y="1419"/>
                    <a:pt x="988" y="1423"/>
                    <a:pt x="991" y="1414"/>
                  </a:cubicBezTo>
                  <a:cubicBezTo>
                    <a:pt x="994" y="1403"/>
                    <a:pt x="999" y="1395"/>
                    <a:pt x="1008" y="1389"/>
                  </a:cubicBezTo>
                  <a:cubicBezTo>
                    <a:pt x="1003" y="1386"/>
                    <a:pt x="992" y="1379"/>
                    <a:pt x="992" y="1374"/>
                  </a:cubicBezTo>
                  <a:cubicBezTo>
                    <a:pt x="991" y="1360"/>
                    <a:pt x="994" y="1365"/>
                    <a:pt x="1000" y="1356"/>
                  </a:cubicBezTo>
                  <a:cubicBezTo>
                    <a:pt x="1006" y="1345"/>
                    <a:pt x="1012" y="1338"/>
                    <a:pt x="1016" y="1328"/>
                  </a:cubicBezTo>
                  <a:cubicBezTo>
                    <a:pt x="1024" y="1326"/>
                    <a:pt x="1020" y="1327"/>
                    <a:pt x="1023" y="1322"/>
                  </a:cubicBezTo>
                  <a:cubicBezTo>
                    <a:pt x="1022" y="1324"/>
                    <a:pt x="1020" y="1325"/>
                    <a:pt x="1019" y="1326"/>
                  </a:cubicBezTo>
                  <a:cubicBezTo>
                    <a:pt x="1016" y="1321"/>
                    <a:pt x="1009" y="1310"/>
                    <a:pt x="1012" y="1307"/>
                  </a:cubicBezTo>
                  <a:cubicBezTo>
                    <a:pt x="1019" y="1298"/>
                    <a:pt x="1024" y="1316"/>
                    <a:pt x="1030" y="1313"/>
                  </a:cubicBezTo>
                  <a:cubicBezTo>
                    <a:pt x="1049" y="1304"/>
                    <a:pt x="1030" y="1287"/>
                    <a:pt x="1056" y="1282"/>
                  </a:cubicBezTo>
                  <a:cubicBezTo>
                    <a:pt x="1075" y="1278"/>
                    <a:pt x="1075" y="1281"/>
                    <a:pt x="1089" y="1267"/>
                  </a:cubicBezTo>
                  <a:cubicBezTo>
                    <a:pt x="1104" y="1252"/>
                    <a:pt x="1082" y="1246"/>
                    <a:pt x="1080" y="1231"/>
                  </a:cubicBezTo>
                  <a:cubicBezTo>
                    <a:pt x="1096" y="1235"/>
                    <a:pt x="1118" y="1244"/>
                    <a:pt x="1130" y="1225"/>
                  </a:cubicBezTo>
                  <a:cubicBezTo>
                    <a:pt x="1140" y="1209"/>
                    <a:pt x="1151" y="1192"/>
                    <a:pt x="1159" y="1180"/>
                  </a:cubicBezTo>
                  <a:cubicBezTo>
                    <a:pt x="1162" y="1176"/>
                    <a:pt x="1172" y="1162"/>
                    <a:pt x="1171" y="1159"/>
                  </a:cubicBezTo>
                  <a:cubicBezTo>
                    <a:pt x="1171" y="1154"/>
                    <a:pt x="1172" y="1134"/>
                    <a:pt x="1175" y="1130"/>
                  </a:cubicBezTo>
                  <a:cubicBezTo>
                    <a:pt x="1180" y="1122"/>
                    <a:pt x="1212" y="1105"/>
                    <a:pt x="1221" y="1103"/>
                  </a:cubicBezTo>
                  <a:cubicBezTo>
                    <a:pt x="1233" y="1100"/>
                    <a:pt x="1235" y="1110"/>
                    <a:pt x="1247" y="1097"/>
                  </a:cubicBezTo>
                  <a:cubicBezTo>
                    <a:pt x="1249" y="1094"/>
                    <a:pt x="1245" y="1090"/>
                    <a:pt x="1248" y="1086"/>
                  </a:cubicBezTo>
                  <a:cubicBezTo>
                    <a:pt x="1252" y="1082"/>
                    <a:pt x="1259" y="1077"/>
                    <a:pt x="1261" y="1072"/>
                  </a:cubicBezTo>
                  <a:cubicBezTo>
                    <a:pt x="1265" y="1064"/>
                    <a:pt x="1252" y="1054"/>
                    <a:pt x="1266" y="1048"/>
                  </a:cubicBezTo>
                  <a:cubicBezTo>
                    <a:pt x="1274" y="1045"/>
                    <a:pt x="1268" y="1029"/>
                    <a:pt x="1268" y="1022"/>
                  </a:cubicBezTo>
                  <a:cubicBezTo>
                    <a:pt x="1269" y="1010"/>
                    <a:pt x="1268" y="1011"/>
                    <a:pt x="1275" y="1000"/>
                  </a:cubicBezTo>
                  <a:cubicBezTo>
                    <a:pt x="1277" y="996"/>
                    <a:pt x="1289" y="980"/>
                    <a:pt x="1294" y="978"/>
                  </a:cubicBezTo>
                  <a:cubicBezTo>
                    <a:pt x="1307" y="973"/>
                    <a:pt x="1319" y="932"/>
                    <a:pt x="1301" y="925"/>
                  </a:cubicBezTo>
                  <a:close/>
                  <a:moveTo>
                    <a:pt x="832" y="437"/>
                  </a:moveTo>
                  <a:cubicBezTo>
                    <a:pt x="843" y="436"/>
                    <a:pt x="851" y="425"/>
                    <a:pt x="862" y="431"/>
                  </a:cubicBezTo>
                  <a:cubicBezTo>
                    <a:pt x="856" y="438"/>
                    <a:pt x="837" y="448"/>
                    <a:pt x="832" y="437"/>
                  </a:cubicBezTo>
                  <a:close/>
                  <a:moveTo>
                    <a:pt x="868" y="418"/>
                  </a:moveTo>
                  <a:cubicBezTo>
                    <a:pt x="880" y="412"/>
                    <a:pt x="889" y="413"/>
                    <a:pt x="901" y="410"/>
                  </a:cubicBezTo>
                  <a:cubicBezTo>
                    <a:pt x="890" y="421"/>
                    <a:pt x="874" y="427"/>
                    <a:pt x="860" y="420"/>
                  </a:cubicBezTo>
                  <a:cubicBezTo>
                    <a:pt x="863" y="419"/>
                    <a:pt x="865" y="419"/>
                    <a:pt x="868" y="418"/>
                  </a:cubicBezTo>
                  <a:close/>
                  <a:moveTo>
                    <a:pt x="769" y="359"/>
                  </a:moveTo>
                  <a:cubicBezTo>
                    <a:pt x="776" y="358"/>
                    <a:pt x="779" y="360"/>
                    <a:pt x="784" y="353"/>
                  </a:cubicBezTo>
                  <a:cubicBezTo>
                    <a:pt x="786" y="356"/>
                    <a:pt x="790" y="358"/>
                    <a:pt x="792" y="361"/>
                  </a:cubicBezTo>
                  <a:cubicBezTo>
                    <a:pt x="791" y="358"/>
                    <a:pt x="791" y="355"/>
                    <a:pt x="791" y="352"/>
                  </a:cubicBezTo>
                  <a:cubicBezTo>
                    <a:pt x="798" y="357"/>
                    <a:pt x="806" y="360"/>
                    <a:pt x="813" y="367"/>
                  </a:cubicBezTo>
                  <a:cubicBezTo>
                    <a:pt x="821" y="375"/>
                    <a:pt x="819" y="384"/>
                    <a:pt x="833" y="388"/>
                  </a:cubicBezTo>
                  <a:cubicBezTo>
                    <a:pt x="842" y="391"/>
                    <a:pt x="852" y="383"/>
                    <a:pt x="859" y="392"/>
                  </a:cubicBezTo>
                  <a:cubicBezTo>
                    <a:pt x="867" y="403"/>
                    <a:pt x="857" y="406"/>
                    <a:pt x="848" y="401"/>
                  </a:cubicBezTo>
                  <a:cubicBezTo>
                    <a:pt x="848" y="409"/>
                    <a:pt x="845" y="416"/>
                    <a:pt x="839" y="420"/>
                  </a:cubicBezTo>
                  <a:cubicBezTo>
                    <a:pt x="834" y="410"/>
                    <a:pt x="836" y="412"/>
                    <a:pt x="828" y="411"/>
                  </a:cubicBezTo>
                  <a:cubicBezTo>
                    <a:pt x="840" y="388"/>
                    <a:pt x="801" y="387"/>
                    <a:pt x="796" y="413"/>
                  </a:cubicBezTo>
                  <a:cubicBezTo>
                    <a:pt x="795" y="416"/>
                    <a:pt x="794" y="457"/>
                    <a:pt x="784" y="432"/>
                  </a:cubicBezTo>
                  <a:cubicBezTo>
                    <a:pt x="781" y="424"/>
                    <a:pt x="792" y="405"/>
                    <a:pt x="793" y="397"/>
                  </a:cubicBezTo>
                  <a:cubicBezTo>
                    <a:pt x="790" y="399"/>
                    <a:pt x="787" y="400"/>
                    <a:pt x="784" y="402"/>
                  </a:cubicBezTo>
                  <a:cubicBezTo>
                    <a:pt x="795" y="387"/>
                    <a:pt x="804" y="380"/>
                    <a:pt x="823" y="387"/>
                  </a:cubicBezTo>
                  <a:cubicBezTo>
                    <a:pt x="819" y="375"/>
                    <a:pt x="811" y="381"/>
                    <a:pt x="802" y="379"/>
                  </a:cubicBezTo>
                  <a:cubicBezTo>
                    <a:pt x="794" y="378"/>
                    <a:pt x="795" y="390"/>
                    <a:pt x="790" y="379"/>
                  </a:cubicBezTo>
                  <a:cubicBezTo>
                    <a:pt x="785" y="371"/>
                    <a:pt x="786" y="377"/>
                    <a:pt x="779" y="379"/>
                  </a:cubicBezTo>
                  <a:cubicBezTo>
                    <a:pt x="781" y="375"/>
                    <a:pt x="783" y="371"/>
                    <a:pt x="785" y="367"/>
                  </a:cubicBezTo>
                  <a:cubicBezTo>
                    <a:pt x="772" y="381"/>
                    <a:pt x="758" y="376"/>
                    <a:pt x="743" y="379"/>
                  </a:cubicBezTo>
                  <a:cubicBezTo>
                    <a:pt x="752" y="372"/>
                    <a:pt x="761" y="367"/>
                    <a:pt x="769" y="359"/>
                  </a:cubicBezTo>
                  <a:close/>
                </a:path>
              </a:pathLst>
            </a:custGeom>
            <a:solidFill>
              <a:srgbClr val="2287B4"/>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79" name="Google Shape;2479;p87"/>
            <p:cNvSpPr/>
            <p:nvPr/>
          </p:nvSpPr>
          <p:spPr>
            <a:xfrm>
              <a:off x="5748992" y="2694999"/>
              <a:ext cx="24381" cy="14115"/>
            </a:xfrm>
            <a:custGeom>
              <a:rect b="b" l="l" r="r" t="t"/>
              <a:pathLst>
                <a:path extrusionOk="0" h="6" w="11">
                  <a:moveTo>
                    <a:pt x="11" y="6"/>
                  </a:moveTo>
                  <a:cubicBezTo>
                    <a:pt x="8" y="0"/>
                    <a:pt x="5" y="2"/>
                    <a:pt x="0" y="0"/>
                  </a:cubicBezTo>
                  <a:cubicBezTo>
                    <a:pt x="2" y="2"/>
                    <a:pt x="5" y="6"/>
                    <a:pt x="11" y="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0" name="Google Shape;2480;p87"/>
            <p:cNvSpPr/>
            <p:nvPr/>
          </p:nvSpPr>
          <p:spPr>
            <a:xfrm>
              <a:off x="4710868" y="2765576"/>
              <a:ext cx="105224" cy="73144"/>
            </a:xfrm>
            <a:custGeom>
              <a:rect b="b" l="l" r="r" t="t"/>
              <a:pathLst>
                <a:path extrusionOk="0" h="32" w="46">
                  <a:moveTo>
                    <a:pt x="0" y="4"/>
                  </a:moveTo>
                  <a:cubicBezTo>
                    <a:pt x="2" y="4"/>
                    <a:pt x="4" y="4"/>
                    <a:pt x="6" y="5"/>
                  </a:cubicBezTo>
                  <a:cubicBezTo>
                    <a:pt x="5" y="6"/>
                    <a:pt x="4" y="7"/>
                    <a:pt x="3" y="8"/>
                  </a:cubicBezTo>
                  <a:cubicBezTo>
                    <a:pt x="9" y="12"/>
                    <a:pt x="13" y="15"/>
                    <a:pt x="21" y="16"/>
                  </a:cubicBezTo>
                  <a:cubicBezTo>
                    <a:pt x="17" y="24"/>
                    <a:pt x="35" y="31"/>
                    <a:pt x="46" y="32"/>
                  </a:cubicBezTo>
                  <a:cubicBezTo>
                    <a:pt x="41" y="19"/>
                    <a:pt x="14" y="0"/>
                    <a:pt x="0" y="4"/>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1" name="Google Shape;2481;p87"/>
            <p:cNvSpPr/>
            <p:nvPr/>
          </p:nvSpPr>
          <p:spPr>
            <a:xfrm>
              <a:off x="4604360" y="2670618"/>
              <a:ext cx="32080" cy="53895"/>
            </a:xfrm>
            <a:custGeom>
              <a:rect b="b" l="l" r="r" t="t"/>
              <a:pathLst>
                <a:path extrusionOk="0" h="24" w="14">
                  <a:moveTo>
                    <a:pt x="6" y="7"/>
                  </a:moveTo>
                  <a:cubicBezTo>
                    <a:pt x="4" y="3"/>
                    <a:pt x="9" y="5"/>
                    <a:pt x="0" y="0"/>
                  </a:cubicBezTo>
                  <a:cubicBezTo>
                    <a:pt x="1" y="4"/>
                    <a:pt x="3" y="6"/>
                    <a:pt x="5" y="9"/>
                  </a:cubicBezTo>
                  <a:cubicBezTo>
                    <a:pt x="9" y="15"/>
                    <a:pt x="11" y="17"/>
                    <a:pt x="14" y="24"/>
                  </a:cubicBezTo>
                  <a:cubicBezTo>
                    <a:pt x="11" y="17"/>
                    <a:pt x="11" y="11"/>
                    <a:pt x="11" y="3"/>
                  </a:cubicBezTo>
                  <a:cubicBezTo>
                    <a:pt x="9" y="4"/>
                    <a:pt x="8" y="5"/>
                    <a:pt x="6" y="7"/>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2" name="Google Shape;2482;p87"/>
            <p:cNvSpPr/>
            <p:nvPr/>
          </p:nvSpPr>
          <p:spPr>
            <a:xfrm>
              <a:off x="4115454" y="2551278"/>
              <a:ext cx="68011" cy="39780"/>
            </a:xfrm>
            <a:custGeom>
              <a:rect b="b" l="l" r="r" t="t"/>
              <a:pathLst>
                <a:path extrusionOk="0" h="17" w="30">
                  <a:moveTo>
                    <a:pt x="21" y="0"/>
                  </a:moveTo>
                  <a:cubicBezTo>
                    <a:pt x="9" y="1"/>
                    <a:pt x="0" y="17"/>
                    <a:pt x="12" y="14"/>
                  </a:cubicBezTo>
                  <a:cubicBezTo>
                    <a:pt x="19" y="13"/>
                    <a:pt x="30" y="4"/>
                    <a:pt x="21" y="0"/>
                  </a:cubicBezTo>
                  <a:close/>
                </a:path>
              </a:pathLst>
            </a:custGeom>
            <a:solidFill>
              <a:schemeClr val="accent1"/>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3" name="Google Shape;2483;p87"/>
            <p:cNvSpPr/>
            <p:nvPr/>
          </p:nvSpPr>
          <p:spPr>
            <a:xfrm>
              <a:off x="7854755" y="3112045"/>
              <a:ext cx="61595" cy="50046"/>
            </a:xfrm>
            <a:custGeom>
              <a:rect b="b" l="l" r="r" t="t"/>
              <a:pathLst>
                <a:path extrusionOk="0" h="22" w="27">
                  <a:moveTo>
                    <a:pt x="27" y="0"/>
                  </a:moveTo>
                  <a:cubicBezTo>
                    <a:pt x="18" y="4"/>
                    <a:pt x="8" y="2"/>
                    <a:pt x="0" y="2"/>
                  </a:cubicBezTo>
                  <a:cubicBezTo>
                    <a:pt x="11" y="15"/>
                    <a:pt x="25" y="22"/>
                    <a:pt x="27"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4" name="Google Shape;2484;p87"/>
            <p:cNvSpPr/>
            <p:nvPr/>
          </p:nvSpPr>
          <p:spPr>
            <a:xfrm>
              <a:off x="7773912" y="2985007"/>
              <a:ext cx="15399" cy="41063"/>
            </a:xfrm>
            <a:custGeom>
              <a:rect b="b" l="l" r="r" t="t"/>
              <a:pathLst>
                <a:path extrusionOk="0" h="18" w="7">
                  <a:moveTo>
                    <a:pt x="6" y="0"/>
                  </a:moveTo>
                  <a:cubicBezTo>
                    <a:pt x="4" y="2"/>
                    <a:pt x="2" y="3"/>
                    <a:pt x="0" y="4"/>
                  </a:cubicBezTo>
                  <a:cubicBezTo>
                    <a:pt x="0" y="7"/>
                    <a:pt x="0" y="12"/>
                    <a:pt x="4" y="18"/>
                  </a:cubicBezTo>
                  <a:cubicBezTo>
                    <a:pt x="7" y="12"/>
                    <a:pt x="7" y="6"/>
                    <a:pt x="6"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5" name="Google Shape;2485;p87"/>
            <p:cNvSpPr/>
            <p:nvPr/>
          </p:nvSpPr>
          <p:spPr>
            <a:xfrm>
              <a:off x="7748248" y="3005538"/>
              <a:ext cx="88542" cy="83409"/>
            </a:xfrm>
            <a:custGeom>
              <a:rect b="b" l="l" r="r" t="t"/>
              <a:pathLst>
                <a:path extrusionOk="0" h="37" w="39">
                  <a:moveTo>
                    <a:pt x="10" y="23"/>
                  </a:moveTo>
                  <a:cubicBezTo>
                    <a:pt x="8" y="29"/>
                    <a:pt x="8" y="32"/>
                    <a:pt x="11" y="37"/>
                  </a:cubicBezTo>
                  <a:cubicBezTo>
                    <a:pt x="39" y="25"/>
                    <a:pt x="0" y="0"/>
                    <a:pt x="10" y="2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6" name="Google Shape;2486;p87"/>
            <p:cNvSpPr/>
            <p:nvPr/>
          </p:nvSpPr>
          <p:spPr>
            <a:xfrm>
              <a:off x="7636608" y="3062000"/>
              <a:ext cx="16682" cy="20532"/>
            </a:xfrm>
            <a:custGeom>
              <a:rect b="b" l="l" r="r" t="t"/>
              <a:pathLst>
                <a:path extrusionOk="0" h="9" w="7">
                  <a:moveTo>
                    <a:pt x="7" y="6"/>
                  </a:moveTo>
                  <a:cubicBezTo>
                    <a:pt x="4" y="5"/>
                    <a:pt x="6" y="0"/>
                    <a:pt x="0" y="4"/>
                  </a:cubicBezTo>
                  <a:cubicBezTo>
                    <a:pt x="3" y="9"/>
                    <a:pt x="5" y="5"/>
                    <a:pt x="7" y="6"/>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7" name="Google Shape;2487;p87"/>
            <p:cNvSpPr/>
            <p:nvPr/>
          </p:nvSpPr>
          <p:spPr>
            <a:xfrm>
              <a:off x="7798293" y="2615439"/>
              <a:ext cx="23098" cy="17965"/>
            </a:xfrm>
            <a:custGeom>
              <a:rect b="b" l="l" r="r" t="t"/>
              <a:pathLst>
                <a:path extrusionOk="0" h="8" w="10">
                  <a:moveTo>
                    <a:pt x="8" y="8"/>
                  </a:moveTo>
                  <a:cubicBezTo>
                    <a:pt x="10" y="7"/>
                    <a:pt x="8" y="3"/>
                    <a:pt x="0" y="0"/>
                  </a:cubicBezTo>
                  <a:cubicBezTo>
                    <a:pt x="1" y="5"/>
                    <a:pt x="4" y="4"/>
                    <a:pt x="8" y="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8" name="Google Shape;2488;p87"/>
            <p:cNvSpPr/>
            <p:nvPr/>
          </p:nvSpPr>
          <p:spPr>
            <a:xfrm>
              <a:off x="7980511" y="2533313"/>
              <a:ext cx="17965" cy="29514"/>
            </a:xfrm>
            <a:custGeom>
              <a:rect b="b" l="l" r="r" t="t"/>
              <a:pathLst>
                <a:path extrusionOk="0" h="13" w="8">
                  <a:moveTo>
                    <a:pt x="8" y="0"/>
                  </a:moveTo>
                  <a:cubicBezTo>
                    <a:pt x="3" y="6"/>
                    <a:pt x="2" y="8"/>
                    <a:pt x="0" y="13"/>
                  </a:cubicBezTo>
                  <a:cubicBezTo>
                    <a:pt x="2" y="11"/>
                    <a:pt x="3" y="8"/>
                    <a:pt x="5" y="5"/>
                  </a:cubicBezTo>
                  <a:cubicBezTo>
                    <a:pt x="6" y="3"/>
                    <a:pt x="7" y="2"/>
                    <a:pt x="8"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89" name="Google Shape;2489;p87"/>
            <p:cNvSpPr/>
            <p:nvPr/>
          </p:nvSpPr>
          <p:spPr>
            <a:xfrm>
              <a:off x="8110116" y="3182622"/>
              <a:ext cx="50046" cy="8983"/>
            </a:xfrm>
            <a:custGeom>
              <a:rect b="b" l="l" r="r" t="t"/>
              <a:pathLst>
                <a:path extrusionOk="0" h="4" w="22">
                  <a:moveTo>
                    <a:pt x="22" y="3"/>
                  </a:moveTo>
                  <a:cubicBezTo>
                    <a:pt x="14" y="1"/>
                    <a:pt x="7" y="0"/>
                    <a:pt x="0" y="1"/>
                  </a:cubicBezTo>
                  <a:cubicBezTo>
                    <a:pt x="7" y="3"/>
                    <a:pt x="14" y="4"/>
                    <a:pt x="22" y="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0" name="Google Shape;2490;p87"/>
            <p:cNvSpPr/>
            <p:nvPr/>
          </p:nvSpPr>
          <p:spPr>
            <a:xfrm>
              <a:off x="8298749" y="3176206"/>
              <a:ext cx="46196" cy="21815"/>
            </a:xfrm>
            <a:custGeom>
              <a:rect b="b" l="l" r="r" t="t"/>
              <a:pathLst>
                <a:path extrusionOk="0" h="10" w="20">
                  <a:moveTo>
                    <a:pt x="20" y="0"/>
                  </a:moveTo>
                  <a:cubicBezTo>
                    <a:pt x="13" y="1"/>
                    <a:pt x="6" y="4"/>
                    <a:pt x="0" y="7"/>
                  </a:cubicBezTo>
                  <a:cubicBezTo>
                    <a:pt x="1" y="8"/>
                    <a:pt x="3" y="9"/>
                    <a:pt x="4" y="10"/>
                  </a:cubicBezTo>
                  <a:cubicBezTo>
                    <a:pt x="11" y="8"/>
                    <a:pt x="16" y="5"/>
                    <a:pt x="2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1" name="Google Shape;2491;p87"/>
            <p:cNvSpPr/>
            <p:nvPr/>
          </p:nvSpPr>
          <p:spPr>
            <a:xfrm>
              <a:off x="8765841" y="3729274"/>
              <a:ext cx="21815" cy="11549"/>
            </a:xfrm>
            <a:custGeom>
              <a:rect b="b" l="l" r="r" t="t"/>
              <a:pathLst>
                <a:path extrusionOk="0" h="5" w="10">
                  <a:moveTo>
                    <a:pt x="10" y="0"/>
                  </a:moveTo>
                  <a:cubicBezTo>
                    <a:pt x="6" y="0"/>
                    <a:pt x="3" y="1"/>
                    <a:pt x="0" y="2"/>
                  </a:cubicBezTo>
                  <a:cubicBezTo>
                    <a:pt x="4" y="2"/>
                    <a:pt x="5" y="5"/>
                    <a:pt x="1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2" name="Google Shape;2492;p87"/>
            <p:cNvSpPr/>
            <p:nvPr/>
          </p:nvSpPr>
          <p:spPr>
            <a:xfrm>
              <a:off x="8624687" y="2118833"/>
              <a:ext cx="70577" cy="46196"/>
            </a:xfrm>
            <a:custGeom>
              <a:rect b="b" l="l" r="r" t="t"/>
              <a:pathLst>
                <a:path extrusionOk="0" h="20" w="31">
                  <a:moveTo>
                    <a:pt x="13" y="3"/>
                  </a:moveTo>
                  <a:cubicBezTo>
                    <a:pt x="0" y="20"/>
                    <a:pt x="28" y="15"/>
                    <a:pt x="29" y="9"/>
                  </a:cubicBezTo>
                  <a:cubicBezTo>
                    <a:pt x="31" y="0"/>
                    <a:pt x="18" y="0"/>
                    <a:pt x="13" y="3"/>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3" name="Google Shape;2493;p87"/>
            <p:cNvSpPr/>
            <p:nvPr/>
          </p:nvSpPr>
          <p:spPr>
            <a:xfrm>
              <a:off x="8878764" y="2086753"/>
              <a:ext cx="38497" cy="28231"/>
            </a:xfrm>
            <a:custGeom>
              <a:rect b="b" l="l" r="r" t="t"/>
              <a:pathLst>
                <a:path extrusionOk="0" h="12" w="17">
                  <a:moveTo>
                    <a:pt x="0" y="2"/>
                  </a:moveTo>
                  <a:cubicBezTo>
                    <a:pt x="4" y="9"/>
                    <a:pt x="10" y="12"/>
                    <a:pt x="17" y="9"/>
                  </a:cubicBezTo>
                  <a:cubicBezTo>
                    <a:pt x="13" y="2"/>
                    <a:pt x="7" y="0"/>
                    <a:pt x="0" y="2"/>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4" name="Google Shape;2494;p87"/>
            <p:cNvSpPr/>
            <p:nvPr/>
          </p:nvSpPr>
          <p:spPr>
            <a:xfrm>
              <a:off x="10849789" y="1854490"/>
              <a:ext cx="100091" cy="50046"/>
            </a:xfrm>
            <a:custGeom>
              <a:rect b="b" l="l" r="r" t="t"/>
              <a:pathLst>
                <a:path extrusionOk="0" h="22" w="44">
                  <a:moveTo>
                    <a:pt x="44" y="10"/>
                  </a:moveTo>
                  <a:cubicBezTo>
                    <a:pt x="33" y="2"/>
                    <a:pt x="14" y="4"/>
                    <a:pt x="0" y="0"/>
                  </a:cubicBezTo>
                  <a:cubicBezTo>
                    <a:pt x="9" y="14"/>
                    <a:pt x="30" y="22"/>
                    <a:pt x="44" y="1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5" name="Google Shape;2495;p87"/>
            <p:cNvSpPr/>
            <p:nvPr/>
          </p:nvSpPr>
          <p:spPr>
            <a:xfrm>
              <a:off x="10706069" y="1918651"/>
              <a:ext cx="23098" cy="15399"/>
            </a:xfrm>
            <a:custGeom>
              <a:rect b="b" l="l" r="r" t="t"/>
              <a:pathLst>
                <a:path extrusionOk="0" h="7" w="10">
                  <a:moveTo>
                    <a:pt x="10" y="0"/>
                  </a:moveTo>
                  <a:cubicBezTo>
                    <a:pt x="0" y="0"/>
                    <a:pt x="0" y="0"/>
                    <a:pt x="0" y="0"/>
                  </a:cubicBezTo>
                  <a:cubicBezTo>
                    <a:pt x="5" y="7"/>
                    <a:pt x="5" y="1"/>
                    <a:pt x="1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6" name="Google Shape;2496;p87"/>
            <p:cNvSpPr/>
            <p:nvPr/>
          </p:nvSpPr>
          <p:spPr>
            <a:xfrm>
              <a:off x="6141657" y="2791240"/>
              <a:ext cx="57745" cy="24381"/>
            </a:xfrm>
            <a:custGeom>
              <a:rect b="b" l="l" r="r" t="t"/>
              <a:pathLst>
                <a:path extrusionOk="0" h="11" w="25">
                  <a:moveTo>
                    <a:pt x="0" y="1"/>
                  </a:moveTo>
                  <a:cubicBezTo>
                    <a:pt x="6" y="6"/>
                    <a:pt x="13" y="9"/>
                    <a:pt x="20" y="11"/>
                  </a:cubicBezTo>
                  <a:cubicBezTo>
                    <a:pt x="21" y="11"/>
                    <a:pt x="23" y="10"/>
                    <a:pt x="25" y="9"/>
                  </a:cubicBezTo>
                  <a:cubicBezTo>
                    <a:pt x="18" y="4"/>
                    <a:pt x="9" y="0"/>
                    <a:pt x="0" y="1"/>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7" name="Google Shape;2497;p87"/>
            <p:cNvSpPr/>
            <p:nvPr/>
          </p:nvSpPr>
          <p:spPr>
            <a:xfrm>
              <a:off x="6149356" y="2877216"/>
              <a:ext cx="41063" cy="37213"/>
            </a:xfrm>
            <a:custGeom>
              <a:rect b="b" l="l" r="r" t="t"/>
              <a:pathLst>
                <a:path extrusionOk="0" h="16" w="18">
                  <a:moveTo>
                    <a:pt x="0" y="0"/>
                  </a:moveTo>
                  <a:cubicBezTo>
                    <a:pt x="1" y="8"/>
                    <a:pt x="13" y="16"/>
                    <a:pt x="18" y="6"/>
                  </a:cubicBezTo>
                  <a:cubicBezTo>
                    <a:pt x="10" y="7"/>
                    <a:pt x="7" y="4"/>
                    <a:pt x="0" y="0"/>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8" name="Google Shape;2498;p87"/>
            <p:cNvSpPr/>
            <p:nvPr/>
          </p:nvSpPr>
          <p:spPr>
            <a:xfrm>
              <a:off x="6200685" y="2879783"/>
              <a:ext cx="39780" cy="47479"/>
            </a:xfrm>
            <a:custGeom>
              <a:rect b="b" l="l" r="r" t="t"/>
              <a:pathLst>
                <a:path extrusionOk="0" h="21" w="17">
                  <a:moveTo>
                    <a:pt x="17" y="8"/>
                  </a:moveTo>
                  <a:cubicBezTo>
                    <a:pt x="16" y="5"/>
                    <a:pt x="14" y="2"/>
                    <a:pt x="12" y="0"/>
                  </a:cubicBezTo>
                  <a:cubicBezTo>
                    <a:pt x="0" y="8"/>
                    <a:pt x="7" y="21"/>
                    <a:pt x="17" y="8"/>
                  </a:cubicBezTo>
                  <a:close/>
                </a:path>
              </a:pathLst>
            </a:custGeom>
            <a:solidFill>
              <a:srgbClr val="13BBE7"/>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499" name="Google Shape;2499;p87"/>
            <p:cNvSpPr/>
            <p:nvPr/>
          </p:nvSpPr>
          <p:spPr>
            <a:xfrm>
              <a:off x="3844694" y="2465303"/>
              <a:ext cx="35930" cy="17965"/>
            </a:xfrm>
            <a:custGeom>
              <a:rect b="b" l="l" r="r" t="t"/>
              <a:pathLst>
                <a:path extrusionOk="0" h="8" w="16">
                  <a:moveTo>
                    <a:pt x="6" y="5"/>
                  </a:moveTo>
                  <a:cubicBezTo>
                    <a:pt x="4" y="5"/>
                    <a:pt x="2" y="5"/>
                    <a:pt x="0" y="5"/>
                  </a:cubicBezTo>
                  <a:cubicBezTo>
                    <a:pt x="6" y="8"/>
                    <a:pt x="9" y="8"/>
                    <a:pt x="16" y="8"/>
                  </a:cubicBezTo>
                  <a:cubicBezTo>
                    <a:pt x="12" y="0"/>
                    <a:pt x="11" y="5"/>
                    <a:pt x="6" y="5"/>
                  </a:cubicBezTo>
                  <a:close/>
                </a:path>
              </a:pathLst>
            </a:custGeom>
            <a:solidFill>
              <a:schemeClr val="accent1"/>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500" name="Google Shape;2500;p87"/>
            <p:cNvSpPr/>
            <p:nvPr/>
          </p:nvSpPr>
          <p:spPr>
            <a:xfrm>
              <a:off x="4106471" y="3581704"/>
              <a:ext cx="17965" cy="24381"/>
            </a:xfrm>
            <a:custGeom>
              <a:rect b="b" l="l" r="r" t="t"/>
              <a:pathLst>
                <a:path extrusionOk="0" h="11" w="8">
                  <a:moveTo>
                    <a:pt x="8" y="3"/>
                  </a:moveTo>
                  <a:cubicBezTo>
                    <a:pt x="5" y="2"/>
                    <a:pt x="2" y="1"/>
                    <a:pt x="0" y="0"/>
                  </a:cubicBezTo>
                  <a:cubicBezTo>
                    <a:pt x="0" y="11"/>
                    <a:pt x="3" y="5"/>
                    <a:pt x="8" y="3"/>
                  </a:cubicBezTo>
                  <a:close/>
                </a:path>
              </a:pathLst>
            </a:custGeom>
            <a:solidFill>
              <a:schemeClr val="accent1"/>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501" name="Google Shape;2501;p87"/>
            <p:cNvSpPr/>
            <p:nvPr/>
          </p:nvSpPr>
          <p:spPr>
            <a:xfrm>
              <a:off x="4089789" y="3556039"/>
              <a:ext cx="11549" cy="5133"/>
            </a:xfrm>
            <a:custGeom>
              <a:rect b="b" l="l" r="r" t="t"/>
              <a:pathLst>
                <a:path extrusionOk="0" h="2" w="5">
                  <a:moveTo>
                    <a:pt x="5" y="2"/>
                  </a:moveTo>
                  <a:cubicBezTo>
                    <a:pt x="3" y="1"/>
                    <a:pt x="2" y="1"/>
                    <a:pt x="0" y="0"/>
                  </a:cubicBezTo>
                  <a:cubicBezTo>
                    <a:pt x="1" y="2"/>
                    <a:pt x="3" y="2"/>
                    <a:pt x="5" y="2"/>
                  </a:cubicBezTo>
                  <a:close/>
                </a:path>
              </a:pathLst>
            </a:custGeom>
            <a:solidFill>
              <a:schemeClr val="accent1"/>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502" name="Google Shape;2502;p87"/>
            <p:cNvSpPr/>
            <p:nvPr/>
          </p:nvSpPr>
          <p:spPr>
            <a:xfrm>
              <a:off x="4069258" y="3547057"/>
              <a:ext cx="16682" cy="11549"/>
            </a:xfrm>
            <a:custGeom>
              <a:rect b="b" l="l" r="r" t="t"/>
              <a:pathLst>
                <a:path extrusionOk="0" h="5" w="7">
                  <a:moveTo>
                    <a:pt x="7" y="0"/>
                  </a:moveTo>
                  <a:cubicBezTo>
                    <a:pt x="5" y="0"/>
                    <a:pt x="3" y="0"/>
                    <a:pt x="0" y="0"/>
                  </a:cubicBezTo>
                  <a:cubicBezTo>
                    <a:pt x="3" y="5"/>
                    <a:pt x="3" y="1"/>
                    <a:pt x="7" y="0"/>
                  </a:cubicBezTo>
                  <a:close/>
                </a:path>
              </a:pathLst>
            </a:custGeom>
            <a:solidFill>
              <a:schemeClr val="accent1"/>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503" name="Google Shape;2503;p87"/>
            <p:cNvSpPr/>
            <p:nvPr/>
          </p:nvSpPr>
          <p:spPr>
            <a:xfrm>
              <a:off x="4051293" y="3531658"/>
              <a:ext cx="14115" cy="12832"/>
            </a:xfrm>
            <a:custGeom>
              <a:rect b="b" l="l" r="r" t="t"/>
              <a:pathLst>
                <a:path extrusionOk="0" h="6" w="6">
                  <a:moveTo>
                    <a:pt x="2" y="4"/>
                  </a:moveTo>
                  <a:cubicBezTo>
                    <a:pt x="2" y="3"/>
                    <a:pt x="0" y="6"/>
                    <a:pt x="5" y="5"/>
                  </a:cubicBezTo>
                  <a:cubicBezTo>
                    <a:pt x="6" y="0"/>
                    <a:pt x="4" y="5"/>
                    <a:pt x="2" y="4"/>
                  </a:cubicBezTo>
                  <a:close/>
                </a:path>
              </a:pathLst>
            </a:custGeom>
            <a:solidFill>
              <a:schemeClr val="accent1"/>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sp>
          <p:nvSpPr>
            <p:cNvPr id="2504" name="Google Shape;2504;p87"/>
            <p:cNvSpPr/>
            <p:nvPr/>
          </p:nvSpPr>
          <p:spPr>
            <a:xfrm>
              <a:off x="4019212" y="3514976"/>
              <a:ext cx="11549" cy="20532"/>
            </a:xfrm>
            <a:custGeom>
              <a:rect b="b" l="l" r="r" t="t"/>
              <a:pathLst>
                <a:path extrusionOk="0" h="9" w="5">
                  <a:moveTo>
                    <a:pt x="0" y="4"/>
                  </a:moveTo>
                  <a:cubicBezTo>
                    <a:pt x="4" y="9"/>
                    <a:pt x="4" y="4"/>
                    <a:pt x="5" y="4"/>
                  </a:cubicBezTo>
                  <a:cubicBezTo>
                    <a:pt x="2" y="5"/>
                    <a:pt x="3" y="0"/>
                    <a:pt x="0" y="4"/>
                  </a:cubicBezTo>
                  <a:close/>
                </a:path>
              </a:pathLst>
            </a:custGeom>
            <a:solidFill>
              <a:schemeClr val="accent1"/>
            </a:solidFill>
            <a:ln cap="flat" cmpd="sng" w="12700">
              <a:solidFill>
                <a:schemeClr val="lt1"/>
              </a:solidFill>
              <a:prstDash val="solid"/>
              <a:miter lim="800000"/>
              <a:headEnd len="sm" w="sm" type="none"/>
              <a:tailEnd len="sm" w="sm" type="none"/>
            </a:ln>
          </p:spPr>
          <p:txBody>
            <a:bodyPr anchorCtr="0" anchor="t" bIns="121900" lIns="243825" spcFirstLastPara="1" rIns="243825" wrap="square" tIns="121900">
              <a:noAutofit/>
            </a:bodyPr>
            <a:lstStyle/>
            <a:p>
              <a:pPr indent="0" lvl="0" marL="0" marR="0" rtl="0" algn="l">
                <a:spcBef>
                  <a:spcPts val="0"/>
                </a:spcBef>
                <a:spcAft>
                  <a:spcPts val="0"/>
                </a:spcAft>
                <a:buNone/>
              </a:pPr>
              <a:r>
                <a:t/>
              </a:r>
              <a:endParaRPr sz="6400">
                <a:solidFill>
                  <a:schemeClr val="dk1"/>
                </a:solidFill>
                <a:latin typeface="Source Sans Pro"/>
                <a:ea typeface="Source Sans Pro"/>
                <a:cs typeface="Source Sans Pro"/>
                <a:sym typeface="Source Sans Pro"/>
              </a:endParaRPr>
            </a:p>
          </p:txBody>
        </p:sp>
      </p:grpSp>
      <p:grpSp>
        <p:nvGrpSpPr>
          <p:cNvPr id="2505" name="Google Shape;2505;p87"/>
          <p:cNvGrpSpPr/>
          <p:nvPr/>
        </p:nvGrpSpPr>
        <p:grpSpPr>
          <a:xfrm>
            <a:off x="18064366" y="5237769"/>
            <a:ext cx="4876709" cy="5462848"/>
            <a:chOff x="9032183" y="2922991"/>
            <a:chExt cx="2438354" cy="2731424"/>
          </a:xfrm>
        </p:grpSpPr>
        <p:sp>
          <p:nvSpPr>
            <p:cNvPr id="2506" name="Google Shape;2506;p87"/>
            <p:cNvSpPr txBox="1"/>
            <p:nvPr/>
          </p:nvSpPr>
          <p:spPr>
            <a:xfrm>
              <a:off x="9032183" y="2922991"/>
              <a:ext cx="2069450" cy="115416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Word</a:t>
              </a:r>
              <a:endParaRPr/>
            </a:p>
            <a:p>
              <a:pPr indent="0" lvl="0" marL="0" marR="0" rtl="0" algn="l">
                <a:spcBef>
                  <a:spcPts val="0"/>
                </a:spcBef>
                <a:spcAft>
                  <a:spcPts val="0"/>
                </a:spcAft>
                <a:buNone/>
              </a:pPr>
              <a:r>
                <a:rPr b="1" lang="en-ID" sz="7200">
                  <a:solidFill>
                    <a:srgbClr val="2287B4"/>
                  </a:solidFill>
                  <a:latin typeface="Montserrat"/>
                  <a:ea typeface="Montserrat"/>
                  <a:cs typeface="Montserrat"/>
                  <a:sym typeface="Montserrat"/>
                </a:rPr>
                <a:t>Maps</a:t>
              </a:r>
              <a:endParaRPr/>
            </a:p>
          </p:txBody>
        </p:sp>
        <p:sp>
          <p:nvSpPr>
            <p:cNvPr id="2507" name="Google Shape;2507;p87"/>
            <p:cNvSpPr txBox="1"/>
            <p:nvPr/>
          </p:nvSpPr>
          <p:spPr>
            <a:xfrm>
              <a:off x="9086478" y="4305905"/>
              <a:ext cx="2384059" cy="1348510"/>
            </a:xfrm>
            <a:prstGeom prst="rect">
              <a:avLst/>
            </a:prstGeom>
            <a:noFill/>
            <a:ln>
              <a:noFill/>
            </a:ln>
          </p:spPr>
          <p:txBody>
            <a:bodyPr anchorCtr="0" anchor="t" bIns="0" lIns="0" spcFirstLastPara="1" rIns="121900" wrap="square" tIns="0">
              <a:noAutofit/>
            </a:bodyPr>
            <a:lstStyle/>
            <a:p>
              <a:pPr indent="0" lvl="0" marL="0" marR="0" rtl="0" algn="l">
                <a:lnSpc>
                  <a:spcPct val="150000"/>
                </a:lnSpc>
                <a:spcBef>
                  <a:spcPts val="0"/>
                </a:spcBef>
                <a:spcAft>
                  <a:spcPts val="0"/>
                </a:spcAft>
                <a:buNone/>
              </a:pPr>
              <a:r>
                <a:rPr lang="en-ID" sz="2400">
                  <a:solidFill>
                    <a:srgbClr val="43A1A3"/>
                  </a:solidFill>
                  <a:latin typeface="Lato"/>
                  <a:ea typeface="Lato"/>
                  <a:cs typeface="Lato"/>
                  <a:sym typeface="Lato"/>
                </a:rPr>
                <a:t>Lorem ipsum dolor sit amet, consectetuer adipiscing elit. Aenean commodo ligula eget dolor. Aenean massa. Cum sociis natoque penatibus et magnis dis.</a:t>
              </a:r>
              <a:endParaRPr/>
            </a:p>
          </p:txBody>
        </p:sp>
      </p:gr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2" name="Shape 2512"/>
        <p:cNvGrpSpPr/>
        <p:nvPr/>
      </p:nvGrpSpPr>
      <p:grpSpPr>
        <a:xfrm>
          <a:off x="0" y="0"/>
          <a:ext cx="0" cy="0"/>
          <a:chOff x="0" y="0"/>
          <a:chExt cx="0" cy="0"/>
        </a:xfrm>
      </p:grpSpPr>
      <p:pic>
        <p:nvPicPr>
          <p:cNvPr id="2513" name="Google Shape;2513;p88"/>
          <p:cNvPicPr preferRelativeResize="0"/>
          <p:nvPr/>
        </p:nvPicPr>
        <p:blipFill rotWithShape="1">
          <a:blip r:embed="rId3">
            <a:alphaModFix/>
          </a:blip>
          <a:srcRect b="21874" l="0" r="0" t="21875"/>
          <a:stretch/>
        </p:blipFill>
        <p:spPr>
          <a:xfrm>
            <a:off x="0" y="0"/>
            <a:ext cx="24384000" cy="13716000"/>
          </a:xfrm>
          <a:prstGeom prst="rect">
            <a:avLst/>
          </a:prstGeom>
          <a:noFill/>
          <a:ln>
            <a:noFill/>
          </a:ln>
        </p:spPr>
      </p:pic>
      <p:sp>
        <p:nvSpPr>
          <p:cNvPr id="2514" name="Google Shape;2514;p88"/>
          <p:cNvSpPr txBox="1"/>
          <p:nvPr/>
        </p:nvSpPr>
        <p:spPr>
          <a:xfrm>
            <a:off x="5805480" y="5411451"/>
            <a:ext cx="12773047" cy="280076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17600">
                <a:solidFill>
                  <a:schemeClr val="lt1"/>
                </a:solidFill>
                <a:latin typeface="Montserrat"/>
                <a:ea typeface="Montserrat"/>
                <a:cs typeface="Montserrat"/>
                <a:sym typeface="Montserrat"/>
              </a:rPr>
              <a:t>Thank You</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8" name="Shape 2518"/>
        <p:cNvGrpSpPr/>
        <p:nvPr/>
      </p:nvGrpSpPr>
      <p:grpSpPr>
        <a:xfrm>
          <a:off x="0" y="0"/>
          <a:ext cx="0" cy="0"/>
          <a:chOff x="0" y="0"/>
          <a:chExt cx="0" cy="0"/>
        </a:xfrm>
      </p:grpSpPr>
      <p:grpSp>
        <p:nvGrpSpPr>
          <p:cNvPr id="2519" name="Google Shape;2519;p89"/>
          <p:cNvGrpSpPr/>
          <p:nvPr/>
        </p:nvGrpSpPr>
        <p:grpSpPr>
          <a:xfrm>
            <a:off x="4310038" y="3222499"/>
            <a:ext cx="15763925" cy="7271006"/>
            <a:chOff x="1654899" y="2211033"/>
            <a:chExt cx="5803414" cy="2676786"/>
          </a:xfrm>
        </p:grpSpPr>
        <p:sp>
          <p:nvSpPr>
            <p:cNvPr id="2520" name="Google Shape;2520;p89"/>
            <p:cNvSpPr/>
            <p:nvPr/>
          </p:nvSpPr>
          <p:spPr>
            <a:xfrm>
              <a:off x="5192727" y="4172125"/>
              <a:ext cx="288291" cy="288366"/>
            </a:xfrm>
            <a:custGeom>
              <a:rect b="b" l="l" r="r" t="t"/>
              <a:pathLst>
                <a:path extrusionOk="0" h="120000" w="120000">
                  <a:moveTo>
                    <a:pt x="114276" y="119802"/>
                  </a:moveTo>
                  <a:lnTo>
                    <a:pt x="114276" y="119802"/>
                  </a:lnTo>
                  <a:cubicBezTo>
                    <a:pt x="5526" y="119802"/>
                    <a:pt x="5526" y="119802"/>
                    <a:pt x="5526" y="119802"/>
                  </a:cubicBezTo>
                  <a:cubicBezTo>
                    <a:pt x="2763" y="119802"/>
                    <a:pt x="0" y="117044"/>
                    <a:pt x="0" y="114285"/>
                  </a:cubicBezTo>
                  <a:cubicBezTo>
                    <a:pt x="0" y="5714"/>
                    <a:pt x="0" y="5714"/>
                    <a:pt x="0" y="5714"/>
                  </a:cubicBezTo>
                  <a:cubicBezTo>
                    <a:pt x="0" y="2955"/>
                    <a:pt x="2763" y="0"/>
                    <a:pt x="5526" y="0"/>
                  </a:cubicBezTo>
                  <a:cubicBezTo>
                    <a:pt x="114276" y="0"/>
                    <a:pt x="114276" y="0"/>
                    <a:pt x="114276" y="0"/>
                  </a:cubicBezTo>
                  <a:cubicBezTo>
                    <a:pt x="117039" y="0"/>
                    <a:pt x="119802" y="2955"/>
                    <a:pt x="119802" y="5714"/>
                  </a:cubicBezTo>
                  <a:cubicBezTo>
                    <a:pt x="119802" y="114285"/>
                    <a:pt x="119802" y="114285"/>
                    <a:pt x="119802" y="114285"/>
                  </a:cubicBezTo>
                  <a:cubicBezTo>
                    <a:pt x="119802" y="117044"/>
                    <a:pt x="117039" y="119802"/>
                    <a:pt x="114276" y="119802"/>
                  </a:cubicBezTo>
                  <a:close/>
                  <a:moveTo>
                    <a:pt x="11052" y="11231"/>
                  </a:moveTo>
                  <a:lnTo>
                    <a:pt x="11052" y="11231"/>
                  </a:lnTo>
                  <a:cubicBezTo>
                    <a:pt x="11052" y="106009"/>
                    <a:pt x="11052" y="106009"/>
                    <a:pt x="11052" y="106009"/>
                  </a:cubicBezTo>
                  <a:cubicBezTo>
                    <a:pt x="13815" y="101674"/>
                    <a:pt x="16578" y="96157"/>
                    <a:pt x="22302" y="93399"/>
                  </a:cubicBezTo>
                  <a:cubicBezTo>
                    <a:pt x="30592" y="89261"/>
                    <a:pt x="26447" y="92019"/>
                    <a:pt x="36118" y="87881"/>
                  </a:cubicBezTo>
                  <a:cubicBezTo>
                    <a:pt x="45986" y="83546"/>
                    <a:pt x="48750" y="82167"/>
                    <a:pt x="48750" y="82167"/>
                  </a:cubicBezTo>
                  <a:cubicBezTo>
                    <a:pt x="48750" y="72512"/>
                    <a:pt x="48750" y="72512"/>
                    <a:pt x="48750" y="72512"/>
                  </a:cubicBezTo>
                  <a:cubicBezTo>
                    <a:pt x="48750" y="72512"/>
                    <a:pt x="45986" y="69753"/>
                    <a:pt x="44605" y="61280"/>
                  </a:cubicBezTo>
                  <a:cubicBezTo>
                    <a:pt x="41842" y="62857"/>
                    <a:pt x="41842" y="58522"/>
                    <a:pt x="40460" y="57142"/>
                  </a:cubicBezTo>
                  <a:cubicBezTo>
                    <a:pt x="40460" y="54384"/>
                    <a:pt x="40460" y="47487"/>
                    <a:pt x="43223" y="48866"/>
                  </a:cubicBezTo>
                  <a:cubicBezTo>
                    <a:pt x="41842" y="44729"/>
                    <a:pt x="41842" y="40394"/>
                    <a:pt x="41842" y="37635"/>
                  </a:cubicBezTo>
                  <a:cubicBezTo>
                    <a:pt x="41842" y="30738"/>
                    <a:pt x="48750" y="23842"/>
                    <a:pt x="60000" y="22266"/>
                  </a:cubicBezTo>
                  <a:cubicBezTo>
                    <a:pt x="72434" y="23842"/>
                    <a:pt x="77960" y="30738"/>
                    <a:pt x="77960" y="37635"/>
                  </a:cubicBezTo>
                  <a:cubicBezTo>
                    <a:pt x="77960" y="40394"/>
                    <a:pt x="77960" y="44729"/>
                    <a:pt x="77960" y="48866"/>
                  </a:cubicBezTo>
                  <a:cubicBezTo>
                    <a:pt x="80921" y="47487"/>
                    <a:pt x="79539" y="54384"/>
                    <a:pt x="79539" y="57142"/>
                  </a:cubicBezTo>
                  <a:cubicBezTo>
                    <a:pt x="77960" y="58522"/>
                    <a:pt x="77960" y="61280"/>
                    <a:pt x="75197" y="61280"/>
                  </a:cubicBezTo>
                  <a:cubicBezTo>
                    <a:pt x="73815" y="69753"/>
                    <a:pt x="71052" y="72512"/>
                    <a:pt x="71052" y="72512"/>
                  </a:cubicBezTo>
                  <a:cubicBezTo>
                    <a:pt x="71052" y="82167"/>
                    <a:pt x="71052" y="82167"/>
                    <a:pt x="71052" y="82167"/>
                  </a:cubicBezTo>
                  <a:cubicBezTo>
                    <a:pt x="71052" y="82167"/>
                    <a:pt x="73815" y="83546"/>
                    <a:pt x="83684" y="87881"/>
                  </a:cubicBezTo>
                  <a:cubicBezTo>
                    <a:pt x="93355" y="92019"/>
                    <a:pt x="89210" y="89261"/>
                    <a:pt x="97500" y="93399"/>
                  </a:cubicBezTo>
                  <a:cubicBezTo>
                    <a:pt x="103223" y="96157"/>
                    <a:pt x="105986" y="101674"/>
                    <a:pt x="108750" y="106009"/>
                  </a:cubicBezTo>
                  <a:cubicBezTo>
                    <a:pt x="108750" y="11231"/>
                    <a:pt x="108750" y="11231"/>
                    <a:pt x="108750" y="11231"/>
                  </a:cubicBezTo>
                  <a:lnTo>
                    <a:pt x="11052" y="11231"/>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21" name="Google Shape;2521;p89"/>
            <p:cNvSpPr/>
            <p:nvPr/>
          </p:nvSpPr>
          <p:spPr>
            <a:xfrm>
              <a:off x="4695531" y="4172125"/>
              <a:ext cx="284113" cy="288366"/>
            </a:xfrm>
            <a:custGeom>
              <a:rect b="b" l="l" r="r" t="t"/>
              <a:pathLst>
                <a:path extrusionOk="0" h="120000" w="12000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8402" y="86502"/>
                    <a:pt x="119800" y="87881"/>
                    <a:pt x="119800" y="92019"/>
                  </a:cubicBezTo>
                  <a:cubicBezTo>
                    <a:pt x="119800" y="114285"/>
                    <a:pt x="119800" y="114285"/>
                    <a:pt x="119800" y="114285"/>
                  </a:cubicBezTo>
                  <a:cubicBezTo>
                    <a:pt x="119800" y="117044"/>
                    <a:pt x="118402" y="119802"/>
                    <a:pt x="114209" y="119802"/>
                  </a:cubicBezTo>
                  <a:close/>
                  <a:moveTo>
                    <a:pt x="114209" y="44729"/>
                  </a:moveTo>
                  <a:lnTo>
                    <a:pt x="114209" y="44729"/>
                  </a:lnTo>
                  <a:cubicBezTo>
                    <a:pt x="118402" y="44729"/>
                    <a:pt x="119800" y="47487"/>
                    <a:pt x="119800" y="50246"/>
                  </a:cubicBezTo>
                  <a:cubicBezTo>
                    <a:pt x="119800" y="69753"/>
                    <a:pt x="119800" y="69753"/>
                    <a:pt x="119800" y="69753"/>
                  </a:cubicBezTo>
                  <a:cubicBezTo>
                    <a:pt x="119800" y="72512"/>
                    <a:pt x="118402"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8402" y="0"/>
                    <a:pt x="119800" y="2955"/>
                    <a:pt x="119800" y="5714"/>
                  </a:cubicBezTo>
                  <a:cubicBezTo>
                    <a:pt x="119800" y="27980"/>
                    <a:pt x="119800" y="27980"/>
                    <a:pt x="119800" y="27980"/>
                  </a:cubicBezTo>
                  <a:cubicBezTo>
                    <a:pt x="119800" y="32118"/>
                    <a:pt x="118402" y="33497"/>
                    <a:pt x="114209" y="33497"/>
                  </a:cubicBezTo>
                  <a:close/>
                  <a:moveTo>
                    <a:pt x="69084" y="11231"/>
                  </a:moveTo>
                  <a:lnTo>
                    <a:pt x="69084" y="11231"/>
                  </a:lnTo>
                  <a:cubicBezTo>
                    <a:pt x="50715" y="11231"/>
                    <a:pt x="50715" y="11231"/>
                    <a:pt x="50715" y="11231"/>
                  </a:cubicBezTo>
                  <a:cubicBezTo>
                    <a:pt x="47920" y="11231"/>
                    <a:pt x="45124" y="9852"/>
                    <a:pt x="45124" y="5714"/>
                  </a:cubicBezTo>
                  <a:cubicBezTo>
                    <a:pt x="45124" y="2955"/>
                    <a:pt x="47920" y="0"/>
                    <a:pt x="50715" y="0"/>
                  </a:cubicBezTo>
                  <a:cubicBezTo>
                    <a:pt x="69084" y="0"/>
                    <a:pt x="69084" y="0"/>
                    <a:pt x="69084" y="0"/>
                  </a:cubicBezTo>
                  <a:cubicBezTo>
                    <a:pt x="73277" y="0"/>
                    <a:pt x="74675" y="2955"/>
                    <a:pt x="74675" y="5714"/>
                  </a:cubicBezTo>
                  <a:cubicBezTo>
                    <a:pt x="74675" y="9852"/>
                    <a:pt x="73277" y="11231"/>
                    <a:pt x="69084" y="11231"/>
                  </a:cubicBezTo>
                  <a:close/>
                  <a:moveTo>
                    <a:pt x="62096" y="47487"/>
                  </a:moveTo>
                  <a:lnTo>
                    <a:pt x="62096" y="47487"/>
                  </a:lnTo>
                  <a:lnTo>
                    <a:pt x="62096" y="47487"/>
                  </a:lnTo>
                  <a:cubicBezTo>
                    <a:pt x="60698" y="46108"/>
                    <a:pt x="60698" y="44729"/>
                    <a:pt x="60698" y="43152"/>
                  </a:cubicBezTo>
                  <a:cubicBezTo>
                    <a:pt x="60698" y="40394"/>
                    <a:pt x="62096" y="37635"/>
                    <a:pt x="66289" y="37635"/>
                  </a:cubicBezTo>
                  <a:cubicBezTo>
                    <a:pt x="67687" y="37635"/>
                    <a:pt x="69084" y="37635"/>
                    <a:pt x="69084" y="39014"/>
                  </a:cubicBezTo>
                  <a:lnTo>
                    <a:pt x="69084" y="39014"/>
                  </a:lnTo>
                  <a:cubicBezTo>
                    <a:pt x="88851" y="55763"/>
                    <a:pt x="88851" y="55763"/>
                    <a:pt x="88851" y="55763"/>
                  </a:cubicBezTo>
                  <a:lnTo>
                    <a:pt x="88851" y="55763"/>
                  </a:lnTo>
                  <a:cubicBezTo>
                    <a:pt x="88851" y="57142"/>
                    <a:pt x="90249" y="58522"/>
                    <a:pt x="90249" y="59901"/>
                  </a:cubicBezTo>
                  <a:cubicBezTo>
                    <a:pt x="90249" y="61280"/>
                    <a:pt x="88851" y="62857"/>
                    <a:pt x="88851" y="64236"/>
                  </a:cubicBezTo>
                  <a:lnTo>
                    <a:pt x="88851" y="64236"/>
                  </a:lnTo>
                  <a:cubicBezTo>
                    <a:pt x="69084" y="80788"/>
                    <a:pt x="69084" y="80788"/>
                    <a:pt x="69084" y="80788"/>
                  </a:cubicBezTo>
                  <a:lnTo>
                    <a:pt x="69084" y="80788"/>
                  </a:lnTo>
                  <a:cubicBezTo>
                    <a:pt x="69084" y="82167"/>
                    <a:pt x="67687" y="82167"/>
                    <a:pt x="66289" y="82167"/>
                  </a:cubicBezTo>
                  <a:cubicBezTo>
                    <a:pt x="62096" y="82167"/>
                    <a:pt x="60698" y="79408"/>
                    <a:pt x="60698" y="76650"/>
                  </a:cubicBezTo>
                  <a:cubicBezTo>
                    <a:pt x="60698" y="75270"/>
                    <a:pt x="60698" y="73891"/>
                    <a:pt x="62096" y="72512"/>
                  </a:cubicBezTo>
                  <a:lnTo>
                    <a:pt x="62096" y="72512"/>
                  </a:lnTo>
                  <a:cubicBezTo>
                    <a:pt x="70482" y="65615"/>
                    <a:pt x="70482" y="65615"/>
                    <a:pt x="70482" y="65615"/>
                  </a:cubicBezTo>
                  <a:cubicBezTo>
                    <a:pt x="35141" y="65615"/>
                    <a:pt x="35141" y="65615"/>
                    <a:pt x="35141" y="65615"/>
                  </a:cubicBezTo>
                  <a:cubicBezTo>
                    <a:pt x="32346" y="65615"/>
                    <a:pt x="29550" y="62857"/>
                    <a:pt x="29550" y="59901"/>
                  </a:cubicBezTo>
                  <a:cubicBezTo>
                    <a:pt x="29550" y="57142"/>
                    <a:pt x="32346" y="54384"/>
                    <a:pt x="35141" y="54384"/>
                  </a:cubicBezTo>
                  <a:cubicBezTo>
                    <a:pt x="70482" y="54384"/>
                    <a:pt x="70482" y="54384"/>
                    <a:pt x="70482" y="54384"/>
                  </a:cubicBezTo>
                  <a:lnTo>
                    <a:pt x="62096" y="47487"/>
                  </a:ln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2795" y="33497"/>
                    <a:pt x="0" y="32118"/>
                    <a:pt x="0" y="27980"/>
                  </a:cubicBezTo>
                  <a:lnTo>
                    <a:pt x="0" y="27980"/>
                  </a:lnTo>
                  <a:cubicBezTo>
                    <a:pt x="0" y="5714"/>
                    <a:pt x="0" y="5714"/>
                    <a:pt x="0" y="5714"/>
                  </a:cubicBezTo>
                  <a:cubicBezTo>
                    <a:pt x="0" y="2955"/>
                    <a:pt x="2795"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2795" y="75270"/>
                    <a:pt x="0" y="72512"/>
                    <a:pt x="0" y="69753"/>
                  </a:cubicBezTo>
                  <a:cubicBezTo>
                    <a:pt x="0" y="50246"/>
                    <a:pt x="0" y="50246"/>
                    <a:pt x="0" y="50246"/>
                  </a:cubicBezTo>
                  <a:cubicBezTo>
                    <a:pt x="0" y="47487"/>
                    <a:pt x="2795"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2795" y="119802"/>
                    <a:pt x="0" y="117044"/>
                    <a:pt x="0" y="114285"/>
                  </a:cubicBezTo>
                  <a:cubicBezTo>
                    <a:pt x="0" y="92019"/>
                    <a:pt x="0" y="92019"/>
                    <a:pt x="0" y="92019"/>
                  </a:cubicBezTo>
                  <a:lnTo>
                    <a:pt x="0" y="92019"/>
                  </a:lnTo>
                  <a:cubicBezTo>
                    <a:pt x="0" y="87881"/>
                    <a:pt x="2795" y="86502"/>
                    <a:pt x="5590" y="86502"/>
                  </a:cubicBezTo>
                  <a:close/>
                  <a:moveTo>
                    <a:pt x="50715" y="108768"/>
                  </a:moveTo>
                  <a:lnTo>
                    <a:pt x="50715" y="108768"/>
                  </a:lnTo>
                  <a:cubicBezTo>
                    <a:pt x="69084" y="108768"/>
                    <a:pt x="69084" y="108768"/>
                    <a:pt x="69084" y="108768"/>
                  </a:cubicBezTo>
                  <a:cubicBezTo>
                    <a:pt x="73277" y="108768"/>
                    <a:pt x="74675" y="110147"/>
                    <a:pt x="74675" y="114285"/>
                  </a:cubicBezTo>
                  <a:cubicBezTo>
                    <a:pt x="74675" y="117044"/>
                    <a:pt x="73277" y="119802"/>
                    <a:pt x="69084" y="119802"/>
                  </a:cubicBezTo>
                  <a:cubicBezTo>
                    <a:pt x="50715" y="119802"/>
                    <a:pt x="50715" y="119802"/>
                    <a:pt x="50715" y="119802"/>
                  </a:cubicBezTo>
                  <a:cubicBezTo>
                    <a:pt x="47920" y="119802"/>
                    <a:pt x="45124" y="117044"/>
                    <a:pt x="45124" y="114285"/>
                  </a:cubicBezTo>
                  <a:cubicBezTo>
                    <a:pt x="45124" y="110147"/>
                    <a:pt x="47920" y="108768"/>
                    <a:pt x="50715" y="10876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22" name="Google Shape;2522;p89"/>
            <p:cNvSpPr/>
            <p:nvPr/>
          </p:nvSpPr>
          <p:spPr>
            <a:xfrm>
              <a:off x="4162819" y="4172125"/>
              <a:ext cx="284113" cy="288366"/>
            </a:xfrm>
            <a:custGeom>
              <a:rect b="b" l="l" r="r" t="t"/>
              <a:pathLst>
                <a:path extrusionOk="0" h="120000" w="12000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7004" y="86502"/>
                    <a:pt x="119800" y="87881"/>
                    <a:pt x="119800" y="92019"/>
                  </a:cubicBezTo>
                  <a:cubicBezTo>
                    <a:pt x="119800" y="114285"/>
                    <a:pt x="119800" y="114285"/>
                    <a:pt x="119800" y="114285"/>
                  </a:cubicBezTo>
                  <a:cubicBezTo>
                    <a:pt x="119800" y="117044"/>
                    <a:pt x="117004" y="119802"/>
                    <a:pt x="114209" y="119802"/>
                  </a:cubicBezTo>
                  <a:close/>
                  <a:moveTo>
                    <a:pt x="114209" y="44729"/>
                  </a:moveTo>
                  <a:lnTo>
                    <a:pt x="114209" y="44729"/>
                  </a:lnTo>
                  <a:cubicBezTo>
                    <a:pt x="117004" y="44729"/>
                    <a:pt x="119800" y="47487"/>
                    <a:pt x="119800" y="50246"/>
                  </a:cubicBezTo>
                  <a:cubicBezTo>
                    <a:pt x="119800" y="69753"/>
                    <a:pt x="119800" y="69753"/>
                    <a:pt x="119800" y="69753"/>
                  </a:cubicBezTo>
                  <a:cubicBezTo>
                    <a:pt x="119800" y="72512"/>
                    <a:pt x="117004"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7004" y="0"/>
                    <a:pt x="119800" y="2955"/>
                    <a:pt x="119800" y="5714"/>
                  </a:cubicBezTo>
                  <a:cubicBezTo>
                    <a:pt x="119800" y="27980"/>
                    <a:pt x="119800" y="27980"/>
                    <a:pt x="119800" y="27980"/>
                  </a:cubicBezTo>
                  <a:cubicBezTo>
                    <a:pt x="119800" y="32118"/>
                    <a:pt x="117004" y="33497"/>
                    <a:pt x="114209" y="33497"/>
                  </a:cubicBezTo>
                  <a:close/>
                  <a:moveTo>
                    <a:pt x="90249" y="59901"/>
                  </a:moveTo>
                  <a:lnTo>
                    <a:pt x="90249" y="59901"/>
                  </a:lnTo>
                  <a:cubicBezTo>
                    <a:pt x="90249" y="62857"/>
                    <a:pt x="87454" y="65615"/>
                    <a:pt x="84658" y="65615"/>
                  </a:cubicBezTo>
                  <a:cubicBezTo>
                    <a:pt x="49317" y="65615"/>
                    <a:pt x="49317" y="65615"/>
                    <a:pt x="49317" y="65615"/>
                  </a:cubicBezTo>
                  <a:cubicBezTo>
                    <a:pt x="57703" y="72512"/>
                    <a:pt x="57703" y="72512"/>
                    <a:pt x="57703" y="72512"/>
                  </a:cubicBezTo>
                  <a:lnTo>
                    <a:pt x="57703" y="72512"/>
                  </a:lnTo>
                  <a:cubicBezTo>
                    <a:pt x="59101" y="73891"/>
                    <a:pt x="59101" y="75270"/>
                    <a:pt x="59101" y="76650"/>
                  </a:cubicBezTo>
                  <a:cubicBezTo>
                    <a:pt x="59101" y="79408"/>
                    <a:pt x="57703" y="82167"/>
                    <a:pt x="53510" y="82167"/>
                  </a:cubicBezTo>
                  <a:cubicBezTo>
                    <a:pt x="52113" y="82167"/>
                    <a:pt x="50715" y="82167"/>
                    <a:pt x="50715" y="80788"/>
                  </a:cubicBezTo>
                  <a:lnTo>
                    <a:pt x="50715" y="80788"/>
                  </a:lnTo>
                  <a:cubicBezTo>
                    <a:pt x="30948" y="64236"/>
                    <a:pt x="30948" y="64236"/>
                    <a:pt x="30948" y="64236"/>
                  </a:cubicBezTo>
                  <a:lnTo>
                    <a:pt x="30948" y="64236"/>
                  </a:lnTo>
                  <a:cubicBezTo>
                    <a:pt x="30948" y="62857"/>
                    <a:pt x="29550" y="61280"/>
                    <a:pt x="29550" y="59901"/>
                  </a:cubicBezTo>
                  <a:cubicBezTo>
                    <a:pt x="29550" y="58522"/>
                    <a:pt x="30948" y="57142"/>
                    <a:pt x="30948" y="55763"/>
                  </a:cubicBezTo>
                  <a:lnTo>
                    <a:pt x="30948" y="55763"/>
                  </a:lnTo>
                  <a:cubicBezTo>
                    <a:pt x="50715" y="39014"/>
                    <a:pt x="50715" y="39014"/>
                    <a:pt x="50715" y="39014"/>
                  </a:cubicBezTo>
                  <a:lnTo>
                    <a:pt x="50715" y="39014"/>
                  </a:lnTo>
                  <a:cubicBezTo>
                    <a:pt x="50715" y="37635"/>
                    <a:pt x="52113" y="37635"/>
                    <a:pt x="53510" y="37635"/>
                  </a:cubicBezTo>
                  <a:cubicBezTo>
                    <a:pt x="57703" y="37635"/>
                    <a:pt x="59101" y="40394"/>
                    <a:pt x="59101" y="43152"/>
                  </a:cubicBezTo>
                  <a:cubicBezTo>
                    <a:pt x="59101" y="44729"/>
                    <a:pt x="59101" y="46108"/>
                    <a:pt x="57703" y="47487"/>
                  </a:cubicBezTo>
                  <a:lnTo>
                    <a:pt x="57703" y="47487"/>
                  </a:lnTo>
                  <a:cubicBezTo>
                    <a:pt x="49317" y="54384"/>
                    <a:pt x="49317" y="54384"/>
                    <a:pt x="49317" y="54384"/>
                  </a:cubicBezTo>
                  <a:cubicBezTo>
                    <a:pt x="84658" y="54384"/>
                    <a:pt x="84658" y="54384"/>
                    <a:pt x="84658" y="54384"/>
                  </a:cubicBezTo>
                  <a:cubicBezTo>
                    <a:pt x="87454" y="54384"/>
                    <a:pt x="90249" y="57142"/>
                    <a:pt x="90249" y="59901"/>
                  </a:cubicBezTo>
                  <a:close/>
                  <a:moveTo>
                    <a:pt x="69084" y="11231"/>
                  </a:moveTo>
                  <a:lnTo>
                    <a:pt x="69084" y="11231"/>
                  </a:lnTo>
                  <a:cubicBezTo>
                    <a:pt x="50715" y="11231"/>
                    <a:pt x="50715" y="11231"/>
                    <a:pt x="50715" y="11231"/>
                  </a:cubicBezTo>
                  <a:cubicBezTo>
                    <a:pt x="46522" y="11231"/>
                    <a:pt x="45124" y="9852"/>
                    <a:pt x="45124" y="5714"/>
                  </a:cubicBezTo>
                  <a:cubicBezTo>
                    <a:pt x="45124" y="2955"/>
                    <a:pt x="46522" y="0"/>
                    <a:pt x="50715" y="0"/>
                  </a:cubicBezTo>
                  <a:cubicBezTo>
                    <a:pt x="69084" y="0"/>
                    <a:pt x="69084" y="0"/>
                    <a:pt x="69084" y="0"/>
                  </a:cubicBezTo>
                  <a:cubicBezTo>
                    <a:pt x="71880" y="0"/>
                    <a:pt x="74675" y="2955"/>
                    <a:pt x="74675" y="5714"/>
                  </a:cubicBezTo>
                  <a:cubicBezTo>
                    <a:pt x="74675" y="9852"/>
                    <a:pt x="71880" y="11231"/>
                    <a:pt x="69084" y="11231"/>
                  </a:cubicBez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1397" y="33497"/>
                    <a:pt x="0" y="32118"/>
                    <a:pt x="0" y="27980"/>
                  </a:cubicBezTo>
                  <a:lnTo>
                    <a:pt x="0" y="27980"/>
                  </a:lnTo>
                  <a:cubicBezTo>
                    <a:pt x="0" y="5714"/>
                    <a:pt x="0" y="5714"/>
                    <a:pt x="0" y="5714"/>
                  </a:cubicBezTo>
                  <a:cubicBezTo>
                    <a:pt x="0" y="2955"/>
                    <a:pt x="1397"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1397" y="75270"/>
                    <a:pt x="0" y="72512"/>
                    <a:pt x="0" y="69753"/>
                  </a:cubicBezTo>
                  <a:cubicBezTo>
                    <a:pt x="0" y="50246"/>
                    <a:pt x="0" y="50246"/>
                    <a:pt x="0" y="50246"/>
                  </a:cubicBezTo>
                  <a:cubicBezTo>
                    <a:pt x="0" y="47487"/>
                    <a:pt x="1397"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1397" y="119802"/>
                    <a:pt x="0" y="117044"/>
                    <a:pt x="0" y="114285"/>
                  </a:cubicBezTo>
                  <a:cubicBezTo>
                    <a:pt x="0" y="92019"/>
                    <a:pt x="0" y="92019"/>
                    <a:pt x="0" y="92019"/>
                  </a:cubicBezTo>
                  <a:lnTo>
                    <a:pt x="0" y="92019"/>
                  </a:lnTo>
                  <a:cubicBezTo>
                    <a:pt x="0" y="87881"/>
                    <a:pt x="1397" y="86502"/>
                    <a:pt x="5590" y="86502"/>
                  </a:cubicBezTo>
                  <a:close/>
                  <a:moveTo>
                    <a:pt x="50715" y="108768"/>
                  </a:moveTo>
                  <a:lnTo>
                    <a:pt x="50715" y="108768"/>
                  </a:lnTo>
                  <a:cubicBezTo>
                    <a:pt x="69084" y="108768"/>
                    <a:pt x="69084" y="108768"/>
                    <a:pt x="69084" y="108768"/>
                  </a:cubicBezTo>
                  <a:cubicBezTo>
                    <a:pt x="71880" y="108768"/>
                    <a:pt x="74675" y="110147"/>
                    <a:pt x="74675" y="114285"/>
                  </a:cubicBezTo>
                  <a:cubicBezTo>
                    <a:pt x="74675" y="117044"/>
                    <a:pt x="71880" y="119802"/>
                    <a:pt x="69084" y="119802"/>
                  </a:cubicBezTo>
                  <a:cubicBezTo>
                    <a:pt x="50715" y="119802"/>
                    <a:pt x="50715" y="119802"/>
                    <a:pt x="50715" y="119802"/>
                  </a:cubicBezTo>
                  <a:cubicBezTo>
                    <a:pt x="46522" y="119802"/>
                    <a:pt x="45124" y="117044"/>
                    <a:pt x="45124" y="114285"/>
                  </a:cubicBezTo>
                  <a:cubicBezTo>
                    <a:pt x="45124" y="110147"/>
                    <a:pt x="46522" y="108768"/>
                    <a:pt x="50715" y="10876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23" name="Google Shape;2523;p89"/>
            <p:cNvSpPr/>
            <p:nvPr/>
          </p:nvSpPr>
          <p:spPr>
            <a:xfrm>
              <a:off x="3659355" y="4172125"/>
              <a:ext cx="288291" cy="288366"/>
            </a:xfrm>
            <a:custGeom>
              <a:rect b="b" l="l" r="r" t="t"/>
              <a:pathLst>
                <a:path extrusionOk="0" h="120000" w="120000">
                  <a:moveTo>
                    <a:pt x="114285" y="119802"/>
                  </a:moveTo>
                  <a:lnTo>
                    <a:pt x="114285" y="119802"/>
                  </a:lnTo>
                  <a:cubicBezTo>
                    <a:pt x="92019" y="119802"/>
                    <a:pt x="92019" y="119802"/>
                    <a:pt x="92019" y="119802"/>
                  </a:cubicBezTo>
                  <a:cubicBezTo>
                    <a:pt x="87881" y="119802"/>
                    <a:pt x="86502" y="117044"/>
                    <a:pt x="86502" y="114285"/>
                  </a:cubicBezTo>
                  <a:cubicBezTo>
                    <a:pt x="86502" y="110147"/>
                    <a:pt x="87881" y="108768"/>
                    <a:pt x="92019" y="108768"/>
                  </a:cubicBezTo>
                  <a:cubicBezTo>
                    <a:pt x="108768" y="108768"/>
                    <a:pt x="108768" y="108768"/>
                    <a:pt x="108768" y="108768"/>
                  </a:cubicBezTo>
                  <a:cubicBezTo>
                    <a:pt x="108768" y="92019"/>
                    <a:pt x="108768" y="92019"/>
                    <a:pt x="108768" y="92019"/>
                  </a:cubicBezTo>
                  <a:lnTo>
                    <a:pt x="108768" y="92019"/>
                  </a:lnTo>
                  <a:cubicBezTo>
                    <a:pt x="108768" y="87881"/>
                    <a:pt x="110147" y="86502"/>
                    <a:pt x="114285" y="86502"/>
                  </a:cubicBezTo>
                  <a:cubicBezTo>
                    <a:pt x="117044" y="86502"/>
                    <a:pt x="119802" y="87881"/>
                    <a:pt x="119802" y="92019"/>
                  </a:cubicBezTo>
                  <a:cubicBezTo>
                    <a:pt x="119802" y="114285"/>
                    <a:pt x="119802" y="114285"/>
                    <a:pt x="119802" y="114285"/>
                  </a:cubicBezTo>
                  <a:cubicBezTo>
                    <a:pt x="119802" y="117044"/>
                    <a:pt x="117044" y="119802"/>
                    <a:pt x="114285" y="119802"/>
                  </a:cubicBezTo>
                  <a:close/>
                  <a:moveTo>
                    <a:pt x="114285" y="44729"/>
                  </a:moveTo>
                  <a:lnTo>
                    <a:pt x="114285" y="44729"/>
                  </a:lnTo>
                  <a:cubicBezTo>
                    <a:pt x="117044" y="44729"/>
                    <a:pt x="119802" y="47487"/>
                    <a:pt x="119802" y="50246"/>
                  </a:cubicBezTo>
                  <a:cubicBezTo>
                    <a:pt x="119802" y="69753"/>
                    <a:pt x="119802" y="69753"/>
                    <a:pt x="119802" y="69753"/>
                  </a:cubicBezTo>
                  <a:cubicBezTo>
                    <a:pt x="119802" y="72512"/>
                    <a:pt x="117044" y="75270"/>
                    <a:pt x="114285" y="75270"/>
                  </a:cubicBezTo>
                  <a:cubicBezTo>
                    <a:pt x="110147" y="75270"/>
                    <a:pt x="108768" y="72512"/>
                    <a:pt x="108768" y="69753"/>
                  </a:cubicBezTo>
                  <a:cubicBezTo>
                    <a:pt x="108768" y="50246"/>
                    <a:pt x="108768" y="50246"/>
                    <a:pt x="108768" y="50246"/>
                  </a:cubicBezTo>
                  <a:cubicBezTo>
                    <a:pt x="108768" y="47487"/>
                    <a:pt x="110147" y="44729"/>
                    <a:pt x="114285" y="44729"/>
                  </a:cubicBezTo>
                  <a:close/>
                  <a:moveTo>
                    <a:pt x="114285" y="33497"/>
                  </a:moveTo>
                  <a:lnTo>
                    <a:pt x="114285" y="33497"/>
                  </a:lnTo>
                  <a:cubicBezTo>
                    <a:pt x="110147" y="33497"/>
                    <a:pt x="108768" y="32118"/>
                    <a:pt x="108768" y="27980"/>
                  </a:cubicBezTo>
                  <a:lnTo>
                    <a:pt x="108768" y="27980"/>
                  </a:lnTo>
                  <a:cubicBezTo>
                    <a:pt x="108768" y="11231"/>
                    <a:pt x="108768" y="11231"/>
                    <a:pt x="108768" y="11231"/>
                  </a:cubicBezTo>
                  <a:cubicBezTo>
                    <a:pt x="92019" y="11231"/>
                    <a:pt x="92019" y="11231"/>
                    <a:pt x="92019" y="11231"/>
                  </a:cubicBezTo>
                  <a:lnTo>
                    <a:pt x="92019" y="11231"/>
                  </a:lnTo>
                  <a:cubicBezTo>
                    <a:pt x="87881" y="11231"/>
                    <a:pt x="86502" y="9852"/>
                    <a:pt x="86502" y="5714"/>
                  </a:cubicBezTo>
                  <a:cubicBezTo>
                    <a:pt x="86502" y="2955"/>
                    <a:pt x="87881" y="0"/>
                    <a:pt x="92019" y="0"/>
                  </a:cubicBezTo>
                  <a:lnTo>
                    <a:pt x="92019" y="0"/>
                  </a:lnTo>
                  <a:cubicBezTo>
                    <a:pt x="114285" y="0"/>
                    <a:pt x="114285" y="0"/>
                    <a:pt x="114285" y="0"/>
                  </a:cubicBezTo>
                  <a:cubicBezTo>
                    <a:pt x="117044" y="0"/>
                    <a:pt x="119802" y="2955"/>
                    <a:pt x="119802" y="5714"/>
                  </a:cubicBezTo>
                  <a:cubicBezTo>
                    <a:pt x="119802" y="27980"/>
                    <a:pt x="119802" y="27980"/>
                    <a:pt x="119802" y="27980"/>
                  </a:cubicBezTo>
                  <a:cubicBezTo>
                    <a:pt x="119802" y="32118"/>
                    <a:pt x="117044" y="33497"/>
                    <a:pt x="114285" y="33497"/>
                  </a:cubicBezTo>
                  <a:close/>
                  <a:moveTo>
                    <a:pt x="76650" y="59901"/>
                  </a:moveTo>
                  <a:lnTo>
                    <a:pt x="76650" y="59901"/>
                  </a:lnTo>
                  <a:cubicBezTo>
                    <a:pt x="75270" y="59901"/>
                    <a:pt x="73891" y="58522"/>
                    <a:pt x="72512" y="58522"/>
                  </a:cubicBezTo>
                  <a:lnTo>
                    <a:pt x="72512" y="58522"/>
                  </a:lnTo>
                  <a:cubicBezTo>
                    <a:pt x="65615" y="50246"/>
                    <a:pt x="65615" y="50246"/>
                    <a:pt x="65615" y="50246"/>
                  </a:cubicBezTo>
                  <a:cubicBezTo>
                    <a:pt x="65615" y="83546"/>
                    <a:pt x="65615" y="83546"/>
                    <a:pt x="65615" y="83546"/>
                  </a:cubicBezTo>
                  <a:cubicBezTo>
                    <a:pt x="65615" y="87881"/>
                    <a:pt x="62660" y="89261"/>
                    <a:pt x="59901" y="89261"/>
                  </a:cubicBezTo>
                  <a:cubicBezTo>
                    <a:pt x="57142" y="89261"/>
                    <a:pt x="54384" y="87881"/>
                    <a:pt x="54384" y="83546"/>
                  </a:cubicBezTo>
                  <a:cubicBezTo>
                    <a:pt x="54384" y="50246"/>
                    <a:pt x="54384" y="50246"/>
                    <a:pt x="54384" y="50246"/>
                  </a:cubicBezTo>
                  <a:cubicBezTo>
                    <a:pt x="47487" y="58522"/>
                    <a:pt x="47487" y="58522"/>
                    <a:pt x="47487" y="58522"/>
                  </a:cubicBezTo>
                  <a:lnTo>
                    <a:pt x="47487" y="58522"/>
                  </a:lnTo>
                  <a:cubicBezTo>
                    <a:pt x="46108" y="58522"/>
                    <a:pt x="44532" y="59901"/>
                    <a:pt x="43152" y="59901"/>
                  </a:cubicBezTo>
                  <a:cubicBezTo>
                    <a:pt x="40394" y="59901"/>
                    <a:pt x="37635" y="57142"/>
                    <a:pt x="37635" y="54384"/>
                  </a:cubicBezTo>
                  <a:cubicBezTo>
                    <a:pt x="37635" y="53004"/>
                    <a:pt x="37635" y="51625"/>
                    <a:pt x="39014" y="50246"/>
                  </a:cubicBezTo>
                  <a:lnTo>
                    <a:pt x="39014" y="50246"/>
                  </a:lnTo>
                  <a:cubicBezTo>
                    <a:pt x="55763" y="32118"/>
                    <a:pt x="55763" y="32118"/>
                    <a:pt x="55763" y="32118"/>
                  </a:cubicBezTo>
                  <a:lnTo>
                    <a:pt x="55763" y="32118"/>
                  </a:lnTo>
                  <a:cubicBezTo>
                    <a:pt x="57142" y="30738"/>
                    <a:pt x="58522" y="30738"/>
                    <a:pt x="59901" y="30738"/>
                  </a:cubicBezTo>
                  <a:cubicBezTo>
                    <a:pt x="61280" y="30738"/>
                    <a:pt x="62660" y="30738"/>
                    <a:pt x="64236" y="32118"/>
                  </a:cubicBezTo>
                  <a:lnTo>
                    <a:pt x="64236" y="32118"/>
                  </a:lnTo>
                  <a:cubicBezTo>
                    <a:pt x="80788" y="50246"/>
                    <a:pt x="80788" y="50246"/>
                    <a:pt x="80788" y="50246"/>
                  </a:cubicBezTo>
                  <a:lnTo>
                    <a:pt x="80788" y="50246"/>
                  </a:lnTo>
                  <a:cubicBezTo>
                    <a:pt x="82167" y="51625"/>
                    <a:pt x="82167" y="53004"/>
                    <a:pt x="82167" y="54384"/>
                  </a:cubicBezTo>
                  <a:cubicBezTo>
                    <a:pt x="82167" y="57142"/>
                    <a:pt x="79408" y="59901"/>
                    <a:pt x="76650" y="59901"/>
                  </a:cubicBezTo>
                  <a:close/>
                  <a:moveTo>
                    <a:pt x="69753" y="11231"/>
                  </a:moveTo>
                  <a:lnTo>
                    <a:pt x="69753" y="11231"/>
                  </a:lnTo>
                  <a:cubicBezTo>
                    <a:pt x="50246" y="11231"/>
                    <a:pt x="50246" y="11231"/>
                    <a:pt x="50246" y="11231"/>
                  </a:cubicBezTo>
                  <a:cubicBezTo>
                    <a:pt x="47487" y="11231"/>
                    <a:pt x="44532" y="9852"/>
                    <a:pt x="44532" y="5714"/>
                  </a:cubicBezTo>
                  <a:cubicBezTo>
                    <a:pt x="44532" y="2955"/>
                    <a:pt x="47487" y="0"/>
                    <a:pt x="50246" y="0"/>
                  </a:cubicBezTo>
                  <a:cubicBezTo>
                    <a:pt x="69753" y="0"/>
                    <a:pt x="69753" y="0"/>
                    <a:pt x="69753" y="0"/>
                  </a:cubicBezTo>
                  <a:cubicBezTo>
                    <a:pt x="72512" y="0"/>
                    <a:pt x="75270" y="2955"/>
                    <a:pt x="75270" y="5714"/>
                  </a:cubicBezTo>
                  <a:cubicBezTo>
                    <a:pt x="75270" y="9852"/>
                    <a:pt x="72512" y="11231"/>
                    <a:pt x="69753" y="11231"/>
                  </a:cubicBezTo>
                  <a:close/>
                  <a:moveTo>
                    <a:pt x="27980" y="119802"/>
                  </a:moveTo>
                  <a:lnTo>
                    <a:pt x="27980" y="119802"/>
                  </a:lnTo>
                  <a:cubicBezTo>
                    <a:pt x="5714" y="119802"/>
                    <a:pt x="5714" y="119802"/>
                    <a:pt x="5714" y="119802"/>
                  </a:cubicBezTo>
                  <a:cubicBezTo>
                    <a:pt x="2955" y="119802"/>
                    <a:pt x="0" y="117044"/>
                    <a:pt x="0" y="114285"/>
                  </a:cubicBezTo>
                  <a:cubicBezTo>
                    <a:pt x="0" y="92019"/>
                    <a:pt x="0" y="92019"/>
                    <a:pt x="0" y="92019"/>
                  </a:cubicBezTo>
                  <a:lnTo>
                    <a:pt x="0" y="92019"/>
                  </a:lnTo>
                  <a:cubicBezTo>
                    <a:pt x="0" y="87881"/>
                    <a:pt x="2955" y="86502"/>
                    <a:pt x="5714" y="86502"/>
                  </a:cubicBezTo>
                  <a:cubicBezTo>
                    <a:pt x="9852" y="86502"/>
                    <a:pt x="11231" y="87881"/>
                    <a:pt x="11231" y="92019"/>
                  </a:cubicBezTo>
                  <a:cubicBezTo>
                    <a:pt x="11231" y="108768"/>
                    <a:pt x="11231" y="108768"/>
                    <a:pt x="11231" y="108768"/>
                  </a:cubicBezTo>
                  <a:cubicBezTo>
                    <a:pt x="27980" y="108768"/>
                    <a:pt x="27980" y="108768"/>
                    <a:pt x="27980" y="108768"/>
                  </a:cubicBezTo>
                  <a:cubicBezTo>
                    <a:pt x="32118" y="108768"/>
                    <a:pt x="33497" y="110147"/>
                    <a:pt x="33497" y="114285"/>
                  </a:cubicBezTo>
                  <a:cubicBezTo>
                    <a:pt x="33497" y="117044"/>
                    <a:pt x="32118" y="119802"/>
                    <a:pt x="27980" y="119802"/>
                  </a:cubicBezTo>
                  <a:close/>
                  <a:moveTo>
                    <a:pt x="11231" y="50246"/>
                  </a:moveTo>
                  <a:lnTo>
                    <a:pt x="11231" y="50246"/>
                  </a:lnTo>
                  <a:cubicBezTo>
                    <a:pt x="11231" y="69753"/>
                    <a:pt x="11231" y="69753"/>
                    <a:pt x="11231" y="69753"/>
                  </a:cubicBezTo>
                  <a:cubicBezTo>
                    <a:pt x="11231" y="72512"/>
                    <a:pt x="9852" y="75270"/>
                    <a:pt x="5714" y="75270"/>
                  </a:cubicBezTo>
                  <a:cubicBezTo>
                    <a:pt x="2955" y="75270"/>
                    <a:pt x="0" y="72512"/>
                    <a:pt x="0" y="69753"/>
                  </a:cubicBezTo>
                  <a:cubicBezTo>
                    <a:pt x="0" y="50246"/>
                    <a:pt x="0" y="50246"/>
                    <a:pt x="0" y="50246"/>
                  </a:cubicBezTo>
                  <a:cubicBezTo>
                    <a:pt x="0" y="47487"/>
                    <a:pt x="2955" y="44729"/>
                    <a:pt x="5714" y="44729"/>
                  </a:cubicBezTo>
                  <a:cubicBezTo>
                    <a:pt x="9852" y="44729"/>
                    <a:pt x="11231" y="47487"/>
                    <a:pt x="11231" y="50246"/>
                  </a:cubicBezTo>
                  <a:close/>
                  <a:moveTo>
                    <a:pt x="27980" y="11231"/>
                  </a:moveTo>
                  <a:lnTo>
                    <a:pt x="27980" y="11231"/>
                  </a:lnTo>
                  <a:lnTo>
                    <a:pt x="27980" y="11231"/>
                  </a:lnTo>
                  <a:cubicBezTo>
                    <a:pt x="11231" y="11231"/>
                    <a:pt x="11231" y="11231"/>
                    <a:pt x="11231" y="11231"/>
                  </a:cubicBezTo>
                  <a:cubicBezTo>
                    <a:pt x="11231" y="27980"/>
                    <a:pt x="11231" y="27980"/>
                    <a:pt x="11231" y="27980"/>
                  </a:cubicBezTo>
                  <a:cubicBezTo>
                    <a:pt x="11231" y="32118"/>
                    <a:pt x="9852" y="33497"/>
                    <a:pt x="5714" y="33497"/>
                  </a:cubicBezTo>
                  <a:cubicBezTo>
                    <a:pt x="2955" y="33497"/>
                    <a:pt x="0" y="32118"/>
                    <a:pt x="0" y="27980"/>
                  </a:cubicBezTo>
                  <a:lnTo>
                    <a:pt x="0" y="27980"/>
                  </a:lnTo>
                  <a:cubicBezTo>
                    <a:pt x="0" y="5714"/>
                    <a:pt x="0" y="5714"/>
                    <a:pt x="0" y="5714"/>
                  </a:cubicBezTo>
                  <a:cubicBezTo>
                    <a:pt x="0" y="2955"/>
                    <a:pt x="2955" y="0"/>
                    <a:pt x="5714" y="0"/>
                  </a:cubicBezTo>
                  <a:cubicBezTo>
                    <a:pt x="27980" y="0"/>
                    <a:pt x="27980" y="0"/>
                    <a:pt x="27980" y="0"/>
                  </a:cubicBezTo>
                  <a:lnTo>
                    <a:pt x="27980" y="0"/>
                  </a:lnTo>
                  <a:cubicBezTo>
                    <a:pt x="32118" y="0"/>
                    <a:pt x="33497" y="2955"/>
                    <a:pt x="33497" y="5714"/>
                  </a:cubicBezTo>
                  <a:cubicBezTo>
                    <a:pt x="33497" y="9852"/>
                    <a:pt x="32118" y="11231"/>
                    <a:pt x="27980" y="11231"/>
                  </a:cubicBezTo>
                  <a:close/>
                  <a:moveTo>
                    <a:pt x="50246" y="108768"/>
                  </a:moveTo>
                  <a:lnTo>
                    <a:pt x="50246" y="108768"/>
                  </a:lnTo>
                  <a:cubicBezTo>
                    <a:pt x="69753" y="108768"/>
                    <a:pt x="69753" y="108768"/>
                    <a:pt x="69753" y="108768"/>
                  </a:cubicBezTo>
                  <a:cubicBezTo>
                    <a:pt x="72512" y="108768"/>
                    <a:pt x="75270" y="110147"/>
                    <a:pt x="75270" y="114285"/>
                  </a:cubicBezTo>
                  <a:cubicBezTo>
                    <a:pt x="75270" y="117044"/>
                    <a:pt x="72512" y="119802"/>
                    <a:pt x="69753" y="119802"/>
                  </a:cubicBezTo>
                  <a:cubicBezTo>
                    <a:pt x="50246" y="119802"/>
                    <a:pt x="50246" y="119802"/>
                    <a:pt x="50246" y="119802"/>
                  </a:cubicBezTo>
                  <a:cubicBezTo>
                    <a:pt x="47487" y="119802"/>
                    <a:pt x="44532" y="117044"/>
                    <a:pt x="44532" y="114285"/>
                  </a:cubicBezTo>
                  <a:cubicBezTo>
                    <a:pt x="44532" y="110147"/>
                    <a:pt x="47487" y="108768"/>
                    <a:pt x="50246" y="10876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24" name="Google Shape;2524;p89"/>
            <p:cNvSpPr/>
            <p:nvPr/>
          </p:nvSpPr>
          <p:spPr>
            <a:xfrm>
              <a:off x="7234782" y="4173170"/>
              <a:ext cx="160858" cy="286277"/>
            </a:xfrm>
            <a:custGeom>
              <a:rect b="b" l="l" r="r" t="t"/>
              <a:pathLst>
                <a:path extrusionOk="0" h="120000" w="120000">
                  <a:moveTo>
                    <a:pt x="117176" y="38073"/>
                  </a:moveTo>
                  <a:lnTo>
                    <a:pt x="117176" y="38073"/>
                  </a:lnTo>
                  <a:lnTo>
                    <a:pt x="117176" y="38073"/>
                  </a:lnTo>
                  <a:cubicBezTo>
                    <a:pt x="77294" y="60598"/>
                    <a:pt x="77294" y="60598"/>
                    <a:pt x="77294" y="60598"/>
                  </a:cubicBezTo>
                  <a:cubicBezTo>
                    <a:pt x="117176" y="83122"/>
                    <a:pt x="117176" y="83122"/>
                    <a:pt x="117176" y="83122"/>
                  </a:cubicBezTo>
                  <a:lnTo>
                    <a:pt x="117176" y="83122"/>
                  </a:lnTo>
                  <a:cubicBezTo>
                    <a:pt x="119647" y="83122"/>
                    <a:pt x="119647" y="84518"/>
                    <a:pt x="119647" y="85913"/>
                  </a:cubicBezTo>
                  <a:cubicBezTo>
                    <a:pt x="119647" y="87508"/>
                    <a:pt x="119647" y="88903"/>
                    <a:pt x="117176" y="90299"/>
                  </a:cubicBezTo>
                  <a:lnTo>
                    <a:pt x="117176" y="90299"/>
                  </a:lnTo>
                  <a:cubicBezTo>
                    <a:pt x="67411" y="118405"/>
                    <a:pt x="67411" y="118405"/>
                    <a:pt x="67411" y="118405"/>
                  </a:cubicBezTo>
                  <a:lnTo>
                    <a:pt x="67411" y="118405"/>
                  </a:lnTo>
                  <a:cubicBezTo>
                    <a:pt x="64941" y="119800"/>
                    <a:pt x="62470" y="119800"/>
                    <a:pt x="60000" y="119800"/>
                  </a:cubicBezTo>
                  <a:cubicBezTo>
                    <a:pt x="55058" y="119800"/>
                    <a:pt x="49764" y="118405"/>
                    <a:pt x="49764" y="114219"/>
                  </a:cubicBezTo>
                  <a:cubicBezTo>
                    <a:pt x="49764" y="76146"/>
                    <a:pt x="49764" y="76146"/>
                    <a:pt x="49764" y="76146"/>
                  </a:cubicBezTo>
                  <a:cubicBezTo>
                    <a:pt x="17294" y="94485"/>
                    <a:pt x="17294" y="94485"/>
                    <a:pt x="17294" y="94485"/>
                  </a:cubicBezTo>
                  <a:lnTo>
                    <a:pt x="17294" y="94485"/>
                  </a:lnTo>
                  <a:cubicBezTo>
                    <a:pt x="14823" y="95880"/>
                    <a:pt x="12352" y="95880"/>
                    <a:pt x="9882" y="95880"/>
                  </a:cubicBezTo>
                  <a:cubicBezTo>
                    <a:pt x="4941" y="95880"/>
                    <a:pt x="0" y="93089"/>
                    <a:pt x="0" y="90299"/>
                  </a:cubicBezTo>
                  <a:cubicBezTo>
                    <a:pt x="0" y="88903"/>
                    <a:pt x="0" y="87508"/>
                    <a:pt x="2470" y="85913"/>
                  </a:cubicBezTo>
                  <a:lnTo>
                    <a:pt x="2470" y="85913"/>
                  </a:lnTo>
                  <a:cubicBezTo>
                    <a:pt x="49764" y="60598"/>
                    <a:pt x="49764" y="60598"/>
                    <a:pt x="49764" y="60598"/>
                  </a:cubicBezTo>
                  <a:cubicBezTo>
                    <a:pt x="2470" y="33887"/>
                    <a:pt x="2470" y="33887"/>
                    <a:pt x="2470" y="33887"/>
                  </a:cubicBezTo>
                  <a:lnTo>
                    <a:pt x="2470" y="33887"/>
                  </a:lnTo>
                  <a:cubicBezTo>
                    <a:pt x="0" y="32491"/>
                    <a:pt x="0" y="31096"/>
                    <a:pt x="0" y="29700"/>
                  </a:cubicBezTo>
                  <a:cubicBezTo>
                    <a:pt x="0" y="26910"/>
                    <a:pt x="4941" y="23920"/>
                    <a:pt x="9882" y="23920"/>
                  </a:cubicBezTo>
                  <a:cubicBezTo>
                    <a:pt x="12352" y="23920"/>
                    <a:pt x="14823" y="25514"/>
                    <a:pt x="17294" y="26910"/>
                  </a:cubicBezTo>
                  <a:lnTo>
                    <a:pt x="17294" y="26910"/>
                  </a:lnTo>
                  <a:cubicBezTo>
                    <a:pt x="49764" y="45049"/>
                    <a:pt x="49764" y="45049"/>
                    <a:pt x="49764" y="45049"/>
                  </a:cubicBezTo>
                  <a:cubicBezTo>
                    <a:pt x="49764" y="5780"/>
                    <a:pt x="49764" y="5780"/>
                    <a:pt x="49764" y="5780"/>
                  </a:cubicBezTo>
                  <a:cubicBezTo>
                    <a:pt x="49764" y="2990"/>
                    <a:pt x="55058" y="0"/>
                    <a:pt x="60000" y="0"/>
                  </a:cubicBezTo>
                  <a:cubicBezTo>
                    <a:pt x="62470" y="0"/>
                    <a:pt x="64941" y="0"/>
                    <a:pt x="67411" y="1395"/>
                  </a:cubicBezTo>
                  <a:lnTo>
                    <a:pt x="67411" y="1395"/>
                  </a:lnTo>
                  <a:cubicBezTo>
                    <a:pt x="117176" y="29700"/>
                    <a:pt x="117176" y="29700"/>
                    <a:pt x="117176" y="29700"/>
                  </a:cubicBezTo>
                  <a:lnTo>
                    <a:pt x="117176" y="29700"/>
                  </a:lnTo>
                  <a:cubicBezTo>
                    <a:pt x="119647" y="31096"/>
                    <a:pt x="119647" y="32491"/>
                    <a:pt x="119647" y="33887"/>
                  </a:cubicBezTo>
                  <a:cubicBezTo>
                    <a:pt x="119647" y="35282"/>
                    <a:pt x="119647" y="36677"/>
                    <a:pt x="117176" y="38073"/>
                  </a:cubicBezTo>
                  <a:close/>
                  <a:moveTo>
                    <a:pt x="69882" y="101461"/>
                  </a:moveTo>
                  <a:lnTo>
                    <a:pt x="69882" y="101461"/>
                  </a:lnTo>
                  <a:cubicBezTo>
                    <a:pt x="94941" y="85913"/>
                    <a:pt x="94941" y="85913"/>
                    <a:pt x="94941" y="85913"/>
                  </a:cubicBezTo>
                  <a:cubicBezTo>
                    <a:pt x="69882" y="71960"/>
                    <a:pt x="69882" y="71960"/>
                    <a:pt x="69882" y="71960"/>
                  </a:cubicBezTo>
                  <a:lnTo>
                    <a:pt x="69882" y="101461"/>
                  </a:lnTo>
                  <a:close/>
                  <a:moveTo>
                    <a:pt x="69882" y="19734"/>
                  </a:moveTo>
                  <a:lnTo>
                    <a:pt x="69882" y="19734"/>
                  </a:lnTo>
                  <a:cubicBezTo>
                    <a:pt x="69882" y="48039"/>
                    <a:pt x="69882" y="48039"/>
                    <a:pt x="69882" y="48039"/>
                  </a:cubicBezTo>
                  <a:cubicBezTo>
                    <a:pt x="94941" y="33887"/>
                    <a:pt x="94941" y="33887"/>
                    <a:pt x="94941" y="33887"/>
                  </a:cubicBezTo>
                  <a:lnTo>
                    <a:pt x="69882" y="19734"/>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25" name="Google Shape;2525;p89"/>
            <p:cNvSpPr/>
            <p:nvPr/>
          </p:nvSpPr>
          <p:spPr>
            <a:xfrm>
              <a:off x="6703082" y="4208694"/>
              <a:ext cx="215172" cy="215229"/>
            </a:xfrm>
            <a:custGeom>
              <a:rect b="b" l="l" r="r" t="t"/>
              <a:pathLst>
                <a:path extrusionOk="0" h="120000" w="120000">
                  <a:moveTo>
                    <a:pt x="93568" y="87947"/>
                  </a:moveTo>
                  <a:lnTo>
                    <a:pt x="93568" y="87947"/>
                  </a:lnTo>
                  <a:cubicBezTo>
                    <a:pt x="78502" y="103046"/>
                    <a:pt x="54185" y="104900"/>
                    <a:pt x="37533" y="91655"/>
                  </a:cubicBezTo>
                  <a:cubicBezTo>
                    <a:pt x="13215" y="116026"/>
                    <a:pt x="13215" y="116026"/>
                    <a:pt x="13215" y="116026"/>
                  </a:cubicBezTo>
                  <a:cubicBezTo>
                    <a:pt x="9515" y="119735"/>
                    <a:pt x="5814" y="119735"/>
                    <a:pt x="1850" y="116026"/>
                  </a:cubicBezTo>
                  <a:cubicBezTo>
                    <a:pt x="0" y="114172"/>
                    <a:pt x="0" y="108609"/>
                    <a:pt x="1850" y="104900"/>
                  </a:cubicBezTo>
                  <a:cubicBezTo>
                    <a:pt x="28017" y="80529"/>
                    <a:pt x="28017" y="80529"/>
                    <a:pt x="28017" y="80529"/>
                  </a:cubicBezTo>
                  <a:cubicBezTo>
                    <a:pt x="15066" y="63576"/>
                    <a:pt x="15066" y="39205"/>
                    <a:pt x="31718" y="24370"/>
                  </a:cubicBezTo>
                  <a:cubicBezTo>
                    <a:pt x="46784" y="9271"/>
                    <a:pt x="46784" y="9271"/>
                    <a:pt x="46784" y="9271"/>
                  </a:cubicBezTo>
                  <a:cubicBezTo>
                    <a:pt x="56035" y="20662"/>
                    <a:pt x="56035" y="20662"/>
                    <a:pt x="56035" y="20662"/>
                  </a:cubicBezTo>
                  <a:cubicBezTo>
                    <a:pt x="74801" y="1854"/>
                    <a:pt x="74801" y="1854"/>
                    <a:pt x="74801" y="1854"/>
                  </a:cubicBezTo>
                  <a:cubicBezTo>
                    <a:pt x="76651" y="0"/>
                    <a:pt x="82202" y="0"/>
                    <a:pt x="84052" y="1854"/>
                  </a:cubicBezTo>
                  <a:cubicBezTo>
                    <a:pt x="88017" y="5562"/>
                    <a:pt x="88017" y="9271"/>
                    <a:pt x="84052" y="13245"/>
                  </a:cubicBezTo>
                  <a:cubicBezTo>
                    <a:pt x="67400" y="29933"/>
                    <a:pt x="67400" y="29933"/>
                    <a:pt x="67400" y="29933"/>
                  </a:cubicBezTo>
                  <a:cubicBezTo>
                    <a:pt x="88017" y="50596"/>
                    <a:pt x="88017" y="50596"/>
                    <a:pt x="88017" y="50596"/>
                  </a:cubicBezTo>
                  <a:cubicBezTo>
                    <a:pt x="104669" y="33642"/>
                    <a:pt x="104669" y="33642"/>
                    <a:pt x="104669" y="33642"/>
                  </a:cubicBezTo>
                  <a:cubicBezTo>
                    <a:pt x="108370" y="31788"/>
                    <a:pt x="113920" y="31788"/>
                    <a:pt x="115770" y="33642"/>
                  </a:cubicBezTo>
                  <a:cubicBezTo>
                    <a:pt x="119735" y="37350"/>
                    <a:pt x="119735" y="41059"/>
                    <a:pt x="115770" y="45033"/>
                  </a:cubicBezTo>
                  <a:cubicBezTo>
                    <a:pt x="99118" y="61721"/>
                    <a:pt x="99118" y="61721"/>
                    <a:pt x="99118" y="61721"/>
                  </a:cubicBezTo>
                  <a:cubicBezTo>
                    <a:pt x="108370" y="73112"/>
                    <a:pt x="108370" y="73112"/>
                    <a:pt x="108370" y="73112"/>
                  </a:cubicBezTo>
                  <a:lnTo>
                    <a:pt x="93568" y="87947"/>
                  </a:ln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26" name="Google Shape;2526;p89"/>
            <p:cNvSpPr/>
            <p:nvPr/>
          </p:nvSpPr>
          <p:spPr>
            <a:xfrm>
              <a:off x="6171415" y="4172125"/>
              <a:ext cx="286203" cy="288366"/>
            </a:xfrm>
            <a:custGeom>
              <a:rect b="b" l="l" r="r" t="t"/>
              <a:pathLst>
                <a:path extrusionOk="0" h="120000" w="120000">
                  <a:moveTo>
                    <a:pt x="114219" y="43152"/>
                  </a:moveTo>
                  <a:lnTo>
                    <a:pt x="114219" y="43152"/>
                  </a:lnTo>
                  <a:cubicBezTo>
                    <a:pt x="108438" y="43152"/>
                    <a:pt x="108438" y="43152"/>
                    <a:pt x="108438" y="43152"/>
                  </a:cubicBezTo>
                  <a:cubicBezTo>
                    <a:pt x="105647" y="43152"/>
                    <a:pt x="105647" y="43152"/>
                    <a:pt x="105647" y="43152"/>
                  </a:cubicBezTo>
                  <a:cubicBezTo>
                    <a:pt x="90099" y="43152"/>
                    <a:pt x="90099" y="43152"/>
                    <a:pt x="90099" y="43152"/>
                  </a:cubicBezTo>
                  <a:cubicBezTo>
                    <a:pt x="85913" y="43152"/>
                    <a:pt x="84518" y="40394"/>
                    <a:pt x="84518" y="37635"/>
                  </a:cubicBezTo>
                  <a:cubicBezTo>
                    <a:pt x="84518" y="34876"/>
                    <a:pt x="85913" y="31921"/>
                    <a:pt x="90099" y="31921"/>
                  </a:cubicBezTo>
                  <a:cubicBezTo>
                    <a:pt x="100066" y="31921"/>
                    <a:pt x="100066" y="31921"/>
                    <a:pt x="100066" y="31921"/>
                  </a:cubicBezTo>
                  <a:cubicBezTo>
                    <a:pt x="90099" y="19507"/>
                    <a:pt x="76146" y="11034"/>
                    <a:pt x="59202" y="11034"/>
                  </a:cubicBezTo>
                  <a:cubicBezTo>
                    <a:pt x="32491" y="11034"/>
                    <a:pt x="11362" y="33300"/>
                    <a:pt x="11362" y="59901"/>
                  </a:cubicBezTo>
                  <a:cubicBezTo>
                    <a:pt x="11362" y="62660"/>
                    <a:pt x="8372" y="65418"/>
                    <a:pt x="5581" y="65418"/>
                  </a:cubicBezTo>
                  <a:cubicBezTo>
                    <a:pt x="1395" y="65418"/>
                    <a:pt x="0" y="62660"/>
                    <a:pt x="0" y="59901"/>
                  </a:cubicBezTo>
                  <a:lnTo>
                    <a:pt x="0" y="59901"/>
                  </a:lnTo>
                  <a:cubicBezTo>
                    <a:pt x="0" y="26403"/>
                    <a:pt x="26710" y="0"/>
                    <a:pt x="59202" y="0"/>
                  </a:cubicBezTo>
                  <a:cubicBezTo>
                    <a:pt x="80332" y="0"/>
                    <a:pt x="97275" y="9655"/>
                    <a:pt x="108438" y="25024"/>
                  </a:cubicBezTo>
                  <a:cubicBezTo>
                    <a:pt x="108438" y="15369"/>
                    <a:pt x="108438" y="15369"/>
                    <a:pt x="108438" y="15369"/>
                  </a:cubicBezTo>
                  <a:cubicBezTo>
                    <a:pt x="108438" y="12610"/>
                    <a:pt x="111229" y="9655"/>
                    <a:pt x="114219" y="9655"/>
                  </a:cubicBezTo>
                  <a:cubicBezTo>
                    <a:pt x="117009" y="9655"/>
                    <a:pt x="119800" y="12610"/>
                    <a:pt x="119800" y="15369"/>
                  </a:cubicBezTo>
                  <a:cubicBezTo>
                    <a:pt x="119800" y="37635"/>
                    <a:pt x="119800" y="37635"/>
                    <a:pt x="119800" y="37635"/>
                  </a:cubicBezTo>
                  <a:cubicBezTo>
                    <a:pt x="119800" y="40394"/>
                    <a:pt x="117009" y="43152"/>
                    <a:pt x="114219" y="43152"/>
                  </a:cubicBezTo>
                  <a:close/>
                  <a:moveTo>
                    <a:pt x="5581" y="76650"/>
                  </a:moveTo>
                  <a:lnTo>
                    <a:pt x="5581" y="76650"/>
                  </a:lnTo>
                  <a:cubicBezTo>
                    <a:pt x="29501" y="76650"/>
                    <a:pt x="29501" y="76650"/>
                    <a:pt x="29501" y="76650"/>
                  </a:cubicBezTo>
                  <a:cubicBezTo>
                    <a:pt x="32491" y="76650"/>
                    <a:pt x="35282" y="79408"/>
                    <a:pt x="35282" y="82167"/>
                  </a:cubicBezTo>
                  <a:cubicBezTo>
                    <a:pt x="35282" y="84926"/>
                    <a:pt x="32491" y="87684"/>
                    <a:pt x="29501" y="87684"/>
                  </a:cubicBezTo>
                  <a:cubicBezTo>
                    <a:pt x="19734" y="87684"/>
                    <a:pt x="19734" y="87684"/>
                    <a:pt x="19734" y="87684"/>
                  </a:cubicBezTo>
                  <a:cubicBezTo>
                    <a:pt x="28106" y="100295"/>
                    <a:pt x="43654" y="108571"/>
                    <a:pt x="59202" y="108571"/>
                  </a:cubicBezTo>
                  <a:cubicBezTo>
                    <a:pt x="85913" y="108571"/>
                    <a:pt x="108438" y="86305"/>
                    <a:pt x="108438" y="59901"/>
                  </a:cubicBezTo>
                  <a:cubicBezTo>
                    <a:pt x="108438" y="57142"/>
                    <a:pt x="111229" y="54384"/>
                    <a:pt x="114219" y="54384"/>
                  </a:cubicBezTo>
                  <a:cubicBezTo>
                    <a:pt x="117009" y="54384"/>
                    <a:pt x="119800" y="57142"/>
                    <a:pt x="119800" y="59901"/>
                  </a:cubicBezTo>
                  <a:lnTo>
                    <a:pt x="119800" y="59901"/>
                  </a:lnTo>
                  <a:cubicBezTo>
                    <a:pt x="119800" y="93201"/>
                    <a:pt x="92890" y="119802"/>
                    <a:pt x="59202" y="119802"/>
                  </a:cubicBezTo>
                  <a:cubicBezTo>
                    <a:pt x="39468" y="119802"/>
                    <a:pt x="21129" y="109950"/>
                    <a:pt x="11362" y="94581"/>
                  </a:cubicBezTo>
                  <a:cubicBezTo>
                    <a:pt x="11362" y="104433"/>
                    <a:pt x="11362" y="104433"/>
                    <a:pt x="11362" y="104433"/>
                  </a:cubicBezTo>
                  <a:cubicBezTo>
                    <a:pt x="11362" y="107192"/>
                    <a:pt x="8372" y="109950"/>
                    <a:pt x="5581" y="109950"/>
                  </a:cubicBezTo>
                  <a:cubicBezTo>
                    <a:pt x="1395" y="109950"/>
                    <a:pt x="0" y="107192"/>
                    <a:pt x="0" y="104433"/>
                  </a:cubicBezTo>
                  <a:cubicBezTo>
                    <a:pt x="0" y="82167"/>
                    <a:pt x="0" y="82167"/>
                    <a:pt x="0" y="82167"/>
                  </a:cubicBezTo>
                  <a:cubicBezTo>
                    <a:pt x="0" y="79408"/>
                    <a:pt x="1395" y="76650"/>
                    <a:pt x="5581" y="76650"/>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27" name="Google Shape;2527;p89"/>
            <p:cNvSpPr/>
            <p:nvPr/>
          </p:nvSpPr>
          <p:spPr>
            <a:xfrm>
              <a:off x="5666907" y="4172125"/>
              <a:ext cx="288291" cy="288366"/>
            </a:xfrm>
            <a:custGeom>
              <a:rect b="b" l="l" r="r" t="t"/>
              <a:pathLst>
                <a:path extrusionOk="0" h="120000" w="120000">
                  <a:moveTo>
                    <a:pt x="114088" y="43152"/>
                  </a:moveTo>
                  <a:lnTo>
                    <a:pt x="114088" y="43152"/>
                  </a:lnTo>
                  <a:cubicBezTo>
                    <a:pt x="89064" y="43152"/>
                    <a:pt x="89064" y="43152"/>
                    <a:pt x="89064" y="43152"/>
                  </a:cubicBezTo>
                  <a:cubicBezTo>
                    <a:pt x="86305" y="43152"/>
                    <a:pt x="83546" y="40394"/>
                    <a:pt x="83546" y="37635"/>
                  </a:cubicBezTo>
                  <a:cubicBezTo>
                    <a:pt x="83546" y="34876"/>
                    <a:pt x="86305" y="31921"/>
                    <a:pt x="89064" y="31921"/>
                  </a:cubicBezTo>
                  <a:cubicBezTo>
                    <a:pt x="98916" y="31921"/>
                    <a:pt x="98916" y="31921"/>
                    <a:pt x="98916" y="31921"/>
                  </a:cubicBezTo>
                  <a:cubicBezTo>
                    <a:pt x="90443" y="19507"/>
                    <a:pt x="76650" y="11034"/>
                    <a:pt x="59901" y="11034"/>
                  </a:cubicBezTo>
                  <a:cubicBezTo>
                    <a:pt x="33300" y="11034"/>
                    <a:pt x="11034" y="33300"/>
                    <a:pt x="11034" y="59901"/>
                  </a:cubicBezTo>
                  <a:cubicBezTo>
                    <a:pt x="11034" y="86305"/>
                    <a:pt x="33300" y="108571"/>
                    <a:pt x="59901" y="108571"/>
                  </a:cubicBezTo>
                  <a:cubicBezTo>
                    <a:pt x="86305" y="108571"/>
                    <a:pt x="108571" y="86305"/>
                    <a:pt x="108571" y="59901"/>
                  </a:cubicBezTo>
                  <a:cubicBezTo>
                    <a:pt x="108571" y="57142"/>
                    <a:pt x="109950" y="54384"/>
                    <a:pt x="114088" y="54384"/>
                  </a:cubicBezTo>
                  <a:cubicBezTo>
                    <a:pt x="117044" y="54384"/>
                    <a:pt x="119802" y="57142"/>
                    <a:pt x="119802" y="59901"/>
                  </a:cubicBezTo>
                  <a:cubicBezTo>
                    <a:pt x="119802" y="93201"/>
                    <a:pt x="93201" y="119802"/>
                    <a:pt x="59901" y="119802"/>
                  </a:cubicBezTo>
                  <a:cubicBezTo>
                    <a:pt x="26403" y="119802"/>
                    <a:pt x="0" y="93201"/>
                    <a:pt x="0" y="59901"/>
                  </a:cubicBezTo>
                  <a:cubicBezTo>
                    <a:pt x="0" y="26403"/>
                    <a:pt x="26403" y="0"/>
                    <a:pt x="59901" y="0"/>
                  </a:cubicBezTo>
                  <a:cubicBezTo>
                    <a:pt x="79408" y="0"/>
                    <a:pt x="97536" y="9655"/>
                    <a:pt x="108571" y="25024"/>
                  </a:cubicBezTo>
                  <a:cubicBezTo>
                    <a:pt x="108571" y="15369"/>
                    <a:pt x="108571" y="15369"/>
                    <a:pt x="108571" y="15369"/>
                  </a:cubicBezTo>
                  <a:cubicBezTo>
                    <a:pt x="108571" y="12610"/>
                    <a:pt x="109950" y="9655"/>
                    <a:pt x="114088" y="9655"/>
                  </a:cubicBezTo>
                  <a:cubicBezTo>
                    <a:pt x="117044" y="9655"/>
                    <a:pt x="119802" y="12610"/>
                    <a:pt x="119802" y="15369"/>
                  </a:cubicBezTo>
                  <a:cubicBezTo>
                    <a:pt x="119802" y="37635"/>
                    <a:pt x="119802" y="37635"/>
                    <a:pt x="119802" y="37635"/>
                  </a:cubicBezTo>
                  <a:cubicBezTo>
                    <a:pt x="119802" y="40394"/>
                    <a:pt x="117044" y="43152"/>
                    <a:pt x="114088" y="43152"/>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28" name="Google Shape;2528;p89"/>
            <p:cNvSpPr/>
            <p:nvPr/>
          </p:nvSpPr>
          <p:spPr>
            <a:xfrm>
              <a:off x="7172111" y="4600499"/>
              <a:ext cx="286201" cy="286275"/>
            </a:xfrm>
            <a:custGeom>
              <a:rect b="b" l="l" r="r" t="t"/>
              <a:pathLst>
                <a:path extrusionOk="0" h="120000" w="120000">
                  <a:moveTo>
                    <a:pt x="98671" y="119800"/>
                  </a:moveTo>
                  <a:lnTo>
                    <a:pt x="98671" y="119800"/>
                  </a:lnTo>
                  <a:cubicBezTo>
                    <a:pt x="98671" y="64784"/>
                    <a:pt x="55016" y="19734"/>
                    <a:pt x="0" y="19734"/>
                  </a:cubicBezTo>
                  <a:cubicBezTo>
                    <a:pt x="0" y="0"/>
                    <a:pt x="0" y="0"/>
                    <a:pt x="0" y="0"/>
                  </a:cubicBezTo>
                  <a:cubicBezTo>
                    <a:pt x="66179" y="0"/>
                    <a:pt x="119800" y="53621"/>
                    <a:pt x="119800" y="119800"/>
                  </a:cubicBezTo>
                  <a:lnTo>
                    <a:pt x="98671" y="119800"/>
                  </a:lnTo>
                  <a:close/>
                  <a:moveTo>
                    <a:pt x="76146" y="119800"/>
                  </a:moveTo>
                  <a:lnTo>
                    <a:pt x="76146" y="119800"/>
                  </a:lnTo>
                  <a:cubicBezTo>
                    <a:pt x="56411" y="119800"/>
                    <a:pt x="56411" y="119800"/>
                    <a:pt x="56411" y="119800"/>
                  </a:cubicBezTo>
                  <a:cubicBezTo>
                    <a:pt x="56411" y="88903"/>
                    <a:pt x="30897" y="63388"/>
                    <a:pt x="0" y="63388"/>
                  </a:cubicBezTo>
                  <a:cubicBezTo>
                    <a:pt x="0" y="42259"/>
                    <a:pt x="0" y="42259"/>
                    <a:pt x="0" y="42259"/>
                  </a:cubicBezTo>
                  <a:cubicBezTo>
                    <a:pt x="42259" y="42259"/>
                    <a:pt x="76146" y="77541"/>
                    <a:pt x="76146" y="119800"/>
                  </a:cubicBezTo>
                  <a:close/>
                  <a:moveTo>
                    <a:pt x="14152" y="90299"/>
                  </a:moveTo>
                  <a:lnTo>
                    <a:pt x="14152" y="90299"/>
                  </a:lnTo>
                  <a:cubicBezTo>
                    <a:pt x="22524" y="90299"/>
                    <a:pt x="29501" y="95880"/>
                    <a:pt x="29501" y="104252"/>
                  </a:cubicBezTo>
                  <a:cubicBezTo>
                    <a:pt x="29501" y="112823"/>
                    <a:pt x="22524" y="119800"/>
                    <a:pt x="14152" y="119800"/>
                  </a:cubicBezTo>
                  <a:cubicBezTo>
                    <a:pt x="5581" y="119800"/>
                    <a:pt x="0" y="112823"/>
                    <a:pt x="0" y="104252"/>
                  </a:cubicBezTo>
                  <a:cubicBezTo>
                    <a:pt x="0" y="95880"/>
                    <a:pt x="5581" y="90299"/>
                    <a:pt x="14152" y="9029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29" name="Google Shape;2529;p89"/>
            <p:cNvSpPr/>
            <p:nvPr/>
          </p:nvSpPr>
          <p:spPr>
            <a:xfrm>
              <a:off x="6680102" y="4614081"/>
              <a:ext cx="261132" cy="259110"/>
            </a:xfrm>
            <a:custGeom>
              <a:rect b="b" l="l" r="r" t="t"/>
              <a:pathLst>
                <a:path extrusionOk="0" h="120000" w="120000">
                  <a:moveTo>
                    <a:pt x="113695" y="43516"/>
                  </a:moveTo>
                  <a:lnTo>
                    <a:pt x="113695" y="43516"/>
                  </a:lnTo>
                  <a:cubicBezTo>
                    <a:pt x="92173" y="43516"/>
                    <a:pt x="92173" y="43516"/>
                    <a:pt x="92173" y="43516"/>
                  </a:cubicBezTo>
                  <a:cubicBezTo>
                    <a:pt x="84565" y="76263"/>
                    <a:pt x="84565" y="76263"/>
                    <a:pt x="84565" y="76263"/>
                  </a:cubicBezTo>
                  <a:cubicBezTo>
                    <a:pt x="101521" y="76263"/>
                    <a:pt x="101521" y="76263"/>
                    <a:pt x="101521" y="76263"/>
                  </a:cubicBezTo>
                  <a:cubicBezTo>
                    <a:pt x="104565" y="76263"/>
                    <a:pt x="107608" y="79340"/>
                    <a:pt x="107608" y="82417"/>
                  </a:cubicBezTo>
                  <a:cubicBezTo>
                    <a:pt x="107608" y="85494"/>
                    <a:pt x="104565" y="88571"/>
                    <a:pt x="101521" y="88571"/>
                  </a:cubicBezTo>
                  <a:cubicBezTo>
                    <a:pt x="81521" y="88571"/>
                    <a:pt x="81521" y="88571"/>
                    <a:pt x="81521" y="88571"/>
                  </a:cubicBezTo>
                  <a:cubicBezTo>
                    <a:pt x="76956" y="114945"/>
                    <a:pt x="76956" y="114945"/>
                    <a:pt x="76956" y="114945"/>
                  </a:cubicBezTo>
                  <a:lnTo>
                    <a:pt x="76956" y="114945"/>
                  </a:lnTo>
                  <a:cubicBezTo>
                    <a:pt x="75434" y="118241"/>
                    <a:pt x="73695" y="119780"/>
                    <a:pt x="70652" y="119780"/>
                  </a:cubicBezTo>
                  <a:cubicBezTo>
                    <a:pt x="66086" y="119780"/>
                    <a:pt x="64565" y="116703"/>
                    <a:pt x="64565" y="113406"/>
                  </a:cubicBezTo>
                  <a:lnTo>
                    <a:pt x="64565" y="111868"/>
                  </a:lnTo>
                  <a:lnTo>
                    <a:pt x="64565" y="111868"/>
                  </a:lnTo>
                  <a:cubicBezTo>
                    <a:pt x="69130" y="88571"/>
                    <a:pt x="69130" y="88571"/>
                    <a:pt x="69130" y="88571"/>
                  </a:cubicBezTo>
                  <a:cubicBezTo>
                    <a:pt x="36956" y="88571"/>
                    <a:pt x="36956" y="88571"/>
                    <a:pt x="36956" y="88571"/>
                  </a:cubicBezTo>
                  <a:cubicBezTo>
                    <a:pt x="30652" y="114945"/>
                    <a:pt x="30652" y="114945"/>
                    <a:pt x="30652" y="114945"/>
                  </a:cubicBezTo>
                  <a:lnTo>
                    <a:pt x="30652" y="114945"/>
                  </a:lnTo>
                  <a:cubicBezTo>
                    <a:pt x="30652" y="118241"/>
                    <a:pt x="27608" y="119780"/>
                    <a:pt x="24565" y="119780"/>
                  </a:cubicBezTo>
                  <a:cubicBezTo>
                    <a:pt x="21521" y="119780"/>
                    <a:pt x="18478" y="116703"/>
                    <a:pt x="18478" y="113406"/>
                  </a:cubicBezTo>
                  <a:lnTo>
                    <a:pt x="18478" y="111868"/>
                  </a:lnTo>
                  <a:lnTo>
                    <a:pt x="18478" y="111868"/>
                  </a:lnTo>
                  <a:cubicBezTo>
                    <a:pt x="24565" y="88571"/>
                    <a:pt x="24565" y="88571"/>
                    <a:pt x="24565" y="88571"/>
                  </a:cubicBezTo>
                  <a:cubicBezTo>
                    <a:pt x="6086" y="88571"/>
                    <a:pt x="6086" y="88571"/>
                    <a:pt x="6086" y="88571"/>
                  </a:cubicBezTo>
                  <a:cubicBezTo>
                    <a:pt x="3043" y="88571"/>
                    <a:pt x="0" y="85494"/>
                    <a:pt x="0" y="82417"/>
                  </a:cubicBezTo>
                  <a:cubicBezTo>
                    <a:pt x="0" y="79340"/>
                    <a:pt x="3043" y="76263"/>
                    <a:pt x="6086" y="76263"/>
                  </a:cubicBezTo>
                  <a:cubicBezTo>
                    <a:pt x="27608" y="76263"/>
                    <a:pt x="27608" y="76263"/>
                    <a:pt x="27608" y="76263"/>
                  </a:cubicBezTo>
                  <a:cubicBezTo>
                    <a:pt x="35434" y="43516"/>
                    <a:pt x="35434" y="43516"/>
                    <a:pt x="35434" y="43516"/>
                  </a:cubicBezTo>
                  <a:cubicBezTo>
                    <a:pt x="18478" y="43516"/>
                    <a:pt x="18478" y="43516"/>
                    <a:pt x="18478" y="43516"/>
                  </a:cubicBezTo>
                  <a:cubicBezTo>
                    <a:pt x="15434" y="43516"/>
                    <a:pt x="12391" y="40439"/>
                    <a:pt x="12391" y="37362"/>
                  </a:cubicBezTo>
                  <a:cubicBezTo>
                    <a:pt x="12391" y="32747"/>
                    <a:pt x="15434" y="31208"/>
                    <a:pt x="18478" y="31208"/>
                  </a:cubicBezTo>
                  <a:cubicBezTo>
                    <a:pt x="38478" y="31208"/>
                    <a:pt x="38478" y="31208"/>
                    <a:pt x="38478" y="31208"/>
                  </a:cubicBezTo>
                  <a:cubicBezTo>
                    <a:pt x="43043" y="4835"/>
                    <a:pt x="43043" y="4835"/>
                    <a:pt x="43043" y="4835"/>
                  </a:cubicBezTo>
                  <a:lnTo>
                    <a:pt x="43043" y="4835"/>
                  </a:lnTo>
                  <a:cubicBezTo>
                    <a:pt x="44565" y="1538"/>
                    <a:pt x="46086" y="0"/>
                    <a:pt x="49130" y="0"/>
                  </a:cubicBezTo>
                  <a:cubicBezTo>
                    <a:pt x="53913" y="0"/>
                    <a:pt x="55434" y="1538"/>
                    <a:pt x="55434" y="6373"/>
                  </a:cubicBezTo>
                  <a:cubicBezTo>
                    <a:pt x="55434" y="6373"/>
                    <a:pt x="55434" y="6373"/>
                    <a:pt x="55434" y="7912"/>
                  </a:cubicBezTo>
                  <a:lnTo>
                    <a:pt x="55434" y="7912"/>
                  </a:lnTo>
                  <a:cubicBezTo>
                    <a:pt x="50869" y="31208"/>
                    <a:pt x="50869" y="31208"/>
                    <a:pt x="50869" y="31208"/>
                  </a:cubicBezTo>
                  <a:cubicBezTo>
                    <a:pt x="83043" y="31208"/>
                    <a:pt x="83043" y="31208"/>
                    <a:pt x="83043" y="31208"/>
                  </a:cubicBezTo>
                  <a:cubicBezTo>
                    <a:pt x="89130" y="4835"/>
                    <a:pt x="89130" y="4835"/>
                    <a:pt x="89130" y="4835"/>
                  </a:cubicBezTo>
                  <a:lnTo>
                    <a:pt x="89130" y="4835"/>
                  </a:lnTo>
                  <a:cubicBezTo>
                    <a:pt x="89130" y="1538"/>
                    <a:pt x="92173" y="0"/>
                    <a:pt x="95217" y="0"/>
                  </a:cubicBezTo>
                  <a:cubicBezTo>
                    <a:pt x="98260" y="0"/>
                    <a:pt x="101521" y="1538"/>
                    <a:pt x="101521" y="6373"/>
                  </a:cubicBezTo>
                  <a:cubicBezTo>
                    <a:pt x="101521" y="6373"/>
                    <a:pt x="101521" y="6373"/>
                    <a:pt x="101521" y="7912"/>
                  </a:cubicBezTo>
                  <a:lnTo>
                    <a:pt x="101521" y="7912"/>
                  </a:lnTo>
                  <a:cubicBezTo>
                    <a:pt x="95217" y="31208"/>
                    <a:pt x="95217" y="31208"/>
                    <a:pt x="95217" y="31208"/>
                  </a:cubicBezTo>
                  <a:cubicBezTo>
                    <a:pt x="113695" y="31208"/>
                    <a:pt x="113695" y="31208"/>
                    <a:pt x="113695" y="31208"/>
                  </a:cubicBezTo>
                  <a:cubicBezTo>
                    <a:pt x="116739" y="31208"/>
                    <a:pt x="119782" y="32747"/>
                    <a:pt x="119782" y="37362"/>
                  </a:cubicBezTo>
                  <a:cubicBezTo>
                    <a:pt x="119782" y="40439"/>
                    <a:pt x="116739" y="43516"/>
                    <a:pt x="113695" y="43516"/>
                  </a:cubicBezTo>
                  <a:close/>
                  <a:moveTo>
                    <a:pt x="47608" y="43516"/>
                  </a:moveTo>
                  <a:lnTo>
                    <a:pt x="47608" y="43516"/>
                  </a:lnTo>
                  <a:cubicBezTo>
                    <a:pt x="40000" y="76263"/>
                    <a:pt x="40000" y="76263"/>
                    <a:pt x="40000" y="76263"/>
                  </a:cubicBezTo>
                  <a:cubicBezTo>
                    <a:pt x="72173" y="76263"/>
                    <a:pt x="72173" y="76263"/>
                    <a:pt x="72173" y="76263"/>
                  </a:cubicBezTo>
                  <a:cubicBezTo>
                    <a:pt x="80000" y="43516"/>
                    <a:pt x="80000" y="43516"/>
                    <a:pt x="80000" y="43516"/>
                  </a:cubicBezTo>
                  <a:lnTo>
                    <a:pt x="47608" y="43516"/>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0" name="Google Shape;2530;p89"/>
            <p:cNvSpPr/>
            <p:nvPr/>
          </p:nvSpPr>
          <p:spPr>
            <a:xfrm>
              <a:off x="6171415" y="4627663"/>
              <a:ext cx="286203" cy="231946"/>
            </a:xfrm>
            <a:custGeom>
              <a:rect b="b" l="l" r="r" t="t"/>
              <a:pathLst>
                <a:path extrusionOk="0" h="120000" w="120000">
                  <a:moveTo>
                    <a:pt x="114019" y="119754"/>
                  </a:moveTo>
                  <a:lnTo>
                    <a:pt x="114019" y="119754"/>
                  </a:lnTo>
                  <a:cubicBezTo>
                    <a:pt x="5581" y="119754"/>
                    <a:pt x="5581" y="119754"/>
                    <a:pt x="5581" y="119754"/>
                  </a:cubicBezTo>
                  <a:cubicBezTo>
                    <a:pt x="2790" y="119754"/>
                    <a:pt x="0" y="116311"/>
                    <a:pt x="0" y="112868"/>
                  </a:cubicBezTo>
                  <a:cubicBezTo>
                    <a:pt x="0" y="6885"/>
                    <a:pt x="0" y="6885"/>
                    <a:pt x="0" y="6885"/>
                  </a:cubicBezTo>
                  <a:cubicBezTo>
                    <a:pt x="0" y="1721"/>
                    <a:pt x="2790" y="0"/>
                    <a:pt x="5581" y="0"/>
                  </a:cubicBezTo>
                  <a:cubicBezTo>
                    <a:pt x="114019" y="0"/>
                    <a:pt x="114019" y="0"/>
                    <a:pt x="114019" y="0"/>
                  </a:cubicBezTo>
                  <a:cubicBezTo>
                    <a:pt x="118405" y="0"/>
                    <a:pt x="119800" y="1721"/>
                    <a:pt x="119800" y="6885"/>
                  </a:cubicBezTo>
                  <a:cubicBezTo>
                    <a:pt x="119800" y="112868"/>
                    <a:pt x="119800" y="112868"/>
                    <a:pt x="119800" y="112868"/>
                  </a:cubicBezTo>
                  <a:cubicBezTo>
                    <a:pt x="119800" y="116311"/>
                    <a:pt x="118405" y="119754"/>
                    <a:pt x="114019" y="119754"/>
                  </a:cubicBezTo>
                  <a:close/>
                  <a:moveTo>
                    <a:pt x="39468" y="13770"/>
                  </a:moveTo>
                  <a:lnTo>
                    <a:pt x="39468" y="13770"/>
                  </a:lnTo>
                  <a:cubicBezTo>
                    <a:pt x="11162" y="13770"/>
                    <a:pt x="11162" y="13770"/>
                    <a:pt x="11162" y="13770"/>
                  </a:cubicBezTo>
                  <a:cubicBezTo>
                    <a:pt x="11162" y="105983"/>
                    <a:pt x="11162" y="105983"/>
                    <a:pt x="11162" y="105983"/>
                  </a:cubicBezTo>
                  <a:cubicBezTo>
                    <a:pt x="39468" y="105983"/>
                    <a:pt x="39468" y="105983"/>
                    <a:pt x="39468" y="105983"/>
                  </a:cubicBezTo>
                  <a:lnTo>
                    <a:pt x="39468" y="13770"/>
                  </a:lnTo>
                  <a:close/>
                  <a:moveTo>
                    <a:pt x="45049" y="13770"/>
                  </a:moveTo>
                  <a:lnTo>
                    <a:pt x="45049" y="13770"/>
                  </a:lnTo>
                  <a:cubicBezTo>
                    <a:pt x="45049" y="105983"/>
                    <a:pt x="45049" y="105983"/>
                    <a:pt x="45049" y="105983"/>
                  </a:cubicBezTo>
                  <a:cubicBezTo>
                    <a:pt x="74551" y="105983"/>
                    <a:pt x="74551" y="105983"/>
                    <a:pt x="74551" y="105983"/>
                  </a:cubicBezTo>
                  <a:cubicBezTo>
                    <a:pt x="74551" y="13770"/>
                    <a:pt x="74551" y="13770"/>
                    <a:pt x="74551" y="13770"/>
                  </a:cubicBezTo>
                  <a:lnTo>
                    <a:pt x="45049" y="13770"/>
                  </a:lnTo>
                  <a:close/>
                  <a:moveTo>
                    <a:pt x="108438" y="13770"/>
                  </a:moveTo>
                  <a:lnTo>
                    <a:pt x="108438" y="13770"/>
                  </a:lnTo>
                  <a:cubicBezTo>
                    <a:pt x="80332" y="13770"/>
                    <a:pt x="80332" y="13770"/>
                    <a:pt x="80332" y="13770"/>
                  </a:cubicBezTo>
                  <a:cubicBezTo>
                    <a:pt x="80332" y="105983"/>
                    <a:pt x="80332" y="105983"/>
                    <a:pt x="80332" y="105983"/>
                  </a:cubicBezTo>
                  <a:cubicBezTo>
                    <a:pt x="108438" y="105983"/>
                    <a:pt x="108438" y="105983"/>
                    <a:pt x="108438" y="105983"/>
                  </a:cubicBezTo>
                  <a:lnTo>
                    <a:pt x="108438" y="1377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1" name="Google Shape;2531;p89"/>
            <p:cNvSpPr/>
            <p:nvPr/>
          </p:nvSpPr>
          <p:spPr>
            <a:xfrm>
              <a:off x="5673175" y="4605722"/>
              <a:ext cx="275755" cy="275828"/>
            </a:xfrm>
            <a:custGeom>
              <a:rect b="b" l="l" r="r" t="t"/>
              <a:pathLst>
                <a:path extrusionOk="0" h="120000" w="120000">
                  <a:moveTo>
                    <a:pt x="118344" y="19001"/>
                  </a:moveTo>
                  <a:lnTo>
                    <a:pt x="118344" y="19001"/>
                  </a:lnTo>
                  <a:cubicBezTo>
                    <a:pt x="105310" y="30774"/>
                    <a:pt x="105310" y="30774"/>
                    <a:pt x="105310" y="30774"/>
                  </a:cubicBezTo>
                  <a:cubicBezTo>
                    <a:pt x="89172" y="14664"/>
                    <a:pt x="89172" y="14664"/>
                    <a:pt x="89172" y="14664"/>
                  </a:cubicBezTo>
                  <a:cubicBezTo>
                    <a:pt x="100965" y="1445"/>
                    <a:pt x="100965" y="1445"/>
                    <a:pt x="100965" y="1445"/>
                  </a:cubicBezTo>
                  <a:cubicBezTo>
                    <a:pt x="103862" y="0"/>
                    <a:pt x="106758" y="0"/>
                    <a:pt x="109655" y="1445"/>
                  </a:cubicBezTo>
                  <a:cubicBezTo>
                    <a:pt x="118344" y="10327"/>
                    <a:pt x="118344" y="10327"/>
                    <a:pt x="118344" y="10327"/>
                  </a:cubicBezTo>
                  <a:cubicBezTo>
                    <a:pt x="119793" y="13218"/>
                    <a:pt x="119793" y="16110"/>
                    <a:pt x="118344" y="19001"/>
                  </a:cubicBezTo>
                  <a:close/>
                  <a:moveTo>
                    <a:pt x="30620" y="71669"/>
                  </a:moveTo>
                  <a:lnTo>
                    <a:pt x="30620" y="71669"/>
                  </a:lnTo>
                  <a:cubicBezTo>
                    <a:pt x="48206" y="87573"/>
                    <a:pt x="48206" y="87573"/>
                    <a:pt x="48206" y="87573"/>
                  </a:cubicBezTo>
                  <a:cubicBezTo>
                    <a:pt x="26275" y="93562"/>
                    <a:pt x="26275" y="93562"/>
                    <a:pt x="26275" y="93562"/>
                  </a:cubicBezTo>
                  <a:lnTo>
                    <a:pt x="30620" y="71669"/>
                  </a:lnTo>
                  <a:close/>
                  <a:moveTo>
                    <a:pt x="100965" y="35111"/>
                  </a:moveTo>
                  <a:lnTo>
                    <a:pt x="100965" y="35111"/>
                  </a:lnTo>
                  <a:cubicBezTo>
                    <a:pt x="52551" y="84681"/>
                    <a:pt x="52551" y="84681"/>
                    <a:pt x="52551" y="84681"/>
                  </a:cubicBezTo>
                  <a:cubicBezTo>
                    <a:pt x="34965" y="67125"/>
                    <a:pt x="34965" y="67125"/>
                    <a:pt x="34965" y="67125"/>
                  </a:cubicBezTo>
                  <a:cubicBezTo>
                    <a:pt x="84827" y="19001"/>
                    <a:pt x="84827" y="19001"/>
                    <a:pt x="84827" y="19001"/>
                  </a:cubicBezTo>
                  <a:lnTo>
                    <a:pt x="100965" y="35111"/>
                  </a:lnTo>
                  <a:close/>
                  <a:moveTo>
                    <a:pt x="11586" y="17555"/>
                  </a:moveTo>
                  <a:lnTo>
                    <a:pt x="11586" y="17555"/>
                  </a:lnTo>
                  <a:cubicBezTo>
                    <a:pt x="11586" y="108020"/>
                    <a:pt x="11586" y="108020"/>
                    <a:pt x="11586" y="108020"/>
                  </a:cubicBezTo>
                  <a:cubicBezTo>
                    <a:pt x="102413" y="108020"/>
                    <a:pt x="102413" y="108020"/>
                    <a:pt x="102413" y="108020"/>
                  </a:cubicBezTo>
                  <a:cubicBezTo>
                    <a:pt x="102413" y="42340"/>
                    <a:pt x="102413" y="42340"/>
                    <a:pt x="102413" y="42340"/>
                  </a:cubicBezTo>
                  <a:cubicBezTo>
                    <a:pt x="114000" y="30774"/>
                    <a:pt x="114000" y="30774"/>
                    <a:pt x="114000" y="30774"/>
                  </a:cubicBezTo>
                  <a:cubicBezTo>
                    <a:pt x="114000" y="114010"/>
                    <a:pt x="114000" y="114010"/>
                    <a:pt x="114000" y="114010"/>
                  </a:cubicBezTo>
                  <a:cubicBezTo>
                    <a:pt x="114000" y="116901"/>
                    <a:pt x="111103" y="119793"/>
                    <a:pt x="108206" y="119793"/>
                  </a:cubicBezTo>
                  <a:cubicBezTo>
                    <a:pt x="5793" y="119793"/>
                    <a:pt x="5793" y="119793"/>
                    <a:pt x="5793" y="119793"/>
                  </a:cubicBezTo>
                  <a:cubicBezTo>
                    <a:pt x="2896" y="119793"/>
                    <a:pt x="0" y="116901"/>
                    <a:pt x="0" y="114010"/>
                  </a:cubicBezTo>
                  <a:cubicBezTo>
                    <a:pt x="0" y="11772"/>
                    <a:pt x="0" y="11772"/>
                    <a:pt x="0" y="11772"/>
                  </a:cubicBezTo>
                  <a:cubicBezTo>
                    <a:pt x="0" y="8881"/>
                    <a:pt x="2896" y="5783"/>
                    <a:pt x="5793" y="5783"/>
                  </a:cubicBezTo>
                  <a:cubicBezTo>
                    <a:pt x="89172" y="5783"/>
                    <a:pt x="89172" y="5783"/>
                    <a:pt x="89172" y="5783"/>
                  </a:cubicBezTo>
                  <a:cubicBezTo>
                    <a:pt x="77586" y="17555"/>
                    <a:pt x="77586" y="17555"/>
                    <a:pt x="77586" y="17555"/>
                  </a:cubicBezTo>
                  <a:lnTo>
                    <a:pt x="11586" y="1755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2" name="Google Shape;2532;p89"/>
            <p:cNvSpPr/>
            <p:nvPr/>
          </p:nvSpPr>
          <p:spPr>
            <a:xfrm>
              <a:off x="5192727" y="4608856"/>
              <a:ext cx="288291" cy="269560"/>
            </a:xfrm>
            <a:custGeom>
              <a:rect b="b" l="l" r="r" t="t"/>
              <a:pathLst>
                <a:path extrusionOk="0" h="120000" w="120000">
                  <a:moveTo>
                    <a:pt x="114276" y="119788"/>
                  </a:moveTo>
                  <a:lnTo>
                    <a:pt x="114276" y="119788"/>
                  </a:lnTo>
                  <a:cubicBezTo>
                    <a:pt x="5526" y="119788"/>
                    <a:pt x="5526" y="119788"/>
                    <a:pt x="5526" y="119788"/>
                  </a:cubicBezTo>
                  <a:cubicBezTo>
                    <a:pt x="2763" y="119788"/>
                    <a:pt x="0" y="118306"/>
                    <a:pt x="0" y="113650"/>
                  </a:cubicBezTo>
                  <a:cubicBezTo>
                    <a:pt x="0" y="110687"/>
                    <a:pt x="2763" y="107724"/>
                    <a:pt x="5526" y="107724"/>
                  </a:cubicBezTo>
                  <a:cubicBezTo>
                    <a:pt x="114276" y="107724"/>
                    <a:pt x="114276" y="107724"/>
                    <a:pt x="114276" y="107724"/>
                  </a:cubicBezTo>
                  <a:cubicBezTo>
                    <a:pt x="117039" y="107724"/>
                    <a:pt x="119802" y="110687"/>
                    <a:pt x="119802" y="113650"/>
                  </a:cubicBezTo>
                  <a:cubicBezTo>
                    <a:pt x="119802" y="118306"/>
                    <a:pt x="117039" y="119788"/>
                    <a:pt x="114276" y="119788"/>
                  </a:cubicBezTo>
                  <a:close/>
                  <a:moveTo>
                    <a:pt x="90592" y="31534"/>
                  </a:moveTo>
                  <a:lnTo>
                    <a:pt x="90592" y="31534"/>
                  </a:lnTo>
                  <a:cubicBezTo>
                    <a:pt x="75197" y="15026"/>
                    <a:pt x="75197" y="15026"/>
                    <a:pt x="75197" y="15026"/>
                  </a:cubicBezTo>
                  <a:cubicBezTo>
                    <a:pt x="87828" y="1481"/>
                    <a:pt x="87828" y="1481"/>
                    <a:pt x="87828" y="1481"/>
                  </a:cubicBezTo>
                  <a:cubicBezTo>
                    <a:pt x="89210" y="0"/>
                    <a:pt x="93355" y="0"/>
                    <a:pt x="94736" y="1481"/>
                  </a:cubicBezTo>
                  <a:cubicBezTo>
                    <a:pt x="103223" y="10582"/>
                    <a:pt x="103223" y="10582"/>
                    <a:pt x="103223" y="10582"/>
                  </a:cubicBezTo>
                  <a:cubicBezTo>
                    <a:pt x="104605" y="13544"/>
                    <a:pt x="104605" y="16507"/>
                    <a:pt x="103223" y="19470"/>
                  </a:cubicBezTo>
                  <a:lnTo>
                    <a:pt x="90592" y="31534"/>
                  </a:lnTo>
                  <a:close/>
                  <a:moveTo>
                    <a:pt x="40460" y="86772"/>
                  </a:moveTo>
                  <a:lnTo>
                    <a:pt x="40460" y="86772"/>
                  </a:lnTo>
                  <a:cubicBezTo>
                    <a:pt x="25065" y="68783"/>
                    <a:pt x="25065" y="68783"/>
                    <a:pt x="25065" y="68783"/>
                  </a:cubicBezTo>
                  <a:cubicBezTo>
                    <a:pt x="71052" y="19470"/>
                    <a:pt x="71052" y="19470"/>
                    <a:pt x="71052" y="19470"/>
                  </a:cubicBezTo>
                  <a:cubicBezTo>
                    <a:pt x="87828" y="35978"/>
                    <a:pt x="87828" y="35978"/>
                    <a:pt x="87828" y="35978"/>
                  </a:cubicBezTo>
                  <a:lnTo>
                    <a:pt x="40460" y="86772"/>
                  </a:lnTo>
                  <a:close/>
                  <a:moveTo>
                    <a:pt x="15197" y="95873"/>
                  </a:moveTo>
                  <a:lnTo>
                    <a:pt x="15197" y="95873"/>
                  </a:lnTo>
                  <a:cubicBezTo>
                    <a:pt x="20921" y="73439"/>
                    <a:pt x="20921" y="73439"/>
                    <a:pt x="20921" y="73439"/>
                  </a:cubicBezTo>
                  <a:cubicBezTo>
                    <a:pt x="36118" y="89735"/>
                    <a:pt x="36118" y="89735"/>
                    <a:pt x="36118" y="89735"/>
                  </a:cubicBezTo>
                  <a:lnTo>
                    <a:pt x="15197" y="95873"/>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3" name="Google Shape;2533;p89"/>
            <p:cNvSpPr/>
            <p:nvPr/>
          </p:nvSpPr>
          <p:spPr>
            <a:xfrm>
              <a:off x="4730001" y="4636022"/>
              <a:ext cx="215172" cy="215229"/>
            </a:xfrm>
            <a:custGeom>
              <a:rect b="b" l="l" r="r" t="t"/>
              <a:pathLst>
                <a:path extrusionOk="0" h="120000" w="120000">
                  <a:moveTo>
                    <a:pt x="11365" y="86092"/>
                  </a:moveTo>
                  <a:lnTo>
                    <a:pt x="11365" y="86092"/>
                  </a:lnTo>
                  <a:cubicBezTo>
                    <a:pt x="74801" y="24370"/>
                    <a:pt x="74801" y="24370"/>
                    <a:pt x="74801" y="24370"/>
                  </a:cubicBezTo>
                  <a:cubicBezTo>
                    <a:pt x="95418" y="44768"/>
                    <a:pt x="95418" y="44768"/>
                    <a:pt x="95418" y="44768"/>
                  </a:cubicBezTo>
                  <a:cubicBezTo>
                    <a:pt x="33568" y="108609"/>
                    <a:pt x="33568" y="108609"/>
                    <a:pt x="33568" y="108609"/>
                  </a:cubicBezTo>
                  <a:lnTo>
                    <a:pt x="11365" y="86092"/>
                  </a:lnTo>
                  <a:close/>
                  <a:moveTo>
                    <a:pt x="95418" y="1854"/>
                  </a:moveTo>
                  <a:lnTo>
                    <a:pt x="95418" y="1854"/>
                  </a:lnTo>
                  <a:cubicBezTo>
                    <a:pt x="99118" y="0"/>
                    <a:pt x="102819" y="0"/>
                    <a:pt x="106519" y="1854"/>
                  </a:cubicBezTo>
                  <a:cubicBezTo>
                    <a:pt x="117885" y="12980"/>
                    <a:pt x="117885" y="12980"/>
                    <a:pt x="117885" y="12980"/>
                  </a:cubicBezTo>
                  <a:cubicBezTo>
                    <a:pt x="119735" y="16953"/>
                    <a:pt x="119735" y="20662"/>
                    <a:pt x="117885" y="24370"/>
                  </a:cubicBezTo>
                  <a:cubicBezTo>
                    <a:pt x="100969" y="39205"/>
                    <a:pt x="100969" y="39205"/>
                    <a:pt x="100969" y="39205"/>
                  </a:cubicBezTo>
                  <a:cubicBezTo>
                    <a:pt x="80352" y="18807"/>
                    <a:pt x="80352" y="18807"/>
                    <a:pt x="80352" y="18807"/>
                  </a:cubicBezTo>
                  <a:lnTo>
                    <a:pt x="95418" y="1854"/>
                  </a:lnTo>
                  <a:close/>
                  <a:moveTo>
                    <a:pt x="0" y="119735"/>
                  </a:moveTo>
                  <a:lnTo>
                    <a:pt x="0" y="119735"/>
                  </a:lnTo>
                  <a:cubicBezTo>
                    <a:pt x="5814" y="91655"/>
                    <a:pt x="5814" y="91655"/>
                    <a:pt x="5814" y="91655"/>
                  </a:cubicBezTo>
                  <a:cubicBezTo>
                    <a:pt x="28017" y="112317"/>
                    <a:pt x="28017" y="112317"/>
                    <a:pt x="28017" y="112317"/>
                  </a:cubicBezTo>
                  <a:lnTo>
                    <a:pt x="0" y="11973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4" name="Google Shape;2534;p89"/>
            <p:cNvSpPr/>
            <p:nvPr/>
          </p:nvSpPr>
          <p:spPr>
            <a:xfrm>
              <a:off x="4205645" y="4600499"/>
              <a:ext cx="198461" cy="286275"/>
            </a:xfrm>
            <a:custGeom>
              <a:rect b="b" l="l" r="r" t="t"/>
              <a:pathLst>
                <a:path extrusionOk="0" h="120000" w="120000">
                  <a:moveTo>
                    <a:pt x="111674" y="119800"/>
                  </a:moveTo>
                  <a:lnTo>
                    <a:pt x="111674" y="119800"/>
                  </a:lnTo>
                  <a:cubicBezTo>
                    <a:pt x="8038" y="119800"/>
                    <a:pt x="8038" y="119800"/>
                    <a:pt x="8038" y="119800"/>
                  </a:cubicBezTo>
                  <a:cubicBezTo>
                    <a:pt x="4019" y="119800"/>
                    <a:pt x="0" y="118205"/>
                    <a:pt x="0" y="114019"/>
                  </a:cubicBezTo>
                  <a:cubicBezTo>
                    <a:pt x="0" y="43654"/>
                    <a:pt x="0" y="43654"/>
                    <a:pt x="0" y="43654"/>
                  </a:cubicBezTo>
                  <a:cubicBezTo>
                    <a:pt x="0" y="39468"/>
                    <a:pt x="4019" y="38073"/>
                    <a:pt x="8038" y="38073"/>
                  </a:cubicBezTo>
                  <a:cubicBezTo>
                    <a:pt x="40478" y="38073"/>
                    <a:pt x="40478" y="38073"/>
                    <a:pt x="40478" y="38073"/>
                  </a:cubicBezTo>
                  <a:cubicBezTo>
                    <a:pt x="40478" y="49235"/>
                    <a:pt x="40478" y="49235"/>
                    <a:pt x="40478" y="49235"/>
                  </a:cubicBezTo>
                  <a:cubicBezTo>
                    <a:pt x="16076" y="49235"/>
                    <a:pt x="16076" y="49235"/>
                    <a:pt x="16076" y="49235"/>
                  </a:cubicBezTo>
                  <a:cubicBezTo>
                    <a:pt x="16076" y="108438"/>
                    <a:pt x="16076" y="108438"/>
                    <a:pt x="16076" y="108438"/>
                  </a:cubicBezTo>
                  <a:cubicBezTo>
                    <a:pt x="103349" y="108438"/>
                    <a:pt x="103349" y="108438"/>
                    <a:pt x="103349" y="108438"/>
                  </a:cubicBezTo>
                  <a:cubicBezTo>
                    <a:pt x="103349" y="49235"/>
                    <a:pt x="103349" y="49235"/>
                    <a:pt x="103349" y="49235"/>
                  </a:cubicBezTo>
                  <a:cubicBezTo>
                    <a:pt x="74928" y="49235"/>
                    <a:pt x="74928" y="49235"/>
                    <a:pt x="74928" y="49235"/>
                  </a:cubicBezTo>
                  <a:cubicBezTo>
                    <a:pt x="74928" y="38073"/>
                    <a:pt x="74928" y="38073"/>
                    <a:pt x="74928" y="38073"/>
                  </a:cubicBezTo>
                  <a:cubicBezTo>
                    <a:pt x="111674" y="38073"/>
                    <a:pt x="111674" y="38073"/>
                    <a:pt x="111674" y="38073"/>
                  </a:cubicBezTo>
                  <a:cubicBezTo>
                    <a:pt x="115693" y="38073"/>
                    <a:pt x="119712" y="39468"/>
                    <a:pt x="119712" y="43654"/>
                  </a:cubicBezTo>
                  <a:cubicBezTo>
                    <a:pt x="119712" y="114019"/>
                    <a:pt x="119712" y="114019"/>
                    <a:pt x="119712" y="114019"/>
                  </a:cubicBezTo>
                  <a:cubicBezTo>
                    <a:pt x="119712" y="118205"/>
                    <a:pt x="115693" y="119800"/>
                    <a:pt x="111674" y="119800"/>
                  </a:cubicBezTo>
                  <a:close/>
                  <a:moveTo>
                    <a:pt x="83253" y="29501"/>
                  </a:moveTo>
                  <a:lnTo>
                    <a:pt x="83253" y="29501"/>
                  </a:lnTo>
                  <a:cubicBezTo>
                    <a:pt x="81244" y="29501"/>
                    <a:pt x="79234" y="29501"/>
                    <a:pt x="77224" y="28106"/>
                  </a:cubicBezTo>
                  <a:lnTo>
                    <a:pt x="77224" y="28106"/>
                  </a:lnTo>
                  <a:cubicBezTo>
                    <a:pt x="66889" y="19734"/>
                    <a:pt x="66889" y="19734"/>
                    <a:pt x="66889" y="19734"/>
                  </a:cubicBezTo>
                  <a:cubicBezTo>
                    <a:pt x="66889" y="54817"/>
                    <a:pt x="66889" y="54817"/>
                    <a:pt x="66889" y="54817"/>
                  </a:cubicBezTo>
                  <a:lnTo>
                    <a:pt x="66889" y="54817"/>
                  </a:lnTo>
                  <a:cubicBezTo>
                    <a:pt x="66889" y="57807"/>
                    <a:pt x="64880" y="60598"/>
                    <a:pt x="58851" y="60598"/>
                  </a:cubicBezTo>
                  <a:cubicBezTo>
                    <a:pt x="54832" y="60598"/>
                    <a:pt x="50813" y="57807"/>
                    <a:pt x="50813" y="54817"/>
                  </a:cubicBezTo>
                  <a:lnTo>
                    <a:pt x="50813" y="54817"/>
                  </a:lnTo>
                  <a:cubicBezTo>
                    <a:pt x="50813" y="19734"/>
                    <a:pt x="50813" y="19734"/>
                    <a:pt x="50813" y="19734"/>
                  </a:cubicBezTo>
                  <a:cubicBezTo>
                    <a:pt x="40478" y="28106"/>
                    <a:pt x="40478" y="28106"/>
                    <a:pt x="40478" y="28106"/>
                  </a:cubicBezTo>
                  <a:lnTo>
                    <a:pt x="40478" y="28106"/>
                  </a:lnTo>
                  <a:cubicBezTo>
                    <a:pt x="40478" y="29501"/>
                    <a:pt x="38468" y="29501"/>
                    <a:pt x="34449" y="29501"/>
                  </a:cubicBezTo>
                  <a:cubicBezTo>
                    <a:pt x="30430" y="29501"/>
                    <a:pt x="26411" y="28106"/>
                    <a:pt x="26411" y="23920"/>
                  </a:cubicBezTo>
                  <a:cubicBezTo>
                    <a:pt x="26411" y="22524"/>
                    <a:pt x="28421" y="21129"/>
                    <a:pt x="28421" y="21129"/>
                  </a:cubicBezTo>
                  <a:lnTo>
                    <a:pt x="28421" y="21129"/>
                  </a:lnTo>
                  <a:cubicBezTo>
                    <a:pt x="52822" y="1395"/>
                    <a:pt x="52822" y="1395"/>
                    <a:pt x="52822" y="1395"/>
                  </a:cubicBezTo>
                  <a:lnTo>
                    <a:pt x="52822" y="1395"/>
                  </a:lnTo>
                  <a:cubicBezTo>
                    <a:pt x="54832" y="1395"/>
                    <a:pt x="56842" y="0"/>
                    <a:pt x="58851" y="0"/>
                  </a:cubicBezTo>
                  <a:cubicBezTo>
                    <a:pt x="62870" y="0"/>
                    <a:pt x="64880" y="1395"/>
                    <a:pt x="64880" y="1395"/>
                  </a:cubicBezTo>
                  <a:lnTo>
                    <a:pt x="64880" y="1395"/>
                  </a:lnTo>
                  <a:cubicBezTo>
                    <a:pt x="89282" y="21129"/>
                    <a:pt x="89282" y="21129"/>
                    <a:pt x="89282" y="21129"/>
                  </a:cubicBezTo>
                  <a:lnTo>
                    <a:pt x="89282" y="21129"/>
                  </a:lnTo>
                  <a:cubicBezTo>
                    <a:pt x="91291" y="21129"/>
                    <a:pt x="91291" y="22524"/>
                    <a:pt x="91291" y="23920"/>
                  </a:cubicBezTo>
                  <a:cubicBezTo>
                    <a:pt x="91291" y="28106"/>
                    <a:pt x="89282" y="29501"/>
                    <a:pt x="83253" y="29501"/>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5" name="Google Shape;2535;p89"/>
            <p:cNvSpPr/>
            <p:nvPr/>
          </p:nvSpPr>
          <p:spPr>
            <a:xfrm>
              <a:off x="3686512" y="4627663"/>
              <a:ext cx="233976" cy="231946"/>
            </a:xfrm>
            <a:custGeom>
              <a:rect b="b" l="l" r="r" t="t"/>
              <a:pathLst>
                <a:path extrusionOk="0" h="120000" w="120000">
                  <a:moveTo>
                    <a:pt x="112983" y="41717"/>
                  </a:moveTo>
                  <a:lnTo>
                    <a:pt x="112983" y="41717"/>
                  </a:lnTo>
                  <a:lnTo>
                    <a:pt x="112983" y="41717"/>
                  </a:lnTo>
                  <a:cubicBezTo>
                    <a:pt x="107903" y="41717"/>
                    <a:pt x="106209" y="38282"/>
                    <a:pt x="106209" y="34846"/>
                  </a:cubicBezTo>
                  <a:cubicBezTo>
                    <a:pt x="106209" y="24294"/>
                    <a:pt x="106209" y="24294"/>
                    <a:pt x="106209" y="24294"/>
                  </a:cubicBezTo>
                  <a:cubicBezTo>
                    <a:pt x="71854" y="59141"/>
                    <a:pt x="71854" y="59141"/>
                    <a:pt x="71854" y="59141"/>
                  </a:cubicBezTo>
                  <a:lnTo>
                    <a:pt x="71854" y="59141"/>
                  </a:lnTo>
                  <a:cubicBezTo>
                    <a:pt x="70161" y="59141"/>
                    <a:pt x="68467" y="60858"/>
                    <a:pt x="66774" y="60858"/>
                  </a:cubicBezTo>
                  <a:cubicBezTo>
                    <a:pt x="63387" y="60858"/>
                    <a:pt x="60000" y="57423"/>
                    <a:pt x="60000" y="53742"/>
                  </a:cubicBezTo>
                  <a:cubicBezTo>
                    <a:pt x="60000" y="52024"/>
                    <a:pt x="60000" y="50306"/>
                    <a:pt x="61693" y="48588"/>
                  </a:cubicBezTo>
                  <a:lnTo>
                    <a:pt x="61693" y="48588"/>
                  </a:lnTo>
                  <a:cubicBezTo>
                    <a:pt x="95806" y="13987"/>
                    <a:pt x="95806" y="13987"/>
                    <a:pt x="95806" y="13987"/>
                  </a:cubicBezTo>
                  <a:cubicBezTo>
                    <a:pt x="85645" y="13987"/>
                    <a:pt x="85645" y="13987"/>
                    <a:pt x="85645" y="13987"/>
                  </a:cubicBezTo>
                  <a:cubicBezTo>
                    <a:pt x="80564" y="13987"/>
                    <a:pt x="78870" y="10552"/>
                    <a:pt x="78870" y="7116"/>
                  </a:cubicBezTo>
                  <a:cubicBezTo>
                    <a:pt x="78870" y="3680"/>
                    <a:pt x="80564" y="0"/>
                    <a:pt x="85645" y="0"/>
                  </a:cubicBezTo>
                  <a:cubicBezTo>
                    <a:pt x="112983" y="0"/>
                    <a:pt x="112983" y="0"/>
                    <a:pt x="112983" y="0"/>
                  </a:cubicBezTo>
                  <a:cubicBezTo>
                    <a:pt x="116370" y="0"/>
                    <a:pt x="119758" y="3680"/>
                    <a:pt x="119758" y="7116"/>
                  </a:cubicBezTo>
                  <a:cubicBezTo>
                    <a:pt x="119758" y="34846"/>
                    <a:pt x="119758" y="34846"/>
                    <a:pt x="119758" y="34846"/>
                  </a:cubicBezTo>
                  <a:cubicBezTo>
                    <a:pt x="119758" y="38282"/>
                    <a:pt x="116370" y="41717"/>
                    <a:pt x="112983" y="41717"/>
                  </a:cubicBezTo>
                  <a:close/>
                  <a:moveTo>
                    <a:pt x="58306" y="13987"/>
                  </a:moveTo>
                  <a:lnTo>
                    <a:pt x="58306" y="13987"/>
                  </a:lnTo>
                  <a:lnTo>
                    <a:pt x="58306" y="13987"/>
                  </a:lnTo>
                  <a:cubicBezTo>
                    <a:pt x="13790" y="13987"/>
                    <a:pt x="13790" y="13987"/>
                    <a:pt x="13790" y="13987"/>
                  </a:cubicBezTo>
                  <a:cubicBezTo>
                    <a:pt x="13790" y="105766"/>
                    <a:pt x="13790" y="105766"/>
                    <a:pt x="13790" y="105766"/>
                  </a:cubicBezTo>
                  <a:cubicBezTo>
                    <a:pt x="106209" y="105766"/>
                    <a:pt x="106209" y="105766"/>
                    <a:pt x="106209" y="105766"/>
                  </a:cubicBezTo>
                  <a:cubicBezTo>
                    <a:pt x="106209" y="98895"/>
                    <a:pt x="106209" y="98895"/>
                    <a:pt x="106209" y="98895"/>
                  </a:cubicBezTo>
                  <a:cubicBezTo>
                    <a:pt x="106209" y="62576"/>
                    <a:pt x="106209" y="62576"/>
                    <a:pt x="106209" y="62576"/>
                  </a:cubicBezTo>
                  <a:lnTo>
                    <a:pt x="106209" y="62576"/>
                  </a:lnTo>
                  <a:cubicBezTo>
                    <a:pt x="106209" y="46871"/>
                    <a:pt x="106209" y="46871"/>
                    <a:pt x="106209" y="46871"/>
                  </a:cubicBezTo>
                  <a:cubicBezTo>
                    <a:pt x="107903" y="48588"/>
                    <a:pt x="109596" y="48588"/>
                    <a:pt x="112983" y="48588"/>
                  </a:cubicBezTo>
                  <a:cubicBezTo>
                    <a:pt x="114677" y="48588"/>
                    <a:pt x="116370" y="48588"/>
                    <a:pt x="119758" y="46871"/>
                  </a:cubicBezTo>
                  <a:cubicBezTo>
                    <a:pt x="119758" y="67730"/>
                    <a:pt x="119758" y="67730"/>
                    <a:pt x="119758" y="67730"/>
                  </a:cubicBezTo>
                  <a:lnTo>
                    <a:pt x="119758" y="67730"/>
                  </a:lnTo>
                  <a:cubicBezTo>
                    <a:pt x="119758" y="112883"/>
                    <a:pt x="119758" y="112883"/>
                    <a:pt x="119758" y="112883"/>
                  </a:cubicBezTo>
                  <a:cubicBezTo>
                    <a:pt x="119758" y="118036"/>
                    <a:pt x="116370" y="119754"/>
                    <a:pt x="112983" y="119754"/>
                  </a:cubicBezTo>
                  <a:cubicBezTo>
                    <a:pt x="7016" y="119754"/>
                    <a:pt x="7016" y="119754"/>
                    <a:pt x="7016" y="119754"/>
                  </a:cubicBezTo>
                  <a:cubicBezTo>
                    <a:pt x="3629" y="119754"/>
                    <a:pt x="0" y="118036"/>
                    <a:pt x="0" y="112883"/>
                  </a:cubicBezTo>
                  <a:cubicBezTo>
                    <a:pt x="0" y="7116"/>
                    <a:pt x="0" y="7116"/>
                    <a:pt x="0" y="7116"/>
                  </a:cubicBezTo>
                  <a:cubicBezTo>
                    <a:pt x="0" y="3680"/>
                    <a:pt x="3629" y="0"/>
                    <a:pt x="7016" y="0"/>
                  </a:cubicBezTo>
                  <a:cubicBezTo>
                    <a:pt x="58306" y="0"/>
                    <a:pt x="58306" y="0"/>
                    <a:pt x="58306" y="0"/>
                  </a:cubicBezTo>
                  <a:lnTo>
                    <a:pt x="58306" y="0"/>
                  </a:lnTo>
                  <a:cubicBezTo>
                    <a:pt x="73548" y="0"/>
                    <a:pt x="73548" y="0"/>
                    <a:pt x="73548" y="0"/>
                  </a:cubicBezTo>
                  <a:cubicBezTo>
                    <a:pt x="71854" y="1717"/>
                    <a:pt x="71854" y="5398"/>
                    <a:pt x="71854" y="7116"/>
                  </a:cubicBezTo>
                  <a:cubicBezTo>
                    <a:pt x="71854" y="8834"/>
                    <a:pt x="71854" y="12269"/>
                    <a:pt x="73548" y="13987"/>
                  </a:cubicBezTo>
                  <a:lnTo>
                    <a:pt x="58306" y="1398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6" name="Google Shape;2536;p89"/>
            <p:cNvSpPr/>
            <p:nvPr/>
          </p:nvSpPr>
          <p:spPr>
            <a:xfrm>
              <a:off x="7199268" y="3709280"/>
              <a:ext cx="231886" cy="284186"/>
            </a:xfrm>
            <a:custGeom>
              <a:rect b="b" l="l" r="r" t="t"/>
              <a:pathLst>
                <a:path extrusionOk="0" h="120000" w="12000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7" name="Google Shape;2537;p89"/>
            <p:cNvSpPr/>
            <p:nvPr/>
          </p:nvSpPr>
          <p:spPr>
            <a:xfrm>
              <a:off x="6694725" y="3709280"/>
              <a:ext cx="231887" cy="284186"/>
            </a:xfrm>
            <a:custGeom>
              <a:rect b="b" l="l" r="r" t="t"/>
              <a:pathLst>
                <a:path extrusionOk="0" h="120000" w="12000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2131" y="91647"/>
                  </a:moveTo>
                  <a:lnTo>
                    <a:pt x="52131" y="91647"/>
                  </a:ln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ubicBezTo>
                    <a:pt x="52131" y="70482"/>
                    <a:pt x="45000" y="76073"/>
                    <a:pt x="45000" y="81863"/>
                  </a:cubicBezTo>
                  <a:cubicBezTo>
                    <a:pt x="45000" y="86056"/>
                    <a:pt x="48688" y="90249"/>
                    <a:pt x="52131" y="91647"/>
                  </a:cubicBezTo>
                  <a:close/>
                  <a:moveTo>
                    <a:pt x="86803" y="33743"/>
                  </a:moveTo>
                  <a:lnTo>
                    <a:pt x="86803" y="33743"/>
                  </a:ln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lnTo>
                    <a:pt x="86803" y="33743"/>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8" name="Google Shape;2538;p89"/>
            <p:cNvSpPr/>
            <p:nvPr/>
          </p:nvSpPr>
          <p:spPr>
            <a:xfrm>
              <a:off x="6171416" y="3709280"/>
              <a:ext cx="286201" cy="244485"/>
            </a:xfrm>
            <a:custGeom>
              <a:rect b="b" l="l" r="r" t="t"/>
              <a:pathLst>
                <a:path extrusionOk="0" h="120000" w="120000">
                  <a:moveTo>
                    <a:pt x="114019" y="119767"/>
                  </a:moveTo>
                  <a:lnTo>
                    <a:pt x="114019" y="119767"/>
                  </a:lnTo>
                  <a:cubicBezTo>
                    <a:pt x="5581" y="119767"/>
                    <a:pt x="5581" y="119767"/>
                    <a:pt x="5581" y="119767"/>
                  </a:cubicBezTo>
                  <a:cubicBezTo>
                    <a:pt x="2790" y="119767"/>
                    <a:pt x="0" y="116518"/>
                    <a:pt x="0" y="113036"/>
                  </a:cubicBezTo>
                  <a:cubicBezTo>
                    <a:pt x="0" y="72185"/>
                    <a:pt x="0" y="72185"/>
                    <a:pt x="0" y="72185"/>
                  </a:cubicBezTo>
                  <a:lnTo>
                    <a:pt x="0" y="72185"/>
                  </a:lnTo>
                  <a:cubicBezTo>
                    <a:pt x="0" y="70560"/>
                    <a:pt x="0" y="70560"/>
                    <a:pt x="0" y="68704"/>
                  </a:cubicBezTo>
                  <a:cubicBezTo>
                    <a:pt x="15548" y="22978"/>
                    <a:pt x="15548" y="22978"/>
                    <a:pt x="15548" y="22978"/>
                  </a:cubicBezTo>
                  <a:cubicBezTo>
                    <a:pt x="15548" y="21353"/>
                    <a:pt x="18338" y="19729"/>
                    <a:pt x="21129" y="19729"/>
                  </a:cubicBezTo>
                  <a:lnTo>
                    <a:pt x="21129" y="19729"/>
                  </a:lnTo>
                  <a:cubicBezTo>
                    <a:pt x="29501" y="19729"/>
                    <a:pt x="29501" y="19729"/>
                    <a:pt x="29501" y="19729"/>
                  </a:cubicBezTo>
                  <a:lnTo>
                    <a:pt x="29501" y="19729"/>
                  </a:lnTo>
                  <a:cubicBezTo>
                    <a:pt x="35083" y="19729"/>
                    <a:pt x="35083" y="19729"/>
                    <a:pt x="35083" y="19729"/>
                  </a:cubicBezTo>
                  <a:lnTo>
                    <a:pt x="35083" y="21353"/>
                  </a:lnTo>
                  <a:cubicBezTo>
                    <a:pt x="35083" y="26228"/>
                    <a:pt x="38073" y="29477"/>
                    <a:pt x="40863" y="32727"/>
                  </a:cubicBezTo>
                  <a:cubicBezTo>
                    <a:pt x="29501" y="32727"/>
                    <a:pt x="29501" y="32727"/>
                    <a:pt x="29501" y="32727"/>
                  </a:cubicBezTo>
                  <a:lnTo>
                    <a:pt x="29501" y="32727"/>
                  </a:lnTo>
                  <a:cubicBezTo>
                    <a:pt x="23920" y="32727"/>
                    <a:pt x="23920" y="32727"/>
                    <a:pt x="23920" y="32727"/>
                  </a:cubicBezTo>
                  <a:cubicBezTo>
                    <a:pt x="14152" y="65454"/>
                    <a:pt x="14152" y="65454"/>
                    <a:pt x="14152" y="65454"/>
                  </a:cubicBezTo>
                  <a:cubicBezTo>
                    <a:pt x="28106" y="65454"/>
                    <a:pt x="28106" y="65454"/>
                    <a:pt x="28106" y="65454"/>
                  </a:cubicBezTo>
                  <a:lnTo>
                    <a:pt x="28106" y="65454"/>
                  </a:lnTo>
                  <a:cubicBezTo>
                    <a:pt x="32292" y="65454"/>
                    <a:pt x="32292" y="65454"/>
                    <a:pt x="32292" y="65454"/>
                  </a:cubicBezTo>
                  <a:cubicBezTo>
                    <a:pt x="35083" y="65454"/>
                    <a:pt x="38073" y="67079"/>
                    <a:pt x="38073" y="72185"/>
                  </a:cubicBezTo>
                  <a:cubicBezTo>
                    <a:pt x="38073" y="78684"/>
                    <a:pt x="38073" y="78684"/>
                    <a:pt x="38073" y="78684"/>
                  </a:cubicBezTo>
                  <a:cubicBezTo>
                    <a:pt x="83122" y="78684"/>
                    <a:pt x="83122" y="78684"/>
                    <a:pt x="83122" y="78684"/>
                  </a:cubicBezTo>
                  <a:cubicBezTo>
                    <a:pt x="83122" y="72185"/>
                    <a:pt x="83122" y="72185"/>
                    <a:pt x="83122" y="72185"/>
                  </a:cubicBezTo>
                  <a:cubicBezTo>
                    <a:pt x="83122" y="67079"/>
                    <a:pt x="84518" y="65454"/>
                    <a:pt x="88704" y="65454"/>
                  </a:cubicBezTo>
                  <a:cubicBezTo>
                    <a:pt x="94285" y="65454"/>
                    <a:pt x="94285" y="65454"/>
                    <a:pt x="94285" y="65454"/>
                  </a:cubicBezTo>
                  <a:lnTo>
                    <a:pt x="94285" y="65454"/>
                  </a:lnTo>
                  <a:cubicBezTo>
                    <a:pt x="107043" y="65454"/>
                    <a:pt x="107043" y="65454"/>
                    <a:pt x="107043" y="65454"/>
                  </a:cubicBezTo>
                  <a:cubicBezTo>
                    <a:pt x="95681" y="32727"/>
                    <a:pt x="95681" y="32727"/>
                    <a:pt x="95681" y="32727"/>
                  </a:cubicBezTo>
                  <a:cubicBezTo>
                    <a:pt x="90099" y="32727"/>
                    <a:pt x="90099" y="32727"/>
                    <a:pt x="90099" y="32727"/>
                  </a:cubicBezTo>
                  <a:lnTo>
                    <a:pt x="90099" y="32727"/>
                  </a:lnTo>
                  <a:cubicBezTo>
                    <a:pt x="78936" y="32727"/>
                    <a:pt x="78936" y="32727"/>
                    <a:pt x="78936" y="32727"/>
                  </a:cubicBezTo>
                  <a:cubicBezTo>
                    <a:pt x="83122" y="29477"/>
                    <a:pt x="84518" y="26228"/>
                    <a:pt x="84518" y="21353"/>
                  </a:cubicBezTo>
                  <a:lnTo>
                    <a:pt x="84518" y="19729"/>
                  </a:lnTo>
                  <a:cubicBezTo>
                    <a:pt x="90099" y="19729"/>
                    <a:pt x="90099" y="19729"/>
                    <a:pt x="90099" y="19729"/>
                  </a:cubicBezTo>
                  <a:lnTo>
                    <a:pt x="90099" y="19729"/>
                  </a:lnTo>
                  <a:cubicBezTo>
                    <a:pt x="100066" y="19729"/>
                    <a:pt x="100066" y="19729"/>
                    <a:pt x="100066" y="19729"/>
                  </a:cubicBezTo>
                  <a:lnTo>
                    <a:pt x="100066" y="19729"/>
                  </a:lnTo>
                  <a:cubicBezTo>
                    <a:pt x="101461" y="19729"/>
                    <a:pt x="104252" y="21353"/>
                    <a:pt x="104252"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8405" y="119767"/>
                    <a:pt x="114019" y="119767"/>
                  </a:cubicBezTo>
                  <a:close/>
                  <a:moveTo>
                    <a:pt x="73156" y="27852"/>
                  </a:moveTo>
                  <a:lnTo>
                    <a:pt x="73156" y="27852"/>
                  </a:lnTo>
                  <a:cubicBezTo>
                    <a:pt x="71760" y="27852"/>
                    <a:pt x="70365" y="27852"/>
                    <a:pt x="68970" y="26228"/>
                  </a:cubicBezTo>
                  <a:cubicBezTo>
                    <a:pt x="66179" y="21353"/>
                    <a:pt x="66179" y="21353"/>
                    <a:pt x="66179" y="21353"/>
                  </a:cubicBezTo>
                  <a:cubicBezTo>
                    <a:pt x="66179" y="47582"/>
                    <a:pt x="66179" y="47582"/>
                    <a:pt x="66179" y="47582"/>
                  </a:cubicBezTo>
                  <a:cubicBezTo>
                    <a:pt x="66179" y="62205"/>
                    <a:pt x="66179" y="62205"/>
                    <a:pt x="66179" y="62205"/>
                  </a:cubicBezTo>
                  <a:cubicBezTo>
                    <a:pt x="66179" y="67079"/>
                    <a:pt x="63388" y="68704"/>
                    <a:pt x="60598" y="68704"/>
                  </a:cubicBezTo>
                  <a:cubicBezTo>
                    <a:pt x="56411" y="68704"/>
                    <a:pt x="55016" y="67079"/>
                    <a:pt x="55016" y="62205"/>
                  </a:cubicBezTo>
                  <a:cubicBezTo>
                    <a:pt x="55016" y="52456"/>
                    <a:pt x="55016" y="52456"/>
                    <a:pt x="55016" y="52456"/>
                  </a:cubicBezTo>
                  <a:lnTo>
                    <a:pt x="55016" y="52456"/>
                  </a:lnTo>
                  <a:cubicBezTo>
                    <a:pt x="55016" y="21353"/>
                    <a:pt x="55016" y="21353"/>
                    <a:pt x="55016" y="21353"/>
                  </a:cubicBezTo>
                  <a:cubicBezTo>
                    <a:pt x="50631" y="26228"/>
                    <a:pt x="50631" y="26228"/>
                    <a:pt x="50631" y="26228"/>
                  </a:cubicBezTo>
                  <a:cubicBezTo>
                    <a:pt x="49235" y="27852"/>
                    <a:pt x="47840" y="27852"/>
                    <a:pt x="46445" y="27852"/>
                  </a:cubicBezTo>
                  <a:cubicBezTo>
                    <a:pt x="43654" y="27852"/>
                    <a:pt x="40863" y="24603"/>
                    <a:pt x="40863" y="21353"/>
                  </a:cubicBezTo>
                  <a:cubicBezTo>
                    <a:pt x="40863" y="19729"/>
                    <a:pt x="42259" y="18104"/>
                    <a:pt x="43654" y="16247"/>
                  </a:cubicBezTo>
                  <a:cubicBezTo>
                    <a:pt x="56411" y="1624"/>
                    <a:pt x="56411" y="1624"/>
                    <a:pt x="56411" y="1624"/>
                  </a:cubicBezTo>
                  <a:cubicBezTo>
                    <a:pt x="57807" y="0"/>
                    <a:pt x="59202" y="0"/>
                    <a:pt x="60598" y="0"/>
                  </a:cubicBezTo>
                  <a:cubicBezTo>
                    <a:pt x="61993" y="0"/>
                    <a:pt x="63388" y="0"/>
                    <a:pt x="63388" y="1624"/>
                  </a:cubicBezTo>
                  <a:cubicBezTo>
                    <a:pt x="77541" y="16247"/>
                    <a:pt x="77541" y="16247"/>
                    <a:pt x="77541" y="16247"/>
                  </a:cubicBezTo>
                  <a:cubicBezTo>
                    <a:pt x="78936" y="18104"/>
                    <a:pt x="78936" y="19729"/>
                    <a:pt x="78936" y="21353"/>
                  </a:cubicBezTo>
                  <a:cubicBezTo>
                    <a:pt x="78936" y="24603"/>
                    <a:pt x="76146" y="27852"/>
                    <a:pt x="73156" y="2785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39" name="Google Shape;2539;p89"/>
            <p:cNvSpPr/>
            <p:nvPr/>
          </p:nvSpPr>
          <p:spPr>
            <a:xfrm>
              <a:off x="5668996" y="3709280"/>
              <a:ext cx="284113" cy="244485"/>
            </a:xfrm>
            <a:custGeom>
              <a:rect b="b" l="l" r="r" t="t"/>
              <a:pathLst>
                <a:path extrusionOk="0" h="120000" w="120000">
                  <a:moveTo>
                    <a:pt x="114209" y="119767"/>
                  </a:moveTo>
                  <a:lnTo>
                    <a:pt x="114209" y="119767"/>
                  </a:lnTo>
                  <a:cubicBezTo>
                    <a:pt x="5590" y="119767"/>
                    <a:pt x="5590" y="119767"/>
                    <a:pt x="5590" y="119767"/>
                  </a:cubicBezTo>
                  <a:cubicBezTo>
                    <a:pt x="1397" y="119767"/>
                    <a:pt x="0" y="116518"/>
                    <a:pt x="0" y="113036"/>
                  </a:cubicBezTo>
                  <a:cubicBezTo>
                    <a:pt x="0" y="72185"/>
                    <a:pt x="0" y="72185"/>
                    <a:pt x="0" y="72185"/>
                  </a:cubicBezTo>
                  <a:lnTo>
                    <a:pt x="0" y="72185"/>
                  </a:lnTo>
                  <a:cubicBezTo>
                    <a:pt x="0" y="70560"/>
                    <a:pt x="0" y="70560"/>
                    <a:pt x="0" y="68704"/>
                  </a:cubicBezTo>
                  <a:cubicBezTo>
                    <a:pt x="15574" y="22978"/>
                    <a:pt x="15574" y="22978"/>
                    <a:pt x="15574" y="22978"/>
                  </a:cubicBezTo>
                  <a:cubicBezTo>
                    <a:pt x="15574" y="21353"/>
                    <a:pt x="18369" y="19729"/>
                    <a:pt x="19767" y="19729"/>
                  </a:cubicBezTo>
                  <a:lnTo>
                    <a:pt x="19767" y="19729"/>
                  </a:lnTo>
                  <a:cubicBezTo>
                    <a:pt x="29550" y="19729"/>
                    <a:pt x="29550" y="19729"/>
                    <a:pt x="29550" y="19729"/>
                  </a:cubicBezTo>
                  <a:lnTo>
                    <a:pt x="29550" y="19729"/>
                  </a:lnTo>
                  <a:cubicBezTo>
                    <a:pt x="47920" y="19729"/>
                    <a:pt x="47920" y="19729"/>
                    <a:pt x="47920" y="19729"/>
                  </a:cubicBezTo>
                  <a:cubicBezTo>
                    <a:pt x="47920" y="22978"/>
                    <a:pt x="47920" y="22978"/>
                    <a:pt x="47920" y="22978"/>
                  </a:cubicBezTo>
                  <a:cubicBezTo>
                    <a:pt x="47920" y="32727"/>
                    <a:pt x="47920" y="32727"/>
                    <a:pt x="47920" y="32727"/>
                  </a:cubicBezTo>
                  <a:cubicBezTo>
                    <a:pt x="29550" y="32727"/>
                    <a:pt x="29550" y="32727"/>
                    <a:pt x="29550" y="32727"/>
                  </a:cubicBezTo>
                  <a:lnTo>
                    <a:pt x="29550" y="32727"/>
                  </a:lnTo>
                  <a:cubicBezTo>
                    <a:pt x="23960" y="32727"/>
                    <a:pt x="23960" y="32727"/>
                    <a:pt x="23960" y="32727"/>
                  </a:cubicBezTo>
                  <a:cubicBezTo>
                    <a:pt x="12579" y="65454"/>
                    <a:pt x="12579" y="65454"/>
                    <a:pt x="12579" y="65454"/>
                  </a:cubicBezTo>
                  <a:cubicBezTo>
                    <a:pt x="25357" y="65454"/>
                    <a:pt x="25357" y="65454"/>
                    <a:pt x="25357" y="65454"/>
                  </a:cubicBezTo>
                  <a:lnTo>
                    <a:pt x="25357" y="65454"/>
                  </a:lnTo>
                  <a:cubicBezTo>
                    <a:pt x="30948" y="65454"/>
                    <a:pt x="30948" y="65454"/>
                    <a:pt x="30948" y="65454"/>
                  </a:cubicBezTo>
                  <a:cubicBezTo>
                    <a:pt x="35141" y="65454"/>
                    <a:pt x="36539" y="67079"/>
                    <a:pt x="36539" y="72185"/>
                  </a:cubicBezTo>
                  <a:cubicBezTo>
                    <a:pt x="36539" y="78684"/>
                    <a:pt x="36539" y="78684"/>
                    <a:pt x="36539" y="78684"/>
                  </a:cubicBezTo>
                  <a:cubicBezTo>
                    <a:pt x="81863" y="78684"/>
                    <a:pt x="81863" y="78684"/>
                    <a:pt x="81863" y="78684"/>
                  </a:cubicBezTo>
                  <a:cubicBezTo>
                    <a:pt x="81863" y="72185"/>
                    <a:pt x="81863" y="72185"/>
                    <a:pt x="81863" y="72185"/>
                  </a:cubicBezTo>
                  <a:cubicBezTo>
                    <a:pt x="81863" y="67079"/>
                    <a:pt x="84658" y="65454"/>
                    <a:pt x="87454" y="65454"/>
                  </a:cubicBezTo>
                  <a:cubicBezTo>
                    <a:pt x="93044" y="65454"/>
                    <a:pt x="93044" y="65454"/>
                    <a:pt x="93044" y="65454"/>
                  </a:cubicBezTo>
                  <a:lnTo>
                    <a:pt x="93044" y="65454"/>
                  </a:lnTo>
                  <a:cubicBezTo>
                    <a:pt x="105823" y="65454"/>
                    <a:pt x="105823" y="65454"/>
                    <a:pt x="105823" y="65454"/>
                  </a:cubicBezTo>
                  <a:cubicBezTo>
                    <a:pt x="95840" y="32727"/>
                    <a:pt x="95840" y="32727"/>
                    <a:pt x="95840" y="32727"/>
                  </a:cubicBezTo>
                  <a:cubicBezTo>
                    <a:pt x="90249" y="32727"/>
                    <a:pt x="90249" y="32727"/>
                    <a:pt x="90249" y="32727"/>
                  </a:cubicBezTo>
                  <a:lnTo>
                    <a:pt x="90249" y="32727"/>
                  </a:lnTo>
                  <a:cubicBezTo>
                    <a:pt x="70482" y="32727"/>
                    <a:pt x="70482" y="32727"/>
                    <a:pt x="70482" y="32727"/>
                  </a:cubicBezTo>
                  <a:cubicBezTo>
                    <a:pt x="70482" y="22978"/>
                    <a:pt x="70482" y="22978"/>
                    <a:pt x="70482" y="22978"/>
                  </a:cubicBezTo>
                  <a:cubicBezTo>
                    <a:pt x="70482" y="19729"/>
                    <a:pt x="70482" y="19729"/>
                    <a:pt x="70482" y="19729"/>
                  </a:cubicBezTo>
                  <a:cubicBezTo>
                    <a:pt x="90249" y="19729"/>
                    <a:pt x="90249" y="19729"/>
                    <a:pt x="90249" y="19729"/>
                  </a:cubicBezTo>
                  <a:lnTo>
                    <a:pt x="90249" y="19729"/>
                  </a:lnTo>
                  <a:cubicBezTo>
                    <a:pt x="98635" y="19729"/>
                    <a:pt x="98635" y="19729"/>
                    <a:pt x="98635" y="19729"/>
                  </a:cubicBezTo>
                  <a:lnTo>
                    <a:pt x="98635" y="19729"/>
                  </a:lnTo>
                  <a:cubicBezTo>
                    <a:pt x="101630" y="19729"/>
                    <a:pt x="104425" y="21353"/>
                    <a:pt x="104425"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7004" y="119767"/>
                    <a:pt x="114209" y="119767"/>
                  </a:cubicBezTo>
                  <a:close/>
                  <a:moveTo>
                    <a:pt x="79068" y="47582"/>
                  </a:moveTo>
                  <a:lnTo>
                    <a:pt x="79068" y="47582"/>
                  </a:lnTo>
                  <a:cubicBezTo>
                    <a:pt x="79068" y="49206"/>
                    <a:pt x="77670" y="50831"/>
                    <a:pt x="76073" y="52456"/>
                  </a:cubicBezTo>
                  <a:cubicBezTo>
                    <a:pt x="63494" y="67079"/>
                    <a:pt x="63494" y="67079"/>
                    <a:pt x="63494" y="67079"/>
                  </a:cubicBezTo>
                  <a:cubicBezTo>
                    <a:pt x="62096" y="68704"/>
                    <a:pt x="60698" y="68704"/>
                    <a:pt x="59301" y="68704"/>
                  </a:cubicBezTo>
                  <a:cubicBezTo>
                    <a:pt x="57903" y="68704"/>
                    <a:pt x="56505" y="68704"/>
                    <a:pt x="56505" y="67079"/>
                  </a:cubicBezTo>
                  <a:cubicBezTo>
                    <a:pt x="42329" y="52456"/>
                    <a:pt x="42329" y="52456"/>
                    <a:pt x="42329" y="52456"/>
                  </a:cubicBezTo>
                  <a:cubicBezTo>
                    <a:pt x="40931" y="50831"/>
                    <a:pt x="40931" y="49206"/>
                    <a:pt x="40931" y="47582"/>
                  </a:cubicBezTo>
                  <a:cubicBezTo>
                    <a:pt x="40931" y="44332"/>
                    <a:pt x="43727" y="40851"/>
                    <a:pt x="46522" y="40851"/>
                  </a:cubicBezTo>
                  <a:cubicBezTo>
                    <a:pt x="47920" y="40851"/>
                    <a:pt x="49317" y="40851"/>
                    <a:pt x="50715" y="42475"/>
                  </a:cubicBezTo>
                  <a:cubicBezTo>
                    <a:pt x="53510" y="47582"/>
                    <a:pt x="53510" y="47582"/>
                    <a:pt x="53510" y="47582"/>
                  </a:cubicBezTo>
                  <a:cubicBezTo>
                    <a:pt x="53510" y="22978"/>
                    <a:pt x="53510" y="22978"/>
                    <a:pt x="53510" y="22978"/>
                  </a:cubicBezTo>
                  <a:cubicBezTo>
                    <a:pt x="53510" y="16247"/>
                    <a:pt x="53510" y="16247"/>
                    <a:pt x="53510" y="16247"/>
                  </a:cubicBezTo>
                  <a:cubicBezTo>
                    <a:pt x="53510" y="6499"/>
                    <a:pt x="53510" y="6499"/>
                    <a:pt x="53510" y="6499"/>
                  </a:cubicBezTo>
                  <a:cubicBezTo>
                    <a:pt x="53510" y="1624"/>
                    <a:pt x="56505" y="0"/>
                    <a:pt x="59301" y="0"/>
                  </a:cubicBezTo>
                  <a:cubicBezTo>
                    <a:pt x="63494" y="0"/>
                    <a:pt x="64891" y="1624"/>
                    <a:pt x="64891" y="6499"/>
                  </a:cubicBezTo>
                  <a:cubicBezTo>
                    <a:pt x="64891" y="19729"/>
                    <a:pt x="64891" y="19729"/>
                    <a:pt x="64891" y="19729"/>
                  </a:cubicBezTo>
                  <a:cubicBezTo>
                    <a:pt x="64891" y="21353"/>
                    <a:pt x="64891" y="21353"/>
                    <a:pt x="64891" y="21353"/>
                  </a:cubicBezTo>
                  <a:cubicBezTo>
                    <a:pt x="64891" y="47582"/>
                    <a:pt x="64891" y="47582"/>
                    <a:pt x="64891" y="47582"/>
                  </a:cubicBezTo>
                  <a:cubicBezTo>
                    <a:pt x="69084" y="42475"/>
                    <a:pt x="69084" y="42475"/>
                    <a:pt x="69084" y="42475"/>
                  </a:cubicBezTo>
                  <a:cubicBezTo>
                    <a:pt x="70482" y="40851"/>
                    <a:pt x="71880" y="40851"/>
                    <a:pt x="73277" y="40851"/>
                  </a:cubicBezTo>
                  <a:cubicBezTo>
                    <a:pt x="76073" y="40851"/>
                    <a:pt x="79068" y="44332"/>
                    <a:pt x="79068" y="4758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0" name="Google Shape;2540;p89"/>
            <p:cNvSpPr/>
            <p:nvPr/>
          </p:nvSpPr>
          <p:spPr>
            <a:xfrm>
              <a:off x="5192727" y="3748983"/>
              <a:ext cx="288291" cy="204782"/>
            </a:xfrm>
            <a:custGeom>
              <a:rect b="b" l="l" r="r" t="t"/>
              <a:pathLst>
                <a:path extrusionOk="0" h="120000" w="120000">
                  <a:moveTo>
                    <a:pt x="119802" y="111666"/>
                  </a:moveTo>
                  <a:lnTo>
                    <a:pt x="119802" y="111666"/>
                  </a:lnTo>
                  <a:cubicBezTo>
                    <a:pt x="119802" y="115833"/>
                    <a:pt x="117039" y="119722"/>
                    <a:pt x="114276" y="119722"/>
                  </a:cubicBezTo>
                  <a:cubicBezTo>
                    <a:pt x="5526" y="119722"/>
                    <a:pt x="5526" y="119722"/>
                    <a:pt x="5526" y="119722"/>
                  </a:cubicBezTo>
                  <a:cubicBezTo>
                    <a:pt x="2763" y="119722"/>
                    <a:pt x="0" y="115833"/>
                    <a:pt x="0" y="111666"/>
                  </a:cubicBezTo>
                  <a:lnTo>
                    <a:pt x="0" y="111666"/>
                  </a:lnTo>
                  <a:cubicBezTo>
                    <a:pt x="0" y="62777"/>
                    <a:pt x="0" y="62777"/>
                    <a:pt x="0" y="62777"/>
                  </a:cubicBezTo>
                  <a:lnTo>
                    <a:pt x="0" y="62777"/>
                  </a:lnTo>
                  <a:lnTo>
                    <a:pt x="0" y="62777"/>
                  </a:lnTo>
                  <a:cubicBezTo>
                    <a:pt x="0" y="60833"/>
                    <a:pt x="0" y="60833"/>
                    <a:pt x="1381" y="58611"/>
                  </a:cubicBezTo>
                  <a:lnTo>
                    <a:pt x="1381" y="58611"/>
                  </a:lnTo>
                  <a:cubicBezTo>
                    <a:pt x="15197" y="3888"/>
                    <a:pt x="15197" y="3888"/>
                    <a:pt x="15197" y="3888"/>
                  </a:cubicBezTo>
                  <a:lnTo>
                    <a:pt x="15197" y="3888"/>
                  </a:lnTo>
                  <a:cubicBezTo>
                    <a:pt x="16578" y="1944"/>
                    <a:pt x="18157" y="0"/>
                    <a:pt x="20921" y="0"/>
                  </a:cubicBezTo>
                  <a:cubicBezTo>
                    <a:pt x="98881" y="0"/>
                    <a:pt x="98881" y="0"/>
                    <a:pt x="98881" y="0"/>
                  </a:cubicBezTo>
                  <a:cubicBezTo>
                    <a:pt x="101842" y="0"/>
                    <a:pt x="103223" y="1944"/>
                    <a:pt x="104605" y="3888"/>
                  </a:cubicBezTo>
                  <a:lnTo>
                    <a:pt x="104605" y="3888"/>
                  </a:lnTo>
                  <a:cubicBezTo>
                    <a:pt x="118421" y="58611"/>
                    <a:pt x="118421" y="58611"/>
                    <a:pt x="118421" y="58611"/>
                  </a:cubicBezTo>
                  <a:lnTo>
                    <a:pt x="118421" y="58611"/>
                  </a:lnTo>
                  <a:cubicBezTo>
                    <a:pt x="119802" y="60833"/>
                    <a:pt x="119802" y="60833"/>
                    <a:pt x="119802" y="62777"/>
                  </a:cubicBezTo>
                  <a:lnTo>
                    <a:pt x="119802" y="62777"/>
                  </a:lnTo>
                  <a:lnTo>
                    <a:pt x="119802" y="62777"/>
                  </a:lnTo>
                  <a:cubicBezTo>
                    <a:pt x="119802" y="111666"/>
                    <a:pt x="119802" y="111666"/>
                    <a:pt x="119802" y="111666"/>
                  </a:cubicBezTo>
                  <a:close/>
                  <a:moveTo>
                    <a:pt x="94736" y="15555"/>
                  </a:moveTo>
                  <a:lnTo>
                    <a:pt x="94736" y="15555"/>
                  </a:lnTo>
                  <a:cubicBezTo>
                    <a:pt x="25065" y="15555"/>
                    <a:pt x="25065" y="15555"/>
                    <a:pt x="25065" y="15555"/>
                  </a:cubicBezTo>
                  <a:cubicBezTo>
                    <a:pt x="13815" y="54722"/>
                    <a:pt x="13815" y="54722"/>
                    <a:pt x="13815" y="54722"/>
                  </a:cubicBezTo>
                  <a:cubicBezTo>
                    <a:pt x="31973" y="54722"/>
                    <a:pt x="31973" y="54722"/>
                    <a:pt x="31973" y="54722"/>
                  </a:cubicBezTo>
                  <a:cubicBezTo>
                    <a:pt x="34736" y="54722"/>
                    <a:pt x="37500" y="56666"/>
                    <a:pt x="37500" y="62777"/>
                  </a:cubicBezTo>
                  <a:cubicBezTo>
                    <a:pt x="37500" y="70555"/>
                    <a:pt x="37500" y="70555"/>
                    <a:pt x="37500" y="70555"/>
                  </a:cubicBezTo>
                  <a:cubicBezTo>
                    <a:pt x="82302" y="70555"/>
                    <a:pt x="82302" y="70555"/>
                    <a:pt x="82302" y="70555"/>
                  </a:cubicBezTo>
                  <a:cubicBezTo>
                    <a:pt x="82302" y="62777"/>
                    <a:pt x="82302" y="62777"/>
                    <a:pt x="82302" y="62777"/>
                  </a:cubicBezTo>
                  <a:cubicBezTo>
                    <a:pt x="82302" y="56666"/>
                    <a:pt x="85065" y="54722"/>
                    <a:pt x="87828" y="54722"/>
                  </a:cubicBezTo>
                  <a:cubicBezTo>
                    <a:pt x="105986" y="54722"/>
                    <a:pt x="105986" y="54722"/>
                    <a:pt x="105986" y="54722"/>
                  </a:cubicBezTo>
                  <a:lnTo>
                    <a:pt x="94736" y="1555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1" name="Google Shape;2541;p89"/>
            <p:cNvSpPr/>
            <p:nvPr/>
          </p:nvSpPr>
          <p:spPr>
            <a:xfrm>
              <a:off x="4695531" y="3761521"/>
              <a:ext cx="284113" cy="177616"/>
            </a:xfrm>
            <a:custGeom>
              <a:rect b="b" l="l" r="r" t="t"/>
              <a:pathLst>
                <a:path extrusionOk="0" h="120000" w="120000">
                  <a:moveTo>
                    <a:pt x="114209" y="119680"/>
                  </a:moveTo>
                  <a:lnTo>
                    <a:pt x="114209" y="119680"/>
                  </a:lnTo>
                  <a:cubicBezTo>
                    <a:pt x="111414" y="119680"/>
                    <a:pt x="108618" y="115200"/>
                    <a:pt x="108618" y="110720"/>
                  </a:cubicBezTo>
                  <a:cubicBezTo>
                    <a:pt x="108618" y="104000"/>
                    <a:pt x="108618" y="104000"/>
                    <a:pt x="108618" y="104000"/>
                  </a:cubicBezTo>
                  <a:cubicBezTo>
                    <a:pt x="108618" y="74560"/>
                    <a:pt x="108618" y="74560"/>
                    <a:pt x="108618" y="74560"/>
                  </a:cubicBezTo>
                  <a:cubicBezTo>
                    <a:pt x="108618" y="67840"/>
                    <a:pt x="108618" y="67840"/>
                    <a:pt x="108618" y="67840"/>
                  </a:cubicBezTo>
                  <a:cubicBezTo>
                    <a:pt x="108618" y="49600"/>
                    <a:pt x="108618" y="49600"/>
                    <a:pt x="108618" y="49600"/>
                  </a:cubicBezTo>
                  <a:cubicBezTo>
                    <a:pt x="108618" y="45120"/>
                    <a:pt x="108618" y="45120"/>
                    <a:pt x="108618" y="45120"/>
                  </a:cubicBezTo>
                  <a:cubicBezTo>
                    <a:pt x="108618" y="13440"/>
                    <a:pt x="108618" y="13440"/>
                    <a:pt x="108618" y="13440"/>
                  </a:cubicBezTo>
                  <a:cubicBezTo>
                    <a:pt x="108618" y="8960"/>
                    <a:pt x="108618" y="8960"/>
                    <a:pt x="108618" y="8960"/>
                  </a:cubicBezTo>
                  <a:cubicBezTo>
                    <a:pt x="108618" y="2240"/>
                    <a:pt x="111414" y="0"/>
                    <a:pt x="114209" y="0"/>
                  </a:cubicBezTo>
                  <a:cubicBezTo>
                    <a:pt x="118402" y="0"/>
                    <a:pt x="119800" y="2240"/>
                    <a:pt x="119800" y="8960"/>
                  </a:cubicBezTo>
                  <a:cubicBezTo>
                    <a:pt x="119800" y="13440"/>
                    <a:pt x="119800" y="13440"/>
                    <a:pt x="119800" y="13440"/>
                  </a:cubicBezTo>
                  <a:cubicBezTo>
                    <a:pt x="119800" y="45120"/>
                    <a:pt x="119800" y="45120"/>
                    <a:pt x="119800" y="45120"/>
                  </a:cubicBezTo>
                  <a:cubicBezTo>
                    <a:pt x="119800" y="49600"/>
                    <a:pt x="119800" y="49600"/>
                    <a:pt x="119800" y="49600"/>
                  </a:cubicBezTo>
                  <a:cubicBezTo>
                    <a:pt x="119800" y="67840"/>
                    <a:pt x="119800" y="67840"/>
                    <a:pt x="119800" y="67840"/>
                  </a:cubicBezTo>
                  <a:cubicBezTo>
                    <a:pt x="119800" y="74560"/>
                    <a:pt x="119800" y="74560"/>
                    <a:pt x="119800" y="74560"/>
                  </a:cubicBezTo>
                  <a:cubicBezTo>
                    <a:pt x="119800" y="104000"/>
                    <a:pt x="119800" y="104000"/>
                    <a:pt x="119800" y="104000"/>
                  </a:cubicBezTo>
                  <a:cubicBezTo>
                    <a:pt x="119800" y="110720"/>
                    <a:pt x="119800" y="110720"/>
                    <a:pt x="119800" y="110720"/>
                  </a:cubicBezTo>
                  <a:cubicBezTo>
                    <a:pt x="119800" y="115200"/>
                    <a:pt x="118402" y="119680"/>
                    <a:pt x="114209" y="119680"/>
                  </a:cubicBezTo>
                  <a:close/>
                  <a:moveTo>
                    <a:pt x="97237" y="101760"/>
                  </a:moveTo>
                  <a:lnTo>
                    <a:pt x="97237" y="101760"/>
                  </a:lnTo>
                  <a:cubicBezTo>
                    <a:pt x="94442" y="101760"/>
                    <a:pt x="91647" y="97280"/>
                    <a:pt x="91647" y="92800"/>
                  </a:cubicBezTo>
                  <a:cubicBezTo>
                    <a:pt x="91647" y="85760"/>
                    <a:pt x="91647" y="85760"/>
                    <a:pt x="91647" y="85760"/>
                  </a:cubicBezTo>
                  <a:cubicBezTo>
                    <a:pt x="91647" y="31680"/>
                    <a:pt x="91647" y="31680"/>
                    <a:pt x="91647" y="31680"/>
                  </a:cubicBezTo>
                  <a:cubicBezTo>
                    <a:pt x="91647" y="27200"/>
                    <a:pt x="91647" y="27200"/>
                    <a:pt x="91647" y="27200"/>
                  </a:cubicBezTo>
                  <a:cubicBezTo>
                    <a:pt x="91647" y="20160"/>
                    <a:pt x="94442" y="17920"/>
                    <a:pt x="97237" y="17920"/>
                  </a:cubicBezTo>
                  <a:cubicBezTo>
                    <a:pt x="101430" y="17920"/>
                    <a:pt x="102828" y="20160"/>
                    <a:pt x="102828" y="27200"/>
                  </a:cubicBezTo>
                  <a:cubicBezTo>
                    <a:pt x="102828" y="31680"/>
                    <a:pt x="102828" y="31680"/>
                    <a:pt x="102828" y="31680"/>
                  </a:cubicBezTo>
                  <a:cubicBezTo>
                    <a:pt x="102828" y="85760"/>
                    <a:pt x="102828" y="85760"/>
                    <a:pt x="102828" y="85760"/>
                  </a:cubicBezTo>
                  <a:cubicBezTo>
                    <a:pt x="102828" y="92800"/>
                    <a:pt x="102828" y="92800"/>
                    <a:pt x="102828" y="92800"/>
                  </a:cubicBezTo>
                  <a:cubicBezTo>
                    <a:pt x="102828" y="97280"/>
                    <a:pt x="101430" y="101760"/>
                    <a:pt x="97237" y="101760"/>
                  </a:cubicBezTo>
                  <a:close/>
                  <a:moveTo>
                    <a:pt x="80266" y="101760"/>
                  </a:moveTo>
                  <a:lnTo>
                    <a:pt x="80266" y="101760"/>
                  </a:lnTo>
                  <a:cubicBezTo>
                    <a:pt x="39334" y="101760"/>
                    <a:pt x="39334" y="101760"/>
                    <a:pt x="39334" y="101760"/>
                  </a:cubicBezTo>
                  <a:cubicBezTo>
                    <a:pt x="36539" y="101760"/>
                    <a:pt x="33743" y="97280"/>
                    <a:pt x="33743" y="92800"/>
                  </a:cubicBezTo>
                  <a:cubicBezTo>
                    <a:pt x="33743" y="27200"/>
                    <a:pt x="33743" y="27200"/>
                    <a:pt x="33743" y="27200"/>
                  </a:cubicBezTo>
                  <a:cubicBezTo>
                    <a:pt x="33743" y="20160"/>
                    <a:pt x="36539" y="17920"/>
                    <a:pt x="39334" y="17920"/>
                  </a:cubicBezTo>
                  <a:cubicBezTo>
                    <a:pt x="80266" y="17920"/>
                    <a:pt x="80266" y="17920"/>
                    <a:pt x="80266" y="17920"/>
                  </a:cubicBezTo>
                  <a:cubicBezTo>
                    <a:pt x="84658" y="17920"/>
                    <a:pt x="86056" y="20160"/>
                    <a:pt x="86056" y="27200"/>
                  </a:cubicBezTo>
                  <a:cubicBezTo>
                    <a:pt x="86056" y="92800"/>
                    <a:pt x="86056" y="92800"/>
                    <a:pt x="86056" y="92800"/>
                  </a:cubicBezTo>
                  <a:cubicBezTo>
                    <a:pt x="86056" y="97280"/>
                    <a:pt x="84658" y="101760"/>
                    <a:pt x="80266" y="101760"/>
                  </a:cubicBezTo>
                  <a:close/>
                  <a:moveTo>
                    <a:pt x="74675" y="36160"/>
                  </a:moveTo>
                  <a:lnTo>
                    <a:pt x="74675" y="36160"/>
                  </a:lnTo>
                  <a:cubicBezTo>
                    <a:pt x="45124" y="36160"/>
                    <a:pt x="45124" y="36160"/>
                    <a:pt x="45124" y="36160"/>
                  </a:cubicBezTo>
                  <a:cubicBezTo>
                    <a:pt x="45124" y="83520"/>
                    <a:pt x="45124" y="83520"/>
                    <a:pt x="45124" y="83520"/>
                  </a:cubicBezTo>
                  <a:cubicBezTo>
                    <a:pt x="74675" y="83520"/>
                    <a:pt x="74675" y="83520"/>
                    <a:pt x="74675" y="83520"/>
                  </a:cubicBezTo>
                  <a:lnTo>
                    <a:pt x="74675" y="36160"/>
                  </a:lnTo>
                  <a:close/>
                  <a:moveTo>
                    <a:pt x="22562" y="101760"/>
                  </a:moveTo>
                  <a:lnTo>
                    <a:pt x="22562" y="101760"/>
                  </a:lnTo>
                  <a:cubicBezTo>
                    <a:pt x="19767" y="101760"/>
                    <a:pt x="16772" y="97280"/>
                    <a:pt x="16772" y="92800"/>
                  </a:cubicBezTo>
                  <a:cubicBezTo>
                    <a:pt x="16772" y="85760"/>
                    <a:pt x="16772" y="85760"/>
                    <a:pt x="16772" y="85760"/>
                  </a:cubicBezTo>
                  <a:cubicBezTo>
                    <a:pt x="16772" y="31680"/>
                    <a:pt x="16772" y="31680"/>
                    <a:pt x="16772" y="31680"/>
                  </a:cubicBezTo>
                  <a:cubicBezTo>
                    <a:pt x="16772" y="27200"/>
                    <a:pt x="16772" y="27200"/>
                    <a:pt x="16772" y="27200"/>
                  </a:cubicBezTo>
                  <a:cubicBezTo>
                    <a:pt x="16772" y="20160"/>
                    <a:pt x="19767" y="17920"/>
                    <a:pt x="22562" y="17920"/>
                  </a:cubicBezTo>
                  <a:cubicBezTo>
                    <a:pt x="25357" y="17920"/>
                    <a:pt x="28153" y="20160"/>
                    <a:pt x="28153" y="27200"/>
                  </a:cubicBezTo>
                  <a:cubicBezTo>
                    <a:pt x="28153" y="31680"/>
                    <a:pt x="28153" y="31680"/>
                    <a:pt x="28153" y="31680"/>
                  </a:cubicBezTo>
                  <a:cubicBezTo>
                    <a:pt x="28153" y="85760"/>
                    <a:pt x="28153" y="85760"/>
                    <a:pt x="28153" y="85760"/>
                  </a:cubicBezTo>
                  <a:cubicBezTo>
                    <a:pt x="28153" y="92800"/>
                    <a:pt x="28153" y="92800"/>
                    <a:pt x="28153" y="92800"/>
                  </a:cubicBezTo>
                  <a:cubicBezTo>
                    <a:pt x="28153" y="97280"/>
                    <a:pt x="25357" y="101760"/>
                    <a:pt x="22562" y="101760"/>
                  </a:cubicBezTo>
                  <a:close/>
                  <a:moveTo>
                    <a:pt x="5590" y="119680"/>
                  </a:moveTo>
                  <a:lnTo>
                    <a:pt x="5590" y="119680"/>
                  </a:lnTo>
                  <a:cubicBezTo>
                    <a:pt x="2795" y="119680"/>
                    <a:pt x="0" y="115200"/>
                    <a:pt x="0" y="110720"/>
                  </a:cubicBezTo>
                  <a:cubicBezTo>
                    <a:pt x="0" y="104000"/>
                    <a:pt x="0" y="104000"/>
                    <a:pt x="0" y="104000"/>
                  </a:cubicBezTo>
                  <a:cubicBezTo>
                    <a:pt x="0" y="74560"/>
                    <a:pt x="0" y="74560"/>
                    <a:pt x="0" y="74560"/>
                  </a:cubicBezTo>
                  <a:cubicBezTo>
                    <a:pt x="0" y="67840"/>
                    <a:pt x="0" y="67840"/>
                    <a:pt x="0" y="67840"/>
                  </a:cubicBezTo>
                  <a:cubicBezTo>
                    <a:pt x="0" y="49600"/>
                    <a:pt x="0" y="49600"/>
                    <a:pt x="0" y="49600"/>
                  </a:cubicBezTo>
                  <a:cubicBezTo>
                    <a:pt x="0" y="45120"/>
                    <a:pt x="0" y="45120"/>
                    <a:pt x="0" y="45120"/>
                  </a:cubicBezTo>
                  <a:cubicBezTo>
                    <a:pt x="0" y="13440"/>
                    <a:pt x="0" y="13440"/>
                    <a:pt x="0" y="13440"/>
                  </a:cubicBezTo>
                  <a:cubicBezTo>
                    <a:pt x="0" y="8960"/>
                    <a:pt x="0" y="8960"/>
                    <a:pt x="0" y="8960"/>
                  </a:cubicBezTo>
                  <a:cubicBezTo>
                    <a:pt x="0" y="2240"/>
                    <a:pt x="2795" y="0"/>
                    <a:pt x="5590" y="0"/>
                  </a:cubicBezTo>
                  <a:cubicBezTo>
                    <a:pt x="8386" y="0"/>
                    <a:pt x="11181" y="2240"/>
                    <a:pt x="11181" y="8960"/>
                  </a:cubicBezTo>
                  <a:cubicBezTo>
                    <a:pt x="11181" y="13440"/>
                    <a:pt x="11181" y="13440"/>
                    <a:pt x="11181" y="13440"/>
                  </a:cubicBezTo>
                  <a:cubicBezTo>
                    <a:pt x="11181" y="45120"/>
                    <a:pt x="11181" y="45120"/>
                    <a:pt x="11181" y="45120"/>
                  </a:cubicBezTo>
                  <a:cubicBezTo>
                    <a:pt x="11181" y="49600"/>
                    <a:pt x="11181" y="49600"/>
                    <a:pt x="11181" y="49600"/>
                  </a:cubicBezTo>
                  <a:cubicBezTo>
                    <a:pt x="11181" y="67840"/>
                    <a:pt x="11181" y="67840"/>
                    <a:pt x="11181" y="67840"/>
                  </a:cubicBezTo>
                  <a:cubicBezTo>
                    <a:pt x="11181" y="74560"/>
                    <a:pt x="11181" y="74560"/>
                    <a:pt x="11181" y="74560"/>
                  </a:cubicBezTo>
                  <a:cubicBezTo>
                    <a:pt x="11181" y="104000"/>
                    <a:pt x="11181" y="104000"/>
                    <a:pt x="11181" y="104000"/>
                  </a:cubicBezTo>
                  <a:cubicBezTo>
                    <a:pt x="11181" y="110720"/>
                    <a:pt x="11181" y="110720"/>
                    <a:pt x="11181" y="110720"/>
                  </a:cubicBezTo>
                  <a:cubicBezTo>
                    <a:pt x="11181" y="115200"/>
                    <a:pt x="8386" y="119680"/>
                    <a:pt x="5590" y="119680"/>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2" name="Google Shape;2542;p89"/>
            <p:cNvSpPr/>
            <p:nvPr/>
          </p:nvSpPr>
          <p:spPr>
            <a:xfrm>
              <a:off x="4162819" y="3788685"/>
              <a:ext cx="284113" cy="125376"/>
            </a:xfrm>
            <a:custGeom>
              <a:rect b="b" l="l" r="r" t="t"/>
              <a:pathLst>
                <a:path extrusionOk="0" h="120000" w="120000">
                  <a:moveTo>
                    <a:pt x="93044" y="119543"/>
                  </a:moveTo>
                  <a:lnTo>
                    <a:pt x="93044" y="119543"/>
                  </a:lnTo>
                  <a:cubicBezTo>
                    <a:pt x="25357" y="119543"/>
                    <a:pt x="25357" y="119543"/>
                    <a:pt x="25357" y="119543"/>
                  </a:cubicBezTo>
                  <a:cubicBezTo>
                    <a:pt x="11181" y="119543"/>
                    <a:pt x="0" y="93536"/>
                    <a:pt x="0" y="57946"/>
                  </a:cubicBezTo>
                  <a:cubicBezTo>
                    <a:pt x="0" y="26007"/>
                    <a:pt x="11181" y="0"/>
                    <a:pt x="25357" y="0"/>
                  </a:cubicBezTo>
                  <a:cubicBezTo>
                    <a:pt x="40732" y="0"/>
                    <a:pt x="52113" y="26007"/>
                    <a:pt x="52113" y="57946"/>
                  </a:cubicBezTo>
                  <a:cubicBezTo>
                    <a:pt x="52113" y="71178"/>
                    <a:pt x="50715" y="83954"/>
                    <a:pt x="47920" y="93536"/>
                  </a:cubicBezTo>
                  <a:cubicBezTo>
                    <a:pt x="71880" y="93536"/>
                    <a:pt x="71880" y="93536"/>
                    <a:pt x="71880" y="93536"/>
                  </a:cubicBezTo>
                  <a:cubicBezTo>
                    <a:pt x="69084" y="83954"/>
                    <a:pt x="67687" y="71178"/>
                    <a:pt x="67687" y="57946"/>
                  </a:cubicBezTo>
                  <a:cubicBezTo>
                    <a:pt x="67687" y="26007"/>
                    <a:pt x="78868" y="0"/>
                    <a:pt x="93044" y="0"/>
                  </a:cubicBezTo>
                  <a:cubicBezTo>
                    <a:pt x="108618" y="0"/>
                    <a:pt x="119800" y="26007"/>
                    <a:pt x="119800" y="57946"/>
                  </a:cubicBezTo>
                  <a:cubicBezTo>
                    <a:pt x="119800" y="93536"/>
                    <a:pt x="108618" y="119543"/>
                    <a:pt x="93044" y="119543"/>
                  </a:cubicBezTo>
                  <a:close/>
                  <a:moveTo>
                    <a:pt x="40732" y="57946"/>
                  </a:moveTo>
                  <a:lnTo>
                    <a:pt x="40732" y="57946"/>
                  </a:lnTo>
                  <a:cubicBezTo>
                    <a:pt x="40732" y="38783"/>
                    <a:pt x="33743" y="26007"/>
                    <a:pt x="25357" y="26007"/>
                  </a:cubicBezTo>
                  <a:cubicBezTo>
                    <a:pt x="16772" y="26007"/>
                    <a:pt x="11181" y="38783"/>
                    <a:pt x="11181" y="57946"/>
                  </a:cubicBezTo>
                  <a:cubicBezTo>
                    <a:pt x="11181" y="77566"/>
                    <a:pt x="16772" y="93536"/>
                    <a:pt x="25357" y="93536"/>
                  </a:cubicBezTo>
                  <a:cubicBezTo>
                    <a:pt x="33743" y="93536"/>
                    <a:pt x="40732" y="77566"/>
                    <a:pt x="40732" y="57946"/>
                  </a:cubicBezTo>
                  <a:close/>
                  <a:moveTo>
                    <a:pt x="93044" y="26007"/>
                  </a:moveTo>
                  <a:lnTo>
                    <a:pt x="93044" y="26007"/>
                  </a:lnTo>
                  <a:cubicBezTo>
                    <a:pt x="84658" y="26007"/>
                    <a:pt x="78868" y="38783"/>
                    <a:pt x="78868" y="57946"/>
                  </a:cubicBezTo>
                  <a:cubicBezTo>
                    <a:pt x="78868" y="77566"/>
                    <a:pt x="84658" y="93536"/>
                    <a:pt x="93044" y="93536"/>
                  </a:cubicBezTo>
                  <a:cubicBezTo>
                    <a:pt x="101430" y="93536"/>
                    <a:pt x="108618" y="77566"/>
                    <a:pt x="108618" y="57946"/>
                  </a:cubicBezTo>
                  <a:cubicBezTo>
                    <a:pt x="108618" y="38783"/>
                    <a:pt x="101430" y="26007"/>
                    <a:pt x="93044" y="26007"/>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3" name="Google Shape;2543;p89"/>
            <p:cNvSpPr/>
            <p:nvPr/>
          </p:nvSpPr>
          <p:spPr>
            <a:xfrm>
              <a:off x="3659355" y="3753162"/>
              <a:ext cx="288291" cy="198512"/>
            </a:xfrm>
            <a:custGeom>
              <a:rect b="b" l="l" r="r" t="t"/>
              <a:pathLst>
                <a:path extrusionOk="0" h="120000" w="120000">
                  <a:moveTo>
                    <a:pt x="114285" y="119712"/>
                  </a:moveTo>
                  <a:lnTo>
                    <a:pt x="114285" y="119712"/>
                  </a:lnTo>
                  <a:cubicBezTo>
                    <a:pt x="5714" y="119712"/>
                    <a:pt x="5714" y="119712"/>
                    <a:pt x="5714" y="119712"/>
                  </a:cubicBezTo>
                  <a:cubicBezTo>
                    <a:pt x="2955" y="119712"/>
                    <a:pt x="0" y="115406"/>
                    <a:pt x="0" y="111387"/>
                  </a:cubicBezTo>
                  <a:cubicBezTo>
                    <a:pt x="0" y="48516"/>
                    <a:pt x="0" y="48516"/>
                    <a:pt x="0" y="48516"/>
                  </a:cubicBezTo>
                  <a:cubicBezTo>
                    <a:pt x="119802" y="48516"/>
                    <a:pt x="119802" y="48516"/>
                    <a:pt x="119802" y="48516"/>
                  </a:cubicBezTo>
                  <a:cubicBezTo>
                    <a:pt x="119802" y="111387"/>
                    <a:pt x="119802" y="111387"/>
                    <a:pt x="119802" y="111387"/>
                  </a:cubicBezTo>
                  <a:cubicBezTo>
                    <a:pt x="119802" y="115406"/>
                    <a:pt x="117044" y="119712"/>
                    <a:pt x="114285" y="119712"/>
                  </a:cubicBezTo>
                  <a:close/>
                  <a:moveTo>
                    <a:pt x="11231" y="103349"/>
                  </a:moveTo>
                  <a:lnTo>
                    <a:pt x="11231" y="103349"/>
                  </a:lnTo>
                  <a:cubicBezTo>
                    <a:pt x="33497" y="103349"/>
                    <a:pt x="33497" y="103349"/>
                    <a:pt x="33497" y="103349"/>
                  </a:cubicBezTo>
                  <a:cubicBezTo>
                    <a:pt x="33497" y="95311"/>
                    <a:pt x="33497" y="95311"/>
                    <a:pt x="33497" y="95311"/>
                  </a:cubicBezTo>
                  <a:cubicBezTo>
                    <a:pt x="11231" y="95311"/>
                    <a:pt x="11231" y="95311"/>
                    <a:pt x="11231" y="95311"/>
                  </a:cubicBezTo>
                  <a:lnTo>
                    <a:pt x="11231" y="103349"/>
                  </a:lnTo>
                  <a:close/>
                  <a:moveTo>
                    <a:pt x="66995" y="78947"/>
                  </a:moveTo>
                  <a:lnTo>
                    <a:pt x="66995" y="78947"/>
                  </a:lnTo>
                  <a:cubicBezTo>
                    <a:pt x="11231" y="78947"/>
                    <a:pt x="11231" y="78947"/>
                    <a:pt x="11231" y="78947"/>
                  </a:cubicBezTo>
                  <a:cubicBezTo>
                    <a:pt x="11231" y="87272"/>
                    <a:pt x="11231" y="87272"/>
                    <a:pt x="11231" y="87272"/>
                  </a:cubicBezTo>
                  <a:cubicBezTo>
                    <a:pt x="66995" y="87272"/>
                    <a:pt x="66995" y="87272"/>
                    <a:pt x="66995" y="87272"/>
                  </a:cubicBezTo>
                  <a:lnTo>
                    <a:pt x="66995" y="78947"/>
                  </a:lnTo>
                  <a:close/>
                  <a:moveTo>
                    <a:pt x="0" y="8038"/>
                  </a:moveTo>
                  <a:lnTo>
                    <a:pt x="0" y="8038"/>
                  </a:lnTo>
                  <a:cubicBezTo>
                    <a:pt x="0" y="4019"/>
                    <a:pt x="2955" y="0"/>
                    <a:pt x="5714" y="0"/>
                  </a:cubicBezTo>
                  <a:cubicBezTo>
                    <a:pt x="114285" y="0"/>
                    <a:pt x="114285" y="0"/>
                    <a:pt x="114285" y="0"/>
                  </a:cubicBezTo>
                  <a:cubicBezTo>
                    <a:pt x="117044" y="0"/>
                    <a:pt x="119802" y="4019"/>
                    <a:pt x="119802" y="8038"/>
                  </a:cubicBezTo>
                  <a:cubicBezTo>
                    <a:pt x="119802" y="32440"/>
                    <a:pt x="119802" y="32440"/>
                    <a:pt x="119802" y="32440"/>
                  </a:cubicBezTo>
                  <a:cubicBezTo>
                    <a:pt x="0" y="32440"/>
                    <a:pt x="0" y="32440"/>
                    <a:pt x="0" y="32440"/>
                  </a:cubicBezTo>
                  <a:lnTo>
                    <a:pt x="0" y="8038"/>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4" name="Google Shape;2544;p89"/>
            <p:cNvSpPr/>
            <p:nvPr/>
          </p:nvSpPr>
          <p:spPr>
            <a:xfrm>
              <a:off x="3133992" y="3711371"/>
              <a:ext cx="286201" cy="271649"/>
            </a:xfrm>
            <a:custGeom>
              <a:rect b="b" l="l" r="r" t="t"/>
              <a:pathLst>
                <a:path extrusionOk="0" h="120000" w="12000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5" name="Google Shape;2545;p89"/>
            <p:cNvSpPr/>
            <p:nvPr/>
          </p:nvSpPr>
          <p:spPr>
            <a:xfrm>
              <a:off x="2634705" y="3721817"/>
              <a:ext cx="286203" cy="259110"/>
            </a:xfrm>
            <a:custGeom>
              <a:rect b="b" l="l" r="r" t="t"/>
              <a:pathLst>
                <a:path extrusionOk="0" h="120000" w="120000">
                  <a:moveTo>
                    <a:pt x="114219" y="119779"/>
                  </a:moveTo>
                  <a:lnTo>
                    <a:pt x="114219" y="119779"/>
                  </a:lnTo>
                  <a:cubicBezTo>
                    <a:pt x="104252" y="119779"/>
                    <a:pt x="104252" y="119779"/>
                    <a:pt x="104252" y="119779"/>
                  </a:cubicBezTo>
                  <a:cubicBezTo>
                    <a:pt x="104252" y="70018"/>
                    <a:pt x="104252" y="70018"/>
                    <a:pt x="104252" y="70018"/>
                  </a:cubicBezTo>
                  <a:cubicBezTo>
                    <a:pt x="104252" y="31045"/>
                    <a:pt x="104252" y="31045"/>
                    <a:pt x="104252" y="31045"/>
                  </a:cubicBezTo>
                  <a:cubicBezTo>
                    <a:pt x="114219" y="31045"/>
                    <a:pt x="114219" y="31045"/>
                    <a:pt x="114219" y="31045"/>
                  </a:cubicBezTo>
                  <a:cubicBezTo>
                    <a:pt x="117009" y="31045"/>
                    <a:pt x="119800" y="32587"/>
                    <a:pt x="119800" y="37431"/>
                  </a:cubicBezTo>
                  <a:cubicBezTo>
                    <a:pt x="119800" y="76183"/>
                    <a:pt x="119800" y="76183"/>
                    <a:pt x="119800" y="76183"/>
                  </a:cubicBezTo>
                  <a:cubicBezTo>
                    <a:pt x="119800" y="101064"/>
                    <a:pt x="119800" y="101064"/>
                    <a:pt x="119800" y="101064"/>
                  </a:cubicBezTo>
                  <a:cubicBezTo>
                    <a:pt x="119800" y="113614"/>
                    <a:pt x="119800" y="113614"/>
                    <a:pt x="119800" y="113614"/>
                  </a:cubicBezTo>
                  <a:cubicBezTo>
                    <a:pt x="119800" y="116697"/>
                    <a:pt x="117009" y="119779"/>
                    <a:pt x="114219" y="119779"/>
                  </a:cubicBezTo>
                  <a:close/>
                  <a:moveTo>
                    <a:pt x="19734" y="119779"/>
                  </a:moveTo>
                  <a:lnTo>
                    <a:pt x="19734" y="119779"/>
                  </a:lnTo>
                  <a:cubicBezTo>
                    <a:pt x="19734" y="70018"/>
                    <a:pt x="19734" y="70018"/>
                    <a:pt x="19734" y="70018"/>
                  </a:cubicBezTo>
                  <a:cubicBezTo>
                    <a:pt x="19734" y="68477"/>
                    <a:pt x="19734" y="68477"/>
                    <a:pt x="19734" y="68477"/>
                  </a:cubicBezTo>
                  <a:cubicBezTo>
                    <a:pt x="19734" y="31045"/>
                    <a:pt x="19734" y="31045"/>
                    <a:pt x="19734" y="31045"/>
                  </a:cubicBezTo>
                  <a:cubicBezTo>
                    <a:pt x="31096" y="31045"/>
                    <a:pt x="31096" y="31045"/>
                    <a:pt x="31096" y="31045"/>
                  </a:cubicBezTo>
                  <a:cubicBezTo>
                    <a:pt x="31096" y="14091"/>
                    <a:pt x="43654" y="0"/>
                    <a:pt x="59202" y="0"/>
                  </a:cubicBezTo>
                  <a:cubicBezTo>
                    <a:pt x="74750" y="0"/>
                    <a:pt x="87308" y="14091"/>
                    <a:pt x="87308" y="31045"/>
                  </a:cubicBezTo>
                  <a:cubicBezTo>
                    <a:pt x="98671" y="31045"/>
                    <a:pt x="98671" y="31045"/>
                    <a:pt x="98671" y="31045"/>
                  </a:cubicBezTo>
                  <a:cubicBezTo>
                    <a:pt x="98671" y="70018"/>
                    <a:pt x="98671" y="70018"/>
                    <a:pt x="98671" y="70018"/>
                  </a:cubicBezTo>
                  <a:cubicBezTo>
                    <a:pt x="98671" y="119779"/>
                    <a:pt x="98671" y="119779"/>
                    <a:pt x="98671" y="119779"/>
                  </a:cubicBezTo>
                  <a:lnTo>
                    <a:pt x="19734" y="119779"/>
                  </a:lnTo>
                  <a:close/>
                  <a:moveTo>
                    <a:pt x="59202" y="12550"/>
                  </a:moveTo>
                  <a:lnTo>
                    <a:pt x="59202" y="12550"/>
                  </a:lnTo>
                  <a:cubicBezTo>
                    <a:pt x="50830" y="12550"/>
                    <a:pt x="42259" y="20256"/>
                    <a:pt x="42259" y="31045"/>
                  </a:cubicBezTo>
                  <a:cubicBezTo>
                    <a:pt x="76146" y="31045"/>
                    <a:pt x="76146" y="31045"/>
                    <a:pt x="76146" y="31045"/>
                  </a:cubicBezTo>
                  <a:cubicBezTo>
                    <a:pt x="76146" y="20256"/>
                    <a:pt x="69169" y="12550"/>
                    <a:pt x="59202" y="12550"/>
                  </a:cubicBezTo>
                  <a:close/>
                  <a:moveTo>
                    <a:pt x="0" y="113614"/>
                  </a:moveTo>
                  <a:lnTo>
                    <a:pt x="0" y="113614"/>
                  </a:lnTo>
                  <a:cubicBezTo>
                    <a:pt x="0" y="101064"/>
                    <a:pt x="0" y="101064"/>
                    <a:pt x="0" y="101064"/>
                  </a:cubicBezTo>
                  <a:cubicBezTo>
                    <a:pt x="0" y="76183"/>
                    <a:pt x="0" y="76183"/>
                    <a:pt x="0" y="76183"/>
                  </a:cubicBezTo>
                  <a:cubicBezTo>
                    <a:pt x="0" y="37431"/>
                    <a:pt x="0" y="37431"/>
                    <a:pt x="0" y="37431"/>
                  </a:cubicBezTo>
                  <a:cubicBezTo>
                    <a:pt x="0" y="32587"/>
                    <a:pt x="1395" y="31045"/>
                    <a:pt x="5780" y="31045"/>
                  </a:cubicBezTo>
                  <a:cubicBezTo>
                    <a:pt x="14152" y="31045"/>
                    <a:pt x="14152" y="31045"/>
                    <a:pt x="14152" y="31045"/>
                  </a:cubicBezTo>
                  <a:cubicBezTo>
                    <a:pt x="14152" y="68477"/>
                    <a:pt x="14152" y="68477"/>
                    <a:pt x="14152" y="68477"/>
                  </a:cubicBezTo>
                  <a:cubicBezTo>
                    <a:pt x="14152" y="70018"/>
                    <a:pt x="14152" y="70018"/>
                    <a:pt x="14152" y="70018"/>
                  </a:cubicBezTo>
                  <a:cubicBezTo>
                    <a:pt x="14152" y="119779"/>
                    <a:pt x="14152" y="119779"/>
                    <a:pt x="14152" y="119779"/>
                  </a:cubicBezTo>
                  <a:cubicBezTo>
                    <a:pt x="5780" y="119779"/>
                    <a:pt x="5780" y="119779"/>
                    <a:pt x="5780" y="119779"/>
                  </a:cubicBezTo>
                  <a:cubicBezTo>
                    <a:pt x="1395" y="119779"/>
                    <a:pt x="0" y="116697"/>
                    <a:pt x="0" y="11361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6" name="Google Shape;2546;p89"/>
            <p:cNvSpPr/>
            <p:nvPr/>
          </p:nvSpPr>
          <p:spPr>
            <a:xfrm>
              <a:off x="2161532" y="3728087"/>
              <a:ext cx="221440" cy="242395"/>
            </a:xfrm>
            <a:custGeom>
              <a:rect b="b" l="l" r="r" t="t"/>
              <a:pathLst>
                <a:path extrusionOk="0" h="120000" w="120000">
                  <a:moveTo>
                    <a:pt x="117944" y="58117"/>
                  </a:moveTo>
                  <a:lnTo>
                    <a:pt x="117944" y="58117"/>
                  </a:lnTo>
                  <a:lnTo>
                    <a:pt x="117944" y="58117"/>
                  </a:lnTo>
                  <a:lnTo>
                    <a:pt x="117944" y="58117"/>
                  </a:lnTo>
                  <a:cubicBezTo>
                    <a:pt x="59871" y="6588"/>
                    <a:pt x="59871" y="6588"/>
                    <a:pt x="59871" y="6588"/>
                  </a:cubicBezTo>
                  <a:cubicBezTo>
                    <a:pt x="16188" y="6588"/>
                    <a:pt x="16188" y="6588"/>
                    <a:pt x="16188" y="6588"/>
                  </a:cubicBezTo>
                  <a:cubicBezTo>
                    <a:pt x="7194" y="6588"/>
                    <a:pt x="7194" y="6588"/>
                    <a:pt x="7194" y="6588"/>
                  </a:cubicBezTo>
                  <a:cubicBezTo>
                    <a:pt x="7194" y="3294"/>
                    <a:pt x="8993" y="0"/>
                    <a:pt x="14389" y="0"/>
                  </a:cubicBezTo>
                  <a:lnTo>
                    <a:pt x="14389" y="0"/>
                  </a:lnTo>
                  <a:cubicBezTo>
                    <a:pt x="59871" y="0"/>
                    <a:pt x="59871" y="0"/>
                    <a:pt x="59871" y="0"/>
                  </a:cubicBezTo>
                  <a:lnTo>
                    <a:pt x="59871" y="0"/>
                  </a:lnTo>
                  <a:lnTo>
                    <a:pt x="59871" y="0"/>
                  </a:lnTo>
                  <a:cubicBezTo>
                    <a:pt x="61670" y="0"/>
                    <a:pt x="63468" y="1647"/>
                    <a:pt x="65267" y="3294"/>
                  </a:cubicBezTo>
                  <a:cubicBezTo>
                    <a:pt x="105353" y="38352"/>
                    <a:pt x="105353" y="38352"/>
                    <a:pt x="105353" y="38352"/>
                  </a:cubicBezTo>
                  <a:lnTo>
                    <a:pt x="105353" y="38352"/>
                  </a:lnTo>
                  <a:cubicBezTo>
                    <a:pt x="117944" y="48235"/>
                    <a:pt x="117944" y="48235"/>
                    <a:pt x="117944" y="48235"/>
                  </a:cubicBezTo>
                  <a:cubicBezTo>
                    <a:pt x="119743" y="49882"/>
                    <a:pt x="119743" y="51529"/>
                    <a:pt x="119743" y="53176"/>
                  </a:cubicBezTo>
                  <a:cubicBezTo>
                    <a:pt x="119743" y="54823"/>
                    <a:pt x="119743" y="56470"/>
                    <a:pt x="117944" y="58117"/>
                  </a:cubicBezTo>
                  <a:close/>
                  <a:moveTo>
                    <a:pt x="52676" y="13411"/>
                  </a:moveTo>
                  <a:lnTo>
                    <a:pt x="52676" y="13411"/>
                  </a:lnTo>
                  <a:lnTo>
                    <a:pt x="52676" y="13411"/>
                  </a:lnTo>
                  <a:lnTo>
                    <a:pt x="52676" y="13411"/>
                  </a:lnTo>
                  <a:cubicBezTo>
                    <a:pt x="54475" y="13411"/>
                    <a:pt x="56274" y="15058"/>
                    <a:pt x="58072" y="16705"/>
                  </a:cubicBezTo>
                  <a:cubicBezTo>
                    <a:pt x="112548" y="64941"/>
                    <a:pt x="112548" y="64941"/>
                    <a:pt x="112548" y="64941"/>
                  </a:cubicBezTo>
                  <a:cubicBezTo>
                    <a:pt x="114346" y="64941"/>
                    <a:pt x="114346" y="66588"/>
                    <a:pt x="116145" y="68235"/>
                  </a:cubicBezTo>
                  <a:lnTo>
                    <a:pt x="116145" y="68235"/>
                  </a:lnTo>
                  <a:lnTo>
                    <a:pt x="116145" y="68235"/>
                  </a:lnTo>
                  <a:lnTo>
                    <a:pt x="116145" y="68235"/>
                  </a:lnTo>
                  <a:cubicBezTo>
                    <a:pt x="116145" y="68235"/>
                    <a:pt x="116145" y="68235"/>
                    <a:pt x="116145" y="69882"/>
                  </a:cubicBezTo>
                  <a:lnTo>
                    <a:pt x="116145" y="69882"/>
                  </a:lnTo>
                  <a:lnTo>
                    <a:pt x="116145" y="69882"/>
                  </a:lnTo>
                  <a:lnTo>
                    <a:pt x="116145" y="69882"/>
                  </a:lnTo>
                  <a:cubicBezTo>
                    <a:pt x="116145" y="71529"/>
                    <a:pt x="114346" y="73176"/>
                    <a:pt x="114346" y="73176"/>
                  </a:cubicBezTo>
                  <a:lnTo>
                    <a:pt x="114346" y="73176"/>
                  </a:lnTo>
                  <a:cubicBezTo>
                    <a:pt x="72719" y="118117"/>
                    <a:pt x="72719" y="118117"/>
                    <a:pt x="72719" y="118117"/>
                  </a:cubicBezTo>
                  <a:lnTo>
                    <a:pt x="72719" y="118117"/>
                  </a:lnTo>
                  <a:cubicBezTo>
                    <a:pt x="70663" y="119764"/>
                    <a:pt x="68865" y="119764"/>
                    <a:pt x="67066" y="119764"/>
                  </a:cubicBezTo>
                  <a:lnTo>
                    <a:pt x="67066" y="119764"/>
                  </a:lnTo>
                  <a:lnTo>
                    <a:pt x="67066" y="119764"/>
                  </a:lnTo>
                  <a:lnTo>
                    <a:pt x="67066" y="119764"/>
                  </a:lnTo>
                  <a:lnTo>
                    <a:pt x="65267" y="119764"/>
                  </a:lnTo>
                  <a:lnTo>
                    <a:pt x="65267" y="119764"/>
                  </a:lnTo>
                  <a:cubicBezTo>
                    <a:pt x="65267" y="119764"/>
                    <a:pt x="63468" y="119764"/>
                    <a:pt x="61670" y="118117"/>
                  </a:cubicBezTo>
                  <a:lnTo>
                    <a:pt x="61670" y="118117"/>
                  </a:lnTo>
                  <a:cubicBezTo>
                    <a:pt x="1798" y="68235"/>
                    <a:pt x="1798" y="68235"/>
                    <a:pt x="1798" y="68235"/>
                  </a:cubicBezTo>
                  <a:lnTo>
                    <a:pt x="1798" y="68235"/>
                  </a:lnTo>
                  <a:cubicBezTo>
                    <a:pt x="0" y="66588"/>
                    <a:pt x="0" y="64941"/>
                    <a:pt x="0" y="63294"/>
                  </a:cubicBezTo>
                  <a:lnTo>
                    <a:pt x="0" y="63294"/>
                  </a:lnTo>
                  <a:cubicBezTo>
                    <a:pt x="0" y="26588"/>
                    <a:pt x="0" y="26588"/>
                    <a:pt x="0" y="26588"/>
                  </a:cubicBezTo>
                  <a:cubicBezTo>
                    <a:pt x="0" y="20000"/>
                    <a:pt x="0" y="20000"/>
                    <a:pt x="0" y="20000"/>
                  </a:cubicBezTo>
                  <a:lnTo>
                    <a:pt x="0" y="20000"/>
                  </a:lnTo>
                  <a:lnTo>
                    <a:pt x="0" y="20000"/>
                  </a:lnTo>
                  <a:cubicBezTo>
                    <a:pt x="0" y="16705"/>
                    <a:pt x="1798" y="13411"/>
                    <a:pt x="7194" y="13411"/>
                  </a:cubicBezTo>
                  <a:lnTo>
                    <a:pt x="7194" y="13411"/>
                  </a:lnTo>
                  <a:lnTo>
                    <a:pt x="52676" y="13411"/>
                  </a:lnTo>
                  <a:close/>
                  <a:moveTo>
                    <a:pt x="17987" y="40000"/>
                  </a:moveTo>
                  <a:lnTo>
                    <a:pt x="17987" y="40000"/>
                  </a:lnTo>
                  <a:cubicBezTo>
                    <a:pt x="23640" y="40000"/>
                    <a:pt x="29036" y="36705"/>
                    <a:pt x="29036" y="31529"/>
                  </a:cubicBezTo>
                  <a:cubicBezTo>
                    <a:pt x="29036" y="26588"/>
                    <a:pt x="23640" y="23294"/>
                    <a:pt x="17987" y="23294"/>
                  </a:cubicBezTo>
                  <a:cubicBezTo>
                    <a:pt x="12591" y="23294"/>
                    <a:pt x="8993" y="26588"/>
                    <a:pt x="8993" y="31529"/>
                  </a:cubicBezTo>
                  <a:cubicBezTo>
                    <a:pt x="8993" y="36705"/>
                    <a:pt x="12591" y="40000"/>
                    <a:pt x="17987" y="40000"/>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7" name="Google Shape;2547;p89"/>
            <p:cNvSpPr/>
            <p:nvPr/>
          </p:nvSpPr>
          <p:spPr>
            <a:xfrm>
              <a:off x="1690412" y="3742714"/>
              <a:ext cx="215174" cy="215231"/>
            </a:xfrm>
            <a:custGeom>
              <a:rect b="b" l="l" r="r" t="t"/>
              <a:pathLst>
                <a:path extrusionOk="0" h="120000" w="120000">
                  <a:moveTo>
                    <a:pt x="119735" y="61850"/>
                  </a:moveTo>
                  <a:lnTo>
                    <a:pt x="119735" y="61850"/>
                  </a:lnTo>
                  <a:lnTo>
                    <a:pt x="119735" y="61850"/>
                  </a:lnTo>
                  <a:lnTo>
                    <a:pt x="119735" y="61850"/>
                  </a:lnTo>
                  <a:lnTo>
                    <a:pt x="119735" y="61850"/>
                  </a:lnTo>
                  <a:cubicBezTo>
                    <a:pt x="119735" y="61850"/>
                    <a:pt x="119735" y="61850"/>
                    <a:pt x="119735" y="63700"/>
                  </a:cubicBezTo>
                  <a:lnTo>
                    <a:pt x="119735" y="63700"/>
                  </a:lnTo>
                  <a:lnTo>
                    <a:pt x="119735" y="63700"/>
                  </a:lnTo>
                  <a:lnTo>
                    <a:pt x="119735" y="63700"/>
                  </a:lnTo>
                  <a:cubicBezTo>
                    <a:pt x="119735" y="65550"/>
                    <a:pt x="117880" y="67400"/>
                    <a:pt x="117880" y="67400"/>
                  </a:cubicBezTo>
                  <a:lnTo>
                    <a:pt x="117880" y="67400"/>
                  </a:lnTo>
                  <a:cubicBezTo>
                    <a:pt x="74966" y="117885"/>
                    <a:pt x="74966" y="117885"/>
                    <a:pt x="74966" y="117885"/>
                  </a:cubicBezTo>
                  <a:lnTo>
                    <a:pt x="74966" y="117885"/>
                  </a:lnTo>
                  <a:cubicBezTo>
                    <a:pt x="72847" y="119735"/>
                    <a:pt x="70993" y="119735"/>
                    <a:pt x="69139" y="119735"/>
                  </a:cubicBezTo>
                  <a:lnTo>
                    <a:pt x="69139" y="119735"/>
                  </a:lnTo>
                  <a:lnTo>
                    <a:pt x="69139" y="119735"/>
                  </a:lnTo>
                  <a:lnTo>
                    <a:pt x="69139" y="119735"/>
                  </a:lnTo>
                  <a:lnTo>
                    <a:pt x="67284" y="119735"/>
                  </a:lnTo>
                  <a:lnTo>
                    <a:pt x="67284" y="119735"/>
                  </a:lnTo>
                  <a:cubicBezTo>
                    <a:pt x="67284" y="119735"/>
                    <a:pt x="65430" y="119735"/>
                    <a:pt x="63576" y="117885"/>
                  </a:cubicBezTo>
                  <a:lnTo>
                    <a:pt x="63576" y="117885"/>
                  </a:lnTo>
                  <a:cubicBezTo>
                    <a:pt x="1854" y="61850"/>
                    <a:pt x="1854" y="61850"/>
                    <a:pt x="1854" y="61850"/>
                  </a:cubicBezTo>
                  <a:lnTo>
                    <a:pt x="1854" y="61850"/>
                  </a:lnTo>
                  <a:cubicBezTo>
                    <a:pt x="0" y="59735"/>
                    <a:pt x="0" y="57885"/>
                    <a:pt x="0" y="56035"/>
                  </a:cubicBezTo>
                  <a:lnTo>
                    <a:pt x="0" y="56035"/>
                  </a:lnTo>
                  <a:cubicBezTo>
                    <a:pt x="0" y="15066"/>
                    <a:pt x="0" y="15066"/>
                    <a:pt x="0" y="15066"/>
                  </a:cubicBezTo>
                  <a:cubicBezTo>
                    <a:pt x="0" y="7665"/>
                    <a:pt x="0" y="7665"/>
                    <a:pt x="0" y="7665"/>
                  </a:cubicBezTo>
                  <a:lnTo>
                    <a:pt x="0" y="7665"/>
                  </a:lnTo>
                  <a:lnTo>
                    <a:pt x="0" y="7665"/>
                  </a:lnTo>
                  <a:cubicBezTo>
                    <a:pt x="0" y="3964"/>
                    <a:pt x="1854" y="0"/>
                    <a:pt x="7417" y="0"/>
                  </a:cubicBezTo>
                  <a:lnTo>
                    <a:pt x="7417" y="0"/>
                  </a:lnTo>
                  <a:cubicBezTo>
                    <a:pt x="54304" y="0"/>
                    <a:pt x="54304" y="0"/>
                    <a:pt x="54304" y="0"/>
                  </a:cubicBezTo>
                  <a:lnTo>
                    <a:pt x="54304" y="0"/>
                  </a:lnTo>
                  <a:lnTo>
                    <a:pt x="54304" y="0"/>
                  </a:lnTo>
                  <a:cubicBezTo>
                    <a:pt x="56158" y="0"/>
                    <a:pt x="58013" y="2114"/>
                    <a:pt x="59867" y="3964"/>
                  </a:cubicBezTo>
                  <a:cubicBezTo>
                    <a:pt x="116026" y="57885"/>
                    <a:pt x="116026" y="57885"/>
                    <a:pt x="116026" y="57885"/>
                  </a:cubicBezTo>
                  <a:cubicBezTo>
                    <a:pt x="117880" y="57885"/>
                    <a:pt x="117880" y="59735"/>
                    <a:pt x="119735" y="61850"/>
                  </a:cubicBezTo>
                  <a:close/>
                  <a:moveTo>
                    <a:pt x="18543" y="11365"/>
                  </a:moveTo>
                  <a:lnTo>
                    <a:pt x="18543" y="11365"/>
                  </a:lnTo>
                  <a:cubicBezTo>
                    <a:pt x="12980" y="11365"/>
                    <a:pt x="9271" y="15066"/>
                    <a:pt x="9271" y="20616"/>
                  </a:cubicBezTo>
                  <a:cubicBezTo>
                    <a:pt x="9271" y="26167"/>
                    <a:pt x="12980" y="29867"/>
                    <a:pt x="18543" y="29867"/>
                  </a:cubicBezTo>
                  <a:cubicBezTo>
                    <a:pt x="24370" y="29867"/>
                    <a:pt x="29933" y="26167"/>
                    <a:pt x="29933" y="20616"/>
                  </a:cubicBezTo>
                  <a:cubicBezTo>
                    <a:pt x="29933" y="15066"/>
                    <a:pt x="24370" y="11365"/>
                    <a:pt x="18543" y="11365"/>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8" name="Google Shape;2548;p89"/>
            <p:cNvSpPr/>
            <p:nvPr/>
          </p:nvSpPr>
          <p:spPr>
            <a:xfrm>
              <a:off x="7172110" y="3230761"/>
              <a:ext cx="286203" cy="242395"/>
            </a:xfrm>
            <a:custGeom>
              <a:rect b="b" l="l" r="r" t="t"/>
              <a:pathLst>
                <a:path extrusionOk="0" h="120000" w="120000">
                  <a:moveTo>
                    <a:pt x="95880" y="74823"/>
                  </a:moveTo>
                  <a:lnTo>
                    <a:pt x="95880" y="74823"/>
                  </a:lnTo>
                  <a:cubicBezTo>
                    <a:pt x="81727" y="74823"/>
                    <a:pt x="70365" y="63294"/>
                    <a:pt x="70365" y="46588"/>
                  </a:cubicBezTo>
                  <a:cubicBezTo>
                    <a:pt x="70365" y="29882"/>
                    <a:pt x="81727" y="18352"/>
                    <a:pt x="95880" y="18352"/>
                  </a:cubicBezTo>
                  <a:cubicBezTo>
                    <a:pt x="108438" y="18352"/>
                    <a:pt x="119800" y="29882"/>
                    <a:pt x="119800" y="46588"/>
                  </a:cubicBezTo>
                  <a:cubicBezTo>
                    <a:pt x="119800" y="63294"/>
                    <a:pt x="108438" y="74823"/>
                    <a:pt x="95880" y="74823"/>
                  </a:cubicBezTo>
                  <a:close/>
                  <a:moveTo>
                    <a:pt x="107043" y="51529"/>
                  </a:moveTo>
                  <a:lnTo>
                    <a:pt x="107043" y="51529"/>
                  </a:lnTo>
                  <a:cubicBezTo>
                    <a:pt x="102857" y="46588"/>
                    <a:pt x="102857" y="46588"/>
                    <a:pt x="102857" y="46588"/>
                  </a:cubicBezTo>
                  <a:cubicBezTo>
                    <a:pt x="107043" y="41647"/>
                    <a:pt x="107043" y="41647"/>
                    <a:pt x="107043" y="41647"/>
                  </a:cubicBezTo>
                  <a:lnTo>
                    <a:pt x="107043" y="41647"/>
                  </a:lnTo>
                  <a:cubicBezTo>
                    <a:pt x="108438" y="41647"/>
                    <a:pt x="108438" y="40000"/>
                    <a:pt x="108438" y="38352"/>
                  </a:cubicBezTo>
                  <a:cubicBezTo>
                    <a:pt x="108438" y="33176"/>
                    <a:pt x="105647" y="31529"/>
                    <a:pt x="102857" y="31529"/>
                  </a:cubicBezTo>
                  <a:cubicBezTo>
                    <a:pt x="101461" y="31529"/>
                    <a:pt x="100066" y="31529"/>
                    <a:pt x="98671" y="33176"/>
                  </a:cubicBezTo>
                  <a:lnTo>
                    <a:pt x="98671" y="33176"/>
                  </a:lnTo>
                  <a:cubicBezTo>
                    <a:pt x="95880" y="36705"/>
                    <a:pt x="95880" y="36705"/>
                    <a:pt x="95880" y="36705"/>
                  </a:cubicBezTo>
                  <a:cubicBezTo>
                    <a:pt x="91495" y="33176"/>
                    <a:pt x="91495" y="33176"/>
                    <a:pt x="91495" y="33176"/>
                  </a:cubicBezTo>
                  <a:lnTo>
                    <a:pt x="91495" y="33176"/>
                  </a:lnTo>
                  <a:cubicBezTo>
                    <a:pt x="90099" y="31529"/>
                    <a:pt x="88704" y="31529"/>
                    <a:pt x="87308" y="31529"/>
                  </a:cubicBezTo>
                  <a:cubicBezTo>
                    <a:pt x="84518" y="31529"/>
                    <a:pt x="81727" y="33176"/>
                    <a:pt x="81727" y="38352"/>
                  </a:cubicBezTo>
                  <a:cubicBezTo>
                    <a:pt x="81727" y="40000"/>
                    <a:pt x="83122" y="41647"/>
                    <a:pt x="84518" y="41647"/>
                  </a:cubicBezTo>
                  <a:lnTo>
                    <a:pt x="84518" y="41647"/>
                  </a:lnTo>
                  <a:cubicBezTo>
                    <a:pt x="87308" y="46588"/>
                    <a:pt x="87308" y="46588"/>
                    <a:pt x="87308" y="46588"/>
                  </a:cubicBezTo>
                  <a:cubicBezTo>
                    <a:pt x="84518" y="51529"/>
                    <a:pt x="84518" y="51529"/>
                    <a:pt x="84518" y="51529"/>
                  </a:cubicBezTo>
                  <a:lnTo>
                    <a:pt x="84518" y="51529"/>
                  </a:lnTo>
                  <a:cubicBezTo>
                    <a:pt x="83122" y="51529"/>
                    <a:pt x="81727" y="53176"/>
                    <a:pt x="81727" y="54823"/>
                  </a:cubicBezTo>
                  <a:cubicBezTo>
                    <a:pt x="81727" y="59764"/>
                    <a:pt x="84518" y="61411"/>
                    <a:pt x="87308" y="61411"/>
                  </a:cubicBezTo>
                  <a:cubicBezTo>
                    <a:pt x="88704" y="61411"/>
                    <a:pt x="90099" y="61411"/>
                    <a:pt x="91495" y="59764"/>
                  </a:cubicBezTo>
                  <a:lnTo>
                    <a:pt x="91495" y="59764"/>
                  </a:lnTo>
                  <a:cubicBezTo>
                    <a:pt x="95880" y="56470"/>
                    <a:pt x="95880" y="56470"/>
                    <a:pt x="95880" y="56470"/>
                  </a:cubicBezTo>
                  <a:cubicBezTo>
                    <a:pt x="98671" y="59764"/>
                    <a:pt x="98671" y="59764"/>
                    <a:pt x="98671" y="59764"/>
                  </a:cubicBezTo>
                  <a:lnTo>
                    <a:pt x="98671" y="59764"/>
                  </a:lnTo>
                  <a:cubicBezTo>
                    <a:pt x="100066" y="61411"/>
                    <a:pt x="101461" y="61411"/>
                    <a:pt x="102857" y="61411"/>
                  </a:cubicBezTo>
                  <a:cubicBezTo>
                    <a:pt x="105647" y="61411"/>
                    <a:pt x="108438" y="59764"/>
                    <a:pt x="108438" y="54823"/>
                  </a:cubicBezTo>
                  <a:cubicBezTo>
                    <a:pt x="108438" y="53176"/>
                    <a:pt x="108438" y="51529"/>
                    <a:pt x="107043" y="51529"/>
                  </a:cubicBezTo>
                  <a:close/>
                  <a:moveTo>
                    <a:pt x="71960" y="23294"/>
                  </a:moveTo>
                  <a:lnTo>
                    <a:pt x="71960" y="23294"/>
                  </a:lnTo>
                  <a:cubicBezTo>
                    <a:pt x="66179" y="9882"/>
                    <a:pt x="66179" y="9882"/>
                    <a:pt x="66179" y="9882"/>
                  </a:cubicBezTo>
                  <a:lnTo>
                    <a:pt x="66179" y="9882"/>
                  </a:lnTo>
                  <a:cubicBezTo>
                    <a:pt x="66179" y="8235"/>
                    <a:pt x="64784" y="8235"/>
                    <a:pt x="64784" y="6588"/>
                  </a:cubicBezTo>
                  <a:cubicBezTo>
                    <a:pt x="64784" y="3294"/>
                    <a:pt x="67574" y="0"/>
                    <a:pt x="70365" y="0"/>
                  </a:cubicBezTo>
                  <a:cubicBezTo>
                    <a:pt x="73355" y="0"/>
                    <a:pt x="74750" y="1647"/>
                    <a:pt x="76146" y="3294"/>
                  </a:cubicBezTo>
                  <a:lnTo>
                    <a:pt x="76146" y="3294"/>
                  </a:lnTo>
                  <a:cubicBezTo>
                    <a:pt x="81727" y="14823"/>
                    <a:pt x="81727" y="14823"/>
                    <a:pt x="81727" y="14823"/>
                  </a:cubicBezTo>
                  <a:cubicBezTo>
                    <a:pt x="77541" y="16705"/>
                    <a:pt x="74750" y="20000"/>
                    <a:pt x="71960"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3654" y="1647"/>
                    <a:pt x="46445" y="0"/>
                    <a:pt x="47840" y="0"/>
                  </a:cubicBezTo>
                  <a:cubicBezTo>
                    <a:pt x="52225" y="0"/>
                    <a:pt x="53621" y="3294"/>
                    <a:pt x="53621" y="6588"/>
                  </a:cubicBezTo>
                  <a:cubicBezTo>
                    <a:pt x="53621" y="8235"/>
                    <a:pt x="53621" y="8235"/>
                    <a:pt x="53621" y="9882"/>
                  </a:cubicBezTo>
                  <a:close/>
                  <a:moveTo>
                    <a:pt x="45049" y="44941"/>
                  </a:moveTo>
                  <a:lnTo>
                    <a:pt x="45049" y="44941"/>
                  </a:lnTo>
                  <a:cubicBezTo>
                    <a:pt x="64784" y="44941"/>
                    <a:pt x="64784" y="44941"/>
                    <a:pt x="64784" y="44941"/>
                  </a:cubicBezTo>
                  <a:lnTo>
                    <a:pt x="64784" y="46588"/>
                  </a:lnTo>
                  <a:cubicBezTo>
                    <a:pt x="64784" y="58117"/>
                    <a:pt x="68970" y="68235"/>
                    <a:pt x="76146" y="74823"/>
                  </a:cubicBezTo>
                  <a:cubicBezTo>
                    <a:pt x="76146" y="99764"/>
                    <a:pt x="76146" y="99764"/>
                    <a:pt x="76146" y="99764"/>
                  </a:cubicBezTo>
                  <a:cubicBezTo>
                    <a:pt x="76146" y="103058"/>
                    <a:pt x="78936" y="106352"/>
                    <a:pt x="81727" y="106352"/>
                  </a:cubicBezTo>
                  <a:cubicBezTo>
                    <a:pt x="85913" y="106352"/>
                    <a:pt x="87308" y="103058"/>
                    <a:pt x="87308" y="99764"/>
                  </a:cubicBezTo>
                  <a:cubicBezTo>
                    <a:pt x="87308" y="81411"/>
                    <a:pt x="87308" y="81411"/>
                    <a:pt x="87308" y="81411"/>
                  </a:cubicBezTo>
                  <a:cubicBezTo>
                    <a:pt x="90099" y="81411"/>
                    <a:pt x="92890" y="81411"/>
                    <a:pt x="95880" y="81411"/>
                  </a:cubicBezTo>
                  <a:cubicBezTo>
                    <a:pt x="98671" y="81411"/>
                    <a:pt x="101461" y="81411"/>
                    <a:pt x="104252" y="79764"/>
                  </a:cubicBezTo>
                  <a:cubicBezTo>
                    <a:pt x="97275" y="114823"/>
                    <a:pt x="97275" y="114823"/>
                    <a:pt x="97275" y="114823"/>
                  </a:cubicBezTo>
                  <a:lnTo>
                    <a:pt x="97275" y="114823"/>
                  </a:lnTo>
                  <a:cubicBezTo>
                    <a:pt x="95880" y="118117"/>
                    <a:pt x="94485" y="119764"/>
                    <a:pt x="91495" y="119764"/>
                  </a:cubicBezTo>
                  <a:lnTo>
                    <a:pt x="91495" y="119764"/>
                  </a:lnTo>
                  <a:cubicBezTo>
                    <a:pt x="90099" y="119764"/>
                    <a:pt x="90099" y="119764"/>
                    <a:pt x="90099" y="119764"/>
                  </a:cubicBezTo>
                  <a:cubicBezTo>
                    <a:pt x="88704" y="119764"/>
                    <a:pt x="88704" y="119764"/>
                    <a:pt x="88704" y="119764"/>
                  </a:cubicBezTo>
                  <a:cubicBezTo>
                    <a:pt x="28106" y="119764"/>
                    <a:pt x="28106" y="119764"/>
                    <a:pt x="28106" y="119764"/>
                  </a:cubicBezTo>
                  <a:lnTo>
                    <a:pt x="28106" y="119764"/>
                  </a:lnTo>
                  <a:lnTo>
                    <a:pt x="28106" y="119764"/>
                  </a:lnTo>
                  <a:lnTo>
                    <a:pt x="28106" y="119764"/>
                  </a:lnTo>
                  <a:cubicBezTo>
                    <a:pt x="25315" y="119764"/>
                    <a:pt x="22524" y="118117"/>
                    <a:pt x="22524" y="114823"/>
                  </a:cubicBezTo>
                  <a:lnTo>
                    <a:pt x="22524" y="114823"/>
                  </a:lnTo>
                  <a:cubicBezTo>
                    <a:pt x="9966" y="58117"/>
                    <a:pt x="9966" y="58117"/>
                    <a:pt x="9966" y="58117"/>
                  </a:cubicBezTo>
                  <a:cubicBezTo>
                    <a:pt x="5581" y="58117"/>
                    <a:pt x="5581" y="58117"/>
                    <a:pt x="5581" y="58117"/>
                  </a:cubicBezTo>
                  <a:cubicBezTo>
                    <a:pt x="1395" y="58117"/>
                    <a:pt x="0" y="54823"/>
                    <a:pt x="0" y="51529"/>
                  </a:cubicBezTo>
                  <a:cubicBezTo>
                    <a:pt x="0" y="46588"/>
                    <a:pt x="1395" y="44941"/>
                    <a:pt x="5581" y="44941"/>
                  </a:cubicBezTo>
                  <a:cubicBezTo>
                    <a:pt x="26710" y="44941"/>
                    <a:pt x="26710" y="44941"/>
                    <a:pt x="26710" y="44941"/>
                  </a:cubicBezTo>
                  <a:cubicBezTo>
                    <a:pt x="45049" y="44941"/>
                    <a:pt x="45049" y="44941"/>
                    <a:pt x="45049" y="44941"/>
                  </a:cubicBezTo>
                  <a:close/>
                  <a:moveTo>
                    <a:pt x="53621" y="99764"/>
                  </a:moveTo>
                  <a:lnTo>
                    <a:pt x="53621" y="99764"/>
                  </a:lnTo>
                  <a:cubicBezTo>
                    <a:pt x="53621" y="103058"/>
                    <a:pt x="56411" y="106352"/>
                    <a:pt x="59202" y="106352"/>
                  </a:cubicBezTo>
                  <a:cubicBezTo>
                    <a:pt x="63388" y="106352"/>
                    <a:pt x="64784" y="103058"/>
                    <a:pt x="64784" y="99764"/>
                  </a:cubicBezTo>
                  <a:cubicBezTo>
                    <a:pt x="64784" y="64941"/>
                    <a:pt x="64784" y="64941"/>
                    <a:pt x="64784" y="64941"/>
                  </a:cubicBezTo>
                  <a:cubicBezTo>
                    <a:pt x="64784" y="59764"/>
                    <a:pt x="63388" y="58117"/>
                    <a:pt x="59202" y="58117"/>
                  </a:cubicBezTo>
                  <a:cubicBezTo>
                    <a:pt x="56411" y="58117"/>
                    <a:pt x="53621" y="59764"/>
                    <a:pt x="53621" y="64941"/>
                  </a:cubicBezTo>
                  <a:lnTo>
                    <a:pt x="53621" y="99764"/>
                  </a:lnTo>
                  <a:close/>
                  <a:moveTo>
                    <a:pt x="42259" y="64941"/>
                  </a:moveTo>
                  <a:lnTo>
                    <a:pt x="42259" y="64941"/>
                  </a:lnTo>
                  <a:cubicBezTo>
                    <a:pt x="42259" y="59764"/>
                    <a:pt x="40863" y="58117"/>
                    <a:pt x="36677" y="58117"/>
                  </a:cubicBezTo>
                  <a:cubicBezTo>
                    <a:pt x="33887" y="58117"/>
                    <a:pt x="30897" y="59764"/>
                    <a:pt x="30897" y="64941"/>
                  </a:cubicBezTo>
                  <a:cubicBezTo>
                    <a:pt x="30897" y="99764"/>
                    <a:pt x="30897" y="99764"/>
                    <a:pt x="30897" y="99764"/>
                  </a:cubicBezTo>
                  <a:cubicBezTo>
                    <a:pt x="30897" y="103058"/>
                    <a:pt x="33887" y="106352"/>
                    <a:pt x="36677" y="106352"/>
                  </a:cubicBezTo>
                  <a:cubicBezTo>
                    <a:pt x="40863" y="106352"/>
                    <a:pt x="42259" y="103058"/>
                    <a:pt x="42259" y="99764"/>
                  </a:cubicBezTo>
                  <a:lnTo>
                    <a:pt x="42259" y="64941"/>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49" name="Google Shape;2549;p89"/>
            <p:cNvSpPr/>
            <p:nvPr/>
          </p:nvSpPr>
          <p:spPr>
            <a:xfrm>
              <a:off x="6666523" y="3230761"/>
              <a:ext cx="288291" cy="242395"/>
            </a:xfrm>
            <a:custGeom>
              <a:rect b="b" l="l" r="r" t="t"/>
              <a:pathLst>
                <a:path extrusionOk="0" h="120000" w="120000">
                  <a:moveTo>
                    <a:pt x="94581" y="74823"/>
                  </a:moveTo>
                  <a:lnTo>
                    <a:pt x="94581" y="74823"/>
                  </a:lnTo>
                  <a:cubicBezTo>
                    <a:pt x="82167" y="74823"/>
                    <a:pt x="70935" y="63294"/>
                    <a:pt x="70935" y="46588"/>
                  </a:cubicBezTo>
                  <a:cubicBezTo>
                    <a:pt x="70935" y="29882"/>
                    <a:pt x="82167" y="18352"/>
                    <a:pt x="94581" y="18352"/>
                  </a:cubicBezTo>
                  <a:cubicBezTo>
                    <a:pt x="108571" y="18352"/>
                    <a:pt x="119802" y="29882"/>
                    <a:pt x="119802" y="46588"/>
                  </a:cubicBezTo>
                  <a:cubicBezTo>
                    <a:pt x="119802" y="63294"/>
                    <a:pt x="108571" y="74823"/>
                    <a:pt x="94581" y="74823"/>
                  </a:cubicBezTo>
                  <a:close/>
                  <a:moveTo>
                    <a:pt x="105812" y="33176"/>
                  </a:moveTo>
                  <a:lnTo>
                    <a:pt x="105812" y="33176"/>
                  </a:lnTo>
                  <a:cubicBezTo>
                    <a:pt x="104433" y="33176"/>
                    <a:pt x="103054" y="33176"/>
                    <a:pt x="103054" y="34823"/>
                  </a:cubicBezTo>
                  <a:cubicBezTo>
                    <a:pt x="91822" y="48235"/>
                    <a:pt x="91822" y="48235"/>
                    <a:pt x="91822" y="48235"/>
                  </a:cubicBezTo>
                  <a:cubicBezTo>
                    <a:pt x="87684" y="44941"/>
                    <a:pt x="87684" y="44941"/>
                    <a:pt x="87684" y="44941"/>
                  </a:cubicBezTo>
                  <a:cubicBezTo>
                    <a:pt x="86305" y="43294"/>
                    <a:pt x="84926" y="41647"/>
                    <a:pt x="83546" y="41647"/>
                  </a:cubicBezTo>
                  <a:cubicBezTo>
                    <a:pt x="80788" y="41647"/>
                    <a:pt x="78029" y="44941"/>
                    <a:pt x="78029" y="48235"/>
                  </a:cubicBezTo>
                  <a:cubicBezTo>
                    <a:pt x="78029" y="49882"/>
                    <a:pt x="79408" y="51529"/>
                    <a:pt x="80788" y="53176"/>
                  </a:cubicBezTo>
                  <a:cubicBezTo>
                    <a:pt x="87684" y="61411"/>
                    <a:pt x="87684" y="61411"/>
                    <a:pt x="87684" y="61411"/>
                  </a:cubicBezTo>
                  <a:cubicBezTo>
                    <a:pt x="89064" y="63294"/>
                    <a:pt x="90443" y="64941"/>
                    <a:pt x="91822" y="64941"/>
                  </a:cubicBezTo>
                  <a:cubicBezTo>
                    <a:pt x="93201" y="64941"/>
                    <a:pt x="94581" y="63294"/>
                    <a:pt x="94581" y="61411"/>
                  </a:cubicBezTo>
                  <a:cubicBezTo>
                    <a:pt x="109950" y="44941"/>
                    <a:pt x="109950" y="44941"/>
                    <a:pt x="109950" y="44941"/>
                  </a:cubicBezTo>
                  <a:cubicBezTo>
                    <a:pt x="111330" y="43294"/>
                    <a:pt x="111330" y="41647"/>
                    <a:pt x="111330" y="40000"/>
                  </a:cubicBezTo>
                  <a:cubicBezTo>
                    <a:pt x="111330" y="36705"/>
                    <a:pt x="109950" y="33176"/>
                    <a:pt x="105812" y="33176"/>
                  </a:cubicBezTo>
                  <a:close/>
                  <a:moveTo>
                    <a:pt x="72315" y="23294"/>
                  </a:moveTo>
                  <a:lnTo>
                    <a:pt x="72315" y="23294"/>
                  </a:lnTo>
                  <a:cubicBezTo>
                    <a:pt x="66798" y="9882"/>
                    <a:pt x="66798" y="9882"/>
                    <a:pt x="66798" y="9882"/>
                  </a:cubicBezTo>
                  <a:lnTo>
                    <a:pt x="66798" y="9882"/>
                  </a:lnTo>
                  <a:cubicBezTo>
                    <a:pt x="65418" y="8235"/>
                    <a:pt x="65418" y="8235"/>
                    <a:pt x="65418" y="6588"/>
                  </a:cubicBezTo>
                  <a:cubicBezTo>
                    <a:pt x="65418" y="3294"/>
                    <a:pt x="68177" y="0"/>
                    <a:pt x="70935" y="0"/>
                  </a:cubicBezTo>
                  <a:cubicBezTo>
                    <a:pt x="73891" y="0"/>
                    <a:pt x="75270" y="1647"/>
                    <a:pt x="76650" y="3294"/>
                  </a:cubicBezTo>
                  <a:lnTo>
                    <a:pt x="76650" y="3294"/>
                  </a:lnTo>
                  <a:cubicBezTo>
                    <a:pt x="80788" y="14823"/>
                    <a:pt x="80788" y="14823"/>
                    <a:pt x="80788" y="14823"/>
                  </a:cubicBezTo>
                  <a:cubicBezTo>
                    <a:pt x="78029" y="16705"/>
                    <a:pt x="75270" y="20000"/>
                    <a:pt x="72315" y="23294"/>
                  </a:cubicBezTo>
                  <a:close/>
                  <a:moveTo>
                    <a:pt x="53004" y="9882"/>
                  </a:moveTo>
                  <a:lnTo>
                    <a:pt x="53004" y="9882"/>
                  </a:lnTo>
                  <a:cubicBezTo>
                    <a:pt x="41773" y="38352"/>
                    <a:pt x="41773" y="38352"/>
                    <a:pt x="41773" y="38352"/>
                  </a:cubicBezTo>
                  <a:cubicBezTo>
                    <a:pt x="29162" y="38352"/>
                    <a:pt x="29162" y="38352"/>
                    <a:pt x="29162" y="38352"/>
                  </a:cubicBezTo>
                  <a:cubicBezTo>
                    <a:pt x="43152" y="3294"/>
                    <a:pt x="43152" y="3294"/>
                    <a:pt x="43152" y="3294"/>
                  </a:cubicBezTo>
                  <a:lnTo>
                    <a:pt x="43152" y="3294"/>
                  </a:lnTo>
                  <a:cubicBezTo>
                    <a:pt x="44532" y="1647"/>
                    <a:pt x="45911" y="0"/>
                    <a:pt x="48669" y="0"/>
                  </a:cubicBezTo>
                  <a:cubicBezTo>
                    <a:pt x="51625" y="0"/>
                    <a:pt x="54384" y="3294"/>
                    <a:pt x="54384" y="6588"/>
                  </a:cubicBezTo>
                  <a:cubicBezTo>
                    <a:pt x="54384" y="8235"/>
                    <a:pt x="54384" y="8235"/>
                    <a:pt x="53004" y="9882"/>
                  </a:cubicBezTo>
                  <a:close/>
                  <a:moveTo>
                    <a:pt x="45911" y="44941"/>
                  </a:moveTo>
                  <a:lnTo>
                    <a:pt x="45911" y="44941"/>
                  </a:lnTo>
                  <a:cubicBezTo>
                    <a:pt x="65418" y="44941"/>
                    <a:pt x="65418" y="44941"/>
                    <a:pt x="65418" y="44941"/>
                  </a:cubicBezTo>
                  <a:lnTo>
                    <a:pt x="65418" y="46588"/>
                  </a:lnTo>
                  <a:cubicBezTo>
                    <a:pt x="65418" y="58117"/>
                    <a:pt x="69556" y="68235"/>
                    <a:pt x="76650" y="74823"/>
                  </a:cubicBezTo>
                  <a:cubicBezTo>
                    <a:pt x="76650" y="99764"/>
                    <a:pt x="76650" y="99764"/>
                    <a:pt x="76650" y="99764"/>
                  </a:cubicBezTo>
                  <a:cubicBezTo>
                    <a:pt x="76650" y="103058"/>
                    <a:pt x="79408" y="106352"/>
                    <a:pt x="82167" y="106352"/>
                  </a:cubicBezTo>
                  <a:cubicBezTo>
                    <a:pt x="84926" y="106352"/>
                    <a:pt x="87684" y="103058"/>
                    <a:pt x="87684" y="99764"/>
                  </a:cubicBezTo>
                  <a:cubicBezTo>
                    <a:pt x="87684" y="81411"/>
                    <a:pt x="87684" y="81411"/>
                    <a:pt x="87684" y="81411"/>
                  </a:cubicBezTo>
                  <a:cubicBezTo>
                    <a:pt x="90443" y="81411"/>
                    <a:pt x="91822" y="81411"/>
                    <a:pt x="94581" y="81411"/>
                  </a:cubicBezTo>
                  <a:cubicBezTo>
                    <a:pt x="98916" y="81411"/>
                    <a:pt x="101674" y="81411"/>
                    <a:pt x="104433" y="79764"/>
                  </a:cubicBezTo>
                  <a:cubicBezTo>
                    <a:pt x="97536" y="114823"/>
                    <a:pt x="97536" y="114823"/>
                    <a:pt x="97536" y="114823"/>
                  </a:cubicBezTo>
                  <a:lnTo>
                    <a:pt x="97536" y="114823"/>
                  </a:lnTo>
                  <a:cubicBezTo>
                    <a:pt x="96157" y="118117"/>
                    <a:pt x="94581" y="119764"/>
                    <a:pt x="91822" y="119764"/>
                  </a:cubicBezTo>
                  <a:lnTo>
                    <a:pt x="91822" y="119764"/>
                  </a:lnTo>
                  <a:cubicBezTo>
                    <a:pt x="90443" y="119764"/>
                    <a:pt x="90443" y="119764"/>
                    <a:pt x="90443" y="119764"/>
                  </a:cubicBezTo>
                  <a:cubicBezTo>
                    <a:pt x="89064" y="119764"/>
                    <a:pt x="89064" y="119764"/>
                    <a:pt x="89064" y="119764"/>
                  </a:cubicBezTo>
                  <a:cubicBezTo>
                    <a:pt x="27783" y="119764"/>
                    <a:pt x="27783" y="119764"/>
                    <a:pt x="27783" y="119764"/>
                  </a:cubicBezTo>
                  <a:lnTo>
                    <a:pt x="27783" y="119764"/>
                  </a:lnTo>
                  <a:lnTo>
                    <a:pt x="27783" y="119764"/>
                  </a:lnTo>
                  <a:lnTo>
                    <a:pt x="27783" y="119764"/>
                  </a:lnTo>
                  <a:cubicBezTo>
                    <a:pt x="25024" y="119764"/>
                    <a:pt x="23645" y="118117"/>
                    <a:pt x="22266" y="114823"/>
                  </a:cubicBezTo>
                  <a:lnTo>
                    <a:pt x="22266" y="114823"/>
                  </a:lnTo>
                  <a:cubicBezTo>
                    <a:pt x="11034" y="58117"/>
                    <a:pt x="11034" y="58117"/>
                    <a:pt x="11034" y="58117"/>
                  </a:cubicBezTo>
                  <a:cubicBezTo>
                    <a:pt x="5517" y="58117"/>
                    <a:pt x="5517" y="58117"/>
                    <a:pt x="5517" y="58117"/>
                  </a:cubicBezTo>
                  <a:cubicBezTo>
                    <a:pt x="2758" y="58117"/>
                    <a:pt x="0" y="54823"/>
                    <a:pt x="0" y="51529"/>
                  </a:cubicBezTo>
                  <a:cubicBezTo>
                    <a:pt x="0" y="46588"/>
                    <a:pt x="2758" y="44941"/>
                    <a:pt x="5517" y="44941"/>
                  </a:cubicBezTo>
                  <a:cubicBezTo>
                    <a:pt x="27783" y="44941"/>
                    <a:pt x="27783" y="44941"/>
                    <a:pt x="27783" y="44941"/>
                  </a:cubicBezTo>
                  <a:cubicBezTo>
                    <a:pt x="45911" y="44941"/>
                    <a:pt x="45911" y="44941"/>
                    <a:pt x="45911" y="44941"/>
                  </a:cubicBezTo>
                  <a:close/>
                  <a:moveTo>
                    <a:pt x="54384" y="99764"/>
                  </a:moveTo>
                  <a:lnTo>
                    <a:pt x="54384" y="99764"/>
                  </a:lnTo>
                  <a:cubicBezTo>
                    <a:pt x="54384" y="103058"/>
                    <a:pt x="57142" y="106352"/>
                    <a:pt x="59901" y="106352"/>
                  </a:cubicBezTo>
                  <a:cubicBezTo>
                    <a:pt x="62660" y="106352"/>
                    <a:pt x="65418" y="103058"/>
                    <a:pt x="65418" y="99764"/>
                  </a:cubicBezTo>
                  <a:cubicBezTo>
                    <a:pt x="65418" y="64941"/>
                    <a:pt x="65418" y="64941"/>
                    <a:pt x="65418" y="64941"/>
                  </a:cubicBezTo>
                  <a:cubicBezTo>
                    <a:pt x="65418" y="59764"/>
                    <a:pt x="62660" y="58117"/>
                    <a:pt x="59901" y="58117"/>
                  </a:cubicBezTo>
                  <a:cubicBezTo>
                    <a:pt x="57142" y="58117"/>
                    <a:pt x="54384" y="59764"/>
                    <a:pt x="54384" y="64941"/>
                  </a:cubicBezTo>
                  <a:lnTo>
                    <a:pt x="54384" y="99764"/>
                  </a:lnTo>
                  <a:close/>
                  <a:moveTo>
                    <a:pt x="43152" y="64941"/>
                  </a:moveTo>
                  <a:lnTo>
                    <a:pt x="43152" y="64941"/>
                  </a:lnTo>
                  <a:cubicBezTo>
                    <a:pt x="43152" y="59764"/>
                    <a:pt x="40394" y="58117"/>
                    <a:pt x="37635" y="58117"/>
                  </a:cubicBezTo>
                  <a:cubicBezTo>
                    <a:pt x="34876" y="58117"/>
                    <a:pt x="31921" y="59764"/>
                    <a:pt x="31921" y="64941"/>
                  </a:cubicBezTo>
                  <a:cubicBezTo>
                    <a:pt x="31921" y="99764"/>
                    <a:pt x="31921" y="99764"/>
                    <a:pt x="31921" y="99764"/>
                  </a:cubicBezTo>
                  <a:cubicBezTo>
                    <a:pt x="31921" y="103058"/>
                    <a:pt x="34876" y="106352"/>
                    <a:pt x="37635" y="106352"/>
                  </a:cubicBezTo>
                  <a:cubicBezTo>
                    <a:pt x="40394" y="106352"/>
                    <a:pt x="43152" y="103058"/>
                    <a:pt x="43152" y="99764"/>
                  </a:cubicBezTo>
                  <a:lnTo>
                    <a:pt x="43152" y="64941"/>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0" name="Google Shape;2550;p89"/>
            <p:cNvSpPr/>
            <p:nvPr/>
          </p:nvSpPr>
          <p:spPr>
            <a:xfrm>
              <a:off x="6171416" y="3230761"/>
              <a:ext cx="286201" cy="242395"/>
            </a:xfrm>
            <a:custGeom>
              <a:rect b="b" l="l" r="r" t="t"/>
              <a:pathLst>
                <a:path extrusionOk="0" h="120000" w="120000">
                  <a:moveTo>
                    <a:pt x="95681" y="74823"/>
                  </a:moveTo>
                  <a:lnTo>
                    <a:pt x="95681" y="74823"/>
                  </a:lnTo>
                  <a:cubicBezTo>
                    <a:pt x="81727" y="74823"/>
                    <a:pt x="71760" y="63294"/>
                    <a:pt x="71760" y="46588"/>
                  </a:cubicBezTo>
                  <a:cubicBezTo>
                    <a:pt x="71760" y="29882"/>
                    <a:pt x="81727" y="18352"/>
                    <a:pt x="95681" y="18352"/>
                  </a:cubicBezTo>
                  <a:cubicBezTo>
                    <a:pt x="109833" y="18352"/>
                    <a:pt x="119800" y="29882"/>
                    <a:pt x="119800" y="46588"/>
                  </a:cubicBezTo>
                  <a:cubicBezTo>
                    <a:pt x="119800" y="63294"/>
                    <a:pt x="109833" y="74823"/>
                    <a:pt x="95681" y="74823"/>
                  </a:cubicBezTo>
                  <a:close/>
                  <a:moveTo>
                    <a:pt x="107043" y="40000"/>
                  </a:moveTo>
                  <a:lnTo>
                    <a:pt x="107043" y="40000"/>
                  </a:lnTo>
                  <a:cubicBezTo>
                    <a:pt x="84518" y="40000"/>
                    <a:pt x="84518" y="40000"/>
                    <a:pt x="84518" y="40000"/>
                  </a:cubicBezTo>
                  <a:cubicBezTo>
                    <a:pt x="81727" y="40000"/>
                    <a:pt x="78936" y="43294"/>
                    <a:pt x="78936" y="46588"/>
                  </a:cubicBezTo>
                  <a:cubicBezTo>
                    <a:pt x="78936" y="49882"/>
                    <a:pt x="81727" y="53176"/>
                    <a:pt x="84518" y="53176"/>
                  </a:cubicBezTo>
                  <a:cubicBezTo>
                    <a:pt x="107043" y="53176"/>
                    <a:pt x="107043" y="53176"/>
                    <a:pt x="107043" y="53176"/>
                  </a:cubicBezTo>
                  <a:cubicBezTo>
                    <a:pt x="109833" y="53176"/>
                    <a:pt x="112624" y="49882"/>
                    <a:pt x="112624" y="46588"/>
                  </a:cubicBezTo>
                  <a:cubicBezTo>
                    <a:pt x="112624" y="43294"/>
                    <a:pt x="109833" y="40000"/>
                    <a:pt x="107043" y="40000"/>
                  </a:cubicBezTo>
                  <a:close/>
                  <a:moveTo>
                    <a:pt x="73156" y="23294"/>
                  </a:moveTo>
                  <a:lnTo>
                    <a:pt x="73156" y="23294"/>
                  </a:lnTo>
                  <a:cubicBezTo>
                    <a:pt x="66179" y="9882"/>
                    <a:pt x="66179" y="9882"/>
                    <a:pt x="66179" y="9882"/>
                  </a:cubicBezTo>
                  <a:lnTo>
                    <a:pt x="66179" y="9882"/>
                  </a:lnTo>
                  <a:cubicBezTo>
                    <a:pt x="66179" y="8235"/>
                    <a:pt x="66179" y="8235"/>
                    <a:pt x="66179" y="6588"/>
                  </a:cubicBezTo>
                  <a:cubicBezTo>
                    <a:pt x="66179" y="3294"/>
                    <a:pt x="67574" y="0"/>
                    <a:pt x="71760" y="0"/>
                  </a:cubicBezTo>
                  <a:cubicBezTo>
                    <a:pt x="73156" y="0"/>
                    <a:pt x="76146" y="1647"/>
                    <a:pt x="76146" y="3294"/>
                  </a:cubicBezTo>
                  <a:lnTo>
                    <a:pt x="76146" y="3294"/>
                  </a:lnTo>
                  <a:cubicBezTo>
                    <a:pt x="81727" y="14823"/>
                    <a:pt x="81727" y="14823"/>
                    <a:pt x="81727" y="14823"/>
                  </a:cubicBezTo>
                  <a:cubicBezTo>
                    <a:pt x="78936" y="16705"/>
                    <a:pt x="74551" y="20000"/>
                    <a:pt x="73156"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5049" y="1647"/>
                    <a:pt x="46445" y="0"/>
                    <a:pt x="49235" y="0"/>
                  </a:cubicBezTo>
                  <a:cubicBezTo>
                    <a:pt x="52026" y="0"/>
                    <a:pt x="55016" y="3294"/>
                    <a:pt x="55016" y="6588"/>
                  </a:cubicBezTo>
                  <a:cubicBezTo>
                    <a:pt x="55016" y="8235"/>
                    <a:pt x="53621" y="8235"/>
                    <a:pt x="53621" y="9882"/>
                  </a:cubicBezTo>
                  <a:close/>
                  <a:moveTo>
                    <a:pt x="46445" y="44941"/>
                  </a:moveTo>
                  <a:lnTo>
                    <a:pt x="46445" y="44941"/>
                  </a:lnTo>
                  <a:cubicBezTo>
                    <a:pt x="66179" y="44941"/>
                    <a:pt x="66179" y="44941"/>
                    <a:pt x="66179" y="44941"/>
                  </a:cubicBezTo>
                  <a:lnTo>
                    <a:pt x="66179" y="46588"/>
                  </a:lnTo>
                  <a:cubicBezTo>
                    <a:pt x="66179" y="58117"/>
                    <a:pt x="70365" y="68235"/>
                    <a:pt x="77541" y="74823"/>
                  </a:cubicBezTo>
                  <a:cubicBezTo>
                    <a:pt x="77541" y="99764"/>
                    <a:pt x="77541" y="99764"/>
                    <a:pt x="77541" y="99764"/>
                  </a:cubicBezTo>
                  <a:cubicBezTo>
                    <a:pt x="77541" y="103058"/>
                    <a:pt x="78936" y="106352"/>
                    <a:pt x="83122" y="106352"/>
                  </a:cubicBezTo>
                  <a:cubicBezTo>
                    <a:pt x="85913" y="106352"/>
                    <a:pt x="88704" y="103058"/>
                    <a:pt x="88704" y="99764"/>
                  </a:cubicBezTo>
                  <a:cubicBezTo>
                    <a:pt x="88704" y="81411"/>
                    <a:pt x="88704" y="81411"/>
                    <a:pt x="88704" y="81411"/>
                  </a:cubicBezTo>
                  <a:cubicBezTo>
                    <a:pt x="90099" y="81411"/>
                    <a:pt x="92890" y="81411"/>
                    <a:pt x="95681" y="81411"/>
                  </a:cubicBezTo>
                  <a:cubicBezTo>
                    <a:pt x="98671" y="81411"/>
                    <a:pt x="101461" y="81411"/>
                    <a:pt x="104252" y="79764"/>
                  </a:cubicBezTo>
                  <a:cubicBezTo>
                    <a:pt x="97076" y="114823"/>
                    <a:pt x="97076" y="114823"/>
                    <a:pt x="97076" y="114823"/>
                  </a:cubicBezTo>
                  <a:lnTo>
                    <a:pt x="97076" y="114823"/>
                  </a:lnTo>
                  <a:cubicBezTo>
                    <a:pt x="97076" y="118117"/>
                    <a:pt x="94285" y="119764"/>
                    <a:pt x="91495" y="119764"/>
                  </a:cubicBezTo>
                  <a:lnTo>
                    <a:pt x="91495" y="119764"/>
                  </a:lnTo>
                  <a:lnTo>
                    <a:pt x="91495" y="119764"/>
                  </a:lnTo>
                  <a:cubicBezTo>
                    <a:pt x="90099" y="119764"/>
                    <a:pt x="90099" y="119764"/>
                    <a:pt x="90099" y="119764"/>
                  </a:cubicBezTo>
                  <a:cubicBezTo>
                    <a:pt x="28106" y="119764"/>
                    <a:pt x="28106" y="119764"/>
                    <a:pt x="28106" y="119764"/>
                  </a:cubicBezTo>
                  <a:lnTo>
                    <a:pt x="28106" y="119764"/>
                  </a:lnTo>
                  <a:lnTo>
                    <a:pt x="28106" y="119764"/>
                  </a:lnTo>
                  <a:lnTo>
                    <a:pt x="28106" y="119764"/>
                  </a:lnTo>
                  <a:cubicBezTo>
                    <a:pt x="25315" y="119764"/>
                    <a:pt x="23920" y="118117"/>
                    <a:pt x="22524" y="114823"/>
                  </a:cubicBezTo>
                  <a:lnTo>
                    <a:pt x="22524" y="114823"/>
                  </a:lnTo>
                  <a:cubicBezTo>
                    <a:pt x="11162" y="58117"/>
                    <a:pt x="11162" y="58117"/>
                    <a:pt x="11162" y="58117"/>
                  </a:cubicBezTo>
                  <a:cubicBezTo>
                    <a:pt x="5581" y="58117"/>
                    <a:pt x="5581" y="58117"/>
                    <a:pt x="5581" y="58117"/>
                  </a:cubicBezTo>
                  <a:cubicBezTo>
                    <a:pt x="2790" y="58117"/>
                    <a:pt x="0" y="54823"/>
                    <a:pt x="0" y="51529"/>
                  </a:cubicBezTo>
                  <a:cubicBezTo>
                    <a:pt x="0" y="46588"/>
                    <a:pt x="2790" y="44941"/>
                    <a:pt x="5581" y="44941"/>
                  </a:cubicBezTo>
                  <a:cubicBezTo>
                    <a:pt x="26710" y="44941"/>
                    <a:pt x="26710" y="44941"/>
                    <a:pt x="26710" y="44941"/>
                  </a:cubicBezTo>
                  <a:cubicBezTo>
                    <a:pt x="46445" y="44941"/>
                    <a:pt x="46445" y="44941"/>
                    <a:pt x="46445" y="44941"/>
                  </a:cubicBezTo>
                  <a:close/>
                  <a:moveTo>
                    <a:pt x="55016" y="99764"/>
                  </a:moveTo>
                  <a:lnTo>
                    <a:pt x="55016" y="99764"/>
                  </a:lnTo>
                  <a:cubicBezTo>
                    <a:pt x="55016" y="103058"/>
                    <a:pt x="56411" y="106352"/>
                    <a:pt x="60598" y="106352"/>
                  </a:cubicBezTo>
                  <a:cubicBezTo>
                    <a:pt x="63388" y="106352"/>
                    <a:pt x="66179" y="103058"/>
                    <a:pt x="66179" y="99764"/>
                  </a:cubicBezTo>
                  <a:cubicBezTo>
                    <a:pt x="66179" y="64941"/>
                    <a:pt x="66179" y="64941"/>
                    <a:pt x="66179" y="64941"/>
                  </a:cubicBezTo>
                  <a:cubicBezTo>
                    <a:pt x="66179" y="59764"/>
                    <a:pt x="63388" y="58117"/>
                    <a:pt x="60598" y="58117"/>
                  </a:cubicBezTo>
                  <a:cubicBezTo>
                    <a:pt x="56411" y="58117"/>
                    <a:pt x="55016" y="59764"/>
                    <a:pt x="55016" y="64941"/>
                  </a:cubicBezTo>
                  <a:lnTo>
                    <a:pt x="55016" y="99764"/>
                  </a:lnTo>
                  <a:close/>
                  <a:moveTo>
                    <a:pt x="43654" y="64941"/>
                  </a:moveTo>
                  <a:lnTo>
                    <a:pt x="43654" y="64941"/>
                  </a:lnTo>
                  <a:cubicBezTo>
                    <a:pt x="43654" y="59764"/>
                    <a:pt x="40863" y="58117"/>
                    <a:pt x="38073" y="58117"/>
                  </a:cubicBezTo>
                  <a:cubicBezTo>
                    <a:pt x="33687" y="58117"/>
                    <a:pt x="32292" y="59764"/>
                    <a:pt x="32292" y="64941"/>
                  </a:cubicBezTo>
                  <a:cubicBezTo>
                    <a:pt x="32292" y="99764"/>
                    <a:pt x="32292" y="99764"/>
                    <a:pt x="32292" y="99764"/>
                  </a:cubicBezTo>
                  <a:cubicBezTo>
                    <a:pt x="32292" y="103058"/>
                    <a:pt x="33687" y="106352"/>
                    <a:pt x="38073" y="106352"/>
                  </a:cubicBezTo>
                  <a:cubicBezTo>
                    <a:pt x="40863" y="106352"/>
                    <a:pt x="43654" y="103058"/>
                    <a:pt x="43654" y="99764"/>
                  </a:cubicBezTo>
                  <a:lnTo>
                    <a:pt x="43654" y="64941"/>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1" name="Google Shape;2551;p89"/>
            <p:cNvSpPr/>
            <p:nvPr/>
          </p:nvSpPr>
          <p:spPr>
            <a:xfrm>
              <a:off x="5668996" y="3230761"/>
              <a:ext cx="284113" cy="242395"/>
            </a:xfrm>
            <a:custGeom>
              <a:rect b="b" l="l" r="r" t="t"/>
              <a:pathLst>
                <a:path extrusionOk="0" h="120000" w="120000">
                  <a:moveTo>
                    <a:pt x="95840" y="74823"/>
                  </a:moveTo>
                  <a:lnTo>
                    <a:pt x="95840" y="74823"/>
                  </a:lnTo>
                  <a:cubicBezTo>
                    <a:pt x="81863" y="74823"/>
                    <a:pt x="70482" y="63294"/>
                    <a:pt x="70482" y="46588"/>
                  </a:cubicBezTo>
                  <a:cubicBezTo>
                    <a:pt x="70482" y="29882"/>
                    <a:pt x="81863" y="18352"/>
                    <a:pt x="95840" y="18352"/>
                  </a:cubicBezTo>
                  <a:cubicBezTo>
                    <a:pt x="108618" y="18352"/>
                    <a:pt x="119800" y="29882"/>
                    <a:pt x="119800" y="46588"/>
                  </a:cubicBezTo>
                  <a:cubicBezTo>
                    <a:pt x="119800" y="63294"/>
                    <a:pt x="108618" y="74823"/>
                    <a:pt x="95840" y="74823"/>
                  </a:cubicBezTo>
                  <a:close/>
                  <a:moveTo>
                    <a:pt x="107221" y="40000"/>
                  </a:moveTo>
                  <a:lnTo>
                    <a:pt x="107221" y="40000"/>
                  </a:lnTo>
                  <a:cubicBezTo>
                    <a:pt x="101630" y="40000"/>
                    <a:pt x="101630" y="40000"/>
                    <a:pt x="101630" y="40000"/>
                  </a:cubicBezTo>
                  <a:cubicBezTo>
                    <a:pt x="101630" y="33176"/>
                    <a:pt x="101630" y="33176"/>
                    <a:pt x="101630" y="33176"/>
                  </a:cubicBezTo>
                  <a:cubicBezTo>
                    <a:pt x="101630" y="29882"/>
                    <a:pt x="98635" y="26588"/>
                    <a:pt x="95840" y="26588"/>
                  </a:cubicBezTo>
                  <a:cubicBezTo>
                    <a:pt x="91647" y="26588"/>
                    <a:pt x="90249" y="29882"/>
                    <a:pt x="90249" y="33176"/>
                  </a:cubicBezTo>
                  <a:cubicBezTo>
                    <a:pt x="90249" y="40000"/>
                    <a:pt x="90249" y="40000"/>
                    <a:pt x="90249" y="40000"/>
                  </a:cubicBezTo>
                  <a:cubicBezTo>
                    <a:pt x="84658" y="40000"/>
                    <a:pt x="84658" y="40000"/>
                    <a:pt x="84658" y="40000"/>
                  </a:cubicBezTo>
                  <a:cubicBezTo>
                    <a:pt x="80465" y="40000"/>
                    <a:pt x="79068" y="43294"/>
                    <a:pt x="79068" y="46588"/>
                  </a:cubicBezTo>
                  <a:cubicBezTo>
                    <a:pt x="79068" y="49882"/>
                    <a:pt x="80465" y="53176"/>
                    <a:pt x="84658" y="53176"/>
                  </a:cubicBezTo>
                  <a:cubicBezTo>
                    <a:pt x="90249" y="53176"/>
                    <a:pt x="90249" y="53176"/>
                    <a:pt x="90249" y="53176"/>
                  </a:cubicBezTo>
                  <a:cubicBezTo>
                    <a:pt x="90249" y="59764"/>
                    <a:pt x="90249" y="59764"/>
                    <a:pt x="90249" y="59764"/>
                  </a:cubicBezTo>
                  <a:cubicBezTo>
                    <a:pt x="90249" y="63294"/>
                    <a:pt x="91647" y="66588"/>
                    <a:pt x="95840" y="66588"/>
                  </a:cubicBezTo>
                  <a:cubicBezTo>
                    <a:pt x="98635" y="66588"/>
                    <a:pt x="101630" y="63294"/>
                    <a:pt x="101630" y="59764"/>
                  </a:cubicBezTo>
                  <a:cubicBezTo>
                    <a:pt x="101630" y="53176"/>
                    <a:pt x="101630" y="53176"/>
                    <a:pt x="101630" y="53176"/>
                  </a:cubicBezTo>
                  <a:cubicBezTo>
                    <a:pt x="107221" y="53176"/>
                    <a:pt x="107221" y="53176"/>
                    <a:pt x="107221" y="53176"/>
                  </a:cubicBezTo>
                  <a:cubicBezTo>
                    <a:pt x="110016" y="53176"/>
                    <a:pt x="112811" y="49882"/>
                    <a:pt x="112811" y="46588"/>
                  </a:cubicBezTo>
                  <a:cubicBezTo>
                    <a:pt x="112811" y="43294"/>
                    <a:pt x="110016" y="40000"/>
                    <a:pt x="107221" y="40000"/>
                  </a:cubicBezTo>
                  <a:close/>
                  <a:moveTo>
                    <a:pt x="71880" y="23294"/>
                  </a:moveTo>
                  <a:lnTo>
                    <a:pt x="71880" y="23294"/>
                  </a:lnTo>
                  <a:cubicBezTo>
                    <a:pt x="66289" y="9882"/>
                    <a:pt x="66289" y="9882"/>
                    <a:pt x="66289" y="9882"/>
                  </a:cubicBezTo>
                  <a:lnTo>
                    <a:pt x="66289" y="9882"/>
                  </a:lnTo>
                  <a:cubicBezTo>
                    <a:pt x="66289" y="8235"/>
                    <a:pt x="64891" y="8235"/>
                    <a:pt x="64891" y="6588"/>
                  </a:cubicBezTo>
                  <a:cubicBezTo>
                    <a:pt x="64891" y="3294"/>
                    <a:pt x="67687" y="0"/>
                    <a:pt x="70482" y="0"/>
                  </a:cubicBezTo>
                  <a:cubicBezTo>
                    <a:pt x="73277" y="0"/>
                    <a:pt x="74675" y="1647"/>
                    <a:pt x="76073" y="3294"/>
                  </a:cubicBezTo>
                  <a:lnTo>
                    <a:pt x="76073" y="3294"/>
                  </a:lnTo>
                  <a:cubicBezTo>
                    <a:pt x="81863" y="14823"/>
                    <a:pt x="81863" y="14823"/>
                    <a:pt x="81863" y="14823"/>
                  </a:cubicBezTo>
                  <a:cubicBezTo>
                    <a:pt x="77670" y="16705"/>
                    <a:pt x="74675" y="20000"/>
                    <a:pt x="71880" y="23294"/>
                  </a:cubicBezTo>
                  <a:close/>
                  <a:moveTo>
                    <a:pt x="53510" y="9882"/>
                  </a:moveTo>
                  <a:lnTo>
                    <a:pt x="53510" y="9882"/>
                  </a:lnTo>
                  <a:cubicBezTo>
                    <a:pt x="40931" y="38352"/>
                    <a:pt x="40931" y="38352"/>
                    <a:pt x="40931" y="38352"/>
                  </a:cubicBezTo>
                  <a:cubicBezTo>
                    <a:pt x="28153" y="38352"/>
                    <a:pt x="28153" y="38352"/>
                    <a:pt x="28153" y="38352"/>
                  </a:cubicBezTo>
                  <a:cubicBezTo>
                    <a:pt x="43727" y="3294"/>
                    <a:pt x="43727" y="3294"/>
                    <a:pt x="43727" y="3294"/>
                  </a:cubicBezTo>
                  <a:lnTo>
                    <a:pt x="43727" y="3294"/>
                  </a:lnTo>
                  <a:cubicBezTo>
                    <a:pt x="43727" y="1647"/>
                    <a:pt x="46522" y="0"/>
                    <a:pt x="47920" y="0"/>
                  </a:cubicBezTo>
                  <a:cubicBezTo>
                    <a:pt x="52113" y="0"/>
                    <a:pt x="53510" y="3294"/>
                    <a:pt x="53510" y="6588"/>
                  </a:cubicBezTo>
                  <a:cubicBezTo>
                    <a:pt x="53510" y="8235"/>
                    <a:pt x="53510" y="8235"/>
                    <a:pt x="53510" y="9882"/>
                  </a:cubicBezTo>
                  <a:close/>
                  <a:moveTo>
                    <a:pt x="45124" y="44941"/>
                  </a:moveTo>
                  <a:lnTo>
                    <a:pt x="45124" y="44941"/>
                  </a:lnTo>
                  <a:cubicBezTo>
                    <a:pt x="64891" y="44941"/>
                    <a:pt x="64891" y="44941"/>
                    <a:pt x="64891" y="44941"/>
                  </a:cubicBezTo>
                  <a:lnTo>
                    <a:pt x="64891" y="46588"/>
                  </a:lnTo>
                  <a:cubicBezTo>
                    <a:pt x="64891" y="58117"/>
                    <a:pt x="69084" y="68235"/>
                    <a:pt x="76073" y="74823"/>
                  </a:cubicBezTo>
                  <a:cubicBezTo>
                    <a:pt x="76073" y="99764"/>
                    <a:pt x="76073" y="99764"/>
                    <a:pt x="76073" y="99764"/>
                  </a:cubicBezTo>
                  <a:cubicBezTo>
                    <a:pt x="76073" y="103058"/>
                    <a:pt x="79068" y="106352"/>
                    <a:pt x="81863" y="106352"/>
                  </a:cubicBezTo>
                  <a:cubicBezTo>
                    <a:pt x="86056" y="106352"/>
                    <a:pt x="87454" y="103058"/>
                    <a:pt x="87454" y="99764"/>
                  </a:cubicBezTo>
                  <a:cubicBezTo>
                    <a:pt x="87454" y="81411"/>
                    <a:pt x="87454" y="81411"/>
                    <a:pt x="87454" y="81411"/>
                  </a:cubicBezTo>
                  <a:cubicBezTo>
                    <a:pt x="90249" y="81411"/>
                    <a:pt x="93044" y="81411"/>
                    <a:pt x="95840" y="81411"/>
                  </a:cubicBezTo>
                  <a:cubicBezTo>
                    <a:pt x="98635" y="81411"/>
                    <a:pt x="101630" y="81411"/>
                    <a:pt x="104425" y="79764"/>
                  </a:cubicBezTo>
                  <a:cubicBezTo>
                    <a:pt x="97237" y="114823"/>
                    <a:pt x="97237" y="114823"/>
                    <a:pt x="97237" y="114823"/>
                  </a:cubicBezTo>
                  <a:lnTo>
                    <a:pt x="97237" y="114823"/>
                  </a:lnTo>
                  <a:cubicBezTo>
                    <a:pt x="95840" y="118117"/>
                    <a:pt x="94442" y="119764"/>
                    <a:pt x="91647" y="119764"/>
                  </a:cubicBezTo>
                  <a:lnTo>
                    <a:pt x="91647" y="119764"/>
                  </a:lnTo>
                  <a:cubicBezTo>
                    <a:pt x="90249" y="119764"/>
                    <a:pt x="90249" y="119764"/>
                    <a:pt x="90249" y="119764"/>
                  </a:cubicBezTo>
                  <a:cubicBezTo>
                    <a:pt x="88851" y="119764"/>
                    <a:pt x="88851" y="119764"/>
                    <a:pt x="88851" y="119764"/>
                  </a:cubicBezTo>
                  <a:cubicBezTo>
                    <a:pt x="28153" y="119764"/>
                    <a:pt x="28153" y="119764"/>
                    <a:pt x="28153" y="119764"/>
                  </a:cubicBezTo>
                  <a:lnTo>
                    <a:pt x="28153" y="119764"/>
                  </a:lnTo>
                  <a:lnTo>
                    <a:pt x="28153" y="119764"/>
                  </a:lnTo>
                  <a:lnTo>
                    <a:pt x="28153" y="119764"/>
                  </a:lnTo>
                  <a:cubicBezTo>
                    <a:pt x="25357" y="119764"/>
                    <a:pt x="22562" y="118117"/>
                    <a:pt x="22562" y="114823"/>
                  </a:cubicBezTo>
                  <a:lnTo>
                    <a:pt x="22562" y="114823"/>
                  </a:lnTo>
                  <a:cubicBezTo>
                    <a:pt x="9783" y="58117"/>
                    <a:pt x="9783" y="58117"/>
                    <a:pt x="9783" y="58117"/>
                  </a:cubicBezTo>
                  <a:cubicBezTo>
                    <a:pt x="5590" y="58117"/>
                    <a:pt x="5590" y="58117"/>
                    <a:pt x="5590" y="58117"/>
                  </a:cubicBezTo>
                  <a:cubicBezTo>
                    <a:pt x="1397" y="58117"/>
                    <a:pt x="0" y="54823"/>
                    <a:pt x="0" y="51529"/>
                  </a:cubicBezTo>
                  <a:cubicBezTo>
                    <a:pt x="0" y="46588"/>
                    <a:pt x="1397" y="44941"/>
                    <a:pt x="5590" y="44941"/>
                  </a:cubicBezTo>
                  <a:cubicBezTo>
                    <a:pt x="26755" y="44941"/>
                    <a:pt x="26755" y="44941"/>
                    <a:pt x="26755" y="44941"/>
                  </a:cubicBezTo>
                  <a:cubicBezTo>
                    <a:pt x="45124" y="44941"/>
                    <a:pt x="45124" y="44941"/>
                    <a:pt x="45124" y="44941"/>
                  </a:cubicBezTo>
                  <a:close/>
                  <a:moveTo>
                    <a:pt x="53510" y="99764"/>
                  </a:moveTo>
                  <a:lnTo>
                    <a:pt x="53510" y="99764"/>
                  </a:lnTo>
                  <a:cubicBezTo>
                    <a:pt x="53510" y="103058"/>
                    <a:pt x="56505" y="106352"/>
                    <a:pt x="59301" y="106352"/>
                  </a:cubicBezTo>
                  <a:cubicBezTo>
                    <a:pt x="63494" y="106352"/>
                    <a:pt x="64891" y="103058"/>
                    <a:pt x="64891" y="99764"/>
                  </a:cubicBezTo>
                  <a:cubicBezTo>
                    <a:pt x="64891" y="64941"/>
                    <a:pt x="64891" y="64941"/>
                    <a:pt x="64891" y="64941"/>
                  </a:cubicBezTo>
                  <a:cubicBezTo>
                    <a:pt x="64891" y="59764"/>
                    <a:pt x="63494" y="58117"/>
                    <a:pt x="59301" y="58117"/>
                  </a:cubicBezTo>
                  <a:cubicBezTo>
                    <a:pt x="56505" y="58117"/>
                    <a:pt x="53510" y="59764"/>
                    <a:pt x="53510" y="64941"/>
                  </a:cubicBezTo>
                  <a:lnTo>
                    <a:pt x="53510" y="99764"/>
                  </a:lnTo>
                  <a:close/>
                  <a:moveTo>
                    <a:pt x="42329" y="64941"/>
                  </a:moveTo>
                  <a:lnTo>
                    <a:pt x="42329" y="64941"/>
                  </a:lnTo>
                  <a:cubicBezTo>
                    <a:pt x="42329" y="59764"/>
                    <a:pt x="40931" y="58117"/>
                    <a:pt x="36539" y="58117"/>
                  </a:cubicBezTo>
                  <a:cubicBezTo>
                    <a:pt x="33743" y="58117"/>
                    <a:pt x="30948" y="59764"/>
                    <a:pt x="30948" y="64941"/>
                  </a:cubicBezTo>
                  <a:cubicBezTo>
                    <a:pt x="30948" y="99764"/>
                    <a:pt x="30948" y="99764"/>
                    <a:pt x="30948" y="99764"/>
                  </a:cubicBezTo>
                  <a:cubicBezTo>
                    <a:pt x="30948" y="103058"/>
                    <a:pt x="33743" y="106352"/>
                    <a:pt x="36539" y="106352"/>
                  </a:cubicBezTo>
                  <a:cubicBezTo>
                    <a:pt x="40931" y="106352"/>
                    <a:pt x="42329" y="103058"/>
                    <a:pt x="42329" y="99764"/>
                  </a:cubicBezTo>
                  <a:lnTo>
                    <a:pt x="42329" y="64941"/>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2" name="Google Shape;2552;p89"/>
            <p:cNvSpPr/>
            <p:nvPr/>
          </p:nvSpPr>
          <p:spPr>
            <a:xfrm>
              <a:off x="5192727" y="3230761"/>
              <a:ext cx="288291" cy="242395"/>
            </a:xfrm>
            <a:custGeom>
              <a:rect b="b" l="l" r="r" t="t"/>
              <a:pathLst>
                <a:path extrusionOk="0" h="120000" w="120000">
                  <a:moveTo>
                    <a:pt x="119802" y="49882"/>
                  </a:moveTo>
                  <a:lnTo>
                    <a:pt x="119802" y="49882"/>
                  </a:lnTo>
                  <a:lnTo>
                    <a:pt x="119802" y="49882"/>
                  </a:lnTo>
                  <a:lnTo>
                    <a:pt x="119802" y="51529"/>
                  </a:lnTo>
                  <a:lnTo>
                    <a:pt x="119802" y="51529"/>
                  </a:lnTo>
                  <a:lnTo>
                    <a:pt x="119802" y="51529"/>
                  </a:lnTo>
                  <a:lnTo>
                    <a:pt x="119802" y="51529"/>
                  </a:lnTo>
                  <a:cubicBezTo>
                    <a:pt x="119802" y="54823"/>
                    <a:pt x="117039" y="58117"/>
                    <a:pt x="114276" y="58117"/>
                  </a:cubicBezTo>
                  <a:cubicBezTo>
                    <a:pt x="108750" y="58117"/>
                    <a:pt x="108750" y="58117"/>
                    <a:pt x="108750" y="58117"/>
                  </a:cubicBezTo>
                  <a:cubicBezTo>
                    <a:pt x="97500" y="114823"/>
                    <a:pt x="97500" y="114823"/>
                    <a:pt x="97500" y="114823"/>
                  </a:cubicBezTo>
                  <a:lnTo>
                    <a:pt x="97500" y="114823"/>
                  </a:lnTo>
                  <a:cubicBezTo>
                    <a:pt x="96118" y="118117"/>
                    <a:pt x="94736" y="119764"/>
                    <a:pt x="91973" y="119764"/>
                  </a:cubicBezTo>
                  <a:lnTo>
                    <a:pt x="91973" y="119764"/>
                  </a:lnTo>
                  <a:lnTo>
                    <a:pt x="91973" y="119764"/>
                  </a:lnTo>
                  <a:cubicBezTo>
                    <a:pt x="90592" y="119764"/>
                    <a:pt x="90592" y="119764"/>
                    <a:pt x="90592" y="119764"/>
                  </a:cubicBezTo>
                  <a:cubicBezTo>
                    <a:pt x="89210" y="119764"/>
                    <a:pt x="89210" y="119764"/>
                    <a:pt x="89210" y="119764"/>
                  </a:cubicBezTo>
                  <a:cubicBezTo>
                    <a:pt x="27828" y="119764"/>
                    <a:pt x="27828" y="119764"/>
                    <a:pt x="27828" y="119764"/>
                  </a:cubicBezTo>
                  <a:lnTo>
                    <a:pt x="27828" y="119764"/>
                  </a:lnTo>
                  <a:lnTo>
                    <a:pt x="27828" y="119764"/>
                  </a:lnTo>
                  <a:lnTo>
                    <a:pt x="27828" y="119764"/>
                  </a:lnTo>
                  <a:cubicBezTo>
                    <a:pt x="25065" y="119764"/>
                    <a:pt x="23684" y="118117"/>
                    <a:pt x="22302" y="114823"/>
                  </a:cubicBezTo>
                  <a:lnTo>
                    <a:pt x="22302" y="114823"/>
                  </a:lnTo>
                  <a:cubicBezTo>
                    <a:pt x="11052" y="58117"/>
                    <a:pt x="11052" y="58117"/>
                    <a:pt x="11052" y="58117"/>
                  </a:cubicBezTo>
                  <a:cubicBezTo>
                    <a:pt x="5526" y="58117"/>
                    <a:pt x="5526" y="58117"/>
                    <a:pt x="5526" y="58117"/>
                  </a:cubicBezTo>
                  <a:cubicBezTo>
                    <a:pt x="2763" y="58117"/>
                    <a:pt x="0" y="54823"/>
                    <a:pt x="0" y="51529"/>
                  </a:cubicBezTo>
                  <a:cubicBezTo>
                    <a:pt x="0" y="46588"/>
                    <a:pt x="2763" y="44941"/>
                    <a:pt x="5526" y="44941"/>
                  </a:cubicBezTo>
                  <a:cubicBezTo>
                    <a:pt x="27828" y="44941"/>
                    <a:pt x="27828" y="44941"/>
                    <a:pt x="27828" y="44941"/>
                  </a:cubicBezTo>
                  <a:lnTo>
                    <a:pt x="27828" y="44941"/>
                  </a:lnTo>
                  <a:cubicBezTo>
                    <a:pt x="45986" y="44941"/>
                    <a:pt x="45986" y="44941"/>
                    <a:pt x="45986" y="44941"/>
                  </a:cubicBezTo>
                  <a:lnTo>
                    <a:pt x="45986" y="44941"/>
                  </a:lnTo>
                  <a:cubicBezTo>
                    <a:pt x="69671" y="44941"/>
                    <a:pt x="69671" y="44941"/>
                    <a:pt x="69671" y="44941"/>
                  </a:cubicBezTo>
                  <a:lnTo>
                    <a:pt x="69671" y="44941"/>
                  </a:lnTo>
                  <a:cubicBezTo>
                    <a:pt x="83684" y="44941"/>
                    <a:pt x="83684" y="44941"/>
                    <a:pt x="83684" y="44941"/>
                  </a:cubicBezTo>
                  <a:lnTo>
                    <a:pt x="83684" y="44941"/>
                  </a:lnTo>
                  <a:cubicBezTo>
                    <a:pt x="91973" y="44941"/>
                    <a:pt x="91973" y="44941"/>
                    <a:pt x="91973" y="44941"/>
                  </a:cubicBezTo>
                  <a:lnTo>
                    <a:pt x="91973" y="44941"/>
                  </a:lnTo>
                  <a:lnTo>
                    <a:pt x="91973" y="44941"/>
                  </a:lnTo>
                  <a:cubicBezTo>
                    <a:pt x="114276" y="44941"/>
                    <a:pt x="114276" y="44941"/>
                    <a:pt x="114276" y="44941"/>
                  </a:cubicBezTo>
                  <a:lnTo>
                    <a:pt x="114276" y="44941"/>
                  </a:lnTo>
                  <a:lnTo>
                    <a:pt x="114276" y="44941"/>
                  </a:lnTo>
                  <a:cubicBezTo>
                    <a:pt x="117039" y="44941"/>
                    <a:pt x="118421" y="46588"/>
                    <a:pt x="119802" y="49882"/>
                  </a:cubicBezTo>
                  <a:close/>
                  <a:moveTo>
                    <a:pt x="43223" y="64941"/>
                  </a:moveTo>
                  <a:lnTo>
                    <a:pt x="43223" y="64941"/>
                  </a:lnTo>
                  <a:cubicBezTo>
                    <a:pt x="43223" y="59764"/>
                    <a:pt x="40460" y="58117"/>
                    <a:pt x="37500" y="58117"/>
                  </a:cubicBezTo>
                  <a:cubicBezTo>
                    <a:pt x="34736" y="58117"/>
                    <a:pt x="31973" y="59764"/>
                    <a:pt x="31973" y="64941"/>
                  </a:cubicBezTo>
                  <a:cubicBezTo>
                    <a:pt x="31973" y="99764"/>
                    <a:pt x="31973" y="99764"/>
                    <a:pt x="31973" y="99764"/>
                  </a:cubicBezTo>
                  <a:cubicBezTo>
                    <a:pt x="31973" y="103058"/>
                    <a:pt x="34736" y="106352"/>
                    <a:pt x="37500" y="106352"/>
                  </a:cubicBezTo>
                  <a:cubicBezTo>
                    <a:pt x="40460" y="106352"/>
                    <a:pt x="43223" y="103058"/>
                    <a:pt x="43223" y="99764"/>
                  </a:cubicBezTo>
                  <a:lnTo>
                    <a:pt x="43223" y="64941"/>
                  </a:lnTo>
                  <a:close/>
                  <a:moveTo>
                    <a:pt x="65526" y="64941"/>
                  </a:moveTo>
                  <a:lnTo>
                    <a:pt x="65526" y="64941"/>
                  </a:lnTo>
                  <a:cubicBezTo>
                    <a:pt x="65526" y="59764"/>
                    <a:pt x="62763" y="58117"/>
                    <a:pt x="60000" y="58117"/>
                  </a:cubicBezTo>
                  <a:cubicBezTo>
                    <a:pt x="57236" y="58117"/>
                    <a:pt x="54276" y="59764"/>
                    <a:pt x="54276" y="64941"/>
                  </a:cubicBezTo>
                  <a:cubicBezTo>
                    <a:pt x="54276" y="99764"/>
                    <a:pt x="54276" y="99764"/>
                    <a:pt x="54276" y="99764"/>
                  </a:cubicBezTo>
                  <a:cubicBezTo>
                    <a:pt x="54276" y="103058"/>
                    <a:pt x="57236" y="106352"/>
                    <a:pt x="60000" y="106352"/>
                  </a:cubicBezTo>
                  <a:cubicBezTo>
                    <a:pt x="62763" y="106352"/>
                    <a:pt x="65526" y="103058"/>
                    <a:pt x="65526" y="99764"/>
                  </a:cubicBezTo>
                  <a:lnTo>
                    <a:pt x="65526" y="64941"/>
                  </a:lnTo>
                  <a:close/>
                  <a:moveTo>
                    <a:pt x="87828" y="64941"/>
                  </a:moveTo>
                  <a:lnTo>
                    <a:pt x="87828" y="64941"/>
                  </a:lnTo>
                  <a:cubicBezTo>
                    <a:pt x="87828" y="59764"/>
                    <a:pt x="85065" y="58117"/>
                    <a:pt x="82302" y="58117"/>
                  </a:cubicBezTo>
                  <a:cubicBezTo>
                    <a:pt x="79539" y="58117"/>
                    <a:pt x="76578" y="59764"/>
                    <a:pt x="76578" y="64941"/>
                  </a:cubicBezTo>
                  <a:cubicBezTo>
                    <a:pt x="76578" y="99764"/>
                    <a:pt x="76578" y="99764"/>
                    <a:pt x="76578" y="99764"/>
                  </a:cubicBezTo>
                  <a:cubicBezTo>
                    <a:pt x="76578" y="103058"/>
                    <a:pt x="79539" y="106352"/>
                    <a:pt x="82302" y="106352"/>
                  </a:cubicBezTo>
                  <a:cubicBezTo>
                    <a:pt x="85065" y="106352"/>
                    <a:pt x="87828" y="103058"/>
                    <a:pt x="87828" y="99764"/>
                  </a:cubicBezTo>
                  <a:lnTo>
                    <a:pt x="87828" y="64941"/>
                  </a:lnTo>
                  <a:close/>
                  <a:moveTo>
                    <a:pt x="66907" y="9882"/>
                  </a:moveTo>
                  <a:lnTo>
                    <a:pt x="66907" y="9882"/>
                  </a:lnTo>
                  <a:lnTo>
                    <a:pt x="66907" y="9882"/>
                  </a:lnTo>
                  <a:cubicBezTo>
                    <a:pt x="65526" y="8235"/>
                    <a:pt x="65526" y="8235"/>
                    <a:pt x="65526" y="6588"/>
                  </a:cubicBezTo>
                  <a:cubicBezTo>
                    <a:pt x="65526" y="3294"/>
                    <a:pt x="68289" y="0"/>
                    <a:pt x="71052" y="0"/>
                  </a:cubicBezTo>
                  <a:cubicBezTo>
                    <a:pt x="73815" y="0"/>
                    <a:pt x="75197" y="1647"/>
                    <a:pt x="76578" y="3294"/>
                  </a:cubicBezTo>
                  <a:lnTo>
                    <a:pt x="76578" y="3294"/>
                  </a:lnTo>
                  <a:cubicBezTo>
                    <a:pt x="90592" y="38352"/>
                    <a:pt x="90592" y="38352"/>
                    <a:pt x="90592" y="38352"/>
                  </a:cubicBezTo>
                  <a:cubicBezTo>
                    <a:pt x="77960" y="38352"/>
                    <a:pt x="77960" y="38352"/>
                    <a:pt x="77960" y="38352"/>
                  </a:cubicBezTo>
                  <a:lnTo>
                    <a:pt x="66907" y="9882"/>
                  </a:lnTo>
                  <a:close/>
                  <a:moveTo>
                    <a:pt x="52894" y="9882"/>
                  </a:moveTo>
                  <a:lnTo>
                    <a:pt x="52894" y="9882"/>
                  </a:lnTo>
                  <a:cubicBezTo>
                    <a:pt x="41842" y="38352"/>
                    <a:pt x="41842" y="38352"/>
                    <a:pt x="41842" y="38352"/>
                  </a:cubicBezTo>
                  <a:cubicBezTo>
                    <a:pt x="29210" y="38352"/>
                    <a:pt x="29210" y="38352"/>
                    <a:pt x="29210" y="38352"/>
                  </a:cubicBezTo>
                  <a:cubicBezTo>
                    <a:pt x="43223" y="3294"/>
                    <a:pt x="43223" y="3294"/>
                    <a:pt x="43223" y="3294"/>
                  </a:cubicBezTo>
                  <a:lnTo>
                    <a:pt x="43223" y="3294"/>
                  </a:lnTo>
                  <a:cubicBezTo>
                    <a:pt x="44605" y="1647"/>
                    <a:pt x="45986" y="0"/>
                    <a:pt x="48750" y="0"/>
                  </a:cubicBezTo>
                  <a:cubicBezTo>
                    <a:pt x="51513" y="0"/>
                    <a:pt x="54276" y="3294"/>
                    <a:pt x="54276" y="6588"/>
                  </a:cubicBezTo>
                  <a:cubicBezTo>
                    <a:pt x="54276" y="8235"/>
                    <a:pt x="54276" y="8235"/>
                    <a:pt x="52894" y="988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3" name="Google Shape;2553;p89"/>
            <p:cNvSpPr/>
            <p:nvPr/>
          </p:nvSpPr>
          <p:spPr>
            <a:xfrm>
              <a:off x="4721644" y="3205685"/>
              <a:ext cx="231886" cy="288366"/>
            </a:xfrm>
            <a:custGeom>
              <a:rect b="b" l="l" r="r" t="t"/>
              <a:pathLst>
                <a:path extrusionOk="0" h="120000" w="120000">
                  <a:moveTo>
                    <a:pt x="112638" y="119802"/>
                  </a:moveTo>
                  <a:lnTo>
                    <a:pt x="112638" y="119802"/>
                  </a:lnTo>
                  <a:cubicBezTo>
                    <a:pt x="6871" y="119802"/>
                    <a:pt x="6871" y="119802"/>
                    <a:pt x="6871" y="119802"/>
                  </a:cubicBezTo>
                  <a:cubicBezTo>
                    <a:pt x="3435" y="119802"/>
                    <a:pt x="0" y="117044"/>
                    <a:pt x="0" y="114285"/>
                  </a:cubicBezTo>
                  <a:cubicBezTo>
                    <a:pt x="0" y="108768"/>
                    <a:pt x="0" y="108768"/>
                    <a:pt x="0" y="108768"/>
                  </a:cubicBezTo>
                  <a:cubicBezTo>
                    <a:pt x="119754" y="108768"/>
                    <a:pt x="119754" y="108768"/>
                    <a:pt x="119754" y="108768"/>
                  </a:cubicBezTo>
                  <a:cubicBezTo>
                    <a:pt x="119754" y="114285"/>
                    <a:pt x="119754" y="114285"/>
                    <a:pt x="119754" y="114285"/>
                  </a:cubicBezTo>
                  <a:cubicBezTo>
                    <a:pt x="119754" y="117044"/>
                    <a:pt x="118036" y="119802"/>
                    <a:pt x="112638" y="119802"/>
                  </a:cubicBezTo>
                  <a:close/>
                  <a:moveTo>
                    <a:pt x="0" y="33497"/>
                  </a:moveTo>
                  <a:lnTo>
                    <a:pt x="0" y="33497"/>
                  </a:lnTo>
                  <a:cubicBezTo>
                    <a:pt x="0" y="30738"/>
                    <a:pt x="3435" y="27980"/>
                    <a:pt x="6871" y="27980"/>
                  </a:cubicBezTo>
                  <a:cubicBezTo>
                    <a:pt x="26012" y="27980"/>
                    <a:pt x="26012" y="27980"/>
                    <a:pt x="26012" y="27980"/>
                  </a:cubicBezTo>
                  <a:cubicBezTo>
                    <a:pt x="26012" y="12610"/>
                    <a:pt x="41717" y="0"/>
                    <a:pt x="60858" y="0"/>
                  </a:cubicBezTo>
                  <a:cubicBezTo>
                    <a:pt x="79754" y="0"/>
                    <a:pt x="95460" y="12610"/>
                    <a:pt x="95460" y="27980"/>
                  </a:cubicBezTo>
                  <a:cubicBezTo>
                    <a:pt x="112638" y="27980"/>
                    <a:pt x="112638" y="27980"/>
                    <a:pt x="112638" y="27980"/>
                  </a:cubicBezTo>
                  <a:cubicBezTo>
                    <a:pt x="118036" y="27980"/>
                    <a:pt x="119754" y="30738"/>
                    <a:pt x="119754" y="33497"/>
                  </a:cubicBezTo>
                  <a:cubicBezTo>
                    <a:pt x="119754" y="103251"/>
                    <a:pt x="119754" y="103251"/>
                    <a:pt x="119754" y="103251"/>
                  </a:cubicBezTo>
                  <a:cubicBezTo>
                    <a:pt x="0" y="103251"/>
                    <a:pt x="0" y="103251"/>
                    <a:pt x="0" y="103251"/>
                  </a:cubicBezTo>
                  <a:lnTo>
                    <a:pt x="0" y="33497"/>
                  </a:lnTo>
                  <a:close/>
                  <a:moveTo>
                    <a:pt x="81472" y="27980"/>
                  </a:moveTo>
                  <a:lnTo>
                    <a:pt x="81472" y="27980"/>
                  </a:lnTo>
                  <a:cubicBezTo>
                    <a:pt x="81472" y="19507"/>
                    <a:pt x="71165" y="11231"/>
                    <a:pt x="60858" y="11231"/>
                  </a:cubicBezTo>
                  <a:cubicBezTo>
                    <a:pt x="48588" y="11231"/>
                    <a:pt x="40000" y="19507"/>
                    <a:pt x="40000" y="27980"/>
                  </a:cubicBezTo>
                  <a:lnTo>
                    <a:pt x="81472" y="2798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4" name="Google Shape;2554;p89"/>
            <p:cNvSpPr/>
            <p:nvPr/>
          </p:nvSpPr>
          <p:spPr>
            <a:xfrm>
              <a:off x="4162819" y="3220312"/>
              <a:ext cx="284113" cy="261201"/>
            </a:xfrm>
            <a:custGeom>
              <a:rect b="b" l="l" r="r" t="t"/>
              <a:pathLst>
                <a:path extrusionOk="0" h="120000" w="120000">
                  <a:moveTo>
                    <a:pt x="119800" y="49130"/>
                  </a:moveTo>
                  <a:lnTo>
                    <a:pt x="119800" y="49130"/>
                  </a:lnTo>
                  <a:cubicBezTo>
                    <a:pt x="119800" y="58260"/>
                    <a:pt x="112811" y="66086"/>
                    <a:pt x="104226" y="66086"/>
                  </a:cubicBezTo>
                  <a:cubicBezTo>
                    <a:pt x="95840" y="66086"/>
                    <a:pt x="90249" y="58260"/>
                    <a:pt x="90249" y="49130"/>
                  </a:cubicBezTo>
                  <a:lnTo>
                    <a:pt x="90249" y="49130"/>
                  </a:lnTo>
                  <a:lnTo>
                    <a:pt x="90249" y="49130"/>
                  </a:lnTo>
                  <a:lnTo>
                    <a:pt x="90249" y="49130"/>
                  </a:lnTo>
                  <a:cubicBezTo>
                    <a:pt x="90249" y="58260"/>
                    <a:pt x="83261" y="66086"/>
                    <a:pt x="74675" y="66086"/>
                  </a:cubicBezTo>
                  <a:cubicBezTo>
                    <a:pt x="66289" y="66086"/>
                    <a:pt x="59101" y="58260"/>
                    <a:pt x="59101" y="49130"/>
                  </a:cubicBezTo>
                  <a:lnTo>
                    <a:pt x="59101" y="49130"/>
                  </a:lnTo>
                  <a:lnTo>
                    <a:pt x="59101" y="49130"/>
                  </a:lnTo>
                  <a:lnTo>
                    <a:pt x="59101" y="49130"/>
                  </a:lnTo>
                  <a:lnTo>
                    <a:pt x="59101" y="49130"/>
                  </a:lnTo>
                  <a:cubicBezTo>
                    <a:pt x="59101" y="58260"/>
                    <a:pt x="53510" y="66086"/>
                    <a:pt x="45124" y="66086"/>
                  </a:cubicBezTo>
                  <a:cubicBezTo>
                    <a:pt x="36539" y="66086"/>
                    <a:pt x="29550" y="58260"/>
                    <a:pt x="29550" y="49130"/>
                  </a:cubicBezTo>
                  <a:lnTo>
                    <a:pt x="29550" y="49130"/>
                  </a:lnTo>
                  <a:lnTo>
                    <a:pt x="29550" y="49130"/>
                  </a:lnTo>
                  <a:lnTo>
                    <a:pt x="29550" y="49130"/>
                  </a:lnTo>
                  <a:lnTo>
                    <a:pt x="29550" y="49130"/>
                  </a:lnTo>
                  <a:cubicBezTo>
                    <a:pt x="29550" y="58260"/>
                    <a:pt x="22562" y="66086"/>
                    <a:pt x="13976" y="66086"/>
                  </a:cubicBezTo>
                  <a:cubicBezTo>
                    <a:pt x="5590" y="66086"/>
                    <a:pt x="0" y="58260"/>
                    <a:pt x="0" y="49130"/>
                  </a:cubicBezTo>
                  <a:lnTo>
                    <a:pt x="0" y="49130"/>
                  </a:lnTo>
                  <a:lnTo>
                    <a:pt x="0" y="49130"/>
                  </a:lnTo>
                  <a:lnTo>
                    <a:pt x="0" y="49130"/>
                  </a:lnTo>
                  <a:cubicBezTo>
                    <a:pt x="9783" y="18260"/>
                    <a:pt x="9783" y="18260"/>
                    <a:pt x="9783" y="18260"/>
                  </a:cubicBezTo>
                  <a:cubicBezTo>
                    <a:pt x="110016" y="18260"/>
                    <a:pt x="110016" y="18260"/>
                    <a:pt x="110016" y="18260"/>
                  </a:cubicBezTo>
                  <a:cubicBezTo>
                    <a:pt x="119800" y="49130"/>
                    <a:pt x="119800" y="49130"/>
                    <a:pt x="119800" y="49130"/>
                  </a:cubicBezTo>
                  <a:close/>
                  <a:moveTo>
                    <a:pt x="101430" y="12173"/>
                  </a:moveTo>
                  <a:lnTo>
                    <a:pt x="101430" y="12173"/>
                  </a:lnTo>
                  <a:cubicBezTo>
                    <a:pt x="18169" y="12173"/>
                    <a:pt x="18169" y="12173"/>
                    <a:pt x="18169" y="12173"/>
                  </a:cubicBezTo>
                  <a:cubicBezTo>
                    <a:pt x="15374" y="12173"/>
                    <a:pt x="12579" y="10652"/>
                    <a:pt x="12579" y="6086"/>
                  </a:cubicBezTo>
                  <a:cubicBezTo>
                    <a:pt x="12579" y="3043"/>
                    <a:pt x="15374" y="0"/>
                    <a:pt x="18169" y="0"/>
                  </a:cubicBezTo>
                  <a:cubicBezTo>
                    <a:pt x="101430" y="0"/>
                    <a:pt x="101430" y="0"/>
                    <a:pt x="101430" y="0"/>
                  </a:cubicBezTo>
                  <a:cubicBezTo>
                    <a:pt x="104226" y="0"/>
                    <a:pt x="107221" y="3043"/>
                    <a:pt x="107221" y="6086"/>
                  </a:cubicBezTo>
                  <a:cubicBezTo>
                    <a:pt x="107221" y="10652"/>
                    <a:pt x="104226" y="12173"/>
                    <a:pt x="101430" y="12173"/>
                  </a:cubicBezTo>
                  <a:close/>
                  <a:moveTo>
                    <a:pt x="16772" y="72173"/>
                  </a:moveTo>
                  <a:lnTo>
                    <a:pt x="16772" y="72173"/>
                  </a:lnTo>
                  <a:lnTo>
                    <a:pt x="16772" y="72173"/>
                  </a:lnTo>
                  <a:cubicBezTo>
                    <a:pt x="16772" y="72173"/>
                    <a:pt x="16772" y="72173"/>
                    <a:pt x="18169" y="72173"/>
                  </a:cubicBezTo>
                  <a:lnTo>
                    <a:pt x="18169" y="72173"/>
                  </a:lnTo>
                  <a:cubicBezTo>
                    <a:pt x="18169" y="72173"/>
                    <a:pt x="18169" y="72173"/>
                    <a:pt x="19567" y="72173"/>
                  </a:cubicBezTo>
                  <a:cubicBezTo>
                    <a:pt x="19567" y="70652"/>
                    <a:pt x="21164" y="70652"/>
                    <a:pt x="22562" y="70652"/>
                  </a:cubicBezTo>
                  <a:lnTo>
                    <a:pt x="22562" y="70652"/>
                  </a:lnTo>
                  <a:lnTo>
                    <a:pt x="22562" y="70652"/>
                  </a:lnTo>
                  <a:cubicBezTo>
                    <a:pt x="22562" y="101304"/>
                    <a:pt x="22562" y="101304"/>
                    <a:pt x="22562" y="101304"/>
                  </a:cubicBezTo>
                  <a:cubicBezTo>
                    <a:pt x="97237" y="101304"/>
                    <a:pt x="97237" y="101304"/>
                    <a:pt x="97237" y="101304"/>
                  </a:cubicBezTo>
                  <a:cubicBezTo>
                    <a:pt x="97237" y="70652"/>
                    <a:pt x="97237" y="70652"/>
                    <a:pt x="97237" y="70652"/>
                  </a:cubicBezTo>
                  <a:lnTo>
                    <a:pt x="97237" y="70652"/>
                  </a:lnTo>
                  <a:lnTo>
                    <a:pt x="97237" y="70652"/>
                  </a:lnTo>
                  <a:cubicBezTo>
                    <a:pt x="98635" y="70652"/>
                    <a:pt x="98635" y="70652"/>
                    <a:pt x="100033" y="72173"/>
                  </a:cubicBezTo>
                  <a:cubicBezTo>
                    <a:pt x="100033" y="72173"/>
                    <a:pt x="100033" y="72173"/>
                    <a:pt x="101430" y="72173"/>
                  </a:cubicBezTo>
                  <a:lnTo>
                    <a:pt x="101430" y="72173"/>
                  </a:lnTo>
                  <a:lnTo>
                    <a:pt x="102828" y="72173"/>
                  </a:lnTo>
                  <a:lnTo>
                    <a:pt x="102828" y="72173"/>
                  </a:lnTo>
                  <a:lnTo>
                    <a:pt x="104226" y="72173"/>
                  </a:lnTo>
                  <a:cubicBezTo>
                    <a:pt x="105823" y="72173"/>
                    <a:pt x="107221" y="72173"/>
                    <a:pt x="108618" y="72173"/>
                  </a:cubicBezTo>
                  <a:cubicBezTo>
                    <a:pt x="108618" y="113695"/>
                    <a:pt x="108618" y="113695"/>
                    <a:pt x="108618" y="113695"/>
                  </a:cubicBezTo>
                  <a:cubicBezTo>
                    <a:pt x="108618" y="116739"/>
                    <a:pt x="105823" y="119782"/>
                    <a:pt x="102828" y="119782"/>
                  </a:cubicBezTo>
                  <a:cubicBezTo>
                    <a:pt x="16772" y="119782"/>
                    <a:pt x="16772" y="119782"/>
                    <a:pt x="16772" y="119782"/>
                  </a:cubicBezTo>
                  <a:cubicBezTo>
                    <a:pt x="12579" y="119782"/>
                    <a:pt x="11181" y="116739"/>
                    <a:pt x="11181" y="113695"/>
                  </a:cubicBezTo>
                  <a:cubicBezTo>
                    <a:pt x="11181" y="72173"/>
                    <a:pt x="11181" y="72173"/>
                    <a:pt x="11181" y="72173"/>
                  </a:cubicBezTo>
                  <a:cubicBezTo>
                    <a:pt x="12579" y="72173"/>
                    <a:pt x="12579" y="72173"/>
                    <a:pt x="13976" y="72173"/>
                  </a:cubicBezTo>
                  <a:cubicBezTo>
                    <a:pt x="15374" y="72173"/>
                    <a:pt x="15374" y="72173"/>
                    <a:pt x="16772" y="72173"/>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5" name="Google Shape;2555;p89"/>
            <p:cNvSpPr/>
            <p:nvPr/>
          </p:nvSpPr>
          <p:spPr>
            <a:xfrm>
              <a:off x="3659355" y="3214044"/>
              <a:ext cx="288291" cy="254932"/>
            </a:xfrm>
            <a:custGeom>
              <a:rect b="b" l="l" r="r" t="t"/>
              <a:pathLst>
                <a:path extrusionOk="0" h="120000" w="120000">
                  <a:moveTo>
                    <a:pt x="94778" y="53531"/>
                  </a:moveTo>
                  <a:lnTo>
                    <a:pt x="94778" y="53531"/>
                  </a:lnTo>
                  <a:cubicBezTo>
                    <a:pt x="82167" y="53531"/>
                    <a:pt x="71133" y="42602"/>
                    <a:pt x="71133" y="26765"/>
                  </a:cubicBezTo>
                  <a:cubicBezTo>
                    <a:pt x="71133" y="10929"/>
                    <a:pt x="82167" y="0"/>
                    <a:pt x="94778" y="0"/>
                  </a:cubicBezTo>
                  <a:cubicBezTo>
                    <a:pt x="108768" y="0"/>
                    <a:pt x="119802" y="10929"/>
                    <a:pt x="119802" y="26765"/>
                  </a:cubicBezTo>
                  <a:cubicBezTo>
                    <a:pt x="119802" y="42602"/>
                    <a:pt x="108768" y="53531"/>
                    <a:pt x="94778" y="53531"/>
                  </a:cubicBezTo>
                  <a:close/>
                  <a:moveTo>
                    <a:pt x="87881" y="12490"/>
                  </a:moveTo>
                  <a:lnTo>
                    <a:pt x="87881" y="12490"/>
                  </a:lnTo>
                  <a:close/>
                  <a:moveTo>
                    <a:pt x="103054" y="12490"/>
                  </a:moveTo>
                  <a:lnTo>
                    <a:pt x="103054" y="12490"/>
                  </a:lnTo>
                  <a:close/>
                  <a:moveTo>
                    <a:pt x="108768" y="18736"/>
                  </a:moveTo>
                  <a:lnTo>
                    <a:pt x="108768" y="18736"/>
                  </a:lnTo>
                  <a:lnTo>
                    <a:pt x="108768" y="18736"/>
                  </a:lnTo>
                  <a:cubicBezTo>
                    <a:pt x="108768" y="14052"/>
                    <a:pt x="105812" y="12490"/>
                    <a:pt x="103054" y="12490"/>
                  </a:cubicBezTo>
                  <a:cubicBezTo>
                    <a:pt x="101674" y="12490"/>
                    <a:pt x="100295" y="12490"/>
                    <a:pt x="98916" y="14052"/>
                  </a:cubicBezTo>
                  <a:lnTo>
                    <a:pt x="98916" y="14052"/>
                  </a:lnTo>
                  <a:cubicBezTo>
                    <a:pt x="94778" y="17174"/>
                    <a:pt x="94778" y="17174"/>
                    <a:pt x="94778" y="17174"/>
                  </a:cubicBezTo>
                  <a:cubicBezTo>
                    <a:pt x="92019" y="14052"/>
                    <a:pt x="92019" y="14052"/>
                    <a:pt x="92019" y="14052"/>
                  </a:cubicBezTo>
                  <a:lnTo>
                    <a:pt x="92019" y="14052"/>
                  </a:lnTo>
                  <a:cubicBezTo>
                    <a:pt x="90640" y="12490"/>
                    <a:pt x="89261" y="12490"/>
                    <a:pt x="87881" y="12490"/>
                  </a:cubicBezTo>
                  <a:cubicBezTo>
                    <a:pt x="85123" y="12490"/>
                    <a:pt x="82167" y="14052"/>
                    <a:pt x="82167" y="18736"/>
                  </a:cubicBezTo>
                  <a:cubicBezTo>
                    <a:pt x="82167" y="20297"/>
                    <a:pt x="82167" y="21858"/>
                    <a:pt x="83546" y="21858"/>
                  </a:cubicBezTo>
                  <a:lnTo>
                    <a:pt x="83546" y="21858"/>
                  </a:lnTo>
                  <a:cubicBezTo>
                    <a:pt x="87881" y="26765"/>
                    <a:pt x="87881" y="26765"/>
                    <a:pt x="87881" y="26765"/>
                  </a:cubicBezTo>
                  <a:cubicBezTo>
                    <a:pt x="83546" y="31449"/>
                    <a:pt x="83546" y="31449"/>
                    <a:pt x="83546" y="31449"/>
                  </a:cubicBezTo>
                  <a:lnTo>
                    <a:pt x="83546" y="31449"/>
                  </a:lnTo>
                  <a:cubicBezTo>
                    <a:pt x="82167" y="31449"/>
                    <a:pt x="82167" y="33011"/>
                    <a:pt x="82167" y="34572"/>
                  </a:cubicBezTo>
                  <a:cubicBezTo>
                    <a:pt x="82167" y="39256"/>
                    <a:pt x="85123" y="40817"/>
                    <a:pt x="87881" y="40817"/>
                  </a:cubicBezTo>
                  <a:cubicBezTo>
                    <a:pt x="89261" y="40817"/>
                    <a:pt x="90640" y="40817"/>
                    <a:pt x="92019" y="39256"/>
                  </a:cubicBezTo>
                  <a:lnTo>
                    <a:pt x="92019" y="39256"/>
                  </a:lnTo>
                  <a:cubicBezTo>
                    <a:pt x="94778" y="36133"/>
                    <a:pt x="94778" y="36133"/>
                    <a:pt x="94778" y="36133"/>
                  </a:cubicBezTo>
                  <a:cubicBezTo>
                    <a:pt x="98916" y="39256"/>
                    <a:pt x="98916" y="39256"/>
                    <a:pt x="98916" y="39256"/>
                  </a:cubicBezTo>
                  <a:lnTo>
                    <a:pt x="98916" y="39256"/>
                  </a:lnTo>
                  <a:cubicBezTo>
                    <a:pt x="100295" y="40817"/>
                    <a:pt x="101674" y="40817"/>
                    <a:pt x="103054" y="40817"/>
                  </a:cubicBezTo>
                  <a:cubicBezTo>
                    <a:pt x="105812" y="40817"/>
                    <a:pt x="108768" y="39256"/>
                    <a:pt x="108768" y="34572"/>
                  </a:cubicBezTo>
                  <a:cubicBezTo>
                    <a:pt x="108768" y="33011"/>
                    <a:pt x="107389" y="31449"/>
                    <a:pt x="105812" y="31449"/>
                  </a:cubicBezTo>
                  <a:lnTo>
                    <a:pt x="105812" y="31449"/>
                  </a:lnTo>
                  <a:cubicBezTo>
                    <a:pt x="103054" y="26765"/>
                    <a:pt x="103054" y="26765"/>
                    <a:pt x="103054" y="26765"/>
                  </a:cubicBezTo>
                  <a:cubicBezTo>
                    <a:pt x="105812" y="21858"/>
                    <a:pt x="105812" y="21858"/>
                    <a:pt x="105812" y="21858"/>
                  </a:cubicBezTo>
                  <a:lnTo>
                    <a:pt x="105812" y="21858"/>
                  </a:lnTo>
                  <a:cubicBezTo>
                    <a:pt x="107389" y="21858"/>
                    <a:pt x="108768" y="20297"/>
                    <a:pt x="108768" y="18736"/>
                  </a:cubicBezTo>
                  <a:close/>
                  <a:moveTo>
                    <a:pt x="108768" y="37695"/>
                  </a:moveTo>
                  <a:lnTo>
                    <a:pt x="108768" y="37695"/>
                  </a:lnTo>
                  <a:close/>
                  <a:moveTo>
                    <a:pt x="46108" y="72490"/>
                  </a:moveTo>
                  <a:lnTo>
                    <a:pt x="46108" y="72490"/>
                  </a:lnTo>
                  <a:cubicBezTo>
                    <a:pt x="93399" y="69368"/>
                    <a:pt x="93399" y="69368"/>
                    <a:pt x="93399" y="69368"/>
                  </a:cubicBezTo>
                  <a:cubicBezTo>
                    <a:pt x="97536" y="59776"/>
                    <a:pt x="97536" y="59776"/>
                    <a:pt x="97536" y="59776"/>
                  </a:cubicBezTo>
                  <a:cubicBezTo>
                    <a:pt x="101674" y="59776"/>
                    <a:pt x="107389" y="58215"/>
                    <a:pt x="111527" y="55092"/>
                  </a:cubicBezTo>
                  <a:cubicBezTo>
                    <a:pt x="101674" y="77174"/>
                    <a:pt x="101674" y="77174"/>
                    <a:pt x="101674" y="77174"/>
                  </a:cubicBezTo>
                  <a:lnTo>
                    <a:pt x="101674" y="77174"/>
                  </a:lnTo>
                  <a:cubicBezTo>
                    <a:pt x="101674" y="80297"/>
                    <a:pt x="98916" y="81858"/>
                    <a:pt x="97536" y="81858"/>
                  </a:cubicBezTo>
                  <a:lnTo>
                    <a:pt x="97536" y="81858"/>
                  </a:lnTo>
                  <a:cubicBezTo>
                    <a:pt x="48866" y="84981"/>
                    <a:pt x="48866" y="84981"/>
                    <a:pt x="48866" y="84981"/>
                  </a:cubicBezTo>
                  <a:cubicBezTo>
                    <a:pt x="51625" y="94572"/>
                    <a:pt x="51625" y="94572"/>
                    <a:pt x="51625" y="94572"/>
                  </a:cubicBezTo>
                  <a:cubicBezTo>
                    <a:pt x="104433" y="94572"/>
                    <a:pt x="104433" y="94572"/>
                    <a:pt x="104433" y="94572"/>
                  </a:cubicBezTo>
                  <a:cubicBezTo>
                    <a:pt x="110147" y="94572"/>
                    <a:pt x="115665" y="99256"/>
                    <a:pt x="115665" y="107063"/>
                  </a:cubicBezTo>
                  <a:cubicBezTo>
                    <a:pt x="115665" y="113531"/>
                    <a:pt x="110147"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842" y="119776"/>
                    <a:pt x="19507" y="113531"/>
                    <a:pt x="19507" y="107063"/>
                  </a:cubicBezTo>
                  <a:cubicBezTo>
                    <a:pt x="19507" y="99256"/>
                    <a:pt x="23842" y="94572"/>
                    <a:pt x="30738" y="94572"/>
                  </a:cubicBezTo>
                  <a:cubicBezTo>
                    <a:pt x="40394" y="94572"/>
                    <a:pt x="40394" y="94572"/>
                    <a:pt x="40394" y="94572"/>
                  </a:cubicBezTo>
                  <a:cubicBezTo>
                    <a:pt x="18128" y="25204"/>
                    <a:pt x="18128" y="25204"/>
                    <a:pt x="18128" y="25204"/>
                  </a:cubicBezTo>
                  <a:cubicBezTo>
                    <a:pt x="5714" y="25204"/>
                    <a:pt x="5714" y="25204"/>
                    <a:pt x="5714" y="25204"/>
                  </a:cubicBezTo>
                  <a:cubicBezTo>
                    <a:pt x="2955" y="25204"/>
                    <a:pt x="0" y="21858"/>
                    <a:pt x="0" y="18736"/>
                  </a:cubicBezTo>
                  <a:cubicBezTo>
                    <a:pt x="0" y="14052"/>
                    <a:pt x="2955" y="12490"/>
                    <a:pt x="5714" y="12490"/>
                  </a:cubicBezTo>
                  <a:cubicBezTo>
                    <a:pt x="22266" y="12490"/>
                    <a:pt x="22266" y="12490"/>
                    <a:pt x="22266" y="12490"/>
                  </a:cubicBezTo>
                  <a:cubicBezTo>
                    <a:pt x="25221" y="12490"/>
                    <a:pt x="27980" y="14052"/>
                    <a:pt x="27980" y="15613"/>
                  </a:cubicBezTo>
                  <a:lnTo>
                    <a:pt x="27980" y="15613"/>
                  </a:lnTo>
                  <a:cubicBezTo>
                    <a:pt x="30738" y="26765"/>
                    <a:pt x="30738" y="26765"/>
                    <a:pt x="30738" y="26765"/>
                  </a:cubicBezTo>
                  <a:cubicBezTo>
                    <a:pt x="65615" y="26765"/>
                    <a:pt x="65615" y="26765"/>
                    <a:pt x="65615" y="26765"/>
                  </a:cubicBezTo>
                  <a:cubicBezTo>
                    <a:pt x="65615" y="31449"/>
                    <a:pt x="66995" y="36133"/>
                    <a:pt x="68374" y="39256"/>
                  </a:cubicBezTo>
                  <a:cubicBezTo>
                    <a:pt x="34876" y="39256"/>
                    <a:pt x="34876" y="39256"/>
                    <a:pt x="34876" y="39256"/>
                  </a:cubicBezTo>
                  <a:lnTo>
                    <a:pt x="46108" y="7249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6" name="Google Shape;2556;p89"/>
            <p:cNvSpPr/>
            <p:nvPr/>
          </p:nvSpPr>
          <p:spPr>
            <a:xfrm>
              <a:off x="3133992" y="3214044"/>
              <a:ext cx="286201" cy="254932"/>
            </a:xfrm>
            <a:custGeom>
              <a:rect b="b" l="l" r="r" t="t"/>
              <a:pathLst>
                <a:path extrusionOk="0" h="120000" w="120000">
                  <a:moveTo>
                    <a:pt x="95880" y="53531"/>
                  </a:moveTo>
                  <a:lnTo>
                    <a:pt x="95880" y="53531"/>
                  </a:lnTo>
                  <a:cubicBezTo>
                    <a:pt x="81727" y="53531"/>
                    <a:pt x="71960" y="42602"/>
                    <a:pt x="71960" y="26765"/>
                  </a:cubicBezTo>
                  <a:cubicBezTo>
                    <a:pt x="71960" y="10929"/>
                    <a:pt x="81727" y="0"/>
                    <a:pt x="95880" y="0"/>
                  </a:cubicBezTo>
                  <a:cubicBezTo>
                    <a:pt x="110033" y="0"/>
                    <a:pt x="119800" y="10929"/>
                    <a:pt x="119800" y="26765"/>
                  </a:cubicBezTo>
                  <a:cubicBezTo>
                    <a:pt x="119800" y="42602"/>
                    <a:pt x="110033" y="53531"/>
                    <a:pt x="95880" y="53531"/>
                  </a:cubicBezTo>
                  <a:close/>
                  <a:moveTo>
                    <a:pt x="107043" y="14052"/>
                  </a:moveTo>
                  <a:lnTo>
                    <a:pt x="107043" y="14052"/>
                  </a:lnTo>
                  <a:cubicBezTo>
                    <a:pt x="105647" y="14052"/>
                    <a:pt x="104252" y="14052"/>
                    <a:pt x="102857" y="15613"/>
                  </a:cubicBezTo>
                  <a:cubicBezTo>
                    <a:pt x="91694" y="28327"/>
                    <a:pt x="91694" y="28327"/>
                    <a:pt x="91694" y="28327"/>
                  </a:cubicBezTo>
                  <a:cubicBezTo>
                    <a:pt x="88903" y="25204"/>
                    <a:pt x="88903" y="25204"/>
                    <a:pt x="88903" y="25204"/>
                  </a:cubicBezTo>
                  <a:cubicBezTo>
                    <a:pt x="87508" y="23643"/>
                    <a:pt x="85913" y="21858"/>
                    <a:pt x="84518" y="21858"/>
                  </a:cubicBezTo>
                  <a:cubicBezTo>
                    <a:pt x="81727" y="21858"/>
                    <a:pt x="78936" y="25204"/>
                    <a:pt x="78936" y="28327"/>
                  </a:cubicBezTo>
                  <a:cubicBezTo>
                    <a:pt x="78936" y="29888"/>
                    <a:pt x="78936" y="31449"/>
                    <a:pt x="80332" y="33011"/>
                  </a:cubicBezTo>
                  <a:cubicBezTo>
                    <a:pt x="88903" y="40817"/>
                    <a:pt x="88903" y="40817"/>
                    <a:pt x="88903" y="40817"/>
                  </a:cubicBezTo>
                  <a:cubicBezTo>
                    <a:pt x="88903" y="42602"/>
                    <a:pt x="90299" y="44163"/>
                    <a:pt x="91694" y="44163"/>
                  </a:cubicBezTo>
                  <a:cubicBezTo>
                    <a:pt x="93089" y="44163"/>
                    <a:pt x="94485" y="42602"/>
                    <a:pt x="95880" y="40817"/>
                  </a:cubicBezTo>
                  <a:cubicBezTo>
                    <a:pt x="111428" y="25204"/>
                    <a:pt x="111428" y="25204"/>
                    <a:pt x="111428" y="25204"/>
                  </a:cubicBezTo>
                  <a:cubicBezTo>
                    <a:pt x="112823" y="23643"/>
                    <a:pt x="112823" y="21858"/>
                    <a:pt x="112823" y="20297"/>
                  </a:cubicBezTo>
                  <a:cubicBezTo>
                    <a:pt x="112823" y="17174"/>
                    <a:pt x="110033" y="14052"/>
                    <a:pt x="107043" y="14052"/>
                  </a:cubicBezTo>
                  <a:close/>
                  <a:moveTo>
                    <a:pt x="45049" y="72490"/>
                  </a:moveTo>
                  <a:lnTo>
                    <a:pt x="45049" y="72490"/>
                  </a:lnTo>
                  <a:cubicBezTo>
                    <a:pt x="94485" y="69368"/>
                    <a:pt x="94485" y="69368"/>
                    <a:pt x="94485"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8671" y="81858"/>
                  </a:cubicBezTo>
                  <a:lnTo>
                    <a:pt x="98671" y="81858"/>
                  </a:lnTo>
                  <a:cubicBezTo>
                    <a:pt x="49435" y="84981"/>
                    <a:pt x="49435" y="84981"/>
                    <a:pt x="49435" y="84981"/>
                  </a:cubicBezTo>
                  <a:cubicBezTo>
                    <a:pt x="52225" y="94572"/>
                    <a:pt x="52225" y="94572"/>
                    <a:pt x="52225" y="94572"/>
                  </a:cubicBezTo>
                  <a:cubicBezTo>
                    <a:pt x="105647" y="94572"/>
                    <a:pt x="105647" y="94572"/>
                    <a:pt x="105647" y="94572"/>
                  </a:cubicBezTo>
                  <a:cubicBezTo>
                    <a:pt x="111428" y="94572"/>
                    <a:pt x="117009" y="99256"/>
                    <a:pt x="117009" y="107063"/>
                  </a:cubicBezTo>
                  <a:cubicBezTo>
                    <a:pt x="117009" y="113531"/>
                    <a:pt x="111428" y="119776"/>
                    <a:pt x="105647" y="119776"/>
                  </a:cubicBezTo>
                  <a:cubicBezTo>
                    <a:pt x="98671" y="119776"/>
                    <a:pt x="94485" y="113531"/>
                    <a:pt x="94485" y="107063"/>
                  </a:cubicBezTo>
                  <a:cubicBezTo>
                    <a:pt x="40863" y="107063"/>
                    <a:pt x="40863" y="107063"/>
                    <a:pt x="40863" y="107063"/>
                  </a:cubicBezTo>
                  <a:cubicBezTo>
                    <a:pt x="40863" y="113531"/>
                    <a:pt x="36677" y="119776"/>
                    <a:pt x="29700" y="119776"/>
                  </a:cubicBezTo>
                  <a:cubicBezTo>
                    <a:pt x="23920" y="119776"/>
                    <a:pt x="18338" y="113531"/>
                    <a:pt x="18338" y="107063"/>
                  </a:cubicBezTo>
                  <a:cubicBezTo>
                    <a:pt x="18338" y="99256"/>
                    <a:pt x="23920" y="94572"/>
                    <a:pt x="29700" y="94572"/>
                  </a:cubicBezTo>
                  <a:cubicBezTo>
                    <a:pt x="40863" y="94572"/>
                    <a:pt x="40863" y="94572"/>
                    <a:pt x="40863" y="94572"/>
                  </a:cubicBezTo>
                  <a:cubicBezTo>
                    <a:pt x="18338" y="25204"/>
                    <a:pt x="18338" y="25204"/>
                    <a:pt x="18338" y="25204"/>
                  </a:cubicBezTo>
                  <a:cubicBezTo>
                    <a:pt x="5780" y="25204"/>
                    <a:pt x="5780" y="25204"/>
                    <a:pt x="5780" y="25204"/>
                  </a:cubicBezTo>
                  <a:cubicBezTo>
                    <a:pt x="2990" y="25204"/>
                    <a:pt x="0" y="21858"/>
                    <a:pt x="0" y="18736"/>
                  </a:cubicBezTo>
                  <a:cubicBezTo>
                    <a:pt x="0" y="14052"/>
                    <a:pt x="2990" y="12490"/>
                    <a:pt x="5780" y="12490"/>
                  </a:cubicBezTo>
                  <a:cubicBezTo>
                    <a:pt x="22524" y="12490"/>
                    <a:pt x="22524" y="12490"/>
                    <a:pt x="22524" y="12490"/>
                  </a:cubicBezTo>
                  <a:cubicBezTo>
                    <a:pt x="25514" y="12490"/>
                    <a:pt x="26910" y="14052"/>
                    <a:pt x="28305" y="15613"/>
                  </a:cubicBezTo>
                  <a:lnTo>
                    <a:pt x="28305" y="15613"/>
                  </a:lnTo>
                  <a:cubicBezTo>
                    <a:pt x="31096" y="26765"/>
                    <a:pt x="31096" y="26765"/>
                    <a:pt x="31096" y="26765"/>
                  </a:cubicBezTo>
                  <a:cubicBezTo>
                    <a:pt x="66378" y="26765"/>
                    <a:pt x="66378" y="26765"/>
                    <a:pt x="66378" y="26765"/>
                  </a:cubicBezTo>
                  <a:cubicBezTo>
                    <a:pt x="66378" y="31449"/>
                    <a:pt x="66378" y="36133"/>
                    <a:pt x="67774" y="39256"/>
                  </a:cubicBezTo>
                  <a:cubicBezTo>
                    <a:pt x="35282" y="39256"/>
                    <a:pt x="35282" y="39256"/>
                    <a:pt x="35282" y="39256"/>
                  </a:cubicBezTo>
                  <a:lnTo>
                    <a:pt x="45049" y="7249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7" name="Google Shape;2557;p89"/>
            <p:cNvSpPr/>
            <p:nvPr/>
          </p:nvSpPr>
          <p:spPr>
            <a:xfrm>
              <a:off x="2634705" y="3214044"/>
              <a:ext cx="286203" cy="254932"/>
            </a:xfrm>
            <a:custGeom>
              <a:rect b="b" l="l" r="r" t="t"/>
              <a:pathLst>
                <a:path extrusionOk="0" h="120000" w="120000">
                  <a:moveTo>
                    <a:pt x="95880" y="53531"/>
                  </a:moveTo>
                  <a:lnTo>
                    <a:pt x="95880" y="53531"/>
                  </a:lnTo>
                  <a:cubicBezTo>
                    <a:pt x="81727" y="53531"/>
                    <a:pt x="70564" y="42602"/>
                    <a:pt x="70564" y="26765"/>
                  </a:cubicBezTo>
                  <a:cubicBezTo>
                    <a:pt x="70564" y="10929"/>
                    <a:pt x="81727" y="0"/>
                    <a:pt x="95880" y="0"/>
                  </a:cubicBezTo>
                  <a:cubicBezTo>
                    <a:pt x="108438" y="0"/>
                    <a:pt x="119800" y="10929"/>
                    <a:pt x="119800" y="26765"/>
                  </a:cubicBezTo>
                  <a:cubicBezTo>
                    <a:pt x="119800" y="42602"/>
                    <a:pt x="108438" y="53531"/>
                    <a:pt x="95880" y="53531"/>
                  </a:cubicBezTo>
                  <a:close/>
                  <a:moveTo>
                    <a:pt x="107043" y="20297"/>
                  </a:moveTo>
                  <a:lnTo>
                    <a:pt x="107043" y="20297"/>
                  </a:lnTo>
                  <a:cubicBezTo>
                    <a:pt x="84518" y="20297"/>
                    <a:pt x="84518" y="20297"/>
                    <a:pt x="84518" y="20297"/>
                  </a:cubicBezTo>
                  <a:cubicBezTo>
                    <a:pt x="80332" y="20297"/>
                    <a:pt x="78936" y="23643"/>
                    <a:pt x="78936" y="26765"/>
                  </a:cubicBezTo>
                  <a:cubicBezTo>
                    <a:pt x="78936" y="29888"/>
                    <a:pt x="80332" y="33011"/>
                    <a:pt x="84518" y="33011"/>
                  </a:cubicBezTo>
                  <a:cubicBezTo>
                    <a:pt x="107043" y="33011"/>
                    <a:pt x="107043" y="33011"/>
                    <a:pt x="107043" y="33011"/>
                  </a:cubicBezTo>
                  <a:cubicBezTo>
                    <a:pt x="109833" y="33011"/>
                    <a:pt x="112823" y="29888"/>
                    <a:pt x="112823" y="26765"/>
                  </a:cubicBezTo>
                  <a:cubicBezTo>
                    <a:pt x="112823" y="23643"/>
                    <a:pt x="109833" y="20297"/>
                    <a:pt x="107043" y="20297"/>
                  </a:cubicBezTo>
                  <a:close/>
                  <a:moveTo>
                    <a:pt x="45049" y="72490"/>
                  </a:moveTo>
                  <a:lnTo>
                    <a:pt x="45049" y="72490"/>
                  </a:lnTo>
                  <a:cubicBezTo>
                    <a:pt x="93089" y="69368"/>
                    <a:pt x="93089" y="69368"/>
                    <a:pt x="93089"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7275" y="81858"/>
                  </a:cubicBezTo>
                  <a:lnTo>
                    <a:pt x="97275" y="81858"/>
                  </a:lnTo>
                  <a:cubicBezTo>
                    <a:pt x="49435" y="84981"/>
                    <a:pt x="49435" y="84981"/>
                    <a:pt x="49435" y="84981"/>
                  </a:cubicBezTo>
                  <a:cubicBezTo>
                    <a:pt x="52225" y="94572"/>
                    <a:pt x="52225" y="94572"/>
                    <a:pt x="52225" y="94572"/>
                  </a:cubicBezTo>
                  <a:cubicBezTo>
                    <a:pt x="104252" y="94572"/>
                    <a:pt x="104252" y="94572"/>
                    <a:pt x="104252" y="94572"/>
                  </a:cubicBezTo>
                  <a:cubicBezTo>
                    <a:pt x="111428" y="94572"/>
                    <a:pt x="115614" y="99256"/>
                    <a:pt x="115614" y="107063"/>
                  </a:cubicBezTo>
                  <a:cubicBezTo>
                    <a:pt x="115614" y="113531"/>
                    <a:pt x="111428" y="119776"/>
                    <a:pt x="104252" y="119776"/>
                  </a:cubicBezTo>
                  <a:cubicBezTo>
                    <a:pt x="98671" y="119776"/>
                    <a:pt x="93089" y="113531"/>
                    <a:pt x="93089" y="107063"/>
                  </a:cubicBezTo>
                  <a:cubicBezTo>
                    <a:pt x="40863" y="107063"/>
                    <a:pt x="40863" y="107063"/>
                    <a:pt x="40863" y="107063"/>
                  </a:cubicBezTo>
                  <a:cubicBezTo>
                    <a:pt x="40863" y="113531"/>
                    <a:pt x="35282" y="119776"/>
                    <a:pt x="29700" y="119776"/>
                  </a:cubicBezTo>
                  <a:cubicBezTo>
                    <a:pt x="23920" y="119776"/>
                    <a:pt x="18338" y="113531"/>
                    <a:pt x="18338" y="107063"/>
                  </a:cubicBezTo>
                  <a:cubicBezTo>
                    <a:pt x="18338" y="99256"/>
                    <a:pt x="23920" y="94572"/>
                    <a:pt x="29700" y="94572"/>
                  </a:cubicBezTo>
                  <a:cubicBezTo>
                    <a:pt x="39468" y="94572"/>
                    <a:pt x="39468" y="94572"/>
                    <a:pt x="39468" y="94572"/>
                  </a:cubicBezTo>
                  <a:cubicBezTo>
                    <a:pt x="18338" y="25204"/>
                    <a:pt x="18338" y="25204"/>
                    <a:pt x="18338" y="25204"/>
                  </a:cubicBezTo>
                  <a:cubicBezTo>
                    <a:pt x="5780" y="25204"/>
                    <a:pt x="5780" y="25204"/>
                    <a:pt x="5780" y="25204"/>
                  </a:cubicBezTo>
                  <a:cubicBezTo>
                    <a:pt x="1395" y="25204"/>
                    <a:pt x="0" y="21858"/>
                    <a:pt x="0" y="18736"/>
                  </a:cubicBezTo>
                  <a:cubicBezTo>
                    <a:pt x="0" y="14052"/>
                    <a:pt x="1395" y="12490"/>
                    <a:pt x="5780" y="12490"/>
                  </a:cubicBezTo>
                  <a:cubicBezTo>
                    <a:pt x="22524" y="12490"/>
                    <a:pt x="22524" y="12490"/>
                    <a:pt x="22524" y="12490"/>
                  </a:cubicBezTo>
                  <a:cubicBezTo>
                    <a:pt x="23920" y="12490"/>
                    <a:pt x="26910" y="14052"/>
                    <a:pt x="26910" y="15613"/>
                  </a:cubicBezTo>
                  <a:lnTo>
                    <a:pt x="26910" y="15613"/>
                  </a:lnTo>
                  <a:cubicBezTo>
                    <a:pt x="31096" y="26765"/>
                    <a:pt x="31096" y="26765"/>
                    <a:pt x="31096" y="26765"/>
                  </a:cubicBezTo>
                  <a:cubicBezTo>
                    <a:pt x="64784" y="26765"/>
                    <a:pt x="64784" y="26765"/>
                    <a:pt x="64784" y="26765"/>
                  </a:cubicBezTo>
                  <a:cubicBezTo>
                    <a:pt x="64784" y="31449"/>
                    <a:pt x="66179" y="36133"/>
                    <a:pt x="67774" y="39256"/>
                  </a:cubicBezTo>
                  <a:cubicBezTo>
                    <a:pt x="35282" y="39256"/>
                    <a:pt x="35282" y="39256"/>
                    <a:pt x="35282" y="39256"/>
                  </a:cubicBezTo>
                  <a:lnTo>
                    <a:pt x="45049" y="7249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8" name="Google Shape;2558;p89"/>
            <p:cNvSpPr/>
            <p:nvPr/>
          </p:nvSpPr>
          <p:spPr>
            <a:xfrm>
              <a:off x="2128107" y="3214044"/>
              <a:ext cx="288291" cy="254932"/>
            </a:xfrm>
            <a:custGeom>
              <a:rect b="b" l="l" r="r" t="t"/>
              <a:pathLst>
                <a:path extrusionOk="0" h="120000" w="120000">
                  <a:moveTo>
                    <a:pt x="94778" y="53531"/>
                  </a:moveTo>
                  <a:lnTo>
                    <a:pt x="94778" y="53531"/>
                  </a:lnTo>
                  <a:cubicBezTo>
                    <a:pt x="82167" y="53531"/>
                    <a:pt x="71133" y="42602"/>
                    <a:pt x="71133" y="26765"/>
                  </a:cubicBezTo>
                  <a:cubicBezTo>
                    <a:pt x="71133" y="10929"/>
                    <a:pt x="82167" y="0"/>
                    <a:pt x="94778" y="0"/>
                  </a:cubicBezTo>
                  <a:cubicBezTo>
                    <a:pt x="108571" y="0"/>
                    <a:pt x="119802" y="10929"/>
                    <a:pt x="119802" y="26765"/>
                  </a:cubicBezTo>
                  <a:cubicBezTo>
                    <a:pt x="119802" y="42602"/>
                    <a:pt x="108571" y="53531"/>
                    <a:pt x="94778" y="53531"/>
                  </a:cubicBezTo>
                  <a:close/>
                  <a:moveTo>
                    <a:pt x="105812" y="20297"/>
                  </a:moveTo>
                  <a:lnTo>
                    <a:pt x="105812" y="20297"/>
                  </a:lnTo>
                  <a:cubicBezTo>
                    <a:pt x="100295" y="20297"/>
                    <a:pt x="100295" y="20297"/>
                    <a:pt x="100295" y="20297"/>
                  </a:cubicBezTo>
                  <a:cubicBezTo>
                    <a:pt x="100295" y="14052"/>
                    <a:pt x="100295" y="14052"/>
                    <a:pt x="100295" y="14052"/>
                  </a:cubicBezTo>
                  <a:cubicBezTo>
                    <a:pt x="100295" y="10929"/>
                    <a:pt x="98916" y="7806"/>
                    <a:pt x="94778" y="7806"/>
                  </a:cubicBezTo>
                  <a:cubicBezTo>
                    <a:pt x="92019" y="7806"/>
                    <a:pt x="89064" y="10929"/>
                    <a:pt x="89064" y="14052"/>
                  </a:cubicBezTo>
                  <a:cubicBezTo>
                    <a:pt x="89064" y="20297"/>
                    <a:pt x="89064" y="20297"/>
                    <a:pt x="89064" y="20297"/>
                  </a:cubicBezTo>
                  <a:cubicBezTo>
                    <a:pt x="83546" y="20297"/>
                    <a:pt x="83546" y="20297"/>
                    <a:pt x="83546" y="20297"/>
                  </a:cubicBezTo>
                  <a:cubicBezTo>
                    <a:pt x="80788" y="20297"/>
                    <a:pt x="78029" y="23643"/>
                    <a:pt x="78029" y="26765"/>
                  </a:cubicBezTo>
                  <a:cubicBezTo>
                    <a:pt x="78029" y="29888"/>
                    <a:pt x="80788" y="33011"/>
                    <a:pt x="83546" y="33011"/>
                  </a:cubicBezTo>
                  <a:cubicBezTo>
                    <a:pt x="89064" y="33011"/>
                    <a:pt x="89064" y="33011"/>
                    <a:pt x="89064" y="33011"/>
                  </a:cubicBezTo>
                  <a:cubicBezTo>
                    <a:pt x="89064" y="39256"/>
                    <a:pt x="89064" y="39256"/>
                    <a:pt x="89064" y="39256"/>
                  </a:cubicBezTo>
                  <a:cubicBezTo>
                    <a:pt x="89064" y="42602"/>
                    <a:pt x="92019" y="45724"/>
                    <a:pt x="94778" y="45724"/>
                  </a:cubicBezTo>
                  <a:cubicBezTo>
                    <a:pt x="98916" y="45724"/>
                    <a:pt x="100295" y="42602"/>
                    <a:pt x="100295" y="39256"/>
                  </a:cubicBezTo>
                  <a:cubicBezTo>
                    <a:pt x="100295" y="33011"/>
                    <a:pt x="100295" y="33011"/>
                    <a:pt x="100295" y="33011"/>
                  </a:cubicBezTo>
                  <a:cubicBezTo>
                    <a:pt x="105812" y="33011"/>
                    <a:pt x="105812" y="33011"/>
                    <a:pt x="105812" y="33011"/>
                  </a:cubicBezTo>
                  <a:cubicBezTo>
                    <a:pt x="109950" y="33011"/>
                    <a:pt x="111330" y="29888"/>
                    <a:pt x="111330" y="26765"/>
                  </a:cubicBezTo>
                  <a:cubicBezTo>
                    <a:pt x="111330" y="23643"/>
                    <a:pt x="109950" y="20297"/>
                    <a:pt x="105812" y="20297"/>
                  </a:cubicBezTo>
                  <a:close/>
                  <a:moveTo>
                    <a:pt x="45911" y="72490"/>
                  </a:moveTo>
                  <a:lnTo>
                    <a:pt x="45911" y="72490"/>
                  </a:lnTo>
                  <a:cubicBezTo>
                    <a:pt x="93399" y="69368"/>
                    <a:pt x="93399" y="69368"/>
                    <a:pt x="93399" y="69368"/>
                  </a:cubicBezTo>
                  <a:cubicBezTo>
                    <a:pt x="97536" y="59776"/>
                    <a:pt x="97536" y="59776"/>
                    <a:pt x="97536" y="59776"/>
                  </a:cubicBezTo>
                  <a:cubicBezTo>
                    <a:pt x="101674" y="59776"/>
                    <a:pt x="107192" y="58215"/>
                    <a:pt x="111330" y="55092"/>
                  </a:cubicBezTo>
                  <a:cubicBezTo>
                    <a:pt x="101674" y="77174"/>
                    <a:pt x="101674" y="77174"/>
                    <a:pt x="101674" y="77174"/>
                  </a:cubicBezTo>
                  <a:lnTo>
                    <a:pt x="101674" y="77174"/>
                  </a:lnTo>
                  <a:cubicBezTo>
                    <a:pt x="101674" y="80297"/>
                    <a:pt x="98916" y="81858"/>
                    <a:pt x="97536" y="81858"/>
                  </a:cubicBezTo>
                  <a:lnTo>
                    <a:pt x="97536" y="81858"/>
                  </a:lnTo>
                  <a:cubicBezTo>
                    <a:pt x="48669" y="84981"/>
                    <a:pt x="48669" y="84981"/>
                    <a:pt x="48669" y="84981"/>
                  </a:cubicBezTo>
                  <a:cubicBezTo>
                    <a:pt x="51625" y="94572"/>
                    <a:pt x="51625" y="94572"/>
                    <a:pt x="51625" y="94572"/>
                  </a:cubicBezTo>
                  <a:cubicBezTo>
                    <a:pt x="104433" y="94572"/>
                    <a:pt x="104433" y="94572"/>
                    <a:pt x="104433" y="94572"/>
                  </a:cubicBezTo>
                  <a:cubicBezTo>
                    <a:pt x="109950" y="94572"/>
                    <a:pt x="115665" y="99256"/>
                    <a:pt x="115665" y="107063"/>
                  </a:cubicBezTo>
                  <a:cubicBezTo>
                    <a:pt x="115665" y="113531"/>
                    <a:pt x="109950"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645" y="119776"/>
                    <a:pt x="19507" y="113531"/>
                    <a:pt x="19507" y="107063"/>
                  </a:cubicBezTo>
                  <a:cubicBezTo>
                    <a:pt x="19507" y="99256"/>
                    <a:pt x="23645" y="94572"/>
                    <a:pt x="30738" y="94572"/>
                  </a:cubicBezTo>
                  <a:cubicBezTo>
                    <a:pt x="40394" y="94572"/>
                    <a:pt x="40394" y="94572"/>
                    <a:pt x="40394" y="94572"/>
                  </a:cubicBezTo>
                  <a:cubicBezTo>
                    <a:pt x="18128" y="25204"/>
                    <a:pt x="18128" y="25204"/>
                    <a:pt x="18128" y="25204"/>
                  </a:cubicBezTo>
                  <a:cubicBezTo>
                    <a:pt x="5517" y="25204"/>
                    <a:pt x="5517" y="25204"/>
                    <a:pt x="5517" y="25204"/>
                  </a:cubicBezTo>
                  <a:cubicBezTo>
                    <a:pt x="2758" y="25204"/>
                    <a:pt x="0" y="21858"/>
                    <a:pt x="0" y="18736"/>
                  </a:cubicBezTo>
                  <a:cubicBezTo>
                    <a:pt x="0" y="14052"/>
                    <a:pt x="2758" y="12490"/>
                    <a:pt x="5517" y="12490"/>
                  </a:cubicBezTo>
                  <a:cubicBezTo>
                    <a:pt x="22266" y="12490"/>
                    <a:pt x="22266" y="12490"/>
                    <a:pt x="22266" y="12490"/>
                  </a:cubicBezTo>
                  <a:cubicBezTo>
                    <a:pt x="25024" y="12490"/>
                    <a:pt x="27783" y="14052"/>
                    <a:pt x="27783" y="15613"/>
                  </a:cubicBezTo>
                  <a:lnTo>
                    <a:pt x="27783" y="15613"/>
                  </a:lnTo>
                  <a:cubicBezTo>
                    <a:pt x="30738" y="26765"/>
                    <a:pt x="30738" y="26765"/>
                    <a:pt x="30738" y="26765"/>
                  </a:cubicBezTo>
                  <a:cubicBezTo>
                    <a:pt x="65418" y="26765"/>
                    <a:pt x="65418" y="26765"/>
                    <a:pt x="65418" y="26765"/>
                  </a:cubicBezTo>
                  <a:cubicBezTo>
                    <a:pt x="65418" y="31449"/>
                    <a:pt x="66798" y="36133"/>
                    <a:pt x="68177" y="39256"/>
                  </a:cubicBezTo>
                  <a:cubicBezTo>
                    <a:pt x="34876" y="39256"/>
                    <a:pt x="34876" y="39256"/>
                    <a:pt x="34876" y="39256"/>
                  </a:cubicBezTo>
                  <a:lnTo>
                    <a:pt x="45911" y="7249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59" name="Google Shape;2559;p89"/>
            <p:cNvSpPr/>
            <p:nvPr/>
          </p:nvSpPr>
          <p:spPr>
            <a:xfrm>
              <a:off x="1654899" y="3239119"/>
              <a:ext cx="286201" cy="227766"/>
            </a:xfrm>
            <a:custGeom>
              <a:rect b="b" l="l" r="r" t="t"/>
              <a:pathLst>
                <a:path extrusionOk="0" h="120000" w="120000">
                  <a:moveTo>
                    <a:pt x="119800" y="26390"/>
                  </a:moveTo>
                  <a:lnTo>
                    <a:pt x="119800" y="26390"/>
                  </a:lnTo>
                  <a:lnTo>
                    <a:pt x="119800" y="26390"/>
                  </a:lnTo>
                  <a:cubicBezTo>
                    <a:pt x="102857" y="72199"/>
                    <a:pt x="102857" y="72199"/>
                    <a:pt x="102857" y="72199"/>
                  </a:cubicBezTo>
                  <a:lnTo>
                    <a:pt x="102857" y="72199"/>
                  </a:lnTo>
                  <a:cubicBezTo>
                    <a:pt x="101461" y="75684"/>
                    <a:pt x="100066" y="77427"/>
                    <a:pt x="98671" y="77427"/>
                  </a:cubicBezTo>
                  <a:lnTo>
                    <a:pt x="98671" y="77427"/>
                  </a:lnTo>
                  <a:cubicBezTo>
                    <a:pt x="49235" y="80912"/>
                    <a:pt x="49235" y="80912"/>
                    <a:pt x="49235" y="80912"/>
                  </a:cubicBezTo>
                  <a:cubicBezTo>
                    <a:pt x="52026" y="91618"/>
                    <a:pt x="52026" y="91618"/>
                    <a:pt x="52026" y="91618"/>
                  </a:cubicBezTo>
                  <a:cubicBezTo>
                    <a:pt x="105647" y="91618"/>
                    <a:pt x="105647" y="91618"/>
                    <a:pt x="105647" y="91618"/>
                  </a:cubicBezTo>
                  <a:cubicBezTo>
                    <a:pt x="111229" y="91618"/>
                    <a:pt x="117009" y="96846"/>
                    <a:pt x="117009" y="105560"/>
                  </a:cubicBezTo>
                  <a:cubicBezTo>
                    <a:pt x="117009" y="112780"/>
                    <a:pt x="111229" y="119751"/>
                    <a:pt x="105647" y="119751"/>
                  </a:cubicBezTo>
                  <a:cubicBezTo>
                    <a:pt x="98671" y="119751"/>
                    <a:pt x="94485" y="112780"/>
                    <a:pt x="94485" y="105560"/>
                  </a:cubicBezTo>
                  <a:cubicBezTo>
                    <a:pt x="40863" y="105560"/>
                    <a:pt x="40863" y="105560"/>
                    <a:pt x="40863" y="105560"/>
                  </a:cubicBezTo>
                  <a:cubicBezTo>
                    <a:pt x="40863" y="112780"/>
                    <a:pt x="36677" y="119751"/>
                    <a:pt x="29501" y="119751"/>
                  </a:cubicBezTo>
                  <a:cubicBezTo>
                    <a:pt x="23920" y="119751"/>
                    <a:pt x="18338" y="112780"/>
                    <a:pt x="18338" y="105560"/>
                  </a:cubicBezTo>
                  <a:cubicBezTo>
                    <a:pt x="18338" y="96846"/>
                    <a:pt x="23920" y="91618"/>
                    <a:pt x="29501" y="91618"/>
                  </a:cubicBezTo>
                  <a:cubicBezTo>
                    <a:pt x="40863" y="91618"/>
                    <a:pt x="40863" y="91618"/>
                    <a:pt x="40863" y="91618"/>
                  </a:cubicBezTo>
                  <a:cubicBezTo>
                    <a:pt x="18338" y="14190"/>
                    <a:pt x="18338" y="14190"/>
                    <a:pt x="18338" y="14190"/>
                  </a:cubicBezTo>
                  <a:cubicBezTo>
                    <a:pt x="5581" y="14190"/>
                    <a:pt x="5581" y="14190"/>
                    <a:pt x="5581" y="14190"/>
                  </a:cubicBezTo>
                  <a:cubicBezTo>
                    <a:pt x="2790" y="14190"/>
                    <a:pt x="0" y="10456"/>
                    <a:pt x="0" y="6970"/>
                  </a:cubicBezTo>
                  <a:cubicBezTo>
                    <a:pt x="0" y="1742"/>
                    <a:pt x="2790" y="0"/>
                    <a:pt x="5581" y="0"/>
                  </a:cubicBezTo>
                  <a:cubicBezTo>
                    <a:pt x="22524" y="0"/>
                    <a:pt x="22524" y="0"/>
                    <a:pt x="22524" y="0"/>
                  </a:cubicBezTo>
                  <a:cubicBezTo>
                    <a:pt x="25315" y="0"/>
                    <a:pt x="26710" y="1742"/>
                    <a:pt x="28106" y="3485"/>
                  </a:cubicBezTo>
                  <a:lnTo>
                    <a:pt x="28106" y="3485"/>
                  </a:lnTo>
                  <a:cubicBezTo>
                    <a:pt x="31096" y="15933"/>
                    <a:pt x="31096" y="15933"/>
                    <a:pt x="31096" y="15933"/>
                  </a:cubicBezTo>
                  <a:cubicBezTo>
                    <a:pt x="114019" y="15933"/>
                    <a:pt x="114019" y="15933"/>
                    <a:pt x="114019" y="15933"/>
                  </a:cubicBezTo>
                  <a:cubicBezTo>
                    <a:pt x="118405" y="15933"/>
                    <a:pt x="119800" y="19419"/>
                    <a:pt x="119800" y="22904"/>
                  </a:cubicBezTo>
                  <a:cubicBezTo>
                    <a:pt x="119800" y="24647"/>
                    <a:pt x="119800" y="24647"/>
                    <a:pt x="119800" y="26390"/>
                  </a:cubicBezTo>
                  <a:close/>
                  <a:moveTo>
                    <a:pt x="35282" y="29875"/>
                  </a:moveTo>
                  <a:lnTo>
                    <a:pt x="35282" y="29875"/>
                  </a:lnTo>
                  <a:cubicBezTo>
                    <a:pt x="45049" y="66970"/>
                    <a:pt x="45049" y="66970"/>
                    <a:pt x="45049" y="66970"/>
                  </a:cubicBezTo>
                  <a:cubicBezTo>
                    <a:pt x="94485" y="63485"/>
                    <a:pt x="94485" y="63485"/>
                    <a:pt x="94485" y="63485"/>
                  </a:cubicBezTo>
                  <a:cubicBezTo>
                    <a:pt x="105647" y="29875"/>
                    <a:pt x="105647" y="29875"/>
                    <a:pt x="105647" y="29875"/>
                  </a:cubicBezTo>
                  <a:lnTo>
                    <a:pt x="35282" y="2987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0" name="Google Shape;2560;p89"/>
            <p:cNvSpPr/>
            <p:nvPr/>
          </p:nvSpPr>
          <p:spPr>
            <a:xfrm>
              <a:off x="7172110" y="2733435"/>
              <a:ext cx="286203" cy="231946"/>
            </a:xfrm>
            <a:custGeom>
              <a:rect b="b" l="l" r="r" t="t"/>
              <a:pathLst>
                <a:path extrusionOk="0" h="120000" w="120000">
                  <a:moveTo>
                    <a:pt x="114219" y="119754"/>
                  </a:moveTo>
                  <a:lnTo>
                    <a:pt x="114219" y="119754"/>
                  </a:lnTo>
                  <a:cubicBezTo>
                    <a:pt x="5581" y="119754"/>
                    <a:pt x="5581" y="119754"/>
                    <a:pt x="5581" y="119754"/>
                  </a:cubicBezTo>
                  <a:cubicBezTo>
                    <a:pt x="1395" y="119754"/>
                    <a:pt x="0" y="118032"/>
                    <a:pt x="0" y="112868"/>
                  </a:cubicBezTo>
                  <a:cubicBezTo>
                    <a:pt x="0" y="20901"/>
                    <a:pt x="0" y="20901"/>
                    <a:pt x="0" y="20901"/>
                  </a:cubicBezTo>
                  <a:cubicBezTo>
                    <a:pt x="0" y="17459"/>
                    <a:pt x="1395" y="13770"/>
                    <a:pt x="5581" y="13770"/>
                  </a:cubicBezTo>
                  <a:cubicBezTo>
                    <a:pt x="29501" y="13770"/>
                    <a:pt x="29501" y="13770"/>
                    <a:pt x="29501" y="13770"/>
                  </a:cubicBezTo>
                  <a:cubicBezTo>
                    <a:pt x="38073" y="3442"/>
                    <a:pt x="38073" y="3442"/>
                    <a:pt x="38073" y="3442"/>
                  </a:cubicBezTo>
                  <a:cubicBezTo>
                    <a:pt x="39468" y="1721"/>
                    <a:pt x="40863" y="0"/>
                    <a:pt x="42259" y="0"/>
                  </a:cubicBezTo>
                  <a:cubicBezTo>
                    <a:pt x="76146" y="0"/>
                    <a:pt x="76146" y="0"/>
                    <a:pt x="76146" y="0"/>
                  </a:cubicBezTo>
                  <a:cubicBezTo>
                    <a:pt x="77541" y="0"/>
                    <a:pt x="78936" y="0"/>
                    <a:pt x="80332" y="1721"/>
                  </a:cubicBezTo>
                  <a:lnTo>
                    <a:pt x="80332" y="1721"/>
                  </a:lnTo>
                  <a:cubicBezTo>
                    <a:pt x="90099" y="13770"/>
                    <a:pt x="90099" y="13770"/>
                    <a:pt x="90099" y="13770"/>
                  </a:cubicBezTo>
                  <a:cubicBezTo>
                    <a:pt x="114219" y="13770"/>
                    <a:pt x="114219" y="13770"/>
                    <a:pt x="114219" y="13770"/>
                  </a:cubicBezTo>
                  <a:cubicBezTo>
                    <a:pt x="117009" y="13770"/>
                    <a:pt x="119800" y="17459"/>
                    <a:pt x="119800" y="20901"/>
                  </a:cubicBezTo>
                  <a:cubicBezTo>
                    <a:pt x="119800" y="112868"/>
                    <a:pt x="119800" y="112868"/>
                    <a:pt x="119800" y="112868"/>
                  </a:cubicBezTo>
                  <a:cubicBezTo>
                    <a:pt x="119800" y="118032"/>
                    <a:pt x="117009" y="119754"/>
                    <a:pt x="114219" y="119754"/>
                  </a:cubicBezTo>
                  <a:close/>
                  <a:moveTo>
                    <a:pt x="59202" y="22622"/>
                  </a:moveTo>
                  <a:lnTo>
                    <a:pt x="59202" y="22622"/>
                  </a:lnTo>
                  <a:cubicBezTo>
                    <a:pt x="40863" y="22622"/>
                    <a:pt x="25315" y="41557"/>
                    <a:pt x="25315" y="64180"/>
                  </a:cubicBezTo>
                  <a:cubicBezTo>
                    <a:pt x="25315" y="88524"/>
                    <a:pt x="40863" y="105983"/>
                    <a:pt x="59202" y="105983"/>
                  </a:cubicBezTo>
                  <a:cubicBezTo>
                    <a:pt x="78936" y="105983"/>
                    <a:pt x="92890" y="88524"/>
                    <a:pt x="92890" y="64180"/>
                  </a:cubicBezTo>
                  <a:cubicBezTo>
                    <a:pt x="92890" y="41557"/>
                    <a:pt x="78936" y="22622"/>
                    <a:pt x="59202" y="22622"/>
                  </a:cubicBezTo>
                  <a:close/>
                  <a:moveTo>
                    <a:pt x="59202" y="91967"/>
                  </a:moveTo>
                  <a:lnTo>
                    <a:pt x="59202" y="91967"/>
                  </a:lnTo>
                  <a:cubicBezTo>
                    <a:pt x="46445" y="91967"/>
                    <a:pt x="36677" y="79918"/>
                    <a:pt x="36677" y="64180"/>
                  </a:cubicBezTo>
                  <a:cubicBezTo>
                    <a:pt x="36677" y="48688"/>
                    <a:pt x="46445" y="36393"/>
                    <a:pt x="59202" y="36393"/>
                  </a:cubicBezTo>
                  <a:cubicBezTo>
                    <a:pt x="71960" y="36393"/>
                    <a:pt x="81727" y="48688"/>
                    <a:pt x="81727" y="64180"/>
                  </a:cubicBezTo>
                  <a:cubicBezTo>
                    <a:pt x="81727" y="79918"/>
                    <a:pt x="71960" y="91967"/>
                    <a:pt x="59202" y="91967"/>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1" name="Google Shape;2561;p89"/>
            <p:cNvSpPr/>
            <p:nvPr/>
          </p:nvSpPr>
          <p:spPr>
            <a:xfrm>
              <a:off x="6671746" y="2706269"/>
              <a:ext cx="277844" cy="286277"/>
            </a:xfrm>
            <a:custGeom>
              <a:rect b="b" l="l" r="r" t="t"/>
              <a:pathLst>
                <a:path extrusionOk="0" h="120000" w="120000">
                  <a:moveTo>
                    <a:pt x="119795" y="91694"/>
                  </a:moveTo>
                  <a:lnTo>
                    <a:pt x="119795" y="91694"/>
                  </a:lnTo>
                  <a:cubicBezTo>
                    <a:pt x="119795" y="98671"/>
                    <a:pt x="109591" y="102857"/>
                    <a:pt x="97959" y="102857"/>
                  </a:cubicBezTo>
                  <a:cubicBezTo>
                    <a:pt x="86530" y="102857"/>
                    <a:pt x="77959" y="98671"/>
                    <a:pt x="77959" y="91694"/>
                  </a:cubicBezTo>
                  <a:cubicBezTo>
                    <a:pt x="77959" y="85913"/>
                    <a:pt x="86530" y="80332"/>
                    <a:pt x="97959" y="80332"/>
                  </a:cubicBezTo>
                  <a:cubicBezTo>
                    <a:pt x="102448" y="80332"/>
                    <a:pt x="105306" y="81727"/>
                    <a:pt x="108163" y="81727"/>
                  </a:cubicBezTo>
                  <a:cubicBezTo>
                    <a:pt x="108163" y="71960"/>
                    <a:pt x="108163" y="71960"/>
                    <a:pt x="108163" y="71960"/>
                  </a:cubicBezTo>
                  <a:cubicBezTo>
                    <a:pt x="108163" y="35282"/>
                    <a:pt x="108163" y="35282"/>
                    <a:pt x="108163" y="35282"/>
                  </a:cubicBezTo>
                  <a:cubicBezTo>
                    <a:pt x="43265" y="49435"/>
                    <a:pt x="43265" y="49435"/>
                    <a:pt x="43265" y="49435"/>
                  </a:cubicBezTo>
                  <a:cubicBezTo>
                    <a:pt x="43265" y="108438"/>
                    <a:pt x="43265" y="108438"/>
                    <a:pt x="43265" y="108438"/>
                  </a:cubicBezTo>
                  <a:cubicBezTo>
                    <a:pt x="43265" y="115614"/>
                    <a:pt x="33061" y="119800"/>
                    <a:pt x="21632" y="119800"/>
                  </a:cubicBezTo>
                  <a:cubicBezTo>
                    <a:pt x="10000" y="119800"/>
                    <a:pt x="0" y="115614"/>
                    <a:pt x="0" y="108438"/>
                  </a:cubicBezTo>
                  <a:cubicBezTo>
                    <a:pt x="0" y="102857"/>
                    <a:pt x="10000" y="97275"/>
                    <a:pt x="21632" y="97275"/>
                  </a:cubicBezTo>
                  <a:cubicBezTo>
                    <a:pt x="24489" y="97275"/>
                    <a:pt x="28775" y="98671"/>
                    <a:pt x="31632" y="98671"/>
                  </a:cubicBezTo>
                  <a:cubicBezTo>
                    <a:pt x="31632" y="90299"/>
                    <a:pt x="31632" y="90299"/>
                    <a:pt x="31632" y="90299"/>
                  </a:cubicBezTo>
                  <a:cubicBezTo>
                    <a:pt x="31632" y="22524"/>
                    <a:pt x="31632" y="22524"/>
                    <a:pt x="31632" y="22524"/>
                  </a:cubicBezTo>
                  <a:cubicBezTo>
                    <a:pt x="31632" y="18338"/>
                    <a:pt x="37551" y="16943"/>
                    <a:pt x="37551" y="16943"/>
                  </a:cubicBezTo>
                  <a:cubicBezTo>
                    <a:pt x="113877" y="0"/>
                    <a:pt x="113877" y="0"/>
                    <a:pt x="113877" y="0"/>
                  </a:cubicBezTo>
                  <a:cubicBezTo>
                    <a:pt x="116734" y="0"/>
                    <a:pt x="119795" y="2990"/>
                    <a:pt x="119795" y="5780"/>
                  </a:cubicBezTo>
                  <a:cubicBezTo>
                    <a:pt x="119795" y="85913"/>
                    <a:pt x="119795" y="85913"/>
                    <a:pt x="119795" y="85913"/>
                  </a:cubicBezTo>
                  <a:cubicBezTo>
                    <a:pt x="119795" y="90299"/>
                    <a:pt x="119795" y="90299"/>
                    <a:pt x="119795" y="90299"/>
                  </a:cubicBezTo>
                  <a:cubicBezTo>
                    <a:pt x="119795" y="91694"/>
                    <a:pt x="119795" y="91694"/>
                    <a:pt x="119795" y="91694"/>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2" name="Google Shape;2562;p89"/>
            <p:cNvSpPr/>
            <p:nvPr/>
          </p:nvSpPr>
          <p:spPr>
            <a:xfrm>
              <a:off x="6220509" y="2787764"/>
              <a:ext cx="188015" cy="171348"/>
            </a:xfrm>
            <a:custGeom>
              <a:rect b="b" l="l" r="r" t="t"/>
              <a:pathLst>
                <a:path extrusionOk="0" h="120000" w="120000">
                  <a:moveTo>
                    <a:pt x="110931" y="119667"/>
                  </a:moveTo>
                  <a:lnTo>
                    <a:pt x="110931" y="119667"/>
                  </a:lnTo>
                  <a:cubicBezTo>
                    <a:pt x="104584" y="119667"/>
                    <a:pt x="102468" y="115013"/>
                    <a:pt x="102468" y="110360"/>
                  </a:cubicBezTo>
                  <a:cubicBezTo>
                    <a:pt x="102468" y="9307"/>
                    <a:pt x="102468" y="9307"/>
                    <a:pt x="102468" y="9307"/>
                  </a:cubicBezTo>
                  <a:cubicBezTo>
                    <a:pt x="102468" y="4653"/>
                    <a:pt x="104584" y="0"/>
                    <a:pt x="110931" y="0"/>
                  </a:cubicBezTo>
                  <a:cubicBezTo>
                    <a:pt x="115163" y="0"/>
                    <a:pt x="119697" y="4653"/>
                    <a:pt x="119697" y="9307"/>
                  </a:cubicBezTo>
                  <a:cubicBezTo>
                    <a:pt x="119697" y="110360"/>
                    <a:pt x="119697" y="110360"/>
                    <a:pt x="119697" y="110360"/>
                  </a:cubicBezTo>
                  <a:cubicBezTo>
                    <a:pt x="119697" y="115013"/>
                    <a:pt x="115163" y="119667"/>
                    <a:pt x="110931" y="119667"/>
                  </a:cubicBezTo>
                  <a:close/>
                  <a:moveTo>
                    <a:pt x="76775" y="119667"/>
                  </a:moveTo>
                  <a:lnTo>
                    <a:pt x="76775" y="119667"/>
                  </a:lnTo>
                  <a:cubicBezTo>
                    <a:pt x="70428" y="119667"/>
                    <a:pt x="68312" y="115013"/>
                    <a:pt x="68312" y="110360"/>
                  </a:cubicBezTo>
                  <a:cubicBezTo>
                    <a:pt x="68312" y="35235"/>
                    <a:pt x="68312" y="35235"/>
                    <a:pt x="68312" y="35235"/>
                  </a:cubicBezTo>
                  <a:cubicBezTo>
                    <a:pt x="68312" y="28254"/>
                    <a:pt x="70428" y="25927"/>
                    <a:pt x="76775" y="25927"/>
                  </a:cubicBezTo>
                  <a:cubicBezTo>
                    <a:pt x="81007" y="25927"/>
                    <a:pt x="85541" y="28254"/>
                    <a:pt x="85541" y="35235"/>
                  </a:cubicBezTo>
                  <a:cubicBezTo>
                    <a:pt x="85541" y="110360"/>
                    <a:pt x="85541" y="110360"/>
                    <a:pt x="85541" y="110360"/>
                  </a:cubicBezTo>
                  <a:cubicBezTo>
                    <a:pt x="85541" y="115013"/>
                    <a:pt x="81007" y="119667"/>
                    <a:pt x="76775" y="119667"/>
                  </a:cubicBezTo>
                  <a:close/>
                  <a:moveTo>
                    <a:pt x="42619" y="119667"/>
                  </a:moveTo>
                  <a:lnTo>
                    <a:pt x="42619" y="119667"/>
                  </a:lnTo>
                  <a:cubicBezTo>
                    <a:pt x="36272" y="119667"/>
                    <a:pt x="34156" y="115013"/>
                    <a:pt x="34156" y="110360"/>
                  </a:cubicBezTo>
                  <a:cubicBezTo>
                    <a:pt x="34156" y="58836"/>
                    <a:pt x="34156" y="58836"/>
                    <a:pt x="34156" y="58836"/>
                  </a:cubicBezTo>
                  <a:cubicBezTo>
                    <a:pt x="34156" y="54182"/>
                    <a:pt x="36272" y="49196"/>
                    <a:pt x="42619" y="49196"/>
                  </a:cubicBezTo>
                  <a:cubicBezTo>
                    <a:pt x="46851" y="49196"/>
                    <a:pt x="51385" y="54182"/>
                    <a:pt x="51385" y="58836"/>
                  </a:cubicBezTo>
                  <a:cubicBezTo>
                    <a:pt x="51385" y="110360"/>
                    <a:pt x="51385" y="110360"/>
                    <a:pt x="51385" y="110360"/>
                  </a:cubicBezTo>
                  <a:cubicBezTo>
                    <a:pt x="51385" y="115013"/>
                    <a:pt x="46851" y="119667"/>
                    <a:pt x="42619" y="119667"/>
                  </a:cubicBezTo>
                  <a:close/>
                  <a:moveTo>
                    <a:pt x="8463" y="119667"/>
                  </a:moveTo>
                  <a:lnTo>
                    <a:pt x="8463" y="119667"/>
                  </a:lnTo>
                  <a:cubicBezTo>
                    <a:pt x="2115" y="119667"/>
                    <a:pt x="0" y="115013"/>
                    <a:pt x="0" y="110360"/>
                  </a:cubicBezTo>
                  <a:cubicBezTo>
                    <a:pt x="0" y="84432"/>
                    <a:pt x="0" y="84432"/>
                    <a:pt x="0" y="84432"/>
                  </a:cubicBezTo>
                  <a:cubicBezTo>
                    <a:pt x="0" y="79778"/>
                    <a:pt x="2115" y="75124"/>
                    <a:pt x="8463" y="75124"/>
                  </a:cubicBezTo>
                  <a:cubicBezTo>
                    <a:pt x="12695" y="75124"/>
                    <a:pt x="16926" y="79778"/>
                    <a:pt x="16926" y="84432"/>
                  </a:cubicBezTo>
                  <a:cubicBezTo>
                    <a:pt x="16926" y="110360"/>
                    <a:pt x="16926" y="110360"/>
                    <a:pt x="16926" y="110360"/>
                  </a:cubicBezTo>
                  <a:cubicBezTo>
                    <a:pt x="16926" y="115013"/>
                    <a:pt x="12695" y="119667"/>
                    <a:pt x="8463" y="119667"/>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3" name="Google Shape;2563;p89"/>
            <p:cNvSpPr/>
            <p:nvPr/>
          </p:nvSpPr>
          <p:spPr>
            <a:xfrm>
              <a:off x="5668996" y="2743882"/>
              <a:ext cx="284113" cy="215231"/>
            </a:xfrm>
            <a:custGeom>
              <a:rect b="b" l="l" r="r" t="t"/>
              <a:pathLst>
                <a:path extrusionOk="0" h="120000" w="120000">
                  <a:moveTo>
                    <a:pt x="118402" y="65695"/>
                  </a:moveTo>
                  <a:lnTo>
                    <a:pt x="118402" y="65695"/>
                  </a:lnTo>
                  <a:lnTo>
                    <a:pt x="118402" y="65695"/>
                  </a:lnTo>
                  <a:cubicBezTo>
                    <a:pt x="95840" y="95629"/>
                    <a:pt x="95840" y="95629"/>
                    <a:pt x="95840" y="95629"/>
                  </a:cubicBezTo>
                  <a:lnTo>
                    <a:pt x="95840" y="95629"/>
                  </a:lnTo>
                  <a:cubicBezTo>
                    <a:pt x="94442" y="95629"/>
                    <a:pt x="93044" y="97483"/>
                    <a:pt x="91647" y="97483"/>
                  </a:cubicBezTo>
                  <a:cubicBezTo>
                    <a:pt x="88851" y="97483"/>
                    <a:pt x="86056" y="93509"/>
                    <a:pt x="86056" y="89801"/>
                  </a:cubicBezTo>
                  <a:cubicBezTo>
                    <a:pt x="86056" y="87947"/>
                    <a:pt x="86056" y="86092"/>
                    <a:pt x="87454" y="84238"/>
                  </a:cubicBezTo>
                  <a:lnTo>
                    <a:pt x="87454" y="84238"/>
                  </a:lnTo>
                  <a:cubicBezTo>
                    <a:pt x="105823" y="59867"/>
                    <a:pt x="105823" y="59867"/>
                    <a:pt x="105823" y="59867"/>
                  </a:cubicBezTo>
                  <a:cubicBezTo>
                    <a:pt x="87454" y="35496"/>
                    <a:pt x="87454" y="35496"/>
                    <a:pt x="87454" y="35496"/>
                  </a:cubicBezTo>
                  <a:lnTo>
                    <a:pt x="87454" y="35496"/>
                  </a:lnTo>
                  <a:cubicBezTo>
                    <a:pt x="86056" y="33642"/>
                    <a:pt x="86056" y="31788"/>
                    <a:pt x="86056" y="29933"/>
                  </a:cubicBezTo>
                  <a:cubicBezTo>
                    <a:pt x="86056" y="24370"/>
                    <a:pt x="88851" y="22516"/>
                    <a:pt x="91647" y="22516"/>
                  </a:cubicBezTo>
                  <a:cubicBezTo>
                    <a:pt x="93044" y="22516"/>
                    <a:pt x="94442" y="22516"/>
                    <a:pt x="95840" y="24370"/>
                  </a:cubicBezTo>
                  <a:lnTo>
                    <a:pt x="95840" y="24370"/>
                  </a:lnTo>
                  <a:cubicBezTo>
                    <a:pt x="118402" y="54304"/>
                    <a:pt x="118402" y="54304"/>
                    <a:pt x="118402" y="54304"/>
                  </a:cubicBezTo>
                  <a:cubicBezTo>
                    <a:pt x="118402" y="54304"/>
                    <a:pt x="119800" y="56158"/>
                    <a:pt x="119800" y="59867"/>
                  </a:cubicBezTo>
                  <a:cubicBezTo>
                    <a:pt x="119800" y="61721"/>
                    <a:pt x="119800" y="63576"/>
                    <a:pt x="118402" y="65695"/>
                  </a:cubicBezTo>
                  <a:close/>
                  <a:moveTo>
                    <a:pt x="49317" y="114172"/>
                  </a:moveTo>
                  <a:lnTo>
                    <a:pt x="49317" y="114172"/>
                  </a:lnTo>
                  <a:cubicBezTo>
                    <a:pt x="49317" y="117880"/>
                    <a:pt x="46522" y="119735"/>
                    <a:pt x="45124" y="119735"/>
                  </a:cubicBezTo>
                  <a:cubicBezTo>
                    <a:pt x="40931" y="119735"/>
                    <a:pt x="39534" y="116026"/>
                    <a:pt x="39534" y="112317"/>
                  </a:cubicBezTo>
                  <a:cubicBezTo>
                    <a:pt x="39534" y="110463"/>
                    <a:pt x="39534" y="110463"/>
                    <a:pt x="39534" y="108609"/>
                  </a:cubicBezTo>
                  <a:cubicBezTo>
                    <a:pt x="69084" y="3708"/>
                    <a:pt x="69084" y="3708"/>
                    <a:pt x="69084" y="3708"/>
                  </a:cubicBezTo>
                  <a:cubicBezTo>
                    <a:pt x="70482" y="1854"/>
                    <a:pt x="71880" y="0"/>
                    <a:pt x="74675" y="0"/>
                  </a:cubicBezTo>
                  <a:cubicBezTo>
                    <a:pt x="77670" y="0"/>
                    <a:pt x="80465" y="1854"/>
                    <a:pt x="80465" y="7417"/>
                  </a:cubicBezTo>
                  <a:lnTo>
                    <a:pt x="80465" y="9271"/>
                  </a:lnTo>
                  <a:lnTo>
                    <a:pt x="49317" y="114172"/>
                  </a:lnTo>
                  <a:close/>
                  <a:moveTo>
                    <a:pt x="30948" y="35496"/>
                  </a:moveTo>
                  <a:lnTo>
                    <a:pt x="30948" y="35496"/>
                  </a:lnTo>
                  <a:cubicBezTo>
                    <a:pt x="12579" y="59867"/>
                    <a:pt x="12579" y="59867"/>
                    <a:pt x="12579" y="59867"/>
                  </a:cubicBezTo>
                  <a:cubicBezTo>
                    <a:pt x="32346" y="84238"/>
                    <a:pt x="32346" y="84238"/>
                    <a:pt x="32346" y="84238"/>
                  </a:cubicBezTo>
                  <a:lnTo>
                    <a:pt x="32346" y="84238"/>
                  </a:lnTo>
                  <a:cubicBezTo>
                    <a:pt x="32346" y="86092"/>
                    <a:pt x="33743" y="87947"/>
                    <a:pt x="33743" y="89801"/>
                  </a:cubicBezTo>
                  <a:cubicBezTo>
                    <a:pt x="33743" y="93509"/>
                    <a:pt x="30948" y="97483"/>
                    <a:pt x="28153" y="97483"/>
                  </a:cubicBezTo>
                  <a:cubicBezTo>
                    <a:pt x="26755" y="97483"/>
                    <a:pt x="25357" y="95629"/>
                    <a:pt x="23960" y="95629"/>
                  </a:cubicBezTo>
                  <a:lnTo>
                    <a:pt x="23960" y="95629"/>
                  </a:lnTo>
                  <a:cubicBezTo>
                    <a:pt x="1397" y="65695"/>
                    <a:pt x="1397" y="65695"/>
                    <a:pt x="1397" y="65695"/>
                  </a:cubicBezTo>
                  <a:lnTo>
                    <a:pt x="1397" y="65695"/>
                  </a:lnTo>
                  <a:cubicBezTo>
                    <a:pt x="0" y="63576"/>
                    <a:pt x="0" y="61721"/>
                    <a:pt x="0" y="59867"/>
                  </a:cubicBezTo>
                  <a:cubicBezTo>
                    <a:pt x="0" y="56158"/>
                    <a:pt x="0" y="54304"/>
                    <a:pt x="1397" y="54304"/>
                  </a:cubicBezTo>
                  <a:cubicBezTo>
                    <a:pt x="23960" y="24370"/>
                    <a:pt x="23960" y="24370"/>
                    <a:pt x="23960" y="24370"/>
                  </a:cubicBezTo>
                  <a:lnTo>
                    <a:pt x="23960" y="24370"/>
                  </a:lnTo>
                  <a:cubicBezTo>
                    <a:pt x="25357" y="22516"/>
                    <a:pt x="26755" y="22516"/>
                    <a:pt x="28153" y="22516"/>
                  </a:cubicBezTo>
                  <a:cubicBezTo>
                    <a:pt x="30948" y="22516"/>
                    <a:pt x="33743" y="24370"/>
                    <a:pt x="33743" y="29933"/>
                  </a:cubicBezTo>
                  <a:cubicBezTo>
                    <a:pt x="33743" y="31788"/>
                    <a:pt x="32346" y="33642"/>
                    <a:pt x="30948" y="35496"/>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4" name="Google Shape;2564;p89"/>
            <p:cNvSpPr/>
            <p:nvPr/>
          </p:nvSpPr>
          <p:spPr>
            <a:xfrm>
              <a:off x="5197950" y="2710449"/>
              <a:ext cx="277844" cy="277919"/>
            </a:xfrm>
            <a:custGeom>
              <a:rect b="b" l="l" r="r" t="t"/>
              <a:pathLst>
                <a:path extrusionOk="0" h="120000" w="120000">
                  <a:moveTo>
                    <a:pt x="111209" y="41836"/>
                  </a:moveTo>
                  <a:lnTo>
                    <a:pt x="111209" y="41836"/>
                  </a:lnTo>
                  <a:cubicBezTo>
                    <a:pt x="95264" y="57755"/>
                    <a:pt x="95264" y="57755"/>
                    <a:pt x="95264" y="57755"/>
                  </a:cubicBezTo>
                  <a:cubicBezTo>
                    <a:pt x="89540" y="63469"/>
                    <a:pt x="80954" y="65102"/>
                    <a:pt x="73594" y="63469"/>
                  </a:cubicBezTo>
                  <a:cubicBezTo>
                    <a:pt x="86678" y="49183"/>
                    <a:pt x="86678" y="49183"/>
                    <a:pt x="86678" y="49183"/>
                  </a:cubicBezTo>
                  <a:cubicBezTo>
                    <a:pt x="86678" y="49183"/>
                    <a:pt x="86678" y="49183"/>
                    <a:pt x="88109" y="49183"/>
                  </a:cubicBezTo>
                  <a:cubicBezTo>
                    <a:pt x="104054" y="33265"/>
                    <a:pt x="104054" y="33265"/>
                    <a:pt x="104054" y="33265"/>
                  </a:cubicBezTo>
                  <a:cubicBezTo>
                    <a:pt x="108347" y="28979"/>
                    <a:pt x="108347" y="21632"/>
                    <a:pt x="104054" y="17346"/>
                  </a:cubicBezTo>
                  <a:cubicBezTo>
                    <a:pt x="99557" y="13061"/>
                    <a:pt x="92402" y="13061"/>
                    <a:pt x="88109" y="17346"/>
                  </a:cubicBezTo>
                  <a:cubicBezTo>
                    <a:pt x="70732" y="33265"/>
                    <a:pt x="70732" y="33265"/>
                    <a:pt x="70732" y="33265"/>
                  </a:cubicBezTo>
                  <a:lnTo>
                    <a:pt x="70732" y="33265"/>
                  </a:lnTo>
                  <a:lnTo>
                    <a:pt x="70732" y="33265"/>
                  </a:lnTo>
                  <a:cubicBezTo>
                    <a:pt x="57853" y="47755"/>
                    <a:pt x="57853" y="47755"/>
                    <a:pt x="57853" y="47755"/>
                  </a:cubicBezTo>
                  <a:cubicBezTo>
                    <a:pt x="54787" y="38979"/>
                    <a:pt x="57853" y="30408"/>
                    <a:pt x="63577" y="24693"/>
                  </a:cubicBezTo>
                  <a:cubicBezTo>
                    <a:pt x="79318" y="8775"/>
                    <a:pt x="79318" y="8775"/>
                    <a:pt x="79318" y="8775"/>
                  </a:cubicBezTo>
                  <a:cubicBezTo>
                    <a:pt x="88109" y="0"/>
                    <a:pt x="102419" y="0"/>
                    <a:pt x="111209" y="8775"/>
                  </a:cubicBezTo>
                  <a:cubicBezTo>
                    <a:pt x="119795" y="17346"/>
                    <a:pt x="119795" y="31836"/>
                    <a:pt x="111209" y="41836"/>
                  </a:cubicBezTo>
                  <a:close/>
                  <a:moveTo>
                    <a:pt x="46201" y="83673"/>
                  </a:moveTo>
                  <a:lnTo>
                    <a:pt x="46201" y="83673"/>
                  </a:lnTo>
                  <a:lnTo>
                    <a:pt x="46201" y="83673"/>
                  </a:lnTo>
                  <a:cubicBezTo>
                    <a:pt x="44770" y="85102"/>
                    <a:pt x="43339" y="85102"/>
                    <a:pt x="41908" y="85102"/>
                  </a:cubicBezTo>
                  <a:cubicBezTo>
                    <a:pt x="37410" y="85102"/>
                    <a:pt x="35979" y="82244"/>
                    <a:pt x="35979" y="79387"/>
                  </a:cubicBezTo>
                  <a:cubicBezTo>
                    <a:pt x="35979" y="77959"/>
                    <a:pt x="35979" y="76530"/>
                    <a:pt x="37410" y="75102"/>
                  </a:cubicBezTo>
                  <a:cubicBezTo>
                    <a:pt x="75025" y="37551"/>
                    <a:pt x="75025" y="37551"/>
                    <a:pt x="75025" y="37551"/>
                  </a:cubicBezTo>
                  <a:cubicBezTo>
                    <a:pt x="76456" y="36122"/>
                    <a:pt x="77887" y="34693"/>
                    <a:pt x="79318" y="34693"/>
                  </a:cubicBezTo>
                  <a:cubicBezTo>
                    <a:pt x="83816" y="34693"/>
                    <a:pt x="85247" y="37551"/>
                    <a:pt x="85247" y="40408"/>
                  </a:cubicBezTo>
                  <a:cubicBezTo>
                    <a:pt x="85247" y="41836"/>
                    <a:pt x="85247" y="43265"/>
                    <a:pt x="83816" y="44693"/>
                  </a:cubicBezTo>
                  <a:lnTo>
                    <a:pt x="83816" y="44693"/>
                  </a:lnTo>
                  <a:lnTo>
                    <a:pt x="46201" y="83673"/>
                  </a:lnTo>
                  <a:close/>
                  <a:moveTo>
                    <a:pt x="33117" y="70816"/>
                  </a:moveTo>
                  <a:lnTo>
                    <a:pt x="33117" y="70816"/>
                  </a:lnTo>
                  <a:cubicBezTo>
                    <a:pt x="17376" y="86530"/>
                    <a:pt x="17376" y="86530"/>
                    <a:pt x="17376" y="86530"/>
                  </a:cubicBezTo>
                  <a:cubicBezTo>
                    <a:pt x="12879" y="91020"/>
                    <a:pt x="12879" y="98163"/>
                    <a:pt x="17376" y="102448"/>
                  </a:cubicBezTo>
                  <a:cubicBezTo>
                    <a:pt x="21669" y="108163"/>
                    <a:pt x="28824" y="108163"/>
                    <a:pt x="33117" y="102448"/>
                  </a:cubicBezTo>
                  <a:cubicBezTo>
                    <a:pt x="49063" y="86530"/>
                    <a:pt x="49063" y="86530"/>
                    <a:pt x="49063" y="86530"/>
                  </a:cubicBezTo>
                  <a:lnTo>
                    <a:pt x="50494" y="86530"/>
                  </a:lnTo>
                  <a:cubicBezTo>
                    <a:pt x="63577" y="73673"/>
                    <a:pt x="63577" y="73673"/>
                    <a:pt x="63577" y="73673"/>
                  </a:cubicBezTo>
                  <a:cubicBezTo>
                    <a:pt x="65008" y="80816"/>
                    <a:pt x="63577" y="89591"/>
                    <a:pt x="57853" y="95306"/>
                  </a:cubicBezTo>
                  <a:cubicBezTo>
                    <a:pt x="41908" y="111224"/>
                    <a:pt x="41908" y="111224"/>
                    <a:pt x="41908" y="111224"/>
                  </a:cubicBezTo>
                  <a:cubicBezTo>
                    <a:pt x="33117" y="119795"/>
                    <a:pt x="18807" y="119795"/>
                    <a:pt x="10017" y="111224"/>
                  </a:cubicBezTo>
                  <a:cubicBezTo>
                    <a:pt x="0" y="102448"/>
                    <a:pt x="0" y="88163"/>
                    <a:pt x="10017" y="79387"/>
                  </a:cubicBezTo>
                  <a:cubicBezTo>
                    <a:pt x="25962" y="63469"/>
                    <a:pt x="25962" y="63469"/>
                    <a:pt x="25962" y="63469"/>
                  </a:cubicBezTo>
                  <a:cubicBezTo>
                    <a:pt x="31686" y="56326"/>
                    <a:pt x="40477" y="54897"/>
                    <a:pt x="47632" y="56326"/>
                  </a:cubicBezTo>
                  <a:cubicBezTo>
                    <a:pt x="33117" y="70816"/>
                    <a:pt x="33117" y="70816"/>
                    <a:pt x="33117" y="70816"/>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5" name="Google Shape;2565;p89"/>
            <p:cNvSpPr/>
            <p:nvPr/>
          </p:nvSpPr>
          <p:spPr>
            <a:xfrm>
              <a:off x="4730000" y="2720897"/>
              <a:ext cx="215174" cy="259110"/>
            </a:xfrm>
            <a:custGeom>
              <a:rect b="b" l="l" r="r" t="t"/>
              <a:pathLst>
                <a:path extrusionOk="0" h="120000" w="120000">
                  <a:moveTo>
                    <a:pt x="0" y="18495"/>
                  </a:moveTo>
                  <a:lnTo>
                    <a:pt x="0" y="18495"/>
                  </a:lnTo>
                  <a:cubicBezTo>
                    <a:pt x="0" y="15412"/>
                    <a:pt x="1850" y="12330"/>
                    <a:pt x="7665" y="12330"/>
                  </a:cubicBezTo>
                  <a:cubicBezTo>
                    <a:pt x="44933" y="12330"/>
                    <a:pt x="44933" y="12330"/>
                    <a:pt x="44933" y="12330"/>
                  </a:cubicBezTo>
                  <a:cubicBezTo>
                    <a:pt x="44933" y="6165"/>
                    <a:pt x="44933" y="6165"/>
                    <a:pt x="44933" y="6165"/>
                  </a:cubicBezTo>
                  <a:cubicBezTo>
                    <a:pt x="44933" y="3082"/>
                    <a:pt x="46784" y="0"/>
                    <a:pt x="52334" y="0"/>
                  </a:cubicBezTo>
                  <a:cubicBezTo>
                    <a:pt x="67400" y="0"/>
                    <a:pt x="67400" y="0"/>
                    <a:pt x="67400" y="0"/>
                  </a:cubicBezTo>
                  <a:cubicBezTo>
                    <a:pt x="71101" y="0"/>
                    <a:pt x="74801" y="3082"/>
                    <a:pt x="74801" y="6165"/>
                  </a:cubicBezTo>
                  <a:cubicBezTo>
                    <a:pt x="74801" y="12330"/>
                    <a:pt x="74801" y="12330"/>
                    <a:pt x="74801" y="12330"/>
                  </a:cubicBezTo>
                  <a:cubicBezTo>
                    <a:pt x="112070" y="12330"/>
                    <a:pt x="112070" y="12330"/>
                    <a:pt x="112070" y="12330"/>
                  </a:cubicBezTo>
                  <a:cubicBezTo>
                    <a:pt x="115770" y="12330"/>
                    <a:pt x="119735" y="15412"/>
                    <a:pt x="119735" y="18495"/>
                  </a:cubicBezTo>
                  <a:cubicBezTo>
                    <a:pt x="119735" y="24880"/>
                    <a:pt x="119735" y="24880"/>
                    <a:pt x="119735" y="24880"/>
                  </a:cubicBezTo>
                  <a:cubicBezTo>
                    <a:pt x="0" y="24880"/>
                    <a:pt x="0" y="24880"/>
                    <a:pt x="0" y="24880"/>
                  </a:cubicBezTo>
                  <a:lnTo>
                    <a:pt x="0" y="18495"/>
                  </a:lnTo>
                  <a:close/>
                  <a:moveTo>
                    <a:pt x="112070" y="37211"/>
                  </a:moveTo>
                  <a:lnTo>
                    <a:pt x="112070" y="37211"/>
                  </a:lnTo>
                  <a:cubicBezTo>
                    <a:pt x="112070" y="49761"/>
                    <a:pt x="112070" y="49761"/>
                    <a:pt x="112070" y="49761"/>
                  </a:cubicBezTo>
                  <a:cubicBezTo>
                    <a:pt x="112070" y="113394"/>
                    <a:pt x="112070" y="113394"/>
                    <a:pt x="112070" y="113394"/>
                  </a:cubicBezTo>
                  <a:cubicBezTo>
                    <a:pt x="112070" y="118238"/>
                    <a:pt x="108370" y="119779"/>
                    <a:pt x="104669" y="119779"/>
                  </a:cubicBezTo>
                  <a:cubicBezTo>
                    <a:pt x="15066" y="119779"/>
                    <a:pt x="15066" y="119779"/>
                    <a:pt x="15066" y="119779"/>
                  </a:cubicBezTo>
                  <a:cubicBezTo>
                    <a:pt x="9515" y="119779"/>
                    <a:pt x="7665" y="118238"/>
                    <a:pt x="7665" y="113394"/>
                  </a:cubicBezTo>
                  <a:cubicBezTo>
                    <a:pt x="7665" y="49761"/>
                    <a:pt x="7665" y="49761"/>
                    <a:pt x="7665" y="49761"/>
                  </a:cubicBezTo>
                  <a:cubicBezTo>
                    <a:pt x="7665" y="37211"/>
                    <a:pt x="7665" y="37211"/>
                    <a:pt x="7665" y="37211"/>
                  </a:cubicBezTo>
                  <a:cubicBezTo>
                    <a:pt x="7665" y="31045"/>
                    <a:pt x="7665" y="31045"/>
                    <a:pt x="7665" y="31045"/>
                  </a:cubicBezTo>
                  <a:cubicBezTo>
                    <a:pt x="112070" y="31045"/>
                    <a:pt x="112070" y="31045"/>
                    <a:pt x="112070" y="31045"/>
                  </a:cubicBezTo>
                  <a:lnTo>
                    <a:pt x="112070" y="37211"/>
                  </a:lnTo>
                  <a:close/>
                  <a:moveTo>
                    <a:pt x="37533" y="49761"/>
                  </a:moveTo>
                  <a:lnTo>
                    <a:pt x="37533" y="49761"/>
                  </a:lnTo>
                  <a:cubicBezTo>
                    <a:pt x="37533" y="46678"/>
                    <a:pt x="33568" y="43376"/>
                    <a:pt x="29867" y="43376"/>
                  </a:cubicBezTo>
                  <a:cubicBezTo>
                    <a:pt x="24317" y="43376"/>
                    <a:pt x="22466" y="46678"/>
                    <a:pt x="22466" y="49761"/>
                  </a:cubicBezTo>
                  <a:cubicBezTo>
                    <a:pt x="22466" y="101064"/>
                    <a:pt x="22466" y="101064"/>
                    <a:pt x="22466" y="101064"/>
                  </a:cubicBezTo>
                  <a:cubicBezTo>
                    <a:pt x="22466" y="105688"/>
                    <a:pt x="24317" y="107229"/>
                    <a:pt x="29867" y="107229"/>
                  </a:cubicBezTo>
                  <a:cubicBezTo>
                    <a:pt x="33568" y="107229"/>
                    <a:pt x="37533" y="105688"/>
                    <a:pt x="37533" y="101064"/>
                  </a:cubicBezTo>
                  <a:lnTo>
                    <a:pt x="37533" y="49761"/>
                  </a:lnTo>
                  <a:close/>
                  <a:moveTo>
                    <a:pt x="67400" y="49761"/>
                  </a:moveTo>
                  <a:lnTo>
                    <a:pt x="67400" y="49761"/>
                  </a:lnTo>
                  <a:cubicBezTo>
                    <a:pt x="67400" y="46678"/>
                    <a:pt x="63700" y="43376"/>
                    <a:pt x="60000" y="43376"/>
                  </a:cubicBezTo>
                  <a:cubicBezTo>
                    <a:pt x="54185" y="43376"/>
                    <a:pt x="52334" y="46678"/>
                    <a:pt x="52334" y="49761"/>
                  </a:cubicBezTo>
                  <a:cubicBezTo>
                    <a:pt x="52334" y="101064"/>
                    <a:pt x="52334" y="101064"/>
                    <a:pt x="52334" y="101064"/>
                  </a:cubicBezTo>
                  <a:cubicBezTo>
                    <a:pt x="52334" y="105688"/>
                    <a:pt x="54185" y="107229"/>
                    <a:pt x="60000" y="107229"/>
                  </a:cubicBezTo>
                  <a:cubicBezTo>
                    <a:pt x="63700" y="107229"/>
                    <a:pt x="67400" y="105688"/>
                    <a:pt x="67400" y="101064"/>
                  </a:cubicBezTo>
                  <a:lnTo>
                    <a:pt x="67400" y="49761"/>
                  </a:lnTo>
                  <a:close/>
                  <a:moveTo>
                    <a:pt x="97268" y="49761"/>
                  </a:moveTo>
                  <a:lnTo>
                    <a:pt x="97268" y="49761"/>
                  </a:lnTo>
                  <a:cubicBezTo>
                    <a:pt x="97268" y="46678"/>
                    <a:pt x="93568" y="43376"/>
                    <a:pt x="89867" y="43376"/>
                  </a:cubicBezTo>
                  <a:cubicBezTo>
                    <a:pt x="84052" y="43376"/>
                    <a:pt x="82202" y="46678"/>
                    <a:pt x="82202" y="49761"/>
                  </a:cubicBezTo>
                  <a:cubicBezTo>
                    <a:pt x="82202" y="101064"/>
                    <a:pt x="82202" y="101064"/>
                    <a:pt x="82202" y="101064"/>
                  </a:cubicBezTo>
                  <a:cubicBezTo>
                    <a:pt x="82202" y="105688"/>
                    <a:pt x="84052" y="107229"/>
                    <a:pt x="89867" y="107229"/>
                  </a:cubicBezTo>
                  <a:cubicBezTo>
                    <a:pt x="93568" y="107229"/>
                    <a:pt x="97268" y="105688"/>
                    <a:pt x="97268" y="101064"/>
                  </a:cubicBezTo>
                  <a:lnTo>
                    <a:pt x="97268" y="49761"/>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6" name="Google Shape;2566;p89"/>
            <p:cNvSpPr/>
            <p:nvPr/>
          </p:nvSpPr>
          <p:spPr>
            <a:xfrm>
              <a:off x="4179532" y="2706269"/>
              <a:ext cx="250687" cy="286277"/>
            </a:xfrm>
            <a:custGeom>
              <a:rect b="b" l="l" r="r" t="t"/>
              <a:pathLst>
                <a:path extrusionOk="0" h="120000" w="120000">
                  <a:moveTo>
                    <a:pt x="113446" y="61993"/>
                  </a:moveTo>
                  <a:lnTo>
                    <a:pt x="113446" y="61993"/>
                  </a:lnTo>
                  <a:cubicBezTo>
                    <a:pt x="100564" y="61993"/>
                    <a:pt x="100564" y="61993"/>
                    <a:pt x="100564" y="61993"/>
                  </a:cubicBezTo>
                  <a:cubicBezTo>
                    <a:pt x="95819" y="61993"/>
                    <a:pt x="94237" y="59202"/>
                    <a:pt x="94237" y="56411"/>
                  </a:cubicBezTo>
                  <a:cubicBezTo>
                    <a:pt x="94237" y="33887"/>
                    <a:pt x="94237" y="33887"/>
                    <a:pt x="94237" y="33887"/>
                  </a:cubicBezTo>
                  <a:cubicBezTo>
                    <a:pt x="94237" y="31096"/>
                    <a:pt x="95819" y="28305"/>
                    <a:pt x="100564" y="28305"/>
                  </a:cubicBezTo>
                  <a:cubicBezTo>
                    <a:pt x="113446" y="28305"/>
                    <a:pt x="113446" y="28305"/>
                    <a:pt x="113446" y="28305"/>
                  </a:cubicBezTo>
                  <a:cubicBezTo>
                    <a:pt x="116610" y="28305"/>
                    <a:pt x="119774" y="31096"/>
                    <a:pt x="119774" y="33887"/>
                  </a:cubicBezTo>
                  <a:cubicBezTo>
                    <a:pt x="119774" y="56411"/>
                    <a:pt x="119774" y="56411"/>
                    <a:pt x="119774" y="56411"/>
                  </a:cubicBezTo>
                  <a:cubicBezTo>
                    <a:pt x="119774" y="59202"/>
                    <a:pt x="116610" y="61993"/>
                    <a:pt x="113446" y="61993"/>
                  </a:cubicBezTo>
                  <a:close/>
                  <a:moveTo>
                    <a:pt x="100564" y="5780"/>
                  </a:moveTo>
                  <a:lnTo>
                    <a:pt x="100564" y="5780"/>
                  </a:lnTo>
                  <a:cubicBezTo>
                    <a:pt x="100564" y="2990"/>
                    <a:pt x="102146" y="0"/>
                    <a:pt x="106892" y="0"/>
                  </a:cubicBezTo>
                  <a:cubicBezTo>
                    <a:pt x="110056" y="0"/>
                    <a:pt x="113446" y="2990"/>
                    <a:pt x="113446" y="5780"/>
                  </a:cubicBezTo>
                  <a:cubicBezTo>
                    <a:pt x="113446" y="22524"/>
                    <a:pt x="113446" y="22524"/>
                    <a:pt x="113446" y="22524"/>
                  </a:cubicBezTo>
                  <a:cubicBezTo>
                    <a:pt x="100564" y="22524"/>
                    <a:pt x="100564" y="22524"/>
                    <a:pt x="100564" y="22524"/>
                  </a:cubicBezTo>
                  <a:lnTo>
                    <a:pt x="100564" y="5780"/>
                  </a:lnTo>
                  <a:close/>
                  <a:moveTo>
                    <a:pt x="65536" y="91694"/>
                  </a:moveTo>
                  <a:lnTo>
                    <a:pt x="65536" y="91694"/>
                  </a:lnTo>
                  <a:cubicBezTo>
                    <a:pt x="52655" y="91694"/>
                    <a:pt x="52655" y="91694"/>
                    <a:pt x="52655" y="91694"/>
                  </a:cubicBezTo>
                  <a:cubicBezTo>
                    <a:pt x="49491" y="91694"/>
                    <a:pt x="46327" y="90299"/>
                    <a:pt x="46327" y="85913"/>
                  </a:cubicBezTo>
                  <a:cubicBezTo>
                    <a:pt x="46327" y="63388"/>
                    <a:pt x="46327" y="63388"/>
                    <a:pt x="46327" y="63388"/>
                  </a:cubicBezTo>
                  <a:cubicBezTo>
                    <a:pt x="46327" y="60598"/>
                    <a:pt x="49491" y="57807"/>
                    <a:pt x="52655" y="57807"/>
                  </a:cubicBezTo>
                  <a:cubicBezTo>
                    <a:pt x="65536" y="57807"/>
                    <a:pt x="65536" y="57807"/>
                    <a:pt x="65536" y="57807"/>
                  </a:cubicBezTo>
                  <a:cubicBezTo>
                    <a:pt x="70282" y="57807"/>
                    <a:pt x="71864" y="60598"/>
                    <a:pt x="71864" y="63388"/>
                  </a:cubicBezTo>
                  <a:cubicBezTo>
                    <a:pt x="71864" y="85913"/>
                    <a:pt x="71864" y="85913"/>
                    <a:pt x="71864" y="85913"/>
                  </a:cubicBezTo>
                  <a:cubicBezTo>
                    <a:pt x="71864" y="90299"/>
                    <a:pt x="70282" y="91694"/>
                    <a:pt x="65536" y="91694"/>
                  </a:cubicBezTo>
                  <a:close/>
                  <a:moveTo>
                    <a:pt x="52655" y="5780"/>
                  </a:moveTo>
                  <a:lnTo>
                    <a:pt x="52655" y="5780"/>
                  </a:lnTo>
                  <a:cubicBezTo>
                    <a:pt x="52655" y="2990"/>
                    <a:pt x="55819" y="0"/>
                    <a:pt x="58983" y="0"/>
                  </a:cubicBezTo>
                  <a:cubicBezTo>
                    <a:pt x="63954" y="0"/>
                    <a:pt x="65536" y="2990"/>
                    <a:pt x="65536" y="5780"/>
                  </a:cubicBezTo>
                  <a:cubicBezTo>
                    <a:pt x="65536" y="52225"/>
                    <a:pt x="65536" y="52225"/>
                    <a:pt x="65536" y="52225"/>
                  </a:cubicBezTo>
                  <a:cubicBezTo>
                    <a:pt x="52655" y="52225"/>
                    <a:pt x="52655" y="52225"/>
                    <a:pt x="52655" y="52225"/>
                  </a:cubicBezTo>
                  <a:lnTo>
                    <a:pt x="52655" y="5780"/>
                  </a:lnTo>
                  <a:close/>
                  <a:moveTo>
                    <a:pt x="19209" y="77541"/>
                  </a:moveTo>
                  <a:lnTo>
                    <a:pt x="19209" y="77541"/>
                  </a:lnTo>
                  <a:cubicBezTo>
                    <a:pt x="6327" y="77541"/>
                    <a:pt x="6327" y="77541"/>
                    <a:pt x="6327" y="77541"/>
                  </a:cubicBezTo>
                  <a:cubicBezTo>
                    <a:pt x="3163" y="77541"/>
                    <a:pt x="0" y="74750"/>
                    <a:pt x="0" y="71960"/>
                  </a:cubicBezTo>
                  <a:cubicBezTo>
                    <a:pt x="0" y="49435"/>
                    <a:pt x="0" y="49435"/>
                    <a:pt x="0" y="49435"/>
                  </a:cubicBezTo>
                  <a:cubicBezTo>
                    <a:pt x="0" y="45049"/>
                    <a:pt x="3163" y="43654"/>
                    <a:pt x="6327" y="43654"/>
                  </a:cubicBezTo>
                  <a:cubicBezTo>
                    <a:pt x="19209" y="43654"/>
                    <a:pt x="19209" y="43654"/>
                    <a:pt x="19209" y="43654"/>
                  </a:cubicBezTo>
                  <a:cubicBezTo>
                    <a:pt x="22372" y="43654"/>
                    <a:pt x="25536" y="45049"/>
                    <a:pt x="25536" y="49435"/>
                  </a:cubicBezTo>
                  <a:cubicBezTo>
                    <a:pt x="25536" y="71960"/>
                    <a:pt x="25536" y="71960"/>
                    <a:pt x="25536" y="71960"/>
                  </a:cubicBezTo>
                  <a:cubicBezTo>
                    <a:pt x="25536" y="74750"/>
                    <a:pt x="22372" y="77541"/>
                    <a:pt x="19209" y="77541"/>
                  </a:cubicBezTo>
                  <a:close/>
                  <a:moveTo>
                    <a:pt x="6327" y="5780"/>
                  </a:moveTo>
                  <a:lnTo>
                    <a:pt x="6327" y="5780"/>
                  </a:lnTo>
                  <a:cubicBezTo>
                    <a:pt x="6327" y="2990"/>
                    <a:pt x="9491" y="0"/>
                    <a:pt x="12655" y="0"/>
                  </a:cubicBezTo>
                  <a:cubicBezTo>
                    <a:pt x="16045" y="0"/>
                    <a:pt x="19209" y="2990"/>
                    <a:pt x="19209" y="5780"/>
                  </a:cubicBezTo>
                  <a:cubicBezTo>
                    <a:pt x="19209" y="38073"/>
                    <a:pt x="19209" y="38073"/>
                    <a:pt x="19209" y="38073"/>
                  </a:cubicBezTo>
                  <a:cubicBezTo>
                    <a:pt x="6327" y="38073"/>
                    <a:pt x="6327" y="38073"/>
                    <a:pt x="6327" y="38073"/>
                  </a:cubicBezTo>
                  <a:lnTo>
                    <a:pt x="6327" y="5780"/>
                  </a:lnTo>
                  <a:close/>
                  <a:moveTo>
                    <a:pt x="19209" y="114219"/>
                  </a:moveTo>
                  <a:lnTo>
                    <a:pt x="19209" y="114219"/>
                  </a:lnTo>
                  <a:cubicBezTo>
                    <a:pt x="19209" y="118405"/>
                    <a:pt x="16045" y="119800"/>
                    <a:pt x="12655" y="119800"/>
                  </a:cubicBezTo>
                  <a:cubicBezTo>
                    <a:pt x="9491" y="119800"/>
                    <a:pt x="6327" y="118405"/>
                    <a:pt x="6327" y="114219"/>
                  </a:cubicBezTo>
                  <a:cubicBezTo>
                    <a:pt x="6327" y="83122"/>
                    <a:pt x="6327" y="83122"/>
                    <a:pt x="6327" y="83122"/>
                  </a:cubicBezTo>
                  <a:cubicBezTo>
                    <a:pt x="19209" y="83122"/>
                    <a:pt x="19209" y="83122"/>
                    <a:pt x="19209" y="83122"/>
                  </a:cubicBezTo>
                  <a:lnTo>
                    <a:pt x="19209" y="114219"/>
                  </a:lnTo>
                  <a:close/>
                  <a:moveTo>
                    <a:pt x="65536" y="114219"/>
                  </a:moveTo>
                  <a:lnTo>
                    <a:pt x="65536" y="114219"/>
                  </a:lnTo>
                  <a:cubicBezTo>
                    <a:pt x="65536" y="118405"/>
                    <a:pt x="63954" y="119800"/>
                    <a:pt x="58983" y="119800"/>
                  </a:cubicBezTo>
                  <a:cubicBezTo>
                    <a:pt x="55819" y="119800"/>
                    <a:pt x="52655" y="118405"/>
                    <a:pt x="52655" y="114219"/>
                  </a:cubicBezTo>
                  <a:cubicBezTo>
                    <a:pt x="52655" y="97275"/>
                    <a:pt x="52655" y="97275"/>
                    <a:pt x="52655" y="97275"/>
                  </a:cubicBezTo>
                  <a:cubicBezTo>
                    <a:pt x="65536" y="97275"/>
                    <a:pt x="65536" y="97275"/>
                    <a:pt x="65536" y="97275"/>
                  </a:cubicBezTo>
                  <a:lnTo>
                    <a:pt x="65536" y="114219"/>
                  </a:lnTo>
                  <a:close/>
                  <a:moveTo>
                    <a:pt x="113446" y="114219"/>
                  </a:moveTo>
                  <a:lnTo>
                    <a:pt x="113446" y="114219"/>
                  </a:lnTo>
                  <a:cubicBezTo>
                    <a:pt x="113446" y="118405"/>
                    <a:pt x="110056" y="119800"/>
                    <a:pt x="106892" y="119800"/>
                  </a:cubicBezTo>
                  <a:cubicBezTo>
                    <a:pt x="102146" y="119800"/>
                    <a:pt x="100564" y="118405"/>
                    <a:pt x="100564" y="114219"/>
                  </a:cubicBezTo>
                  <a:cubicBezTo>
                    <a:pt x="100564" y="67774"/>
                    <a:pt x="100564" y="67774"/>
                    <a:pt x="100564" y="67774"/>
                  </a:cubicBezTo>
                  <a:cubicBezTo>
                    <a:pt x="113446" y="67774"/>
                    <a:pt x="113446" y="67774"/>
                    <a:pt x="113446" y="67774"/>
                  </a:cubicBezTo>
                  <a:lnTo>
                    <a:pt x="113446" y="114219"/>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7" name="Google Shape;2567;p89"/>
            <p:cNvSpPr/>
            <p:nvPr/>
          </p:nvSpPr>
          <p:spPr>
            <a:xfrm>
              <a:off x="3776342" y="2737614"/>
              <a:ext cx="54316" cy="223587"/>
            </a:xfrm>
            <a:custGeom>
              <a:rect b="b" l="l" r="r" t="t"/>
              <a:pathLst>
                <a:path extrusionOk="0" h="120000" w="120000">
                  <a:moveTo>
                    <a:pt x="0" y="105569"/>
                  </a:moveTo>
                  <a:lnTo>
                    <a:pt x="0" y="105569"/>
                  </a:lnTo>
                  <a:cubicBezTo>
                    <a:pt x="0" y="98481"/>
                    <a:pt x="29473" y="91139"/>
                    <a:pt x="58947" y="91139"/>
                  </a:cubicBezTo>
                  <a:cubicBezTo>
                    <a:pt x="89473" y="91139"/>
                    <a:pt x="118947" y="98481"/>
                    <a:pt x="118947" y="105569"/>
                  </a:cubicBezTo>
                  <a:cubicBezTo>
                    <a:pt x="118947" y="112658"/>
                    <a:pt x="89473" y="119746"/>
                    <a:pt x="58947" y="119746"/>
                  </a:cubicBezTo>
                  <a:cubicBezTo>
                    <a:pt x="29473" y="119746"/>
                    <a:pt x="0" y="112658"/>
                    <a:pt x="0" y="105569"/>
                  </a:cubicBezTo>
                  <a:close/>
                  <a:moveTo>
                    <a:pt x="0" y="60759"/>
                  </a:moveTo>
                  <a:lnTo>
                    <a:pt x="0" y="60759"/>
                  </a:lnTo>
                  <a:cubicBezTo>
                    <a:pt x="0" y="51898"/>
                    <a:pt x="29473" y="46582"/>
                    <a:pt x="58947" y="46582"/>
                  </a:cubicBezTo>
                  <a:cubicBezTo>
                    <a:pt x="89473" y="46582"/>
                    <a:pt x="118947" y="51898"/>
                    <a:pt x="118947" y="60759"/>
                  </a:cubicBezTo>
                  <a:cubicBezTo>
                    <a:pt x="118947" y="68101"/>
                    <a:pt x="89473" y="75189"/>
                    <a:pt x="58947" y="75189"/>
                  </a:cubicBezTo>
                  <a:cubicBezTo>
                    <a:pt x="29473" y="75189"/>
                    <a:pt x="0" y="68101"/>
                    <a:pt x="0" y="60759"/>
                  </a:cubicBezTo>
                  <a:close/>
                  <a:moveTo>
                    <a:pt x="0" y="14177"/>
                  </a:moveTo>
                  <a:lnTo>
                    <a:pt x="0" y="14177"/>
                  </a:lnTo>
                  <a:cubicBezTo>
                    <a:pt x="0" y="7088"/>
                    <a:pt x="29473" y="0"/>
                    <a:pt x="58947" y="0"/>
                  </a:cubicBezTo>
                  <a:cubicBezTo>
                    <a:pt x="89473" y="0"/>
                    <a:pt x="118947" y="7088"/>
                    <a:pt x="118947" y="14177"/>
                  </a:cubicBezTo>
                  <a:cubicBezTo>
                    <a:pt x="118947" y="23291"/>
                    <a:pt x="89473" y="28607"/>
                    <a:pt x="58947" y="28607"/>
                  </a:cubicBezTo>
                  <a:cubicBezTo>
                    <a:pt x="29473" y="28607"/>
                    <a:pt x="0" y="23291"/>
                    <a:pt x="0" y="14177"/>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8" name="Google Shape;2568;p89"/>
            <p:cNvSpPr/>
            <p:nvPr/>
          </p:nvSpPr>
          <p:spPr>
            <a:xfrm>
              <a:off x="3133992" y="2731344"/>
              <a:ext cx="286201" cy="242395"/>
            </a:xfrm>
            <a:custGeom>
              <a:rect b="b" l="l" r="r" t="t"/>
              <a:pathLst>
                <a:path extrusionOk="0" h="120000" w="120000">
                  <a:moveTo>
                    <a:pt x="114219" y="13176"/>
                  </a:moveTo>
                  <a:lnTo>
                    <a:pt x="114219" y="13176"/>
                  </a:lnTo>
                  <a:cubicBezTo>
                    <a:pt x="5780" y="13176"/>
                    <a:pt x="5780" y="13176"/>
                    <a:pt x="5780" y="13176"/>
                  </a:cubicBezTo>
                  <a:cubicBezTo>
                    <a:pt x="2990" y="13176"/>
                    <a:pt x="0" y="9882"/>
                    <a:pt x="0" y="6588"/>
                  </a:cubicBezTo>
                  <a:cubicBezTo>
                    <a:pt x="0" y="1647"/>
                    <a:pt x="2990" y="0"/>
                    <a:pt x="5780" y="0"/>
                  </a:cubicBezTo>
                  <a:cubicBezTo>
                    <a:pt x="114219" y="0"/>
                    <a:pt x="114219" y="0"/>
                    <a:pt x="114219" y="0"/>
                  </a:cubicBezTo>
                  <a:cubicBezTo>
                    <a:pt x="118405" y="0"/>
                    <a:pt x="119800" y="1647"/>
                    <a:pt x="119800" y="6588"/>
                  </a:cubicBezTo>
                  <a:cubicBezTo>
                    <a:pt x="119800" y="9882"/>
                    <a:pt x="118405" y="13176"/>
                    <a:pt x="114219" y="13176"/>
                  </a:cubicBezTo>
                  <a:close/>
                  <a:moveTo>
                    <a:pt x="39468" y="48235"/>
                  </a:moveTo>
                  <a:lnTo>
                    <a:pt x="39468" y="48235"/>
                  </a:lnTo>
                  <a:lnTo>
                    <a:pt x="39468" y="48235"/>
                  </a:lnTo>
                  <a:cubicBezTo>
                    <a:pt x="28305" y="48235"/>
                    <a:pt x="28305" y="48235"/>
                    <a:pt x="28305" y="48235"/>
                  </a:cubicBezTo>
                  <a:cubicBezTo>
                    <a:pt x="25514" y="48235"/>
                    <a:pt x="22524" y="44941"/>
                    <a:pt x="22524" y="41411"/>
                  </a:cubicBezTo>
                  <a:cubicBezTo>
                    <a:pt x="22524" y="38117"/>
                    <a:pt x="25514" y="34823"/>
                    <a:pt x="28305" y="34823"/>
                  </a:cubicBezTo>
                  <a:cubicBezTo>
                    <a:pt x="52225" y="34823"/>
                    <a:pt x="52225" y="34823"/>
                    <a:pt x="52225" y="34823"/>
                  </a:cubicBezTo>
                  <a:lnTo>
                    <a:pt x="52225" y="34823"/>
                  </a:lnTo>
                  <a:cubicBezTo>
                    <a:pt x="57807" y="34823"/>
                    <a:pt x="57807" y="34823"/>
                    <a:pt x="57807" y="34823"/>
                  </a:cubicBezTo>
                  <a:cubicBezTo>
                    <a:pt x="83122" y="34823"/>
                    <a:pt x="83122" y="34823"/>
                    <a:pt x="83122" y="34823"/>
                  </a:cubicBezTo>
                  <a:cubicBezTo>
                    <a:pt x="114219" y="34823"/>
                    <a:pt x="114219" y="34823"/>
                    <a:pt x="114219" y="34823"/>
                  </a:cubicBezTo>
                  <a:cubicBezTo>
                    <a:pt x="118405" y="34823"/>
                    <a:pt x="119800" y="38117"/>
                    <a:pt x="119800" y="41411"/>
                  </a:cubicBezTo>
                  <a:cubicBezTo>
                    <a:pt x="119800" y="44941"/>
                    <a:pt x="118405" y="48235"/>
                    <a:pt x="114219" y="48235"/>
                  </a:cubicBezTo>
                  <a:cubicBezTo>
                    <a:pt x="83122" y="48235"/>
                    <a:pt x="83122" y="48235"/>
                    <a:pt x="83122" y="48235"/>
                  </a:cubicBezTo>
                  <a:lnTo>
                    <a:pt x="83122" y="48235"/>
                  </a:lnTo>
                  <a:lnTo>
                    <a:pt x="39468" y="48235"/>
                  </a:lnTo>
                  <a:close/>
                  <a:moveTo>
                    <a:pt x="5780" y="69882"/>
                  </a:moveTo>
                  <a:lnTo>
                    <a:pt x="5780" y="69882"/>
                  </a:lnTo>
                  <a:cubicBezTo>
                    <a:pt x="114219" y="69882"/>
                    <a:pt x="114219" y="69882"/>
                    <a:pt x="114219" y="69882"/>
                  </a:cubicBezTo>
                  <a:cubicBezTo>
                    <a:pt x="118405" y="69882"/>
                    <a:pt x="119800" y="73176"/>
                    <a:pt x="119800" y="76470"/>
                  </a:cubicBezTo>
                  <a:cubicBezTo>
                    <a:pt x="119800" y="81411"/>
                    <a:pt x="118405" y="83058"/>
                    <a:pt x="114219" y="83058"/>
                  </a:cubicBezTo>
                  <a:cubicBezTo>
                    <a:pt x="5780" y="83058"/>
                    <a:pt x="5780" y="83058"/>
                    <a:pt x="5780" y="83058"/>
                  </a:cubicBezTo>
                  <a:cubicBezTo>
                    <a:pt x="2990" y="83058"/>
                    <a:pt x="0" y="81411"/>
                    <a:pt x="0" y="76470"/>
                  </a:cubicBezTo>
                  <a:cubicBezTo>
                    <a:pt x="0" y="73176"/>
                    <a:pt x="2990" y="69882"/>
                    <a:pt x="5780" y="69882"/>
                  </a:cubicBezTo>
                  <a:close/>
                  <a:moveTo>
                    <a:pt x="39468" y="106352"/>
                  </a:moveTo>
                  <a:lnTo>
                    <a:pt x="39468" y="106352"/>
                  </a:lnTo>
                  <a:cubicBezTo>
                    <a:pt x="57807" y="106352"/>
                    <a:pt x="57807" y="106352"/>
                    <a:pt x="57807" y="106352"/>
                  </a:cubicBezTo>
                  <a:cubicBezTo>
                    <a:pt x="83122" y="106352"/>
                    <a:pt x="83122" y="106352"/>
                    <a:pt x="83122" y="106352"/>
                  </a:cubicBezTo>
                  <a:cubicBezTo>
                    <a:pt x="114219" y="106352"/>
                    <a:pt x="114219" y="106352"/>
                    <a:pt x="114219" y="106352"/>
                  </a:cubicBezTo>
                  <a:cubicBezTo>
                    <a:pt x="118405" y="106352"/>
                    <a:pt x="119800" y="108000"/>
                    <a:pt x="119800" y="112941"/>
                  </a:cubicBezTo>
                  <a:cubicBezTo>
                    <a:pt x="119800" y="116235"/>
                    <a:pt x="118405" y="119764"/>
                    <a:pt x="114219" y="119764"/>
                  </a:cubicBezTo>
                  <a:cubicBezTo>
                    <a:pt x="57807" y="119764"/>
                    <a:pt x="57807" y="119764"/>
                    <a:pt x="57807" y="119764"/>
                  </a:cubicBezTo>
                  <a:lnTo>
                    <a:pt x="57807" y="119764"/>
                  </a:lnTo>
                  <a:cubicBezTo>
                    <a:pt x="39468" y="119764"/>
                    <a:pt x="39468" y="119764"/>
                    <a:pt x="39468" y="119764"/>
                  </a:cubicBezTo>
                  <a:cubicBezTo>
                    <a:pt x="36677" y="119764"/>
                    <a:pt x="33887" y="116235"/>
                    <a:pt x="33887" y="112941"/>
                  </a:cubicBezTo>
                  <a:cubicBezTo>
                    <a:pt x="33887" y="108000"/>
                    <a:pt x="36677" y="106352"/>
                    <a:pt x="39468" y="10635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69" name="Google Shape;2569;p89"/>
            <p:cNvSpPr/>
            <p:nvPr/>
          </p:nvSpPr>
          <p:spPr>
            <a:xfrm>
              <a:off x="2634705" y="2731344"/>
              <a:ext cx="286203" cy="242395"/>
            </a:xfrm>
            <a:custGeom>
              <a:rect b="b" l="l" r="r" t="t"/>
              <a:pathLst>
                <a:path extrusionOk="0" h="120000" w="120000">
                  <a:moveTo>
                    <a:pt x="114219" y="13176"/>
                  </a:moveTo>
                  <a:lnTo>
                    <a:pt x="114219" y="13176"/>
                  </a:lnTo>
                  <a:cubicBezTo>
                    <a:pt x="5780" y="13176"/>
                    <a:pt x="5780" y="13176"/>
                    <a:pt x="5780" y="13176"/>
                  </a:cubicBezTo>
                  <a:cubicBezTo>
                    <a:pt x="1395" y="13176"/>
                    <a:pt x="0" y="9882"/>
                    <a:pt x="0" y="6588"/>
                  </a:cubicBezTo>
                  <a:cubicBezTo>
                    <a:pt x="0" y="1647"/>
                    <a:pt x="1395" y="0"/>
                    <a:pt x="5780" y="0"/>
                  </a:cubicBezTo>
                  <a:cubicBezTo>
                    <a:pt x="114219" y="0"/>
                    <a:pt x="114219" y="0"/>
                    <a:pt x="114219" y="0"/>
                  </a:cubicBezTo>
                  <a:cubicBezTo>
                    <a:pt x="117009" y="0"/>
                    <a:pt x="119800" y="1647"/>
                    <a:pt x="119800" y="6588"/>
                  </a:cubicBezTo>
                  <a:cubicBezTo>
                    <a:pt x="119800" y="9882"/>
                    <a:pt x="117009" y="13176"/>
                    <a:pt x="114219" y="13176"/>
                  </a:cubicBezTo>
                  <a:close/>
                  <a:moveTo>
                    <a:pt x="80332" y="48235"/>
                  </a:moveTo>
                  <a:lnTo>
                    <a:pt x="80332" y="48235"/>
                  </a:lnTo>
                  <a:lnTo>
                    <a:pt x="80332" y="48235"/>
                  </a:lnTo>
                  <a:cubicBezTo>
                    <a:pt x="70564" y="48235"/>
                    <a:pt x="70564" y="48235"/>
                    <a:pt x="70564" y="48235"/>
                  </a:cubicBezTo>
                  <a:cubicBezTo>
                    <a:pt x="47840" y="48235"/>
                    <a:pt x="47840" y="48235"/>
                    <a:pt x="47840" y="48235"/>
                  </a:cubicBezTo>
                  <a:cubicBezTo>
                    <a:pt x="39468" y="48235"/>
                    <a:pt x="39468" y="48235"/>
                    <a:pt x="39468" y="48235"/>
                  </a:cubicBezTo>
                  <a:lnTo>
                    <a:pt x="39468" y="48235"/>
                  </a:lnTo>
                  <a:cubicBezTo>
                    <a:pt x="28305" y="48235"/>
                    <a:pt x="28305" y="48235"/>
                    <a:pt x="28305" y="48235"/>
                  </a:cubicBezTo>
                  <a:cubicBezTo>
                    <a:pt x="23920" y="48235"/>
                    <a:pt x="22524" y="44941"/>
                    <a:pt x="22524" y="41411"/>
                  </a:cubicBezTo>
                  <a:cubicBezTo>
                    <a:pt x="22524" y="38117"/>
                    <a:pt x="23920" y="34823"/>
                    <a:pt x="28305" y="34823"/>
                  </a:cubicBezTo>
                  <a:cubicBezTo>
                    <a:pt x="91694" y="34823"/>
                    <a:pt x="91694" y="34823"/>
                    <a:pt x="91694" y="34823"/>
                  </a:cubicBezTo>
                  <a:cubicBezTo>
                    <a:pt x="94485" y="34823"/>
                    <a:pt x="97275" y="38117"/>
                    <a:pt x="97275" y="41411"/>
                  </a:cubicBezTo>
                  <a:cubicBezTo>
                    <a:pt x="97275" y="44941"/>
                    <a:pt x="94485" y="48235"/>
                    <a:pt x="91694" y="48235"/>
                  </a:cubicBezTo>
                  <a:lnTo>
                    <a:pt x="80332" y="48235"/>
                  </a:lnTo>
                  <a:close/>
                  <a:moveTo>
                    <a:pt x="5780" y="69882"/>
                  </a:moveTo>
                  <a:lnTo>
                    <a:pt x="5780" y="69882"/>
                  </a:lnTo>
                  <a:cubicBezTo>
                    <a:pt x="114219" y="69882"/>
                    <a:pt x="114219" y="69882"/>
                    <a:pt x="114219" y="69882"/>
                  </a:cubicBezTo>
                  <a:cubicBezTo>
                    <a:pt x="117009" y="69882"/>
                    <a:pt x="119800" y="73176"/>
                    <a:pt x="119800" y="76470"/>
                  </a:cubicBezTo>
                  <a:cubicBezTo>
                    <a:pt x="119800" y="81411"/>
                    <a:pt x="117009" y="83058"/>
                    <a:pt x="114219" y="83058"/>
                  </a:cubicBezTo>
                  <a:cubicBezTo>
                    <a:pt x="5780" y="83058"/>
                    <a:pt x="5780" y="83058"/>
                    <a:pt x="5780" y="83058"/>
                  </a:cubicBezTo>
                  <a:cubicBezTo>
                    <a:pt x="1395" y="83058"/>
                    <a:pt x="0" y="81411"/>
                    <a:pt x="0" y="76470"/>
                  </a:cubicBezTo>
                  <a:cubicBezTo>
                    <a:pt x="0" y="73176"/>
                    <a:pt x="1395" y="69882"/>
                    <a:pt x="5780" y="69882"/>
                  </a:cubicBezTo>
                  <a:close/>
                  <a:moveTo>
                    <a:pt x="39468" y="106352"/>
                  </a:moveTo>
                  <a:lnTo>
                    <a:pt x="39468" y="106352"/>
                  </a:lnTo>
                  <a:cubicBezTo>
                    <a:pt x="50830" y="106352"/>
                    <a:pt x="50830" y="106352"/>
                    <a:pt x="50830" y="106352"/>
                  </a:cubicBezTo>
                  <a:cubicBezTo>
                    <a:pt x="57807" y="106352"/>
                    <a:pt x="57807" y="106352"/>
                    <a:pt x="57807" y="106352"/>
                  </a:cubicBezTo>
                  <a:cubicBezTo>
                    <a:pt x="61993" y="106352"/>
                    <a:pt x="61993" y="106352"/>
                    <a:pt x="61993" y="106352"/>
                  </a:cubicBezTo>
                  <a:cubicBezTo>
                    <a:pt x="70564" y="106352"/>
                    <a:pt x="70564" y="106352"/>
                    <a:pt x="70564" y="106352"/>
                  </a:cubicBezTo>
                  <a:cubicBezTo>
                    <a:pt x="80332" y="106352"/>
                    <a:pt x="80332" y="106352"/>
                    <a:pt x="80332" y="106352"/>
                  </a:cubicBezTo>
                  <a:cubicBezTo>
                    <a:pt x="83122" y="106352"/>
                    <a:pt x="85913" y="108000"/>
                    <a:pt x="85913" y="112941"/>
                  </a:cubicBezTo>
                  <a:cubicBezTo>
                    <a:pt x="85913" y="116235"/>
                    <a:pt x="83122" y="119764"/>
                    <a:pt x="80332" y="119764"/>
                  </a:cubicBezTo>
                  <a:cubicBezTo>
                    <a:pt x="70564" y="119764"/>
                    <a:pt x="70564" y="119764"/>
                    <a:pt x="70564" y="119764"/>
                  </a:cubicBezTo>
                  <a:lnTo>
                    <a:pt x="70564" y="119764"/>
                  </a:lnTo>
                  <a:cubicBezTo>
                    <a:pt x="61993" y="119764"/>
                    <a:pt x="61993" y="119764"/>
                    <a:pt x="61993" y="119764"/>
                  </a:cubicBezTo>
                  <a:cubicBezTo>
                    <a:pt x="57807" y="119764"/>
                    <a:pt x="57807" y="119764"/>
                    <a:pt x="57807" y="119764"/>
                  </a:cubicBezTo>
                  <a:cubicBezTo>
                    <a:pt x="50830" y="119764"/>
                    <a:pt x="50830" y="119764"/>
                    <a:pt x="50830" y="119764"/>
                  </a:cubicBezTo>
                  <a:lnTo>
                    <a:pt x="50830" y="119764"/>
                  </a:lnTo>
                  <a:cubicBezTo>
                    <a:pt x="39468" y="119764"/>
                    <a:pt x="39468" y="119764"/>
                    <a:pt x="39468" y="119764"/>
                  </a:cubicBezTo>
                  <a:cubicBezTo>
                    <a:pt x="35282" y="119764"/>
                    <a:pt x="33887" y="116235"/>
                    <a:pt x="33887" y="112941"/>
                  </a:cubicBezTo>
                  <a:cubicBezTo>
                    <a:pt x="33887" y="108000"/>
                    <a:pt x="35282" y="106352"/>
                    <a:pt x="39468" y="10635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0" name="Google Shape;2570;p89"/>
            <p:cNvSpPr/>
            <p:nvPr/>
          </p:nvSpPr>
          <p:spPr>
            <a:xfrm>
              <a:off x="2128107" y="2731344"/>
              <a:ext cx="288291" cy="242395"/>
            </a:xfrm>
            <a:custGeom>
              <a:rect b="b" l="l" r="r" t="t"/>
              <a:pathLst>
                <a:path extrusionOk="0" h="120000" w="120000">
                  <a:moveTo>
                    <a:pt x="114285" y="13176"/>
                  </a:moveTo>
                  <a:lnTo>
                    <a:pt x="114285" y="13176"/>
                  </a:lnTo>
                  <a:cubicBezTo>
                    <a:pt x="5517" y="13176"/>
                    <a:pt x="5517" y="13176"/>
                    <a:pt x="5517" y="13176"/>
                  </a:cubicBezTo>
                  <a:cubicBezTo>
                    <a:pt x="2758" y="13176"/>
                    <a:pt x="0" y="9882"/>
                    <a:pt x="0" y="6588"/>
                  </a:cubicBezTo>
                  <a:cubicBezTo>
                    <a:pt x="0" y="1647"/>
                    <a:pt x="2758" y="0"/>
                    <a:pt x="5517" y="0"/>
                  </a:cubicBezTo>
                  <a:cubicBezTo>
                    <a:pt x="114285" y="0"/>
                    <a:pt x="114285" y="0"/>
                    <a:pt x="114285" y="0"/>
                  </a:cubicBezTo>
                  <a:cubicBezTo>
                    <a:pt x="117044" y="0"/>
                    <a:pt x="119802" y="1647"/>
                    <a:pt x="119802" y="6588"/>
                  </a:cubicBezTo>
                  <a:cubicBezTo>
                    <a:pt x="119802" y="9882"/>
                    <a:pt x="117044" y="13176"/>
                    <a:pt x="114285" y="13176"/>
                  </a:cubicBezTo>
                  <a:close/>
                  <a:moveTo>
                    <a:pt x="5517" y="34823"/>
                  </a:moveTo>
                  <a:lnTo>
                    <a:pt x="5517" y="34823"/>
                  </a:lnTo>
                  <a:cubicBezTo>
                    <a:pt x="37635" y="34823"/>
                    <a:pt x="37635" y="34823"/>
                    <a:pt x="37635" y="34823"/>
                  </a:cubicBezTo>
                  <a:cubicBezTo>
                    <a:pt x="61280" y="34823"/>
                    <a:pt x="61280" y="34823"/>
                    <a:pt x="61280" y="34823"/>
                  </a:cubicBezTo>
                  <a:cubicBezTo>
                    <a:pt x="66798" y="34823"/>
                    <a:pt x="66798" y="34823"/>
                    <a:pt x="66798" y="34823"/>
                  </a:cubicBezTo>
                  <a:lnTo>
                    <a:pt x="66798" y="34823"/>
                  </a:lnTo>
                  <a:cubicBezTo>
                    <a:pt x="92019" y="34823"/>
                    <a:pt x="92019" y="34823"/>
                    <a:pt x="92019" y="34823"/>
                  </a:cubicBezTo>
                  <a:cubicBezTo>
                    <a:pt x="94778" y="34823"/>
                    <a:pt x="97536" y="38117"/>
                    <a:pt x="97536" y="41411"/>
                  </a:cubicBezTo>
                  <a:cubicBezTo>
                    <a:pt x="97536" y="44941"/>
                    <a:pt x="94778" y="48235"/>
                    <a:pt x="92019" y="48235"/>
                  </a:cubicBezTo>
                  <a:cubicBezTo>
                    <a:pt x="80788" y="48235"/>
                    <a:pt x="80788" y="48235"/>
                    <a:pt x="80788" y="48235"/>
                  </a:cubicBezTo>
                  <a:lnTo>
                    <a:pt x="80788" y="48235"/>
                  </a:lnTo>
                  <a:cubicBezTo>
                    <a:pt x="37635" y="48235"/>
                    <a:pt x="37635" y="48235"/>
                    <a:pt x="37635" y="48235"/>
                  </a:cubicBezTo>
                  <a:lnTo>
                    <a:pt x="37635" y="48235"/>
                  </a:lnTo>
                  <a:cubicBezTo>
                    <a:pt x="5517" y="48235"/>
                    <a:pt x="5517" y="48235"/>
                    <a:pt x="5517" y="48235"/>
                  </a:cubicBezTo>
                  <a:cubicBezTo>
                    <a:pt x="2758" y="48235"/>
                    <a:pt x="0" y="44941"/>
                    <a:pt x="0" y="41411"/>
                  </a:cubicBezTo>
                  <a:cubicBezTo>
                    <a:pt x="0" y="38117"/>
                    <a:pt x="2758" y="34823"/>
                    <a:pt x="5517" y="34823"/>
                  </a:cubicBezTo>
                  <a:close/>
                  <a:moveTo>
                    <a:pt x="5517" y="69882"/>
                  </a:moveTo>
                  <a:lnTo>
                    <a:pt x="5517" y="69882"/>
                  </a:lnTo>
                  <a:cubicBezTo>
                    <a:pt x="114285" y="69882"/>
                    <a:pt x="114285" y="69882"/>
                    <a:pt x="114285" y="69882"/>
                  </a:cubicBezTo>
                  <a:cubicBezTo>
                    <a:pt x="117044" y="69882"/>
                    <a:pt x="119802" y="73176"/>
                    <a:pt x="119802" y="76470"/>
                  </a:cubicBezTo>
                  <a:cubicBezTo>
                    <a:pt x="119802" y="81411"/>
                    <a:pt x="117044" y="83058"/>
                    <a:pt x="114285" y="83058"/>
                  </a:cubicBezTo>
                  <a:cubicBezTo>
                    <a:pt x="5517" y="83058"/>
                    <a:pt x="5517" y="83058"/>
                    <a:pt x="5517" y="83058"/>
                  </a:cubicBezTo>
                  <a:cubicBezTo>
                    <a:pt x="2758" y="83058"/>
                    <a:pt x="0" y="81411"/>
                    <a:pt x="0" y="76470"/>
                  </a:cubicBezTo>
                  <a:cubicBezTo>
                    <a:pt x="0" y="73176"/>
                    <a:pt x="2758" y="69882"/>
                    <a:pt x="5517" y="69882"/>
                  </a:cubicBezTo>
                  <a:close/>
                  <a:moveTo>
                    <a:pt x="5517" y="106352"/>
                  </a:moveTo>
                  <a:lnTo>
                    <a:pt x="5517" y="106352"/>
                  </a:lnTo>
                  <a:cubicBezTo>
                    <a:pt x="37635" y="106352"/>
                    <a:pt x="37635" y="106352"/>
                    <a:pt x="37635" y="106352"/>
                  </a:cubicBezTo>
                  <a:cubicBezTo>
                    <a:pt x="61280" y="106352"/>
                    <a:pt x="61280" y="106352"/>
                    <a:pt x="61280" y="106352"/>
                  </a:cubicBezTo>
                  <a:cubicBezTo>
                    <a:pt x="80788" y="106352"/>
                    <a:pt x="80788" y="106352"/>
                    <a:pt x="80788" y="106352"/>
                  </a:cubicBezTo>
                  <a:cubicBezTo>
                    <a:pt x="83546" y="106352"/>
                    <a:pt x="86305" y="108000"/>
                    <a:pt x="86305" y="112941"/>
                  </a:cubicBezTo>
                  <a:cubicBezTo>
                    <a:pt x="86305" y="116235"/>
                    <a:pt x="83546" y="119764"/>
                    <a:pt x="80788" y="119764"/>
                  </a:cubicBezTo>
                  <a:cubicBezTo>
                    <a:pt x="61280" y="119764"/>
                    <a:pt x="61280" y="119764"/>
                    <a:pt x="61280" y="119764"/>
                  </a:cubicBezTo>
                  <a:lnTo>
                    <a:pt x="61280" y="119764"/>
                  </a:lnTo>
                  <a:cubicBezTo>
                    <a:pt x="5517" y="119764"/>
                    <a:pt x="5517" y="119764"/>
                    <a:pt x="5517" y="119764"/>
                  </a:cubicBezTo>
                  <a:cubicBezTo>
                    <a:pt x="2758" y="119764"/>
                    <a:pt x="0" y="116235"/>
                    <a:pt x="0" y="112941"/>
                  </a:cubicBezTo>
                  <a:cubicBezTo>
                    <a:pt x="0" y="108000"/>
                    <a:pt x="2758" y="106352"/>
                    <a:pt x="5517" y="10635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1" name="Google Shape;2571;p89"/>
            <p:cNvSpPr/>
            <p:nvPr/>
          </p:nvSpPr>
          <p:spPr>
            <a:xfrm>
              <a:off x="1654899" y="2731344"/>
              <a:ext cx="286201" cy="242395"/>
            </a:xfrm>
            <a:custGeom>
              <a:rect b="b" l="l" r="r" t="t"/>
              <a:pathLst>
                <a:path extrusionOk="0" h="120000" w="120000">
                  <a:moveTo>
                    <a:pt x="114019" y="83058"/>
                  </a:moveTo>
                  <a:lnTo>
                    <a:pt x="114019" y="83058"/>
                  </a:lnTo>
                  <a:cubicBezTo>
                    <a:pt x="5581" y="83058"/>
                    <a:pt x="5581" y="83058"/>
                    <a:pt x="5581" y="83058"/>
                  </a:cubicBezTo>
                  <a:cubicBezTo>
                    <a:pt x="2790" y="83058"/>
                    <a:pt x="0" y="81411"/>
                    <a:pt x="0" y="76470"/>
                  </a:cubicBezTo>
                  <a:cubicBezTo>
                    <a:pt x="0" y="73176"/>
                    <a:pt x="2790" y="69882"/>
                    <a:pt x="5581" y="69882"/>
                  </a:cubicBezTo>
                  <a:cubicBezTo>
                    <a:pt x="114019" y="69882"/>
                    <a:pt x="114019" y="69882"/>
                    <a:pt x="114019" y="69882"/>
                  </a:cubicBezTo>
                  <a:cubicBezTo>
                    <a:pt x="118405" y="69882"/>
                    <a:pt x="119800" y="73176"/>
                    <a:pt x="119800" y="76470"/>
                  </a:cubicBezTo>
                  <a:cubicBezTo>
                    <a:pt x="119800" y="81411"/>
                    <a:pt x="118405" y="83058"/>
                    <a:pt x="114019" y="83058"/>
                  </a:cubicBezTo>
                  <a:close/>
                  <a:moveTo>
                    <a:pt x="114019" y="48235"/>
                  </a:moveTo>
                  <a:lnTo>
                    <a:pt x="114019" y="48235"/>
                  </a:lnTo>
                  <a:cubicBezTo>
                    <a:pt x="5581" y="48235"/>
                    <a:pt x="5581" y="48235"/>
                    <a:pt x="5581" y="48235"/>
                  </a:cubicBezTo>
                  <a:cubicBezTo>
                    <a:pt x="2790" y="48235"/>
                    <a:pt x="0" y="44941"/>
                    <a:pt x="0" y="41411"/>
                  </a:cubicBezTo>
                  <a:cubicBezTo>
                    <a:pt x="0" y="38117"/>
                    <a:pt x="2790" y="34823"/>
                    <a:pt x="5581" y="34823"/>
                  </a:cubicBezTo>
                  <a:cubicBezTo>
                    <a:pt x="114019" y="34823"/>
                    <a:pt x="114019" y="34823"/>
                    <a:pt x="114019" y="34823"/>
                  </a:cubicBezTo>
                  <a:cubicBezTo>
                    <a:pt x="118405" y="34823"/>
                    <a:pt x="119800" y="38117"/>
                    <a:pt x="119800" y="41411"/>
                  </a:cubicBezTo>
                  <a:cubicBezTo>
                    <a:pt x="119800" y="44941"/>
                    <a:pt x="118405" y="48235"/>
                    <a:pt x="114019" y="48235"/>
                  </a:cubicBezTo>
                  <a:close/>
                  <a:moveTo>
                    <a:pt x="114019" y="13176"/>
                  </a:moveTo>
                  <a:lnTo>
                    <a:pt x="114019" y="13176"/>
                  </a:lnTo>
                  <a:cubicBezTo>
                    <a:pt x="5581" y="13176"/>
                    <a:pt x="5581" y="13176"/>
                    <a:pt x="5581" y="13176"/>
                  </a:cubicBezTo>
                  <a:cubicBezTo>
                    <a:pt x="2790" y="13176"/>
                    <a:pt x="0" y="9882"/>
                    <a:pt x="0" y="6588"/>
                  </a:cubicBezTo>
                  <a:cubicBezTo>
                    <a:pt x="0" y="1647"/>
                    <a:pt x="2790" y="0"/>
                    <a:pt x="5581" y="0"/>
                  </a:cubicBezTo>
                  <a:cubicBezTo>
                    <a:pt x="114019" y="0"/>
                    <a:pt x="114019" y="0"/>
                    <a:pt x="114019" y="0"/>
                  </a:cubicBezTo>
                  <a:cubicBezTo>
                    <a:pt x="118405" y="0"/>
                    <a:pt x="119800" y="1647"/>
                    <a:pt x="119800" y="6588"/>
                  </a:cubicBezTo>
                  <a:cubicBezTo>
                    <a:pt x="119800" y="9882"/>
                    <a:pt x="118405" y="13176"/>
                    <a:pt x="114019" y="13176"/>
                  </a:cubicBezTo>
                  <a:close/>
                  <a:moveTo>
                    <a:pt x="5581" y="106352"/>
                  </a:moveTo>
                  <a:lnTo>
                    <a:pt x="5581" y="106352"/>
                  </a:lnTo>
                  <a:cubicBezTo>
                    <a:pt x="114019" y="106352"/>
                    <a:pt x="114019" y="106352"/>
                    <a:pt x="114019" y="106352"/>
                  </a:cubicBezTo>
                  <a:cubicBezTo>
                    <a:pt x="118405" y="106352"/>
                    <a:pt x="119800" y="108000"/>
                    <a:pt x="119800" y="112941"/>
                  </a:cubicBezTo>
                  <a:cubicBezTo>
                    <a:pt x="119800" y="116235"/>
                    <a:pt x="118405" y="119764"/>
                    <a:pt x="114019" y="119764"/>
                  </a:cubicBezTo>
                  <a:cubicBezTo>
                    <a:pt x="5581" y="119764"/>
                    <a:pt x="5581" y="119764"/>
                    <a:pt x="5581" y="119764"/>
                  </a:cubicBezTo>
                  <a:cubicBezTo>
                    <a:pt x="2790" y="119764"/>
                    <a:pt x="0" y="116235"/>
                    <a:pt x="0" y="112941"/>
                  </a:cubicBezTo>
                  <a:cubicBezTo>
                    <a:pt x="0" y="108000"/>
                    <a:pt x="2790" y="106352"/>
                    <a:pt x="5581" y="10635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2" name="Google Shape;2572;p89"/>
            <p:cNvSpPr/>
            <p:nvPr/>
          </p:nvSpPr>
          <p:spPr>
            <a:xfrm>
              <a:off x="7172110" y="2282080"/>
              <a:ext cx="286203" cy="133734"/>
            </a:xfrm>
            <a:custGeom>
              <a:rect b="b" l="l" r="r" t="t"/>
              <a:pathLst>
                <a:path extrusionOk="0" h="120000" w="120000">
                  <a:moveTo>
                    <a:pt x="114219" y="83957"/>
                  </a:moveTo>
                  <a:lnTo>
                    <a:pt x="114219" y="83957"/>
                  </a:lnTo>
                  <a:cubicBezTo>
                    <a:pt x="114219" y="107703"/>
                    <a:pt x="114219" y="107703"/>
                    <a:pt x="114219" y="107703"/>
                  </a:cubicBezTo>
                  <a:cubicBezTo>
                    <a:pt x="114219" y="116607"/>
                    <a:pt x="111229" y="119575"/>
                    <a:pt x="108438" y="119575"/>
                  </a:cubicBezTo>
                  <a:cubicBezTo>
                    <a:pt x="5581" y="119575"/>
                    <a:pt x="5581" y="119575"/>
                    <a:pt x="5581" y="119575"/>
                  </a:cubicBezTo>
                  <a:cubicBezTo>
                    <a:pt x="1395" y="119575"/>
                    <a:pt x="0" y="116607"/>
                    <a:pt x="0" y="107703"/>
                  </a:cubicBezTo>
                  <a:cubicBezTo>
                    <a:pt x="0" y="11872"/>
                    <a:pt x="0" y="11872"/>
                    <a:pt x="0" y="11872"/>
                  </a:cubicBezTo>
                  <a:cubicBezTo>
                    <a:pt x="0" y="5936"/>
                    <a:pt x="1395" y="0"/>
                    <a:pt x="5581" y="0"/>
                  </a:cubicBezTo>
                  <a:cubicBezTo>
                    <a:pt x="108438" y="0"/>
                    <a:pt x="108438" y="0"/>
                    <a:pt x="108438" y="0"/>
                  </a:cubicBezTo>
                  <a:cubicBezTo>
                    <a:pt x="111229" y="0"/>
                    <a:pt x="114219" y="5936"/>
                    <a:pt x="114219" y="11872"/>
                  </a:cubicBezTo>
                  <a:cubicBezTo>
                    <a:pt x="114219" y="35618"/>
                    <a:pt x="114219" y="35618"/>
                    <a:pt x="114219" y="35618"/>
                  </a:cubicBezTo>
                  <a:cubicBezTo>
                    <a:pt x="117009" y="35618"/>
                    <a:pt x="119800" y="41978"/>
                    <a:pt x="119800" y="47915"/>
                  </a:cubicBezTo>
                  <a:cubicBezTo>
                    <a:pt x="119800" y="71660"/>
                    <a:pt x="119800" y="71660"/>
                    <a:pt x="119800" y="71660"/>
                  </a:cubicBezTo>
                  <a:cubicBezTo>
                    <a:pt x="119800" y="80565"/>
                    <a:pt x="117009" y="83957"/>
                    <a:pt x="114219" y="83957"/>
                  </a:cubicBezTo>
                  <a:close/>
                  <a:moveTo>
                    <a:pt x="102857" y="71660"/>
                  </a:moveTo>
                  <a:lnTo>
                    <a:pt x="102857" y="71660"/>
                  </a:lnTo>
                  <a:cubicBezTo>
                    <a:pt x="102857" y="47915"/>
                    <a:pt x="102857" y="47915"/>
                    <a:pt x="102857" y="47915"/>
                  </a:cubicBezTo>
                  <a:cubicBezTo>
                    <a:pt x="102857" y="23745"/>
                    <a:pt x="102857" y="23745"/>
                    <a:pt x="102857" y="23745"/>
                  </a:cubicBezTo>
                  <a:cubicBezTo>
                    <a:pt x="11362" y="23745"/>
                    <a:pt x="11362" y="23745"/>
                    <a:pt x="11362" y="23745"/>
                  </a:cubicBezTo>
                  <a:cubicBezTo>
                    <a:pt x="11362" y="95830"/>
                    <a:pt x="11362" y="95830"/>
                    <a:pt x="11362" y="95830"/>
                  </a:cubicBezTo>
                  <a:cubicBezTo>
                    <a:pt x="102857" y="95830"/>
                    <a:pt x="102857" y="95830"/>
                    <a:pt x="102857" y="95830"/>
                  </a:cubicBezTo>
                  <a:lnTo>
                    <a:pt x="102857" y="71660"/>
                  </a:lnTo>
                  <a:close/>
                  <a:moveTo>
                    <a:pt x="97275" y="83957"/>
                  </a:moveTo>
                  <a:lnTo>
                    <a:pt x="97275" y="83957"/>
                  </a:lnTo>
                  <a:cubicBezTo>
                    <a:pt x="16943" y="83957"/>
                    <a:pt x="16943" y="83957"/>
                    <a:pt x="16943" y="83957"/>
                  </a:cubicBezTo>
                  <a:cubicBezTo>
                    <a:pt x="16943" y="35618"/>
                    <a:pt x="16943" y="35618"/>
                    <a:pt x="16943" y="35618"/>
                  </a:cubicBezTo>
                  <a:cubicBezTo>
                    <a:pt x="97275" y="35618"/>
                    <a:pt x="97275" y="35618"/>
                    <a:pt x="97275" y="35618"/>
                  </a:cubicBezTo>
                  <a:lnTo>
                    <a:pt x="97275" y="8395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3" name="Google Shape;2573;p89"/>
            <p:cNvSpPr/>
            <p:nvPr/>
          </p:nvSpPr>
          <p:spPr>
            <a:xfrm>
              <a:off x="6666523" y="2282080"/>
              <a:ext cx="288291" cy="133734"/>
            </a:xfrm>
            <a:custGeom>
              <a:rect b="b" l="l" r="r" t="t"/>
              <a:pathLst>
                <a:path extrusionOk="0" h="120000" w="120000">
                  <a:moveTo>
                    <a:pt x="114088" y="83957"/>
                  </a:moveTo>
                  <a:lnTo>
                    <a:pt x="114088" y="83957"/>
                  </a:lnTo>
                  <a:cubicBezTo>
                    <a:pt x="114088" y="107703"/>
                    <a:pt x="114088" y="107703"/>
                    <a:pt x="114088" y="107703"/>
                  </a:cubicBezTo>
                  <a:cubicBezTo>
                    <a:pt x="114088" y="116607"/>
                    <a:pt x="111330" y="119575"/>
                    <a:pt x="108571" y="119575"/>
                  </a:cubicBezTo>
                  <a:cubicBezTo>
                    <a:pt x="5517" y="119575"/>
                    <a:pt x="5517" y="119575"/>
                    <a:pt x="5517" y="119575"/>
                  </a:cubicBezTo>
                  <a:cubicBezTo>
                    <a:pt x="2758" y="119575"/>
                    <a:pt x="0" y="116607"/>
                    <a:pt x="0" y="107703"/>
                  </a:cubicBezTo>
                  <a:cubicBezTo>
                    <a:pt x="0" y="11872"/>
                    <a:pt x="0" y="11872"/>
                    <a:pt x="0" y="11872"/>
                  </a:cubicBezTo>
                  <a:cubicBezTo>
                    <a:pt x="0" y="5936"/>
                    <a:pt x="2758" y="0"/>
                    <a:pt x="5517" y="0"/>
                  </a:cubicBezTo>
                  <a:cubicBezTo>
                    <a:pt x="108571" y="0"/>
                    <a:pt x="108571" y="0"/>
                    <a:pt x="108571" y="0"/>
                  </a:cubicBezTo>
                  <a:cubicBezTo>
                    <a:pt x="111330" y="0"/>
                    <a:pt x="114088" y="5936"/>
                    <a:pt x="114088" y="11872"/>
                  </a:cubicBezTo>
                  <a:cubicBezTo>
                    <a:pt x="114088" y="35618"/>
                    <a:pt x="114088" y="35618"/>
                    <a:pt x="114088" y="35618"/>
                  </a:cubicBezTo>
                  <a:cubicBezTo>
                    <a:pt x="117044" y="35618"/>
                    <a:pt x="119802" y="41978"/>
                    <a:pt x="119802" y="47915"/>
                  </a:cubicBezTo>
                  <a:cubicBezTo>
                    <a:pt x="119802" y="71660"/>
                    <a:pt x="119802" y="71660"/>
                    <a:pt x="119802" y="71660"/>
                  </a:cubicBezTo>
                  <a:cubicBezTo>
                    <a:pt x="119802" y="80565"/>
                    <a:pt x="117044" y="83957"/>
                    <a:pt x="114088" y="83957"/>
                  </a:cubicBezTo>
                  <a:close/>
                  <a:moveTo>
                    <a:pt x="103054" y="71660"/>
                  </a:moveTo>
                  <a:lnTo>
                    <a:pt x="103054" y="71660"/>
                  </a:lnTo>
                  <a:cubicBezTo>
                    <a:pt x="103054" y="47915"/>
                    <a:pt x="103054" y="47915"/>
                    <a:pt x="103054" y="47915"/>
                  </a:cubicBezTo>
                  <a:cubicBezTo>
                    <a:pt x="103054" y="23745"/>
                    <a:pt x="103054" y="23745"/>
                    <a:pt x="103054" y="23745"/>
                  </a:cubicBezTo>
                  <a:cubicBezTo>
                    <a:pt x="11034" y="23745"/>
                    <a:pt x="11034" y="23745"/>
                    <a:pt x="11034" y="23745"/>
                  </a:cubicBezTo>
                  <a:cubicBezTo>
                    <a:pt x="11034" y="95830"/>
                    <a:pt x="11034" y="95830"/>
                    <a:pt x="11034" y="95830"/>
                  </a:cubicBezTo>
                  <a:cubicBezTo>
                    <a:pt x="103054" y="95830"/>
                    <a:pt x="103054" y="95830"/>
                    <a:pt x="103054" y="95830"/>
                  </a:cubicBezTo>
                  <a:lnTo>
                    <a:pt x="103054" y="71660"/>
                  </a:lnTo>
                  <a:close/>
                  <a:moveTo>
                    <a:pt x="69556" y="83957"/>
                  </a:moveTo>
                  <a:lnTo>
                    <a:pt x="69556" y="83957"/>
                  </a:lnTo>
                  <a:lnTo>
                    <a:pt x="69556" y="83957"/>
                  </a:lnTo>
                  <a:cubicBezTo>
                    <a:pt x="16748" y="83957"/>
                    <a:pt x="16748" y="83957"/>
                    <a:pt x="16748" y="83957"/>
                  </a:cubicBezTo>
                  <a:cubicBezTo>
                    <a:pt x="16748" y="35618"/>
                    <a:pt x="16748" y="35618"/>
                    <a:pt x="16748" y="35618"/>
                  </a:cubicBezTo>
                  <a:cubicBezTo>
                    <a:pt x="69556" y="35618"/>
                    <a:pt x="69556" y="35618"/>
                    <a:pt x="69556" y="35618"/>
                  </a:cubicBezTo>
                  <a:lnTo>
                    <a:pt x="69556" y="8395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4" name="Google Shape;2574;p89"/>
            <p:cNvSpPr/>
            <p:nvPr/>
          </p:nvSpPr>
          <p:spPr>
            <a:xfrm>
              <a:off x="6171416" y="2282080"/>
              <a:ext cx="286201" cy="133734"/>
            </a:xfrm>
            <a:custGeom>
              <a:rect b="b" l="l" r="r" t="t"/>
              <a:pathLst>
                <a:path extrusionOk="0" h="120000" w="120000">
                  <a:moveTo>
                    <a:pt x="114019" y="83957"/>
                  </a:moveTo>
                  <a:lnTo>
                    <a:pt x="114019" y="83957"/>
                  </a:lnTo>
                  <a:cubicBezTo>
                    <a:pt x="114019" y="107703"/>
                    <a:pt x="114019" y="107703"/>
                    <a:pt x="114019" y="107703"/>
                  </a:cubicBezTo>
                  <a:cubicBezTo>
                    <a:pt x="114019" y="116607"/>
                    <a:pt x="112624" y="119575"/>
                    <a:pt x="108438" y="119575"/>
                  </a:cubicBezTo>
                  <a:cubicBezTo>
                    <a:pt x="5581" y="119575"/>
                    <a:pt x="5581" y="119575"/>
                    <a:pt x="5581" y="119575"/>
                  </a:cubicBezTo>
                  <a:cubicBezTo>
                    <a:pt x="2790" y="119575"/>
                    <a:pt x="0" y="116607"/>
                    <a:pt x="0" y="107703"/>
                  </a:cubicBezTo>
                  <a:cubicBezTo>
                    <a:pt x="0" y="11872"/>
                    <a:pt x="0" y="11872"/>
                    <a:pt x="0" y="11872"/>
                  </a:cubicBezTo>
                  <a:cubicBezTo>
                    <a:pt x="0" y="5936"/>
                    <a:pt x="2790" y="0"/>
                    <a:pt x="5581" y="0"/>
                  </a:cubicBezTo>
                  <a:cubicBezTo>
                    <a:pt x="108438" y="0"/>
                    <a:pt x="108438" y="0"/>
                    <a:pt x="108438" y="0"/>
                  </a:cubicBezTo>
                  <a:cubicBezTo>
                    <a:pt x="112624" y="0"/>
                    <a:pt x="114019" y="5936"/>
                    <a:pt x="114019" y="11872"/>
                  </a:cubicBezTo>
                  <a:cubicBezTo>
                    <a:pt x="114019" y="35618"/>
                    <a:pt x="114019" y="35618"/>
                    <a:pt x="114019" y="35618"/>
                  </a:cubicBezTo>
                  <a:cubicBezTo>
                    <a:pt x="118405" y="35618"/>
                    <a:pt x="119800" y="41978"/>
                    <a:pt x="119800" y="47915"/>
                  </a:cubicBezTo>
                  <a:cubicBezTo>
                    <a:pt x="119800" y="71660"/>
                    <a:pt x="119800" y="71660"/>
                    <a:pt x="119800" y="71660"/>
                  </a:cubicBezTo>
                  <a:cubicBezTo>
                    <a:pt x="119800" y="80565"/>
                    <a:pt x="118405" y="83957"/>
                    <a:pt x="114019" y="83957"/>
                  </a:cubicBezTo>
                  <a:close/>
                  <a:moveTo>
                    <a:pt x="102857" y="71660"/>
                  </a:moveTo>
                  <a:lnTo>
                    <a:pt x="102857" y="71660"/>
                  </a:lnTo>
                  <a:cubicBezTo>
                    <a:pt x="102857" y="47915"/>
                    <a:pt x="102857" y="47915"/>
                    <a:pt x="102857" y="47915"/>
                  </a:cubicBezTo>
                  <a:cubicBezTo>
                    <a:pt x="102857" y="23745"/>
                    <a:pt x="102857" y="23745"/>
                    <a:pt x="102857" y="23745"/>
                  </a:cubicBezTo>
                  <a:cubicBezTo>
                    <a:pt x="101461" y="23745"/>
                    <a:pt x="101461" y="23745"/>
                    <a:pt x="101461" y="23745"/>
                  </a:cubicBezTo>
                  <a:lnTo>
                    <a:pt x="101461" y="23745"/>
                  </a:lnTo>
                  <a:cubicBezTo>
                    <a:pt x="68970" y="23745"/>
                    <a:pt x="68970" y="23745"/>
                    <a:pt x="68970" y="23745"/>
                  </a:cubicBezTo>
                  <a:lnTo>
                    <a:pt x="68970" y="23745"/>
                  </a:lnTo>
                  <a:cubicBezTo>
                    <a:pt x="11162" y="23745"/>
                    <a:pt x="11162" y="23745"/>
                    <a:pt x="11162" y="23745"/>
                  </a:cubicBezTo>
                  <a:cubicBezTo>
                    <a:pt x="11162" y="95830"/>
                    <a:pt x="11162" y="95830"/>
                    <a:pt x="11162" y="95830"/>
                  </a:cubicBezTo>
                  <a:cubicBezTo>
                    <a:pt x="102857" y="95830"/>
                    <a:pt x="102857" y="95830"/>
                    <a:pt x="102857" y="95830"/>
                  </a:cubicBezTo>
                  <a:lnTo>
                    <a:pt x="102857" y="71660"/>
                  </a:lnTo>
                  <a:close/>
                  <a:moveTo>
                    <a:pt x="40863" y="83957"/>
                  </a:moveTo>
                  <a:lnTo>
                    <a:pt x="40863" y="83957"/>
                  </a:lnTo>
                  <a:cubicBezTo>
                    <a:pt x="16943" y="83957"/>
                    <a:pt x="16943" y="83957"/>
                    <a:pt x="16943" y="83957"/>
                  </a:cubicBezTo>
                  <a:cubicBezTo>
                    <a:pt x="16943" y="35618"/>
                    <a:pt x="16943" y="35618"/>
                    <a:pt x="16943" y="35618"/>
                  </a:cubicBezTo>
                  <a:cubicBezTo>
                    <a:pt x="40863" y="35618"/>
                    <a:pt x="40863" y="35618"/>
                    <a:pt x="40863" y="35618"/>
                  </a:cubicBezTo>
                  <a:lnTo>
                    <a:pt x="40863" y="8395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5" name="Google Shape;2575;p89"/>
            <p:cNvSpPr/>
            <p:nvPr/>
          </p:nvSpPr>
          <p:spPr>
            <a:xfrm>
              <a:off x="5668996" y="2282080"/>
              <a:ext cx="284113" cy="133734"/>
            </a:xfrm>
            <a:custGeom>
              <a:rect b="b" l="l" r="r" t="t"/>
              <a:pathLst>
                <a:path extrusionOk="0" h="120000" w="120000">
                  <a:moveTo>
                    <a:pt x="114209" y="83957"/>
                  </a:moveTo>
                  <a:lnTo>
                    <a:pt x="114209" y="83957"/>
                  </a:lnTo>
                  <a:cubicBezTo>
                    <a:pt x="114209" y="107703"/>
                    <a:pt x="114209" y="107703"/>
                    <a:pt x="114209" y="107703"/>
                  </a:cubicBezTo>
                  <a:cubicBezTo>
                    <a:pt x="114209" y="116607"/>
                    <a:pt x="111414" y="119575"/>
                    <a:pt x="108618" y="119575"/>
                  </a:cubicBezTo>
                  <a:cubicBezTo>
                    <a:pt x="5590" y="119575"/>
                    <a:pt x="5590" y="119575"/>
                    <a:pt x="5590" y="119575"/>
                  </a:cubicBezTo>
                  <a:cubicBezTo>
                    <a:pt x="1397" y="119575"/>
                    <a:pt x="0" y="116607"/>
                    <a:pt x="0" y="107703"/>
                  </a:cubicBezTo>
                  <a:cubicBezTo>
                    <a:pt x="0" y="11872"/>
                    <a:pt x="0" y="11872"/>
                    <a:pt x="0" y="11872"/>
                  </a:cubicBezTo>
                  <a:cubicBezTo>
                    <a:pt x="0" y="5936"/>
                    <a:pt x="1397" y="0"/>
                    <a:pt x="5590" y="0"/>
                  </a:cubicBezTo>
                  <a:cubicBezTo>
                    <a:pt x="108618" y="0"/>
                    <a:pt x="108618" y="0"/>
                    <a:pt x="108618" y="0"/>
                  </a:cubicBezTo>
                  <a:cubicBezTo>
                    <a:pt x="111414" y="0"/>
                    <a:pt x="114209" y="5936"/>
                    <a:pt x="114209" y="11872"/>
                  </a:cubicBezTo>
                  <a:cubicBezTo>
                    <a:pt x="114209" y="35618"/>
                    <a:pt x="114209" y="35618"/>
                    <a:pt x="114209" y="35618"/>
                  </a:cubicBezTo>
                  <a:cubicBezTo>
                    <a:pt x="117004" y="35618"/>
                    <a:pt x="119800" y="41978"/>
                    <a:pt x="119800" y="47915"/>
                  </a:cubicBezTo>
                  <a:cubicBezTo>
                    <a:pt x="119800" y="71660"/>
                    <a:pt x="119800" y="71660"/>
                    <a:pt x="119800" y="71660"/>
                  </a:cubicBezTo>
                  <a:cubicBezTo>
                    <a:pt x="119800" y="80565"/>
                    <a:pt x="117004" y="83957"/>
                    <a:pt x="114209" y="83957"/>
                  </a:cubicBezTo>
                  <a:close/>
                  <a:moveTo>
                    <a:pt x="103028" y="23745"/>
                  </a:moveTo>
                  <a:lnTo>
                    <a:pt x="103028" y="23745"/>
                  </a:lnTo>
                  <a:cubicBezTo>
                    <a:pt x="11181" y="23745"/>
                    <a:pt x="11181" y="23745"/>
                    <a:pt x="11181" y="23745"/>
                  </a:cubicBezTo>
                  <a:cubicBezTo>
                    <a:pt x="11181" y="95830"/>
                    <a:pt x="11181" y="95830"/>
                    <a:pt x="11181" y="95830"/>
                  </a:cubicBezTo>
                  <a:lnTo>
                    <a:pt x="11181" y="95830"/>
                  </a:lnTo>
                  <a:lnTo>
                    <a:pt x="11181" y="95830"/>
                  </a:lnTo>
                  <a:cubicBezTo>
                    <a:pt x="103028" y="95830"/>
                    <a:pt x="103028" y="95830"/>
                    <a:pt x="103028" y="95830"/>
                  </a:cubicBezTo>
                  <a:lnTo>
                    <a:pt x="103028" y="95830"/>
                  </a:lnTo>
                  <a:lnTo>
                    <a:pt x="103028" y="95830"/>
                  </a:lnTo>
                  <a:lnTo>
                    <a:pt x="103028" y="2374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6" name="Google Shape;2576;p89"/>
            <p:cNvSpPr/>
            <p:nvPr/>
          </p:nvSpPr>
          <p:spPr>
            <a:xfrm>
              <a:off x="5192727" y="2215212"/>
              <a:ext cx="288291" cy="275828"/>
            </a:xfrm>
            <a:custGeom>
              <a:rect b="b" l="l" r="r" t="t"/>
              <a:pathLst>
                <a:path extrusionOk="0" h="120000" w="120000">
                  <a:moveTo>
                    <a:pt x="117039" y="52667"/>
                  </a:moveTo>
                  <a:lnTo>
                    <a:pt x="117039" y="52667"/>
                  </a:lnTo>
                  <a:lnTo>
                    <a:pt x="117039" y="52667"/>
                  </a:lnTo>
                  <a:cubicBezTo>
                    <a:pt x="87828" y="74561"/>
                    <a:pt x="87828" y="74561"/>
                    <a:pt x="87828" y="74561"/>
                  </a:cubicBezTo>
                  <a:cubicBezTo>
                    <a:pt x="98881" y="110912"/>
                    <a:pt x="98881" y="110912"/>
                    <a:pt x="98881" y="110912"/>
                  </a:cubicBezTo>
                  <a:cubicBezTo>
                    <a:pt x="98881" y="112564"/>
                    <a:pt x="98881" y="112564"/>
                    <a:pt x="98881" y="114010"/>
                  </a:cubicBezTo>
                  <a:cubicBezTo>
                    <a:pt x="98881" y="116901"/>
                    <a:pt x="96118" y="119793"/>
                    <a:pt x="93355" y="119793"/>
                  </a:cubicBezTo>
                  <a:cubicBezTo>
                    <a:pt x="91973" y="119793"/>
                    <a:pt x="90592" y="118347"/>
                    <a:pt x="90592" y="118347"/>
                  </a:cubicBezTo>
                  <a:lnTo>
                    <a:pt x="90592" y="118347"/>
                  </a:lnTo>
                  <a:cubicBezTo>
                    <a:pt x="60000" y="95008"/>
                    <a:pt x="60000" y="95008"/>
                    <a:pt x="60000" y="95008"/>
                  </a:cubicBezTo>
                  <a:cubicBezTo>
                    <a:pt x="29210" y="118347"/>
                    <a:pt x="29210" y="118347"/>
                    <a:pt x="29210" y="118347"/>
                  </a:cubicBezTo>
                  <a:lnTo>
                    <a:pt x="29210" y="118347"/>
                  </a:lnTo>
                  <a:cubicBezTo>
                    <a:pt x="29210" y="118347"/>
                    <a:pt x="27828" y="119793"/>
                    <a:pt x="26447" y="119793"/>
                  </a:cubicBezTo>
                  <a:cubicBezTo>
                    <a:pt x="23684" y="119793"/>
                    <a:pt x="20921" y="116901"/>
                    <a:pt x="20921" y="114010"/>
                  </a:cubicBezTo>
                  <a:cubicBezTo>
                    <a:pt x="20921" y="112564"/>
                    <a:pt x="20921" y="112564"/>
                    <a:pt x="20921" y="110912"/>
                  </a:cubicBezTo>
                  <a:cubicBezTo>
                    <a:pt x="31973" y="74561"/>
                    <a:pt x="31973" y="74561"/>
                    <a:pt x="31973" y="74561"/>
                  </a:cubicBezTo>
                  <a:cubicBezTo>
                    <a:pt x="2763" y="52667"/>
                    <a:pt x="2763" y="52667"/>
                    <a:pt x="2763" y="52667"/>
                  </a:cubicBezTo>
                  <a:lnTo>
                    <a:pt x="2763" y="52667"/>
                  </a:lnTo>
                  <a:cubicBezTo>
                    <a:pt x="1381" y="51222"/>
                    <a:pt x="0" y="49776"/>
                    <a:pt x="0" y="46678"/>
                  </a:cubicBezTo>
                  <a:cubicBezTo>
                    <a:pt x="0" y="43786"/>
                    <a:pt x="2763" y="40895"/>
                    <a:pt x="5526" y="40895"/>
                  </a:cubicBezTo>
                  <a:lnTo>
                    <a:pt x="5526" y="40895"/>
                  </a:lnTo>
                  <a:cubicBezTo>
                    <a:pt x="43223" y="40895"/>
                    <a:pt x="43223" y="40895"/>
                    <a:pt x="43223" y="40895"/>
                  </a:cubicBezTo>
                  <a:cubicBezTo>
                    <a:pt x="54276" y="4543"/>
                    <a:pt x="54276" y="4543"/>
                    <a:pt x="54276" y="4543"/>
                  </a:cubicBezTo>
                  <a:cubicBezTo>
                    <a:pt x="55657" y="2891"/>
                    <a:pt x="57236" y="0"/>
                    <a:pt x="60000" y="0"/>
                  </a:cubicBezTo>
                  <a:cubicBezTo>
                    <a:pt x="62763" y="0"/>
                    <a:pt x="64144" y="2891"/>
                    <a:pt x="65526" y="4543"/>
                  </a:cubicBezTo>
                  <a:cubicBezTo>
                    <a:pt x="76578" y="40895"/>
                    <a:pt x="76578" y="40895"/>
                    <a:pt x="76578" y="40895"/>
                  </a:cubicBezTo>
                  <a:cubicBezTo>
                    <a:pt x="114276" y="40895"/>
                    <a:pt x="114276" y="40895"/>
                    <a:pt x="114276" y="40895"/>
                  </a:cubicBezTo>
                  <a:lnTo>
                    <a:pt x="114276" y="40895"/>
                  </a:lnTo>
                  <a:cubicBezTo>
                    <a:pt x="117039" y="40895"/>
                    <a:pt x="119802" y="43786"/>
                    <a:pt x="119802" y="46678"/>
                  </a:cubicBezTo>
                  <a:cubicBezTo>
                    <a:pt x="119802" y="49776"/>
                    <a:pt x="118421" y="51222"/>
                    <a:pt x="117039" y="52667"/>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7" name="Google Shape;2577;p89"/>
            <p:cNvSpPr/>
            <p:nvPr/>
          </p:nvSpPr>
          <p:spPr>
            <a:xfrm>
              <a:off x="4696576" y="2215212"/>
              <a:ext cx="282023" cy="275828"/>
            </a:xfrm>
            <a:custGeom>
              <a:rect b="b" l="l" r="r" t="t"/>
              <a:pathLst>
                <a:path extrusionOk="0" h="120000" w="120000">
                  <a:moveTo>
                    <a:pt x="114141" y="70223"/>
                  </a:moveTo>
                  <a:lnTo>
                    <a:pt x="114141" y="70223"/>
                  </a:lnTo>
                  <a:cubicBezTo>
                    <a:pt x="112727" y="70223"/>
                    <a:pt x="112727" y="70223"/>
                    <a:pt x="112727" y="70223"/>
                  </a:cubicBezTo>
                  <a:lnTo>
                    <a:pt x="112727" y="70223"/>
                  </a:lnTo>
                  <a:cubicBezTo>
                    <a:pt x="109898" y="70223"/>
                    <a:pt x="109898" y="70223"/>
                    <a:pt x="109898" y="70223"/>
                  </a:cubicBezTo>
                  <a:cubicBezTo>
                    <a:pt x="109898" y="80344"/>
                    <a:pt x="109898" y="80344"/>
                    <a:pt x="109898" y="80344"/>
                  </a:cubicBezTo>
                  <a:lnTo>
                    <a:pt x="109898" y="80344"/>
                  </a:lnTo>
                  <a:lnTo>
                    <a:pt x="109898" y="81790"/>
                  </a:lnTo>
                  <a:lnTo>
                    <a:pt x="109898" y="81790"/>
                  </a:lnTo>
                  <a:cubicBezTo>
                    <a:pt x="109898" y="81790"/>
                    <a:pt x="109898" y="81790"/>
                    <a:pt x="109898" y="83235"/>
                  </a:cubicBezTo>
                  <a:lnTo>
                    <a:pt x="109898" y="83235"/>
                  </a:lnTo>
                  <a:lnTo>
                    <a:pt x="109898" y="83235"/>
                  </a:lnTo>
                  <a:lnTo>
                    <a:pt x="108484" y="84681"/>
                  </a:lnTo>
                  <a:lnTo>
                    <a:pt x="108484" y="84681"/>
                  </a:lnTo>
                  <a:cubicBezTo>
                    <a:pt x="107070" y="86127"/>
                    <a:pt x="105656" y="86127"/>
                    <a:pt x="104040" y="86127"/>
                  </a:cubicBezTo>
                  <a:lnTo>
                    <a:pt x="104040" y="86127"/>
                  </a:lnTo>
                  <a:lnTo>
                    <a:pt x="104040" y="86127"/>
                  </a:lnTo>
                  <a:lnTo>
                    <a:pt x="104040" y="86127"/>
                  </a:lnTo>
                  <a:cubicBezTo>
                    <a:pt x="102626" y="86127"/>
                    <a:pt x="101212" y="86127"/>
                    <a:pt x="101212" y="84681"/>
                  </a:cubicBezTo>
                  <a:cubicBezTo>
                    <a:pt x="87070" y="70223"/>
                    <a:pt x="87070" y="70223"/>
                    <a:pt x="87070" y="70223"/>
                  </a:cubicBezTo>
                  <a:lnTo>
                    <a:pt x="87070" y="70223"/>
                  </a:lnTo>
                  <a:lnTo>
                    <a:pt x="87070" y="70223"/>
                  </a:lnTo>
                  <a:cubicBezTo>
                    <a:pt x="34141" y="70223"/>
                    <a:pt x="34141" y="70223"/>
                    <a:pt x="34141" y="70223"/>
                  </a:cubicBezTo>
                  <a:cubicBezTo>
                    <a:pt x="31313" y="70223"/>
                    <a:pt x="28484" y="68571"/>
                    <a:pt x="28484" y="64234"/>
                  </a:cubicBezTo>
                  <a:cubicBezTo>
                    <a:pt x="28484" y="5989"/>
                    <a:pt x="28484" y="5989"/>
                    <a:pt x="28484" y="5989"/>
                  </a:cubicBezTo>
                  <a:cubicBezTo>
                    <a:pt x="28484" y="2891"/>
                    <a:pt x="31313" y="0"/>
                    <a:pt x="34141" y="0"/>
                  </a:cubicBezTo>
                  <a:cubicBezTo>
                    <a:pt x="114141" y="0"/>
                    <a:pt x="114141" y="0"/>
                    <a:pt x="114141" y="0"/>
                  </a:cubicBezTo>
                  <a:cubicBezTo>
                    <a:pt x="116969" y="0"/>
                    <a:pt x="119797" y="2891"/>
                    <a:pt x="119797" y="5989"/>
                  </a:cubicBezTo>
                  <a:cubicBezTo>
                    <a:pt x="119797" y="64234"/>
                    <a:pt x="119797" y="64234"/>
                    <a:pt x="119797" y="64234"/>
                  </a:cubicBezTo>
                  <a:cubicBezTo>
                    <a:pt x="119797" y="68571"/>
                    <a:pt x="116969" y="70223"/>
                    <a:pt x="114141" y="70223"/>
                  </a:cubicBezTo>
                  <a:close/>
                  <a:moveTo>
                    <a:pt x="84242" y="76006"/>
                  </a:moveTo>
                  <a:lnTo>
                    <a:pt x="84242" y="76006"/>
                  </a:lnTo>
                  <a:cubicBezTo>
                    <a:pt x="96969" y="89225"/>
                    <a:pt x="96969" y="89225"/>
                    <a:pt x="96969" y="89225"/>
                  </a:cubicBezTo>
                  <a:lnTo>
                    <a:pt x="96969" y="89225"/>
                  </a:lnTo>
                  <a:cubicBezTo>
                    <a:pt x="98383" y="90671"/>
                    <a:pt x="101212" y="92117"/>
                    <a:pt x="104040" y="92117"/>
                  </a:cubicBezTo>
                  <a:cubicBezTo>
                    <a:pt x="104040" y="96454"/>
                    <a:pt x="104040" y="96454"/>
                    <a:pt x="104040" y="96454"/>
                  </a:cubicBezTo>
                  <a:cubicBezTo>
                    <a:pt x="104040" y="99345"/>
                    <a:pt x="102626" y="102237"/>
                    <a:pt x="98383" y="102237"/>
                  </a:cubicBezTo>
                  <a:lnTo>
                    <a:pt x="98383" y="102237"/>
                  </a:lnTo>
                  <a:cubicBezTo>
                    <a:pt x="58383" y="102237"/>
                    <a:pt x="58383" y="102237"/>
                    <a:pt x="58383" y="102237"/>
                  </a:cubicBezTo>
                  <a:lnTo>
                    <a:pt x="58383" y="102237"/>
                  </a:lnTo>
                  <a:cubicBezTo>
                    <a:pt x="45656" y="102237"/>
                    <a:pt x="45656" y="102237"/>
                    <a:pt x="45656" y="102237"/>
                  </a:cubicBezTo>
                  <a:lnTo>
                    <a:pt x="45656" y="102237"/>
                  </a:lnTo>
                  <a:cubicBezTo>
                    <a:pt x="39797" y="102237"/>
                    <a:pt x="39797" y="102237"/>
                    <a:pt x="39797" y="102237"/>
                  </a:cubicBezTo>
                  <a:lnTo>
                    <a:pt x="39797" y="102237"/>
                  </a:lnTo>
                  <a:cubicBezTo>
                    <a:pt x="38383" y="102237"/>
                    <a:pt x="38383" y="102237"/>
                    <a:pt x="38383" y="102237"/>
                  </a:cubicBezTo>
                  <a:cubicBezTo>
                    <a:pt x="22828" y="116901"/>
                    <a:pt x="22828" y="116901"/>
                    <a:pt x="22828" y="116901"/>
                  </a:cubicBezTo>
                  <a:cubicBezTo>
                    <a:pt x="21414" y="118347"/>
                    <a:pt x="20000" y="119793"/>
                    <a:pt x="18383" y="119793"/>
                  </a:cubicBezTo>
                  <a:lnTo>
                    <a:pt x="18383" y="119793"/>
                  </a:lnTo>
                  <a:lnTo>
                    <a:pt x="18383" y="119793"/>
                  </a:lnTo>
                  <a:lnTo>
                    <a:pt x="18383" y="119793"/>
                  </a:lnTo>
                  <a:cubicBezTo>
                    <a:pt x="16969" y="119793"/>
                    <a:pt x="15555" y="118347"/>
                    <a:pt x="15555" y="116901"/>
                  </a:cubicBezTo>
                  <a:cubicBezTo>
                    <a:pt x="14141" y="116901"/>
                    <a:pt x="14141" y="116901"/>
                    <a:pt x="14141" y="116901"/>
                  </a:cubicBezTo>
                  <a:lnTo>
                    <a:pt x="14141" y="116901"/>
                  </a:lnTo>
                  <a:lnTo>
                    <a:pt x="14141" y="116901"/>
                  </a:lnTo>
                  <a:lnTo>
                    <a:pt x="14141" y="115456"/>
                  </a:lnTo>
                  <a:lnTo>
                    <a:pt x="14141" y="115456"/>
                  </a:lnTo>
                  <a:cubicBezTo>
                    <a:pt x="14141" y="115456"/>
                    <a:pt x="12727" y="115456"/>
                    <a:pt x="12727" y="114010"/>
                  </a:cubicBezTo>
                  <a:lnTo>
                    <a:pt x="12727" y="114010"/>
                  </a:lnTo>
                  <a:lnTo>
                    <a:pt x="12727" y="114010"/>
                  </a:lnTo>
                  <a:cubicBezTo>
                    <a:pt x="12727" y="102237"/>
                    <a:pt x="12727" y="102237"/>
                    <a:pt x="12727" y="102237"/>
                  </a:cubicBezTo>
                  <a:lnTo>
                    <a:pt x="12727" y="102237"/>
                  </a:lnTo>
                  <a:lnTo>
                    <a:pt x="12727" y="102237"/>
                  </a:lnTo>
                  <a:cubicBezTo>
                    <a:pt x="5656" y="102237"/>
                    <a:pt x="5656" y="102237"/>
                    <a:pt x="5656" y="102237"/>
                  </a:cubicBezTo>
                  <a:cubicBezTo>
                    <a:pt x="2828" y="102237"/>
                    <a:pt x="0" y="99345"/>
                    <a:pt x="0" y="96454"/>
                  </a:cubicBezTo>
                  <a:cubicBezTo>
                    <a:pt x="0" y="29328"/>
                    <a:pt x="0" y="29328"/>
                    <a:pt x="0" y="29328"/>
                  </a:cubicBezTo>
                  <a:lnTo>
                    <a:pt x="0" y="29328"/>
                  </a:lnTo>
                  <a:cubicBezTo>
                    <a:pt x="0" y="26437"/>
                    <a:pt x="2828" y="23339"/>
                    <a:pt x="5656" y="23339"/>
                  </a:cubicBezTo>
                  <a:cubicBezTo>
                    <a:pt x="22828" y="23339"/>
                    <a:pt x="22828" y="23339"/>
                    <a:pt x="22828" y="23339"/>
                  </a:cubicBezTo>
                  <a:cubicBezTo>
                    <a:pt x="22828" y="64234"/>
                    <a:pt x="22828" y="64234"/>
                    <a:pt x="22828" y="64234"/>
                  </a:cubicBezTo>
                  <a:cubicBezTo>
                    <a:pt x="22828" y="71669"/>
                    <a:pt x="28484" y="76006"/>
                    <a:pt x="34141" y="76006"/>
                  </a:cubicBezTo>
                  <a:lnTo>
                    <a:pt x="84242" y="76006"/>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8" name="Google Shape;2578;p89"/>
            <p:cNvSpPr/>
            <p:nvPr/>
          </p:nvSpPr>
          <p:spPr>
            <a:xfrm>
              <a:off x="4162819" y="2221481"/>
              <a:ext cx="284113" cy="259110"/>
            </a:xfrm>
            <a:custGeom>
              <a:rect b="b" l="l" r="r" t="t"/>
              <a:pathLst>
                <a:path extrusionOk="0" h="120000" w="120000">
                  <a:moveTo>
                    <a:pt x="114209" y="101098"/>
                  </a:moveTo>
                  <a:lnTo>
                    <a:pt x="114209" y="101098"/>
                  </a:lnTo>
                  <a:cubicBezTo>
                    <a:pt x="87454" y="101098"/>
                    <a:pt x="87454" y="101098"/>
                    <a:pt x="87454" y="101098"/>
                  </a:cubicBezTo>
                  <a:lnTo>
                    <a:pt x="87454" y="101098"/>
                  </a:lnTo>
                  <a:cubicBezTo>
                    <a:pt x="45124" y="101098"/>
                    <a:pt x="45124" y="101098"/>
                    <a:pt x="45124" y="101098"/>
                  </a:cubicBezTo>
                  <a:lnTo>
                    <a:pt x="45124" y="101098"/>
                  </a:lnTo>
                  <a:cubicBezTo>
                    <a:pt x="39334" y="101098"/>
                    <a:pt x="39334" y="101098"/>
                    <a:pt x="39334" y="101098"/>
                  </a:cubicBezTo>
                  <a:lnTo>
                    <a:pt x="39334" y="101098"/>
                  </a:lnTo>
                  <a:cubicBezTo>
                    <a:pt x="37936" y="101098"/>
                    <a:pt x="37936" y="101098"/>
                    <a:pt x="37936" y="101098"/>
                  </a:cubicBezTo>
                  <a:cubicBezTo>
                    <a:pt x="22562" y="118241"/>
                    <a:pt x="22562" y="118241"/>
                    <a:pt x="22562" y="118241"/>
                  </a:cubicBezTo>
                  <a:cubicBezTo>
                    <a:pt x="21164" y="119780"/>
                    <a:pt x="19567" y="119780"/>
                    <a:pt x="18169" y="119780"/>
                  </a:cubicBezTo>
                  <a:lnTo>
                    <a:pt x="18169" y="119780"/>
                  </a:lnTo>
                  <a:lnTo>
                    <a:pt x="18169" y="119780"/>
                  </a:lnTo>
                  <a:lnTo>
                    <a:pt x="18169" y="119780"/>
                  </a:lnTo>
                  <a:cubicBezTo>
                    <a:pt x="16772" y="119780"/>
                    <a:pt x="15374" y="119780"/>
                    <a:pt x="13976" y="118241"/>
                  </a:cubicBezTo>
                  <a:lnTo>
                    <a:pt x="13976" y="118241"/>
                  </a:lnTo>
                  <a:lnTo>
                    <a:pt x="13976" y="116703"/>
                  </a:lnTo>
                  <a:lnTo>
                    <a:pt x="13976" y="116703"/>
                  </a:lnTo>
                  <a:cubicBezTo>
                    <a:pt x="12579" y="116703"/>
                    <a:pt x="12579" y="116703"/>
                    <a:pt x="12579" y="116703"/>
                  </a:cubicBezTo>
                  <a:cubicBezTo>
                    <a:pt x="12579" y="114945"/>
                    <a:pt x="12579" y="114945"/>
                    <a:pt x="12579" y="114945"/>
                  </a:cubicBezTo>
                  <a:lnTo>
                    <a:pt x="12579" y="114945"/>
                  </a:lnTo>
                  <a:lnTo>
                    <a:pt x="12579" y="113406"/>
                  </a:lnTo>
                  <a:lnTo>
                    <a:pt x="12579" y="113406"/>
                  </a:lnTo>
                  <a:cubicBezTo>
                    <a:pt x="12579" y="101098"/>
                    <a:pt x="12579" y="101098"/>
                    <a:pt x="12579" y="101098"/>
                  </a:cubicBezTo>
                  <a:cubicBezTo>
                    <a:pt x="11181" y="101098"/>
                    <a:pt x="11181" y="101098"/>
                    <a:pt x="11181" y="101098"/>
                  </a:cubicBezTo>
                  <a:lnTo>
                    <a:pt x="11181" y="101098"/>
                  </a:lnTo>
                  <a:cubicBezTo>
                    <a:pt x="5590" y="101098"/>
                    <a:pt x="5590" y="101098"/>
                    <a:pt x="5590" y="101098"/>
                  </a:cubicBezTo>
                  <a:cubicBezTo>
                    <a:pt x="1397" y="101098"/>
                    <a:pt x="0" y="98021"/>
                    <a:pt x="0" y="94945"/>
                  </a:cubicBezTo>
                  <a:cubicBezTo>
                    <a:pt x="0" y="6373"/>
                    <a:pt x="0" y="6373"/>
                    <a:pt x="0" y="6373"/>
                  </a:cubicBezTo>
                  <a:cubicBezTo>
                    <a:pt x="0" y="1758"/>
                    <a:pt x="1397" y="0"/>
                    <a:pt x="5590" y="0"/>
                  </a:cubicBezTo>
                  <a:cubicBezTo>
                    <a:pt x="114209" y="0"/>
                    <a:pt x="114209" y="0"/>
                    <a:pt x="114209" y="0"/>
                  </a:cubicBezTo>
                  <a:cubicBezTo>
                    <a:pt x="117004" y="0"/>
                    <a:pt x="119800" y="1758"/>
                    <a:pt x="119800" y="6373"/>
                  </a:cubicBezTo>
                  <a:cubicBezTo>
                    <a:pt x="119800" y="94945"/>
                    <a:pt x="119800" y="94945"/>
                    <a:pt x="119800" y="94945"/>
                  </a:cubicBezTo>
                  <a:cubicBezTo>
                    <a:pt x="119800" y="98021"/>
                    <a:pt x="117004" y="101098"/>
                    <a:pt x="114209" y="101098"/>
                  </a:cubicBezTo>
                  <a:close/>
                  <a:moveTo>
                    <a:pt x="30948" y="38901"/>
                  </a:moveTo>
                  <a:lnTo>
                    <a:pt x="30948" y="38901"/>
                  </a:lnTo>
                  <a:cubicBezTo>
                    <a:pt x="25357" y="38901"/>
                    <a:pt x="19567" y="45054"/>
                    <a:pt x="19567" y="51428"/>
                  </a:cubicBezTo>
                  <a:cubicBezTo>
                    <a:pt x="19567" y="57582"/>
                    <a:pt x="25357" y="63736"/>
                    <a:pt x="30948" y="63736"/>
                  </a:cubicBezTo>
                  <a:cubicBezTo>
                    <a:pt x="37936" y="63736"/>
                    <a:pt x="42129" y="57582"/>
                    <a:pt x="42129" y="51428"/>
                  </a:cubicBezTo>
                  <a:cubicBezTo>
                    <a:pt x="42129" y="45054"/>
                    <a:pt x="37936" y="38901"/>
                    <a:pt x="30948" y="38901"/>
                  </a:cubicBezTo>
                  <a:close/>
                  <a:moveTo>
                    <a:pt x="59101" y="38901"/>
                  </a:moveTo>
                  <a:lnTo>
                    <a:pt x="59101" y="38901"/>
                  </a:lnTo>
                  <a:cubicBezTo>
                    <a:pt x="53510" y="38901"/>
                    <a:pt x="47920" y="45054"/>
                    <a:pt x="47920" y="51428"/>
                  </a:cubicBezTo>
                  <a:cubicBezTo>
                    <a:pt x="47920" y="57582"/>
                    <a:pt x="53510" y="63736"/>
                    <a:pt x="59101" y="63736"/>
                  </a:cubicBezTo>
                  <a:cubicBezTo>
                    <a:pt x="66289" y="63736"/>
                    <a:pt x="70482" y="57582"/>
                    <a:pt x="70482" y="51428"/>
                  </a:cubicBezTo>
                  <a:cubicBezTo>
                    <a:pt x="70482" y="45054"/>
                    <a:pt x="66289" y="38901"/>
                    <a:pt x="59101" y="38901"/>
                  </a:cubicBezTo>
                  <a:close/>
                  <a:moveTo>
                    <a:pt x="87454" y="38901"/>
                  </a:moveTo>
                  <a:lnTo>
                    <a:pt x="87454" y="38901"/>
                  </a:lnTo>
                  <a:cubicBezTo>
                    <a:pt x="81663" y="38901"/>
                    <a:pt x="76073" y="45054"/>
                    <a:pt x="76073" y="51428"/>
                  </a:cubicBezTo>
                  <a:cubicBezTo>
                    <a:pt x="76073" y="57582"/>
                    <a:pt x="81663" y="63736"/>
                    <a:pt x="87454" y="63736"/>
                  </a:cubicBezTo>
                  <a:cubicBezTo>
                    <a:pt x="94442" y="63736"/>
                    <a:pt x="98635" y="57582"/>
                    <a:pt x="98635" y="51428"/>
                  </a:cubicBezTo>
                  <a:cubicBezTo>
                    <a:pt x="98635" y="45054"/>
                    <a:pt x="94442" y="38901"/>
                    <a:pt x="87454" y="38901"/>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79" name="Google Shape;2579;p89"/>
            <p:cNvSpPr/>
            <p:nvPr/>
          </p:nvSpPr>
          <p:spPr>
            <a:xfrm>
              <a:off x="3659355" y="2221481"/>
              <a:ext cx="288291" cy="259110"/>
            </a:xfrm>
            <a:custGeom>
              <a:rect b="b" l="l" r="r" t="t"/>
              <a:pathLst>
                <a:path extrusionOk="0" h="120000" w="120000">
                  <a:moveTo>
                    <a:pt x="114285" y="101098"/>
                  </a:moveTo>
                  <a:lnTo>
                    <a:pt x="114285" y="101098"/>
                  </a:lnTo>
                  <a:cubicBezTo>
                    <a:pt x="66995" y="101098"/>
                    <a:pt x="66995" y="101098"/>
                    <a:pt x="66995" y="101098"/>
                  </a:cubicBezTo>
                  <a:lnTo>
                    <a:pt x="66995" y="101098"/>
                  </a:lnTo>
                  <a:cubicBezTo>
                    <a:pt x="44532" y="101098"/>
                    <a:pt x="44532" y="101098"/>
                    <a:pt x="44532" y="101098"/>
                  </a:cubicBezTo>
                  <a:lnTo>
                    <a:pt x="44532" y="101098"/>
                  </a:lnTo>
                  <a:cubicBezTo>
                    <a:pt x="39014" y="101098"/>
                    <a:pt x="39014" y="101098"/>
                    <a:pt x="39014" y="101098"/>
                  </a:cubicBezTo>
                  <a:lnTo>
                    <a:pt x="39014" y="101098"/>
                  </a:lnTo>
                  <a:cubicBezTo>
                    <a:pt x="37635" y="101098"/>
                    <a:pt x="37635" y="101098"/>
                    <a:pt x="37635" y="101098"/>
                  </a:cubicBezTo>
                  <a:cubicBezTo>
                    <a:pt x="22266" y="118241"/>
                    <a:pt x="22266" y="118241"/>
                    <a:pt x="22266" y="118241"/>
                  </a:cubicBezTo>
                  <a:cubicBezTo>
                    <a:pt x="22266" y="119780"/>
                    <a:pt x="20886" y="119780"/>
                    <a:pt x="19507" y="119780"/>
                  </a:cubicBezTo>
                  <a:lnTo>
                    <a:pt x="19507" y="119780"/>
                  </a:lnTo>
                  <a:lnTo>
                    <a:pt x="19507" y="119780"/>
                  </a:lnTo>
                  <a:lnTo>
                    <a:pt x="19507" y="119780"/>
                  </a:lnTo>
                  <a:cubicBezTo>
                    <a:pt x="18128" y="119780"/>
                    <a:pt x="16748" y="119780"/>
                    <a:pt x="15369" y="118241"/>
                  </a:cubicBezTo>
                  <a:lnTo>
                    <a:pt x="15369" y="118241"/>
                  </a:lnTo>
                  <a:lnTo>
                    <a:pt x="13990" y="116703"/>
                  </a:lnTo>
                  <a:lnTo>
                    <a:pt x="13990" y="116703"/>
                  </a:lnTo>
                  <a:lnTo>
                    <a:pt x="13990" y="116703"/>
                  </a:lnTo>
                  <a:cubicBezTo>
                    <a:pt x="13990" y="114945"/>
                    <a:pt x="13990" y="114945"/>
                    <a:pt x="13990" y="114945"/>
                  </a:cubicBezTo>
                  <a:lnTo>
                    <a:pt x="13990" y="114945"/>
                  </a:lnTo>
                  <a:lnTo>
                    <a:pt x="13990" y="113406"/>
                  </a:lnTo>
                  <a:lnTo>
                    <a:pt x="13990" y="113406"/>
                  </a:lnTo>
                  <a:cubicBezTo>
                    <a:pt x="13990" y="101098"/>
                    <a:pt x="13990" y="101098"/>
                    <a:pt x="13990" y="101098"/>
                  </a:cubicBezTo>
                  <a:cubicBezTo>
                    <a:pt x="12610" y="101098"/>
                    <a:pt x="12610" y="101098"/>
                    <a:pt x="12610" y="101098"/>
                  </a:cubicBezTo>
                  <a:lnTo>
                    <a:pt x="12610" y="101098"/>
                  </a:lnTo>
                  <a:cubicBezTo>
                    <a:pt x="5714" y="101098"/>
                    <a:pt x="5714" y="101098"/>
                    <a:pt x="5714" y="101098"/>
                  </a:cubicBezTo>
                  <a:cubicBezTo>
                    <a:pt x="2955" y="101098"/>
                    <a:pt x="0" y="98021"/>
                    <a:pt x="0" y="94945"/>
                  </a:cubicBezTo>
                  <a:cubicBezTo>
                    <a:pt x="0" y="6373"/>
                    <a:pt x="0" y="6373"/>
                    <a:pt x="0" y="6373"/>
                  </a:cubicBezTo>
                  <a:cubicBezTo>
                    <a:pt x="0" y="1758"/>
                    <a:pt x="2955" y="0"/>
                    <a:pt x="5714" y="0"/>
                  </a:cubicBezTo>
                  <a:cubicBezTo>
                    <a:pt x="114285" y="0"/>
                    <a:pt x="114285" y="0"/>
                    <a:pt x="114285" y="0"/>
                  </a:cubicBezTo>
                  <a:cubicBezTo>
                    <a:pt x="117044" y="0"/>
                    <a:pt x="119802" y="1758"/>
                    <a:pt x="119802" y="6373"/>
                  </a:cubicBezTo>
                  <a:cubicBezTo>
                    <a:pt x="119802" y="94945"/>
                    <a:pt x="119802" y="94945"/>
                    <a:pt x="119802" y="94945"/>
                  </a:cubicBezTo>
                  <a:cubicBezTo>
                    <a:pt x="119802" y="98021"/>
                    <a:pt x="117044" y="101098"/>
                    <a:pt x="114285" y="101098"/>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0" name="Google Shape;2580;p89"/>
            <p:cNvSpPr/>
            <p:nvPr/>
          </p:nvSpPr>
          <p:spPr>
            <a:xfrm>
              <a:off x="3133992" y="2221481"/>
              <a:ext cx="286201" cy="259110"/>
            </a:xfrm>
            <a:custGeom>
              <a:rect b="b" l="l" r="r" t="t"/>
              <a:pathLst>
                <a:path extrusionOk="0" h="120000" w="120000">
                  <a:moveTo>
                    <a:pt x="114219" y="101098"/>
                  </a:moveTo>
                  <a:lnTo>
                    <a:pt x="114219" y="101098"/>
                  </a:lnTo>
                  <a:cubicBezTo>
                    <a:pt x="39468" y="101098"/>
                    <a:pt x="39468" y="101098"/>
                    <a:pt x="39468" y="101098"/>
                  </a:cubicBezTo>
                  <a:lnTo>
                    <a:pt x="39468" y="101098"/>
                  </a:lnTo>
                  <a:cubicBezTo>
                    <a:pt x="38073" y="101098"/>
                    <a:pt x="38073" y="101098"/>
                    <a:pt x="38073" y="101098"/>
                  </a:cubicBezTo>
                  <a:cubicBezTo>
                    <a:pt x="22524" y="118241"/>
                    <a:pt x="22524" y="118241"/>
                    <a:pt x="22524" y="118241"/>
                  </a:cubicBezTo>
                  <a:cubicBezTo>
                    <a:pt x="21129" y="119780"/>
                    <a:pt x="19734" y="119780"/>
                    <a:pt x="18338" y="119780"/>
                  </a:cubicBezTo>
                  <a:lnTo>
                    <a:pt x="18338" y="119780"/>
                  </a:lnTo>
                  <a:lnTo>
                    <a:pt x="18338" y="119780"/>
                  </a:lnTo>
                  <a:lnTo>
                    <a:pt x="18338" y="119780"/>
                  </a:lnTo>
                  <a:cubicBezTo>
                    <a:pt x="16943" y="119780"/>
                    <a:pt x="15548" y="119780"/>
                    <a:pt x="15548" y="118241"/>
                  </a:cubicBezTo>
                  <a:cubicBezTo>
                    <a:pt x="14152" y="118241"/>
                    <a:pt x="14152" y="118241"/>
                    <a:pt x="14152" y="118241"/>
                  </a:cubicBezTo>
                  <a:lnTo>
                    <a:pt x="14152" y="116703"/>
                  </a:lnTo>
                  <a:lnTo>
                    <a:pt x="14152" y="116703"/>
                  </a:lnTo>
                  <a:lnTo>
                    <a:pt x="14152" y="116703"/>
                  </a:lnTo>
                  <a:cubicBezTo>
                    <a:pt x="14152" y="114945"/>
                    <a:pt x="14152" y="114945"/>
                    <a:pt x="14152" y="114945"/>
                  </a:cubicBezTo>
                  <a:lnTo>
                    <a:pt x="12757" y="114945"/>
                  </a:lnTo>
                  <a:lnTo>
                    <a:pt x="12757" y="113406"/>
                  </a:lnTo>
                  <a:lnTo>
                    <a:pt x="12757" y="113406"/>
                  </a:lnTo>
                  <a:cubicBezTo>
                    <a:pt x="12757" y="101098"/>
                    <a:pt x="12757" y="101098"/>
                    <a:pt x="12757" y="101098"/>
                  </a:cubicBezTo>
                  <a:cubicBezTo>
                    <a:pt x="5780" y="101098"/>
                    <a:pt x="5780" y="101098"/>
                    <a:pt x="5780" y="101098"/>
                  </a:cubicBezTo>
                  <a:cubicBezTo>
                    <a:pt x="2990" y="101098"/>
                    <a:pt x="0" y="98021"/>
                    <a:pt x="0" y="94945"/>
                  </a:cubicBezTo>
                  <a:cubicBezTo>
                    <a:pt x="0" y="6373"/>
                    <a:pt x="0" y="6373"/>
                    <a:pt x="0" y="6373"/>
                  </a:cubicBezTo>
                  <a:cubicBezTo>
                    <a:pt x="0" y="1758"/>
                    <a:pt x="2990" y="0"/>
                    <a:pt x="5780" y="0"/>
                  </a:cubicBezTo>
                  <a:cubicBezTo>
                    <a:pt x="114219" y="0"/>
                    <a:pt x="114219" y="0"/>
                    <a:pt x="114219" y="0"/>
                  </a:cubicBezTo>
                  <a:cubicBezTo>
                    <a:pt x="118405" y="0"/>
                    <a:pt x="119800" y="1758"/>
                    <a:pt x="119800" y="6373"/>
                  </a:cubicBezTo>
                  <a:cubicBezTo>
                    <a:pt x="119800" y="94945"/>
                    <a:pt x="119800" y="94945"/>
                    <a:pt x="119800" y="94945"/>
                  </a:cubicBezTo>
                  <a:cubicBezTo>
                    <a:pt x="119800" y="98021"/>
                    <a:pt x="118405" y="101098"/>
                    <a:pt x="114219" y="101098"/>
                  </a:cubicBezTo>
                  <a:close/>
                  <a:moveTo>
                    <a:pt x="108438" y="12527"/>
                  </a:moveTo>
                  <a:lnTo>
                    <a:pt x="108438" y="12527"/>
                  </a:lnTo>
                  <a:cubicBezTo>
                    <a:pt x="11362" y="12527"/>
                    <a:pt x="11362" y="12527"/>
                    <a:pt x="11362" y="12527"/>
                  </a:cubicBezTo>
                  <a:cubicBezTo>
                    <a:pt x="11362" y="88571"/>
                    <a:pt x="11362" y="88571"/>
                    <a:pt x="11362" y="88571"/>
                  </a:cubicBezTo>
                  <a:cubicBezTo>
                    <a:pt x="18338" y="88571"/>
                    <a:pt x="18338" y="88571"/>
                    <a:pt x="18338" y="88571"/>
                  </a:cubicBezTo>
                  <a:lnTo>
                    <a:pt x="18338" y="88571"/>
                  </a:lnTo>
                  <a:cubicBezTo>
                    <a:pt x="23920" y="88571"/>
                    <a:pt x="23920" y="88571"/>
                    <a:pt x="23920" y="88571"/>
                  </a:cubicBezTo>
                  <a:cubicBezTo>
                    <a:pt x="23920" y="98021"/>
                    <a:pt x="23920" y="98021"/>
                    <a:pt x="23920" y="98021"/>
                  </a:cubicBezTo>
                  <a:cubicBezTo>
                    <a:pt x="33887" y="88571"/>
                    <a:pt x="33887" y="88571"/>
                    <a:pt x="33887" y="88571"/>
                  </a:cubicBezTo>
                  <a:cubicBezTo>
                    <a:pt x="49435" y="88571"/>
                    <a:pt x="49435" y="88571"/>
                    <a:pt x="49435" y="88571"/>
                  </a:cubicBezTo>
                  <a:lnTo>
                    <a:pt x="49435" y="88571"/>
                  </a:lnTo>
                  <a:cubicBezTo>
                    <a:pt x="108438" y="88571"/>
                    <a:pt x="108438" y="88571"/>
                    <a:pt x="108438" y="88571"/>
                  </a:cubicBezTo>
                  <a:lnTo>
                    <a:pt x="108438" y="1252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1" name="Google Shape;2581;p89"/>
            <p:cNvSpPr/>
            <p:nvPr/>
          </p:nvSpPr>
          <p:spPr>
            <a:xfrm>
              <a:off x="2634705" y="2211033"/>
              <a:ext cx="286203" cy="282096"/>
            </a:xfrm>
            <a:custGeom>
              <a:rect b="b" l="l" r="r" t="t"/>
              <a:pathLst>
                <a:path extrusionOk="0" h="120000" w="12000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2" name="Google Shape;2582;p89"/>
            <p:cNvSpPr/>
            <p:nvPr/>
          </p:nvSpPr>
          <p:spPr>
            <a:xfrm>
              <a:off x="2128107" y="2225660"/>
              <a:ext cx="288291" cy="265380"/>
            </a:xfrm>
            <a:custGeom>
              <a:rect b="b" l="l" r="r" t="t"/>
              <a:pathLst>
                <a:path extrusionOk="0" h="120000" w="120000">
                  <a:moveTo>
                    <a:pt x="62660" y="98533"/>
                  </a:moveTo>
                  <a:lnTo>
                    <a:pt x="62660" y="98533"/>
                  </a:lnTo>
                  <a:cubicBezTo>
                    <a:pt x="58522" y="98533"/>
                    <a:pt x="54384" y="97030"/>
                    <a:pt x="50049" y="97030"/>
                  </a:cubicBezTo>
                  <a:cubicBezTo>
                    <a:pt x="34876" y="119785"/>
                    <a:pt x="8472" y="115277"/>
                    <a:pt x="8472" y="115277"/>
                  </a:cubicBezTo>
                  <a:cubicBezTo>
                    <a:pt x="26403" y="106046"/>
                    <a:pt x="26403" y="89516"/>
                    <a:pt x="23645" y="88014"/>
                  </a:cubicBezTo>
                  <a:cubicBezTo>
                    <a:pt x="8472" y="78783"/>
                    <a:pt x="0" y="65044"/>
                    <a:pt x="0" y="50017"/>
                  </a:cubicBezTo>
                  <a:cubicBezTo>
                    <a:pt x="0" y="22754"/>
                    <a:pt x="27783" y="0"/>
                    <a:pt x="62660" y="0"/>
                  </a:cubicBezTo>
                  <a:cubicBezTo>
                    <a:pt x="97536" y="0"/>
                    <a:pt x="119802" y="22754"/>
                    <a:pt x="119802" y="50017"/>
                  </a:cubicBezTo>
                  <a:cubicBezTo>
                    <a:pt x="119802" y="77280"/>
                    <a:pt x="97536" y="98533"/>
                    <a:pt x="62660" y="98533"/>
                  </a:cubicBezTo>
                  <a:close/>
                  <a:moveTo>
                    <a:pt x="32118" y="37781"/>
                  </a:moveTo>
                  <a:lnTo>
                    <a:pt x="32118" y="37781"/>
                  </a:lnTo>
                  <a:cubicBezTo>
                    <a:pt x="26403" y="37781"/>
                    <a:pt x="20886" y="43792"/>
                    <a:pt x="20886" y="50017"/>
                  </a:cubicBezTo>
                  <a:cubicBezTo>
                    <a:pt x="20886" y="57531"/>
                    <a:pt x="26403" y="62039"/>
                    <a:pt x="32118" y="62039"/>
                  </a:cubicBezTo>
                  <a:cubicBezTo>
                    <a:pt x="37635" y="62039"/>
                    <a:pt x="43152" y="57531"/>
                    <a:pt x="43152" y="50017"/>
                  </a:cubicBezTo>
                  <a:cubicBezTo>
                    <a:pt x="43152" y="43792"/>
                    <a:pt x="37635" y="37781"/>
                    <a:pt x="32118" y="37781"/>
                  </a:cubicBezTo>
                  <a:close/>
                  <a:moveTo>
                    <a:pt x="59901" y="37781"/>
                  </a:moveTo>
                  <a:lnTo>
                    <a:pt x="59901" y="37781"/>
                  </a:lnTo>
                  <a:cubicBezTo>
                    <a:pt x="54384" y="37781"/>
                    <a:pt x="48669" y="43792"/>
                    <a:pt x="48669" y="50017"/>
                  </a:cubicBezTo>
                  <a:cubicBezTo>
                    <a:pt x="48669" y="57531"/>
                    <a:pt x="54384" y="62039"/>
                    <a:pt x="59901" y="62039"/>
                  </a:cubicBezTo>
                  <a:cubicBezTo>
                    <a:pt x="65418" y="62039"/>
                    <a:pt x="71133" y="57531"/>
                    <a:pt x="71133" y="50017"/>
                  </a:cubicBezTo>
                  <a:cubicBezTo>
                    <a:pt x="71133" y="43792"/>
                    <a:pt x="65418" y="37781"/>
                    <a:pt x="59901" y="37781"/>
                  </a:cubicBezTo>
                  <a:close/>
                  <a:moveTo>
                    <a:pt x="87684" y="37781"/>
                  </a:moveTo>
                  <a:lnTo>
                    <a:pt x="87684" y="37781"/>
                  </a:lnTo>
                  <a:cubicBezTo>
                    <a:pt x="82167" y="37781"/>
                    <a:pt x="76650" y="43792"/>
                    <a:pt x="76650" y="50017"/>
                  </a:cubicBezTo>
                  <a:cubicBezTo>
                    <a:pt x="76650" y="57531"/>
                    <a:pt x="82167" y="62039"/>
                    <a:pt x="87684" y="62039"/>
                  </a:cubicBezTo>
                  <a:cubicBezTo>
                    <a:pt x="93399" y="62039"/>
                    <a:pt x="98916" y="57531"/>
                    <a:pt x="98916" y="50017"/>
                  </a:cubicBezTo>
                  <a:cubicBezTo>
                    <a:pt x="98916" y="43792"/>
                    <a:pt x="93399" y="37781"/>
                    <a:pt x="87684" y="37781"/>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3" name="Google Shape;2583;p89"/>
            <p:cNvSpPr/>
            <p:nvPr/>
          </p:nvSpPr>
          <p:spPr>
            <a:xfrm>
              <a:off x="1654899" y="2225660"/>
              <a:ext cx="286201" cy="265380"/>
            </a:xfrm>
            <a:custGeom>
              <a:rect b="b" l="l" r="r" t="t"/>
              <a:pathLst>
                <a:path extrusionOk="0" h="120000" w="120000">
                  <a:moveTo>
                    <a:pt x="63388" y="0"/>
                  </a:moveTo>
                  <a:lnTo>
                    <a:pt x="63388" y="0"/>
                  </a:lnTo>
                  <a:cubicBezTo>
                    <a:pt x="98671" y="0"/>
                    <a:pt x="119800" y="22754"/>
                    <a:pt x="119800" y="50017"/>
                  </a:cubicBezTo>
                  <a:cubicBezTo>
                    <a:pt x="119800" y="77280"/>
                    <a:pt x="98671" y="98533"/>
                    <a:pt x="63388" y="98533"/>
                  </a:cubicBezTo>
                  <a:cubicBezTo>
                    <a:pt x="59202" y="98533"/>
                    <a:pt x="55016" y="97030"/>
                    <a:pt x="50631" y="97030"/>
                  </a:cubicBezTo>
                  <a:cubicBezTo>
                    <a:pt x="33887" y="119785"/>
                    <a:pt x="8372" y="115277"/>
                    <a:pt x="8372" y="115277"/>
                  </a:cubicBezTo>
                  <a:cubicBezTo>
                    <a:pt x="26710" y="106046"/>
                    <a:pt x="26710" y="89516"/>
                    <a:pt x="22524" y="88014"/>
                  </a:cubicBezTo>
                  <a:cubicBezTo>
                    <a:pt x="8372" y="78783"/>
                    <a:pt x="0" y="65044"/>
                    <a:pt x="0" y="50017"/>
                  </a:cubicBezTo>
                  <a:cubicBezTo>
                    <a:pt x="0" y="22754"/>
                    <a:pt x="28106" y="0"/>
                    <a:pt x="63388" y="0"/>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4" name="Google Shape;2584;p89"/>
            <p:cNvSpPr/>
            <p:nvPr/>
          </p:nvSpPr>
          <p:spPr>
            <a:xfrm>
              <a:off x="3133991" y="4599453"/>
              <a:ext cx="286203" cy="288366"/>
            </a:xfrm>
            <a:custGeom>
              <a:rect b="b" l="l" r="r" t="t"/>
              <a:pathLst>
                <a:path extrusionOk="0" h="120000" w="120000">
                  <a:moveTo>
                    <a:pt x="92890" y="109950"/>
                  </a:moveTo>
                  <a:lnTo>
                    <a:pt x="92890" y="109950"/>
                  </a:lnTo>
                  <a:cubicBezTo>
                    <a:pt x="84518" y="96157"/>
                    <a:pt x="68970" y="86305"/>
                    <a:pt x="50631" y="86305"/>
                  </a:cubicBezTo>
                  <a:cubicBezTo>
                    <a:pt x="36677" y="86305"/>
                    <a:pt x="23920" y="91822"/>
                    <a:pt x="15548" y="100295"/>
                  </a:cubicBezTo>
                  <a:cubicBezTo>
                    <a:pt x="5581" y="89064"/>
                    <a:pt x="0" y="75270"/>
                    <a:pt x="0" y="59901"/>
                  </a:cubicBezTo>
                  <a:cubicBezTo>
                    <a:pt x="0" y="26403"/>
                    <a:pt x="26710" y="0"/>
                    <a:pt x="60598" y="0"/>
                  </a:cubicBezTo>
                  <a:cubicBezTo>
                    <a:pt x="92890" y="0"/>
                    <a:pt x="119800" y="26403"/>
                    <a:pt x="119800" y="59901"/>
                  </a:cubicBezTo>
                  <a:cubicBezTo>
                    <a:pt x="119800" y="80788"/>
                    <a:pt x="109833" y="98916"/>
                    <a:pt x="92890" y="109950"/>
                  </a:cubicBezTo>
                  <a:close/>
                  <a:moveTo>
                    <a:pt x="30897" y="76650"/>
                  </a:moveTo>
                  <a:lnTo>
                    <a:pt x="30897" y="76650"/>
                  </a:lnTo>
                  <a:lnTo>
                    <a:pt x="30897" y="76650"/>
                  </a:lnTo>
                  <a:cubicBezTo>
                    <a:pt x="30897" y="76650"/>
                    <a:pt x="63388" y="68177"/>
                    <a:pt x="83122" y="83546"/>
                  </a:cubicBezTo>
                  <a:cubicBezTo>
                    <a:pt x="83122" y="83546"/>
                    <a:pt x="85913" y="84926"/>
                    <a:pt x="87308" y="83546"/>
                  </a:cubicBezTo>
                  <a:cubicBezTo>
                    <a:pt x="88704" y="82167"/>
                    <a:pt x="88704" y="82167"/>
                    <a:pt x="88704" y="79408"/>
                  </a:cubicBezTo>
                  <a:cubicBezTo>
                    <a:pt x="88704" y="79408"/>
                    <a:pt x="88704" y="78029"/>
                    <a:pt x="87308" y="76650"/>
                  </a:cubicBezTo>
                  <a:cubicBezTo>
                    <a:pt x="64784" y="61280"/>
                    <a:pt x="30897" y="68177"/>
                    <a:pt x="29501" y="68177"/>
                  </a:cubicBezTo>
                  <a:cubicBezTo>
                    <a:pt x="26710" y="69556"/>
                    <a:pt x="26710" y="72315"/>
                    <a:pt x="26710" y="72315"/>
                  </a:cubicBezTo>
                  <a:cubicBezTo>
                    <a:pt x="26710" y="73891"/>
                    <a:pt x="28106" y="76650"/>
                    <a:pt x="30897" y="76650"/>
                  </a:cubicBezTo>
                  <a:close/>
                  <a:moveTo>
                    <a:pt x="28106" y="59901"/>
                  </a:moveTo>
                  <a:lnTo>
                    <a:pt x="28106" y="59901"/>
                  </a:lnTo>
                  <a:cubicBezTo>
                    <a:pt x="29501" y="58522"/>
                    <a:pt x="29501" y="58522"/>
                    <a:pt x="29501" y="58522"/>
                  </a:cubicBezTo>
                  <a:cubicBezTo>
                    <a:pt x="33687" y="58522"/>
                    <a:pt x="64784" y="50049"/>
                    <a:pt x="90099" y="65418"/>
                  </a:cubicBezTo>
                  <a:lnTo>
                    <a:pt x="90099" y="65418"/>
                  </a:lnTo>
                  <a:cubicBezTo>
                    <a:pt x="91495" y="66798"/>
                    <a:pt x="91495" y="66798"/>
                    <a:pt x="92890" y="66798"/>
                  </a:cubicBezTo>
                  <a:cubicBezTo>
                    <a:pt x="95681" y="66798"/>
                    <a:pt x="97076" y="64039"/>
                    <a:pt x="97076" y="61280"/>
                  </a:cubicBezTo>
                  <a:cubicBezTo>
                    <a:pt x="97076" y="59901"/>
                    <a:pt x="95681" y="57142"/>
                    <a:pt x="94285" y="57142"/>
                  </a:cubicBezTo>
                  <a:lnTo>
                    <a:pt x="94285" y="57142"/>
                  </a:lnTo>
                  <a:cubicBezTo>
                    <a:pt x="63388" y="39014"/>
                    <a:pt x="29501" y="50049"/>
                    <a:pt x="26710" y="50049"/>
                  </a:cubicBezTo>
                  <a:cubicBezTo>
                    <a:pt x="25315" y="50049"/>
                    <a:pt x="23920" y="53004"/>
                    <a:pt x="23920" y="54384"/>
                  </a:cubicBezTo>
                  <a:cubicBezTo>
                    <a:pt x="23920" y="57142"/>
                    <a:pt x="25315" y="59901"/>
                    <a:pt x="28106" y="59901"/>
                  </a:cubicBezTo>
                  <a:close/>
                  <a:moveTo>
                    <a:pt x="102857" y="39014"/>
                  </a:moveTo>
                  <a:lnTo>
                    <a:pt x="102857" y="39014"/>
                  </a:lnTo>
                  <a:cubicBezTo>
                    <a:pt x="70365" y="18128"/>
                    <a:pt x="26710" y="29162"/>
                    <a:pt x="23920" y="29162"/>
                  </a:cubicBezTo>
                  <a:cubicBezTo>
                    <a:pt x="21129" y="29162"/>
                    <a:pt x="19734" y="31921"/>
                    <a:pt x="19734" y="34876"/>
                  </a:cubicBezTo>
                  <a:cubicBezTo>
                    <a:pt x="19734" y="37635"/>
                    <a:pt x="22524" y="40394"/>
                    <a:pt x="25315" y="40394"/>
                  </a:cubicBezTo>
                  <a:lnTo>
                    <a:pt x="26710" y="40394"/>
                  </a:lnTo>
                  <a:lnTo>
                    <a:pt x="26710" y="40394"/>
                  </a:lnTo>
                  <a:cubicBezTo>
                    <a:pt x="26710" y="40394"/>
                    <a:pt x="67574" y="29162"/>
                    <a:pt x="97076" y="47290"/>
                  </a:cubicBezTo>
                  <a:cubicBezTo>
                    <a:pt x="98671" y="48669"/>
                    <a:pt x="100066" y="48669"/>
                    <a:pt x="100066" y="48669"/>
                  </a:cubicBezTo>
                  <a:cubicBezTo>
                    <a:pt x="104252" y="48669"/>
                    <a:pt x="105647" y="45911"/>
                    <a:pt x="105647" y="43152"/>
                  </a:cubicBezTo>
                  <a:cubicBezTo>
                    <a:pt x="105647" y="41773"/>
                    <a:pt x="105647" y="39014"/>
                    <a:pt x="102857" y="39014"/>
                  </a:cubicBezTo>
                  <a:close/>
                  <a:moveTo>
                    <a:pt x="73156" y="117044"/>
                  </a:moveTo>
                  <a:lnTo>
                    <a:pt x="73156" y="117044"/>
                  </a:lnTo>
                  <a:cubicBezTo>
                    <a:pt x="68970" y="118423"/>
                    <a:pt x="66179" y="119802"/>
                    <a:pt x="60598" y="119802"/>
                  </a:cubicBezTo>
                  <a:cubicBezTo>
                    <a:pt x="49235" y="119802"/>
                    <a:pt x="39468" y="117044"/>
                    <a:pt x="30897" y="111330"/>
                  </a:cubicBezTo>
                  <a:cubicBezTo>
                    <a:pt x="36677" y="105812"/>
                    <a:pt x="42259" y="104433"/>
                    <a:pt x="50631" y="104433"/>
                  </a:cubicBezTo>
                  <a:cubicBezTo>
                    <a:pt x="60598" y="104433"/>
                    <a:pt x="68970" y="108571"/>
                    <a:pt x="73156" y="11704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5" name="Google Shape;2585;p89"/>
            <p:cNvSpPr/>
            <p:nvPr/>
          </p:nvSpPr>
          <p:spPr>
            <a:xfrm>
              <a:off x="2635750" y="4646470"/>
              <a:ext cx="284113" cy="194333"/>
            </a:xfrm>
            <a:custGeom>
              <a:rect b="b" l="l" r="r" t="t"/>
              <a:pathLst>
                <a:path extrusionOk="0" h="120000" w="120000">
                  <a:moveTo>
                    <a:pt x="101630" y="0"/>
                  </a:moveTo>
                  <a:lnTo>
                    <a:pt x="101630" y="0"/>
                  </a:lnTo>
                  <a:cubicBezTo>
                    <a:pt x="62096" y="0"/>
                    <a:pt x="62096" y="0"/>
                    <a:pt x="62096" y="0"/>
                  </a:cubicBezTo>
                  <a:cubicBezTo>
                    <a:pt x="21164" y="0"/>
                    <a:pt x="21164" y="0"/>
                    <a:pt x="21164" y="0"/>
                  </a:cubicBezTo>
                  <a:cubicBezTo>
                    <a:pt x="11181" y="0"/>
                    <a:pt x="0" y="10218"/>
                    <a:pt x="0" y="24817"/>
                  </a:cubicBezTo>
                  <a:cubicBezTo>
                    <a:pt x="0" y="96934"/>
                    <a:pt x="0" y="96934"/>
                    <a:pt x="0" y="96934"/>
                  </a:cubicBezTo>
                  <a:cubicBezTo>
                    <a:pt x="0" y="111240"/>
                    <a:pt x="11181" y="119708"/>
                    <a:pt x="21164" y="119708"/>
                  </a:cubicBezTo>
                  <a:cubicBezTo>
                    <a:pt x="63494" y="119708"/>
                    <a:pt x="63494" y="119708"/>
                    <a:pt x="63494" y="119708"/>
                  </a:cubicBezTo>
                  <a:cubicBezTo>
                    <a:pt x="101630" y="119708"/>
                    <a:pt x="101630" y="119708"/>
                    <a:pt x="101630" y="119708"/>
                  </a:cubicBezTo>
                  <a:cubicBezTo>
                    <a:pt x="111414" y="119708"/>
                    <a:pt x="119800" y="111240"/>
                    <a:pt x="119800" y="96934"/>
                  </a:cubicBezTo>
                  <a:cubicBezTo>
                    <a:pt x="119800" y="24817"/>
                    <a:pt x="119800" y="24817"/>
                    <a:pt x="119800" y="24817"/>
                  </a:cubicBezTo>
                  <a:cubicBezTo>
                    <a:pt x="119800" y="10218"/>
                    <a:pt x="111414" y="0"/>
                    <a:pt x="101630" y="0"/>
                  </a:cubicBezTo>
                  <a:close/>
                  <a:moveTo>
                    <a:pt x="52113" y="88759"/>
                  </a:moveTo>
                  <a:lnTo>
                    <a:pt x="52113" y="88759"/>
                  </a:lnTo>
                  <a:cubicBezTo>
                    <a:pt x="52113" y="32992"/>
                    <a:pt x="52113" y="32992"/>
                    <a:pt x="52113" y="32992"/>
                  </a:cubicBezTo>
                  <a:cubicBezTo>
                    <a:pt x="77670" y="59854"/>
                    <a:pt x="77670" y="59854"/>
                    <a:pt x="77670" y="59854"/>
                  </a:cubicBezTo>
                  <a:lnTo>
                    <a:pt x="52113" y="88759"/>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6" name="Google Shape;2586;p89"/>
            <p:cNvSpPr/>
            <p:nvPr/>
          </p:nvSpPr>
          <p:spPr>
            <a:xfrm>
              <a:off x="2121840" y="4599453"/>
              <a:ext cx="300825" cy="288366"/>
            </a:xfrm>
            <a:custGeom>
              <a:rect b="b" l="l" r="r" t="t"/>
              <a:pathLst>
                <a:path extrusionOk="0" h="120000" w="120000">
                  <a:moveTo>
                    <a:pt x="102641" y="76578"/>
                  </a:moveTo>
                  <a:lnTo>
                    <a:pt x="102641" y="76578"/>
                  </a:lnTo>
                  <a:cubicBezTo>
                    <a:pt x="95849" y="86447"/>
                    <a:pt x="86603" y="98881"/>
                    <a:pt x="78490" y="105986"/>
                  </a:cubicBezTo>
                  <a:cubicBezTo>
                    <a:pt x="71886" y="111513"/>
                    <a:pt x="61320" y="119802"/>
                    <a:pt x="53207" y="118421"/>
                  </a:cubicBezTo>
                  <a:cubicBezTo>
                    <a:pt x="30566" y="114276"/>
                    <a:pt x="34528" y="57039"/>
                    <a:pt x="19811" y="44605"/>
                  </a:cubicBezTo>
                  <a:cubicBezTo>
                    <a:pt x="13207" y="43223"/>
                    <a:pt x="9245" y="52894"/>
                    <a:pt x="6603" y="47368"/>
                  </a:cubicBezTo>
                  <a:cubicBezTo>
                    <a:pt x="0" y="41842"/>
                    <a:pt x="11886" y="33355"/>
                    <a:pt x="17169" y="27828"/>
                  </a:cubicBezTo>
                  <a:cubicBezTo>
                    <a:pt x="25283" y="20921"/>
                    <a:pt x="33207" y="12434"/>
                    <a:pt x="43962" y="16578"/>
                  </a:cubicBezTo>
                  <a:cubicBezTo>
                    <a:pt x="62641" y="23684"/>
                    <a:pt x="49245" y="71052"/>
                    <a:pt x="66603" y="80921"/>
                  </a:cubicBezTo>
                  <a:cubicBezTo>
                    <a:pt x="75849" y="73815"/>
                    <a:pt x="86603" y="60000"/>
                    <a:pt x="83962" y="44605"/>
                  </a:cubicBezTo>
                  <a:cubicBezTo>
                    <a:pt x="82641" y="38881"/>
                    <a:pt x="73207" y="40263"/>
                    <a:pt x="69245" y="41842"/>
                  </a:cubicBezTo>
                  <a:cubicBezTo>
                    <a:pt x="69245" y="17960"/>
                    <a:pt x="114528" y="0"/>
                    <a:pt x="118490" y="31973"/>
                  </a:cubicBezTo>
                  <a:cubicBezTo>
                    <a:pt x="119811" y="52894"/>
                    <a:pt x="102641" y="76578"/>
                    <a:pt x="102641" y="76578"/>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7" name="Google Shape;2587;p89"/>
            <p:cNvSpPr/>
            <p:nvPr/>
          </p:nvSpPr>
          <p:spPr>
            <a:xfrm>
              <a:off x="1655943" y="4621395"/>
              <a:ext cx="284113" cy="244483"/>
            </a:xfrm>
            <a:custGeom>
              <a:rect b="b" l="l" r="r" t="t"/>
              <a:pathLst>
                <a:path extrusionOk="0" h="120000" w="120000">
                  <a:moveTo>
                    <a:pt x="101430" y="29709"/>
                  </a:moveTo>
                  <a:lnTo>
                    <a:pt x="101430" y="29709"/>
                  </a:lnTo>
                  <a:cubicBezTo>
                    <a:pt x="101430" y="51063"/>
                    <a:pt x="101430" y="51063"/>
                    <a:pt x="101430" y="51063"/>
                  </a:cubicBezTo>
                  <a:cubicBezTo>
                    <a:pt x="94442" y="51063"/>
                    <a:pt x="94442" y="51063"/>
                    <a:pt x="94442" y="51063"/>
                  </a:cubicBezTo>
                  <a:cubicBezTo>
                    <a:pt x="94442" y="29709"/>
                    <a:pt x="94442" y="29709"/>
                    <a:pt x="94442" y="29709"/>
                  </a:cubicBezTo>
                  <a:cubicBezTo>
                    <a:pt x="74675" y="29709"/>
                    <a:pt x="74675" y="29709"/>
                    <a:pt x="74675" y="29709"/>
                  </a:cubicBezTo>
                  <a:cubicBezTo>
                    <a:pt x="74675" y="21353"/>
                    <a:pt x="74675" y="21353"/>
                    <a:pt x="74675" y="21353"/>
                  </a:cubicBezTo>
                  <a:cubicBezTo>
                    <a:pt x="94442" y="21353"/>
                    <a:pt x="94442" y="21353"/>
                    <a:pt x="94442" y="21353"/>
                  </a:cubicBezTo>
                  <a:cubicBezTo>
                    <a:pt x="94442" y="0"/>
                    <a:pt x="94442" y="0"/>
                    <a:pt x="94442" y="0"/>
                  </a:cubicBezTo>
                  <a:cubicBezTo>
                    <a:pt x="101430" y="0"/>
                    <a:pt x="101430" y="0"/>
                    <a:pt x="101430" y="0"/>
                  </a:cubicBezTo>
                  <a:cubicBezTo>
                    <a:pt x="101430" y="21353"/>
                    <a:pt x="101430" y="21353"/>
                    <a:pt x="101430" y="21353"/>
                  </a:cubicBezTo>
                  <a:cubicBezTo>
                    <a:pt x="119800" y="21353"/>
                    <a:pt x="119800" y="21353"/>
                    <a:pt x="119800" y="21353"/>
                  </a:cubicBezTo>
                  <a:cubicBezTo>
                    <a:pt x="119800" y="29709"/>
                    <a:pt x="119800" y="29709"/>
                    <a:pt x="119800" y="29709"/>
                  </a:cubicBezTo>
                  <a:lnTo>
                    <a:pt x="101430" y="29709"/>
                  </a:lnTo>
                  <a:close/>
                  <a:moveTo>
                    <a:pt x="49317" y="8355"/>
                  </a:moveTo>
                  <a:lnTo>
                    <a:pt x="49317" y="8355"/>
                  </a:lnTo>
                  <a:cubicBezTo>
                    <a:pt x="56306" y="13230"/>
                    <a:pt x="60698" y="19729"/>
                    <a:pt x="60698" y="29709"/>
                  </a:cubicBezTo>
                  <a:cubicBezTo>
                    <a:pt x="60698" y="36208"/>
                    <a:pt x="56306" y="42707"/>
                    <a:pt x="50715" y="47582"/>
                  </a:cubicBezTo>
                  <a:cubicBezTo>
                    <a:pt x="45124" y="52688"/>
                    <a:pt x="45124" y="54313"/>
                    <a:pt x="45124" y="57562"/>
                  </a:cubicBezTo>
                  <a:cubicBezTo>
                    <a:pt x="45124" y="60812"/>
                    <a:pt x="50715" y="67311"/>
                    <a:pt x="53510" y="68936"/>
                  </a:cubicBezTo>
                  <a:cubicBezTo>
                    <a:pt x="62096" y="75667"/>
                    <a:pt x="63494" y="82166"/>
                    <a:pt x="63494" y="91914"/>
                  </a:cubicBezTo>
                  <a:cubicBezTo>
                    <a:pt x="63494" y="105145"/>
                    <a:pt x="53510" y="119767"/>
                    <a:pt x="32346" y="119767"/>
                  </a:cubicBezTo>
                  <a:cubicBezTo>
                    <a:pt x="15374" y="119767"/>
                    <a:pt x="0" y="110019"/>
                    <a:pt x="0" y="96789"/>
                  </a:cubicBezTo>
                  <a:cubicBezTo>
                    <a:pt x="0" y="83791"/>
                    <a:pt x="13976" y="70560"/>
                    <a:pt x="30948" y="70560"/>
                  </a:cubicBezTo>
                  <a:cubicBezTo>
                    <a:pt x="33743" y="70560"/>
                    <a:pt x="35141" y="70560"/>
                    <a:pt x="36539" y="70560"/>
                  </a:cubicBezTo>
                  <a:cubicBezTo>
                    <a:pt x="35141" y="68936"/>
                    <a:pt x="32346" y="65686"/>
                    <a:pt x="32346" y="60812"/>
                  </a:cubicBezTo>
                  <a:cubicBezTo>
                    <a:pt x="32346" y="59187"/>
                    <a:pt x="33743" y="55938"/>
                    <a:pt x="33743" y="54313"/>
                  </a:cubicBezTo>
                  <a:cubicBezTo>
                    <a:pt x="33743" y="54313"/>
                    <a:pt x="32346" y="54313"/>
                    <a:pt x="30948" y="54313"/>
                  </a:cubicBezTo>
                  <a:cubicBezTo>
                    <a:pt x="16772" y="54313"/>
                    <a:pt x="6988" y="42707"/>
                    <a:pt x="6988" y="27852"/>
                  </a:cubicBezTo>
                  <a:cubicBezTo>
                    <a:pt x="6988" y="13230"/>
                    <a:pt x="21164" y="0"/>
                    <a:pt x="35141" y="0"/>
                  </a:cubicBezTo>
                  <a:cubicBezTo>
                    <a:pt x="42329" y="0"/>
                    <a:pt x="66289" y="0"/>
                    <a:pt x="66289" y="0"/>
                  </a:cubicBezTo>
                  <a:cubicBezTo>
                    <a:pt x="59301" y="8355"/>
                    <a:pt x="59301" y="8355"/>
                    <a:pt x="59301" y="8355"/>
                  </a:cubicBezTo>
                  <a:lnTo>
                    <a:pt x="49317" y="8355"/>
                  </a:lnTo>
                  <a:close/>
                  <a:moveTo>
                    <a:pt x="35141" y="75667"/>
                  </a:moveTo>
                  <a:lnTo>
                    <a:pt x="35141" y="75667"/>
                  </a:lnTo>
                  <a:cubicBezTo>
                    <a:pt x="22562" y="73810"/>
                    <a:pt x="11181" y="83791"/>
                    <a:pt x="11181" y="93539"/>
                  </a:cubicBezTo>
                  <a:cubicBezTo>
                    <a:pt x="11181" y="103520"/>
                    <a:pt x="21164" y="111644"/>
                    <a:pt x="32346" y="111644"/>
                  </a:cubicBezTo>
                  <a:cubicBezTo>
                    <a:pt x="49317" y="111644"/>
                    <a:pt x="56306" y="105145"/>
                    <a:pt x="56306" y="93539"/>
                  </a:cubicBezTo>
                  <a:cubicBezTo>
                    <a:pt x="56306" y="93539"/>
                    <a:pt x="56306" y="91914"/>
                    <a:pt x="54908" y="90290"/>
                  </a:cubicBezTo>
                  <a:cubicBezTo>
                    <a:pt x="53510" y="83791"/>
                    <a:pt x="49317" y="82166"/>
                    <a:pt x="42329" y="75667"/>
                  </a:cubicBezTo>
                  <a:cubicBezTo>
                    <a:pt x="40732" y="75667"/>
                    <a:pt x="37936" y="75667"/>
                    <a:pt x="35141" y="75667"/>
                  </a:cubicBezTo>
                  <a:close/>
                  <a:moveTo>
                    <a:pt x="49317" y="29709"/>
                  </a:moveTo>
                  <a:lnTo>
                    <a:pt x="49317" y="29709"/>
                  </a:lnTo>
                  <a:cubicBezTo>
                    <a:pt x="47920" y="16479"/>
                    <a:pt x="39334" y="6731"/>
                    <a:pt x="30948" y="6731"/>
                  </a:cubicBezTo>
                  <a:cubicBezTo>
                    <a:pt x="22562" y="6731"/>
                    <a:pt x="16772" y="16479"/>
                    <a:pt x="18169" y="27852"/>
                  </a:cubicBezTo>
                  <a:cubicBezTo>
                    <a:pt x="19767" y="41083"/>
                    <a:pt x="28153" y="51063"/>
                    <a:pt x="36539" y="51063"/>
                  </a:cubicBezTo>
                  <a:cubicBezTo>
                    <a:pt x="43727" y="51063"/>
                    <a:pt x="50715" y="41083"/>
                    <a:pt x="49317" y="2970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8" name="Google Shape;2588;p89"/>
            <p:cNvSpPr/>
            <p:nvPr/>
          </p:nvSpPr>
          <p:spPr>
            <a:xfrm>
              <a:off x="3133991" y="4174215"/>
              <a:ext cx="286203" cy="284186"/>
            </a:xfrm>
            <a:custGeom>
              <a:rect b="b" l="l" r="r" t="t"/>
              <a:pathLst>
                <a:path extrusionOk="0" h="120000" w="120000">
                  <a:moveTo>
                    <a:pt x="60598" y="0"/>
                  </a:moveTo>
                  <a:lnTo>
                    <a:pt x="60598" y="0"/>
                  </a:lnTo>
                  <a:cubicBezTo>
                    <a:pt x="26710" y="0"/>
                    <a:pt x="0" y="26755"/>
                    <a:pt x="0" y="60698"/>
                  </a:cubicBezTo>
                  <a:cubicBezTo>
                    <a:pt x="0" y="84658"/>
                    <a:pt x="15548" y="105823"/>
                    <a:pt x="36677" y="115607"/>
                  </a:cubicBezTo>
                  <a:cubicBezTo>
                    <a:pt x="36677" y="111414"/>
                    <a:pt x="36677" y="105823"/>
                    <a:pt x="38073" y="101630"/>
                  </a:cubicBezTo>
                  <a:cubicBezTo>
                    <a:pt x="38073" y="97237"/>
                    <a:pt x="45049" y="69084"/>
                    <a:pt x="45049" y="69084"/>
                  </a:cubicBezTo>
                  <a:cubicBezTo>
                    <a:pt x="45049" y="69084"/>
                    <a:pt x="43654" y="64891"/>
                    <a:pt x="43654" y="59301"/>
                  </a:cubicBezTo>
                  <a:cubicBezTo>
                    <a:pt x="43654" y="50715"/>
                    <a:pt x="47840" y="43727"/>
                    <a:pt x="55016" y="43727"/>
                  </a:cubicBezTo>
                  <a:cubicBezTo>
                    <a:pt x="60598" y="43727"/>
                    <a:pt x="63388" y="47920"/>
                    <a:pt x="63388" y="52113"/>
                  </a:cubicBezTo>
                  <a:cubicBezTo>
                    <a:pt x="63388" y="57703"/>
                    <a:pt x="59202" y="66289"/>
                    <a:pt x="57807" y="74675"/>
                  </a:cubicBezTo>
                  <a:cubicBezTo>
                    <a:pt x="56411" y="80465"/>
                    <a:pt x="60598" y="86056"/>
                    <a:pt x="67574" y="86056"/>
                  </a:cubicBezTo>
                  <a:cubicBezTo>
                    <a:pt x="78936" y="86056"/>
                    <a:pt x="85913" y="70482"/>
                    <a:pt x="85913" y="53510"/>
                  </a:cubicBezTo>
                  <a:cubicBezTo>
                    <a:pt x="85913" y="40931"/>
                    <a:pt x="77541" y="30948"/>
                    <a:pt x="60598" y="30948"/>
                  </a:cubicBezTo>
                  <a:cubicBezTo>
                    <a:pt x="42259" y="30948"/>
                    <a:pt x="30897" y="43727"/>
                    <a:pt x="30897" y="59301"/>
                  </a:cubicBezTo>
                  <a:cubicBezTo>
                    <a:pt x="30897" y="64891"/>
                    <a:pt x="32292" y="69084"/>
                    <a:pt x="35083" y="71880"/>
                  </a:cubicBezTo>
                  <a:cubicBezTo>
                    <a:pt x="36677" y="71880"/>
                    <a:pt x="36677" y="73277"/>
                    <a:pt x="36677" y="74675"/>
                  </a:cubicBezTo>
                  <a:cubicBezTo>
                    <a:pt x="36677" y="76272"/>
                    <a:pt x="35083" y="79068"/>
                    <a:pt x="35083" y="79068"/>
                  </a:cubicBezTo>
                  <a:cubicBezTo>
                    <a:pt x="35083" y="80465"/>
                    <a:pt x="33687" y="81863"/>
                    <a:pt x="32292" y="80465"/>
                  </a:cubicBezTo>
                  <a:cubicBezTo>
                    <a:pt x="23920" y="77670"/>
                    <a:pt x="19734" y="67687"/>
                    <a:pt x="19734" y="57703"/>
                  </a:cubicBezTo>
                  <a:cubicBezTo>
                    <a:pt x="19734" y="40931"/>
                    <a:pt x="33687" y="19767"/>
                    <a:pt x="63388" y="19767"/>
                  </a:cubicBezTo>
                  <a:cubicBezTo>
                    <a:pt x="85913" y="19767"/>
                    <a:pt x="101461" y="36738"/>
                    <a:pt x="101461" y="54908"/>
                  </a:cubicBezTo>
                  <a:cubicBezTo>
                    <a:pt x="101461" y="79068"/>
                    <a:pt x="87308" y="95840"/>
                    <a:pt x="68970" y="95840"/>
                  </a:cubicBezTo>
                  <a:cubicBezTo>
                    <a:pt x="61993" y="95840"/>
                    <a:pt x="56411" y="93044"/>
                    <a:pt x="53621" y="88851"/>
                  </a:cubicBezTo>
                  <a:cubicBezTo>
                    <a:pt x="53621" y="88851"/>
                    <a:pt x="50631" y="103028"/>
                    <a:pt x="49235" y="105823"/>
                  </a:cubicBezTo>
                  <a:cubicBezTo>
                    <a:pt x="47840" y="110016"/>
                    <a:pt x="46445" y="114209"/>
                    <a:pt x="43654" y="118402"/>
                  </a:cubicBezTo>
                  <a:cubicBezTo>
                    <a:pt x="49235" y="119800"/>
                    <a:pt x="55016" y="119800"/>
                    <a:pt x="60598" y="119800"/>
                  </a:cubicBezTo>
                  <a:cubicBezTo>
                    <a:pt x="92890" y="119800"/>
                    <a:pt x="119800" y="93044"/>
                    <a:pt x="119800" y="60698"/>
                  </a:cubicBezTo>
                  <a:cubicBezTo>
                    <a:pt x="119800" y="26755"/>
                    <a:pt x="92890" y="0"/>
                    <a:pt x="60598" y="0"/>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89" name="Google Shape;2589;p89"/>
            <p:cNvSpPr/>
            <p:nvPr/>
          </p:nvSpPr>
          <p:spPr>
            <a:xfrm>
              <a:off x="2668131" y="4172125"/>
              <a:ext cx="219350" cy="288366"/>
            </a:xfrm>
            <a:custGeom>
              <a:rect b="b" l="l" r="r" t="t"/>
              <a:pathLst>
                <a:path extrusionOk="0" h="120000" w="120000">
                  <a:moveTo>
                    <a:pt x="49718" y="78029"/>
                  </a:moveTo>
                  <a:lnTo>
                    <a:pt x="49718" y="78029"/>
                  </a:lnTo>
                  <a:cubicBezTo>
                    <a:pt x="47895" y="80788"/>
                    <a:pt x="47895" y="84926"/>
                    <a:pt x="46073" y="89064"/>
                  </a:cubicBezTo>
                  <a:cubicBezTo>
                    <a:pt x="44251" y="93201"/>
                    <a:pt x="44251" y="97536"/>
                    <a:pt x="42429" y="100295"/>
                  </a:cubicBezTo>
                  <a:cubicBezTo>
                    <a:pt x="38785" y="107192"/>
                    <a:pt x="35140" y="112709"/>
                    <a:pt x="29414" y="116847"/>
                  </a:cubicBezTo>
                  <a:cubicBezTo>
                    <a:pt x="25770" y="119802"/>
                    <a:pt x="25770" y="118226"/>
                    <a:pt x="25770" y="118226"/>
                  </a:cubicBezTo>
                  <a:cubicBezTo>
                    <a:pt x="23947" y="118226"/>
                    <a:pt x="23947" y="118226"/>
                    <a:pt x="23947" y="116847"/>
                  </a:cubicBezTo>
                  <a:cubicBezTo>
                    <a:pt x="23947" y="112709"/>
                    <a:pt x="23947" y="107192"/>
                    <a:pt x="23947" y="101674"/>
                  </a:cubicBezTo>
                  <a:cubicBezTo>
                    <a:pt x="23947" y="95960"/>
                    <a:pt x="25770" y="90443"/>
                    <a:pt x="27592" y="84926"/>
                  </a:cubicBezTo>
                  <a:cubicBezTo>
                    <a:pt x="31236" y="76650"/>
                    <a:pt x="33318" y="66798"/>
                    <a:pt x="36963" y="56945"/>
                  </a:cubicBezTo>
                  <a:cubicBezTo>
                    <a:pt x="36963" y="55566"/>
                    <a:pt x="36963" y="55566"/>
                    <a:pt x="36963" y="54187"/>
                  </a:cubicBezTo>
                  <a:cubicBezTo>
                    <a:pt x="36963" y="51428"/>
                    <a:pt x="35140" y="50049"/>
                    <a:pt x="35140" y="47290"/>
                  </a:cubicBezTo>
                  <a:cubicBezTo>
                    <a:pt x="35140" y="43152"/>
                    <a:pt x="35140" y="40394"/>
                    <a:pt x="35140" y="37635"/>
                  </a:cubicBezTo>
                  <a:cubicBezTo>
                    <a:pt x="36963" y="33300"/>
                    <a:pt x="40607" y="29162"/>
                    <a:pt x="47895" y="26403"/>
                  </a:cubicBezTo>
                  <a:cubicBezTo>
                    <a:pt x="51540" y="26403"/>
                    <a:pt x="55444" y="26403"/>
                    <a:pt x="57266" y="27783"/>
                  </a:cubicBezTo>
                  <a:cubicBezTo>
                    <a:pt x="60911" y="29162"/>
                    <a:pt x="62733" y="30541"/>
                    <a:pt x="62733" y="33300"/>
                  </a:cubicBezTo>
                  <a:cubicBezTo>
                    <a:pt x="64555" y="36256"/>
                    <a:pt x="62733" y="40394"/>
                    <a:pt x="62733" y="41773"/>
                  </a:cubicBezTo>
                  <a:cubicBezTo>
                    <a:pt x="60911" y="47290"/>
                    <a:pt x="59088" y="51428"/>
                    <a:pt x="57266" y="56945"/>
                  </a:cubicBezTo>
                  <a:cubicBezTo>
                    <a:pt x="55444" y="59901"/>
                    <a:pt x="55444" y="62660"/>
                    <a:pt x="55444" y="65418"/>
                  </a:cubicBezTo>
                  <a:cubicBezTo>
                    <a:pt x="57266" y="68177"/>
                    <a:pt x="59088" y="70935"/>
                    <a:pt x="60911" y="72315"/>
                  </a:cubicBezTo>
                  <a:cubicBezTo>
                    <a:pt x="64555" y="73694"/>
                    <a:pt x="66377" y="73694"/>
                    <a:pt x="70021" y="73694"/>
                  </a:cubicBezTo>
                  <a:cubicBezTo>
                    <a:pt x="79132" y="73694"/>
                    <a:pt x="82776" y="69556"/>
                    <a:pt x="86681" y="66798"/>
                  </a:cubicBezTo>
                  <a:cubicBezTo>
                    <a:pt x="92147" y="61280"/>
                    <a:pt x="95791" y="54187"/>
                    <a:pt x="97613" y="44532"/>
                  </a:cubicBezTo>
                  <a:cubicBezTo>
                    <a:pt x="97613" y="41773"/>
                    <a:pt x="97613" y="39014"/>
                    <a:pt x="97613" y="36256"/>
                  </a:cubicBezTo>
                  <a:cubicBezTo>
                    <a:pt x="97613" y="29162"/>
                    <a:pt x="95791" y="25024"/>
                    <a:pt x="90325" y="20886"/>
                  </a:cubicBezTo>
                  <a:cubicBezTo>
                    <a:pt x="86681" y="18128"/>
                    <a:pt x="82776" y="15369"/>
                    <a:pt x="75488" y="12413"/>
                  </a:cubicBezTo>
                  <a:cubicBezTo>
                    <a:pt x="70021" y="11034"/>
                    <a:pt x="60911" y="11034"/>
                    <a:pt x="53362" y="12413"/>
                  </a:cubicBezTo>
                  <a:cubicBezTo>
                    <a:pt x="38785" y="13990"/>
                    <a:pt x="27592" y="19507"/>
                    <a:pt x="22125" y="27783"/>
                  </a:cubicBezTo>
                  <a:cubicBezTo>
                    <a:pt x="18481" y="33300"/>
                    <a:pt x="16659" y="37635"/>
                    <a:pt x="16659" y="44532"/>
                  </a:cubicBezTo>
                  <a:cubicBezTo>
                    <a:pt x="16659" y="48669"/>
                    <a:pt x="18481" y="52807"/>
                    <a:pt x="22125" y="55566"/>
                  </a:cubicBezTo>
                  <a:cubicBezTo>
                    <a:pt x="22125" y="56945"/>
                    <a:pt x="23947" y="56945"/>
                    <a:pt x="23947" y="58522"/>
                  </a:cubicBezTo>
                  <a:cubicBezTo>
                    <a:pt x="25770" y="59901"/>
                    <a:pt x="23947" y="62660"/>
                    <a:pt x="23947" y="64039"/>
                  </a:cubicBezTo>
                  <a:cubicBezTo>
                    <a:pt x="22125" y="65418"/>
                    <a:pt x="22125" y="68177"/>
                    <a:pt x="20303" y="68177"/>
                  </a:cubicBezTo>
                  <a:cubicBezTo>
                    <a:pt x="18481" y="68177"/>
                    <a:pt x="16659" y="68177"/>
                    <a:pt x="16659" y="68177"/>
                  </a:cubicBezTo>
                  <a:cubicBezTo>
                    <a:pt x="7548" y="64039"/>
                    <a:pt x="3904" y="58522"/>
                    <a:pt x="0" y="50049"/>
                  </a:cubicBezTo>
                  <a:cubicBezTo>
                    <a:pt x="0" y="45911"/>
                    <a:pt x="0" y="40394"/>
                    <a:pt x="0" y="34679"/>
                  </a:cubicBezTo>
                  <a:cubicBezTo>
                    <a:pt x="1822" y="30541"/>
                    <a:pt x="3904" y="26403"/>
                    <a:pt x="7548" y="23645"/>
                  </a:cubicBezTo>
                  <a:cubicBezTo>
                    <a:pt x="11193" y="16748"/>
                    <a:pt x="18481" y="11034"/>
                    <a:pt x="27592" y="6896"/>
                  </a:cubicBezTo>
                  <a:cubicBezTo>
                    <a:pt x="35140" y="4137"/>
                    <a:pt x="42429" y="1379"/>
                    <a:pt x="51540" y="0"/>
                  </a:cubicBezTo>
                  <a:cubicBezTo>
                    <a:pt x="55444" y="0"/>
                    <a:pt x="59088" y="0"/>
                    <a:pt x="62733" y="0"/>
                  </a:cubicBezTo>
                  <a:cubicBezTo>
                    <a:pt x="71843" y="0"/>
                    <a:pt x="80954" y="1379"/>
                    <a:pt x="88503" y="4137"/>
                  </a:cubicBezTo>
                  <a:cubicBezTo>
                    <a:pt x="95791" y="6896"/>
                    <a:pt x="101258" y="9655"/>
                    <a:pt x="106724" y="13990"/>
                  </a:cubicBezTo>
                  <a:cubicBezTo>
                    <a:pt x="112190" y="18128"/>
                    <a:pt x="116095" y="22266"/>
                    <a:pt x="117917" y="29162"/>
                  </a:cubicBezTo>
                  <a:cubicBezTo>
                    <a:pt x="119739" y="31921"/>
                    <a:pt x="119739" y="36256"/>
                    <a:pt x="119739" y="40394"/>
                  </a:cubicBezTo>
                  <a:cubicBezTo>
                    <a:pt x="119739" y="43152"/>
                    <a:pt x="119739" y="47290"/>
                    <a:pt x="117917" y="50049"/>
                  </a:cubicBezTo>
                  <a:cubicBezTo>
                    <a:pt x="116095" y="64039"/>
                    <a:pt x="106724" y="75270"/>
                    <a:pt x="93969" y="80788"/>
                  </a:cubicBezTo>
                  <a:cubicBezTo>
                    <a:pt x="92147" y="82167"/>
                    <a:pt x="88503" y="83546"/>
                    <a:pt x="84859" y="84926"/>
                  </a:cubicBezTo>
                  <a:cubicBezTo>
                    <a:pt x="79132" y="84926"/>
                    <a:pt x="75488" y="86305"/>
                    <a:pt x="70021" y="86305"/>
                  </a:cubicBezTo>
                  <a:cubicBezTo>
                    <a:pt x="66377" y="84926"/>
                    <a:pt x="60911" y="84926"/>
                    <a:pt x="59088" y="83546"/>
                  </a:cubicBezTo>
                  <a:cubicBezTo>
                    <a:pt x="55444" y="82167"/>
                    <a:pt x="51540" y="79408"/>
                    <a:pt x="49718" y="78029"/>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90" name="Google Shape;2590;p89"/>
            <p:cNvSpPr/>
            <p:nvPr/>
          </p:nvSpPr>
          <p:spPr>
            <a:xfrm>
              <a:off x="2150042" y="4174215"/>
              <a:ext cx="244421" cy="284186"/>
            </a:xfrm>
            <a:custGeom>
              <a:rect b="b" l="l" r="r" t="t"/>
              <a:pathLst>
                <a:path extrusionOk="0" h="120000" w="120000">
                  <a:moveTo>
                    <a:pt x="119767" y="118402"/>
                  </a:moveTo>
                  <a:lnTo>
                    <a:pt x="119767" y="118402"/>
                  </a:lnTo>
                  <a:cubicBezTo>
                    <a:pt x="118143" y="119800"/>
                    <a:pt x="118143" y="119800"/>
                    <a:pt x="116518" y="119800"/>
                  </a:cubicBezTo>
                  <a:cubicBezTo>
                    <a:pt x="68936" y="119800"/>
                    <a:pt x="68936" y="119800"/>
                    <a:pt x="68936" y="119800"/>
                  </a:cubicBezTo>
                  <a:cubicBezTo>
                    <a:pt x="68936" y="97237"/>
                    <a:pt x="68936" y="97237"/>
                    <a:pt x="68936" y="97237"/>
                  </a:cubicBezTo>
                  <a:cubicBezTo>
                    <a:pt x="90290" y="86056"/>
                    <a:pt x="90290" y="86056"/>
                    <a:pt x="90290" y="86056"/>
                  </a:cubicBezTo>
                  <a:cubicBezTo>
                    <a:pt x="91914" y="86056"/>
                    <a:pt x="93539" y="84658"/>
                    <a:pt x="93539" y="83261"/>
                  </a:cubicBezTo>
                  <a:cubicBezTo>
                    <a:pt x="93539" y="80465"/>
                    <a:pt x="91914" y="79068"/>
                    <a:pt x="90290" y="79068"/>
                  </a:cubicBezTo>
                  <a:cubicBezTo>
                    <a:pt x="68936" y="90249"/>
                    <a:pt x="68936" y="90249"/>
                    <a:pt x="68936" y="90249"/>
                  </a:cubicBezTo>
                  <a:cubicBezTo>
                    <a:pt x="68936" y="77670"/>
                    <a:pt x="68936" y="77670"/>
                    <a:pt x="68936" y="77670"/>
                  </a:cubicBezTo>
                  <a:cubicBezTo>
                    <a:pt x="80309" y="71880"/>
                    <a:pt x="80309" y="71880"/>
                    <a:pt x="80309" y="71880"/>
                  </a:cubicBezTo>
                  <a:cubicBezTo>
                    <a:pt x="83791" y="71880"/>
                    <a:pt x="85415" y="69084"/>
                    <a:pt x="85415" y="67687"/>
                  </a:cubicBezTo>
                  <a:cubicBezTo>
                    <a:pt x="85415" y="66289"/>
                    <a:pt x="83791" y="63494"/>
                    <a:pt x="80309" y="63494"/>
                  </a:cubicBezTo>
                  <a:cubicBezTo>
                    <a:pt x="68936" y="69084"/>
                    <a:pt x="68936" y="69084"/>
                    <a:pt x="68936" y="69084"/>
                  </a:cubicBezTo>
                  <a:cubicBezTo>
                    <a:pt x="68936" y="63494"/>
                    <a:pt x="68936" y="63494"/>
                    <a:pt x="68936" y="63494"/>
                  </a:cubicBezTo>
                  <a:cubicBezTo>
                    <a:pt x="68936" y="62096"/>
                    <a:pt x="65686" y="60698"/>
                    <a:pt x="64061" y="60698"/>
                  </a:cubicBezTo>
                  <a:cubicBezTo>
                    <a:pt x="55705" y="60698"/>
                    <a:pt x="55705" y="60698"/>
                    <a:pt x="55705" y="60698"/>
                  </a:cubicBezTo>
                  <a:cubicBezTo>
                    <a:pt x="52456" y="60698"/>
                    <a:pt x="50831" y="62096"/>
                    <a:pt x="50831" y="63494"/>
                  </a:cubicBezTo>
                  <a:cubicBezTo>
                    <a:pt x="50831" y="87454"/>
                    <a:pt x="50831" y="87454"/>
                    <a:pt x="50831" y="87454"/>
                  </a:cubicBezTo>
                  <a:cubicBezTo>
                    <a:pt x="34352" y="83261"/>
                    <a:pt x="34352" y="83261"/>
                    <a:pt x="34352" y="83261"/>
                  </a:cubicBezTo>
                  <a:cubicBezTo>
                    <a:pt x="31102" y="83261"/>
                    <a:pt x="29477" y="84658"/>
                    <a:pt x="29477" y="86056"/>
                  </a:cubicBezTo>
                  <a:cubicBezTo>
                    <a:pt x="29477" y="88851"/>
                    <a:pt x="31102" y="90249"/>
                    <a:pt x="34352" y="90249"/>
                  </a:cubicBezTo>
                  <a:cubicBezTo>
                    <a:pt x="50831" y="95840"/>
                    <a:pt x="50831" y="95840"/>
                    <a:pt x="50831" y="95840"/>
                  </a:cubicBezTo>
                  <a:cubicBezTo>
                    <a:pt x="50831" y="119800"/>
                    <a:pt x="50831" y="119800"/>
                    <a:pt x="50831" y="119800"/>
                  </a:cubicBezTo>
                  <a:cubicBezTo>
                    <a:pt x="3249" y="119800"/>
                    <a:pt x="3249" y="119800"/>
                    <a:pt x="3249" y="119800"/>
                  </a:cubicBezTo>
                  <a:cubicBezTo>
                    <a:pt x="1624" y="119800"/>
                    <a:pt x="0" y="119800"/>
                    <a:pt x="0" y="118402"/>
                  </a:cubicBezTo>
                  <a:lnTo>
                    <a:pt x="0" y="117004"/>
                  </a:lnTo>
                  <a:cubicBezTo>
                    <a:pt x="57562" y="1397"/>
                    <a:pt x="57562" y="1397"/>
                    <a:pt x="57562" y="1397"/>
                  </a:cubicBezTo>
                  <a:cubicBezTo>
                    <a:pt x="57562" y="0"/>
                    <a:pt x="59187" y="0"/>
                    <a:pt x="59187" y="0"/>
                  </a:cubicBezTo>
                  <a:cubicBezTo>
                    <a:pt x="60812" y="0"/>
                    <a:pt x="62437" y="0"/>
                    <a:pt x="62437" y="1397"/>
                  </a:cubicBezTo>
                  <a:cubicBezTo>
                    <a:pt x="119767" y="117004"/>
                    <a:pt x="119767" y="117004"/>
                    <a:pt x="119767" y="117004"/>
                  </a:cubicBezTo>
                  <a:lnTo>
                    <a:pt x="119767" y="118402"/>
                  </a:ln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sp>
          <p:nvSpPr>
            <p:cNvPr id="2591" name="Google Shape;2591;p89"/>
            <p:cNvSpPr/>
            <p:nvPr/>
          </p:nvSpPr>
          <p:spPr>
            <a:xfrm>
              <a:off x="1655943" y="4174215"/>
              <a:ext cx="284113" cy="284186"/>
            </a:xfrm>
            <a:custGeom>
              <a:rect b="b" l="l" r="r" t="t"/>
              <a:pathLst>
                <a:path extrusionOk="0" h="120000" w="120000">
                  <a:moveTo>
                    <a:pt x="118402" y="47920"/>
                  </a:moveTo>
                  <a:lnTo>
                    <a:pt x="118402" y="47920"/>
                  </a:lnTo>
                  <a:cubicBezTo>
                    <a:pt x="118402" y="43727"/>
                    <a:pt x="117004" y="40931"/>
                    <a:pt x="115607" y="36738"/>
                  </a:cubicBezTo>
                  <a:cubicBezTo>
                    <a:pt x="114209" y="33743"/>
                    <a:pt x="112811" y="29550"/>
                    <a:pt x="110016" y="26755"/>
                  </a:cubicBezTo>
                  <a:cubicBezTo>
                    <a:pt x="108618" y="23960"/>
                    <a:pt x="105823" y="19767"/>
                    <a:pt x="102828" y="16971"/>
                  </a:cubicBezTo>
                  <a:cubicBezTo>
                    <a:pt x="100033" y="15574"/>
                    <a:pt x="97237" y="12579"/>
                    <a:pt x="94442" y="9783"/>
                  </a:cubicBezTo>
                  <a:cubicBezTo>
                    <a:pt x="90249" y="8386"/>
                    <a:pt x="87454" y="5590"/>
                    <a:pt x="83261" y="4193"/>
                  </a:cubicBezTo>
                  <a:cubicBezTo>
                    <a:pt x="80266" y="2795"/>
                    <a:pt x="76073" y="1397"/>
                    <a:pt x="71880" y="1397"/>
                  </a:cubicBezTo>
                  <a:cubicBezTo>
                    <a:pt x="67687" y="0"/>
                    <a:pt x="64891" y="0"/>
                    <a:pt x="60698" y="0"/>
                  </a:cubicBezTo>
                  <a:cubicBezTo>
                    <a:pt x="56306" y="0"/>
                    <a:pt x="52113" y="0"/>
                    <a:pt x="47920" y="1397"/>
                  </a:cubicBezTo>
                  <a:cubicBezTo>
                    <a:pt x="43727" y="1397"/>
                    <a:pt x="40732" y="2795"/>
                    <a:pt x="36539" y="4193"/>
                  </a:cubicBezTo>
                  <a:cubicBezTo>
                    <a:pt x="33743" y="5590"/>
                    <a:pt x="29550" y="8386"/>
                    <a:pt x="26755" y="9783"/>
                  </a:cubicBezTo>
                  <a:cubicBezTo>
                    <a:pt x="23960" y="12579"/>
                    <a:pt x="19767" y="15574"/>
                    <a:pt x="16772" y="16971"/>
                  </a:cubicBezTo>
                  <a:cubicBezTo>
                    <a:pt x="15374" y="19767"/>
                    <a:pt x="12579" y="23960"/>
                    <a:pt x="9783" y="26755"/>
                  </a:cubicBezTo>
                  <a:cubicBezTo>
                    <a:pt x="8386" y="29550"/>
                    <a:pt x="5590" y="33743"/>
                    <a:pt x="4193" y="36738"/>
                  </a:cubicBezTo>
                  <a:cubicBezTo>
                    <a:pt x="2795" y="40931"/>
                    <a:pt x="1397" y="43727"/>
                    <a:pt x="1397" y="47920"/>
                  </a:cubicBezTo>
                  <a:cubicBezTo>
                    <a:pt x="0" y="52113"/>
                    <a:pt x="0" y="56306"/>
                    <a:pt x="0" y="60698"/>
                  </a:cubicBezTo>
                  <a:cubicBezTo>
                    <a:pt x="0" y="64891"/>
                    <a:pt x="0" y="67687"/>
                    <a:pt x="1397" y="71880"/>
                  </a:cubicBezTo>
                  <a:cubicBezTo>
                    <a:pt x="1397" y="76272"/>
                    <a:pt x="2795" y="80465"/>
                    <a:pt x="4193" y="83261"/>
                  </a:cubicBezTo>
                  <a:cubicBezTo>
                    <a:pt x="5590" y="87454"/>
                    <a:pt x="8386" y="90249"/>
                    <a:pt x="9783" y="94442"/>
                  </a:cubicBezTo>
                  <a:cubicBezTo>
                    <a:pt x="12579" y="97237"/>
                    <a:pt x="15374" y="100232"/>
                    <a:pt x="16772" y="103028"/>
                  </a:cubicBezTo>
                  <a:cubicBezTo>
                    <a:pt x="19767" y="105823"/>
                    <a:pt x="23960" y="108618"/>
                    <a:pt x="26755" y="110016"/>
                  </a:cubicBezTo>
                  <a:cubicBezTo>
                    <a:pt x="29550" y="112811"/>
                    <a:pt x="33743" y="114209"/>
                    <a:pt x="36539" y="115607"/>
                  </a:cubicBezTo>
                  <a:cubicBezTo>
                    <a:pt x="40732" y="117004"/>
                    <a:pt x="43727" y="118402"/>
                    <a:pt x="47920" y="118402"/>
                  </a:cubicBezTo>
                  <a:cubicBezTo>
                    <a:pt x="52113" y="119800"/>
                    <a:pt x="56306" y="119800"/>
                    <a:pt x="60698" y="119800"/>
                  </a:cubicBezTo>
                  <a:cubicBezTo>
                    <a:pt x="64891" y="119800"/>
                    <a:pt x="67687" y="119800"/>
                    <a:pt x="71880" y="118402"/>
                  </a:cubicBezTo>
                  <a:cubicBezTo>
                    <a:pt x="76073" y="118402"/>
                    <a:pt x="80266" y="117004"/>
                    <a:pt x="83261" y="115607"/>
                  </a:cubicBezTo>
                  <a:cubicBezTo>
                    <a:pt x="87454" y="114209"/>
                    <a:pt x="90249" y="112811"/>
                    <a:pt x="94442" y="110016"/>
                  </a:cubicBezTo>
                  <a:cubicBezTo>
                    <a:pt x="97237" y="108618"/>
                    <a:pt x="100033" y="105823"/>
                    <a:pt x="102828" y="103028"/>
                  </a:cubicBezTo>
                  <a:cubicBezTo>
                    <a:pt x="105823" y="100232"/>
                    <a:pt x="108618" y="97237"/>
                    <a:pt x="110016" y="94442"/>
                  </a:cubicBezTo>
                  <a:cubicBezTo>
                    <a:pt x="112811" y="90249"/>
                    <a:pt x="114209" y="87454"/>
                    <a:pt x="115607" y="83261"/>
                  </a:cubicBezTo>
                  <a:cubicBezTo>
                    <a:pt x="117004" y="80465"/>
                    <a:pt x="118402" y="76272"/>
                    <a:pt x="118402" y="71880"/>
                  </a:cubicBezTo>
                  <a:cubicBezTo>
                    <a:pt x="119800" y="67687"/>
                    <a:pt x="119800" y="64891"/>
                    <a:pt x="119800" y="60698"/>
                  </a:cubicBezTo>
                  <a:cubicBezTo>
                    <a:pt x="119800" y="56306"/>
                    <a:pt x="119800" y="52113"/>
                    <a:pt x="118402" y="47920"/>
                  </a:cubicBezTo>
                  <a:close/>
                  <a:moveTo>
                    <a:pt x="111414" y="59301"/>
                  </a:moveTo>
                  <a:lnTo>
                    <a:pt x="111414" y="59301"/>
                  </a:lnTo>
                  <a:cubicBezTo>
                    <a:pt x="111414" y="59301"/>
                    <a:pt x="93044" y="56306"/>
                    <a:pt x="76073" y="57703"/>
                  </a:cubicBezTo>
                  <a:cubicBezTo>
                    <a:pt x="74675" y="56306"/>
                    <a:pt x="74675" y="56306"/>
                    <a:pt x="74675" y="54908"/>
                  </a:cubicBezTo>
                  <a:cubicBezTo>
                    <a:pt x="73277" y="52113"/>
                    <a:pt x="71880" y="50715"/>
                    <a:pt x="71880" y="47920"/>
                  </a:cubicBezTo>
                  <a:cubicBezTo>
                    <a:pt x="91647" y="39534"/>
                    <a:pt x="100033" y="28153"/>
                    <a:pt x="100033" y="28153"/>
                  </a:cubicBezTo>
                  <a:cubicBezTo>
                    <a:pt x="107221" y="36738"/>
                    <a:pt x="111414" y="47920"/>
                    <a:pt x="111414" y="59301"/>
                  </a:cubicBezTo>
                  <a:close/>
                  <a:moveTo>
                    <a:pt x="94442" y="21164"/>
                  </a:moveTo>
                  <a:lnTo>
                    <a:pt x="94442" y="21164"/>
                  </a:lnTo>
                  <a:cubicBezTo>
                    <a:pt x="94442" y="21164"/>
                    <a:pt x="86056" y="32346"/>
                    <a:pt x="67687" y="40931"/>
                  </a:cubicBezTo>
                  <a:cubicBezTo>
                    <a:pt x="57703" y="23960"/>
                    <a:pt x="49317" y="11181"/>
                    <a:pt x="47920" y="9783"/>
                  </a:cubicBezTo>
                  <a:cubicBezTo>
                    <a:pt x="52113" y="9783"/>
                    <a:pt x="56306" y="8386"/>
                    <a:pt x="60698" y="8386"/>
                  </a:cubicBezTo>
                  <a:cubicBezTo>
                    <a:pt x="73277" y="8386"/>
                    <a:pt x="84658" y="14176"/>
                    <a:pt x="94442" y="21164"/>
                  </a:cubicBezTo>
                  <a:close/>
                  <a:moveTo>
                    <a:pt x="47920" y="9783"/>
                  </a:moveTo>
                  <a:lnTo>
                    <a:pt x="47920" y="9783"/>
                  </a:lnTo>
                  <a:close/>
                  <a:moveTo>
                    <a:pt x="37936" y="14176"/>
                  </a:moveTo>
                  <a:lnTo>
                    <a:pt x="37936" y="14176"/>
                  </a:lnTo>
                  <a:cubicBezTo>
                    <a:pt x="39334" y="14176"/>
                    <a:pt x="47920" y="26755"/>
                    <a:pt x="57703" y="43727"/>
                  </a:cubicBezTo>
                  <a:cubicBezTo>
                    <a:pt x="32346" y="49317"/>
                    <a:pt x="11181" y="49317"/>
                    <a:pt x="9783" y="49317"/>
                  </a:cubicBezTo>
                  <a:cubicBezTo>
                    <a:pt x="12579" y="33743"/>
                    <a:pt x="23960" y="21164"/>
                    <a:pt x="37936" y="14176"/>
                  </a:cubicBezTo>
                  <a:close/>
                  <a:moveTo>
                    <a:pt x="8386" y="60698"/>
                  </a:moveTo>
                  <a:lnTo>
                    <a:pt x="8386" y="60698"/>
                  </a:lnTo>
                  <a:cubicBezTo>
                    <a:pt x="8386" y="59301"/>
                    <a:pt x="8386" y="59301"/>
                    <a:pt x="8386" y="59301"/>
                  </a:cubicBezTo>
                  <a:cubicBezTo>
                    <a:pt x="9783" y="59301"/>
                    <a:pt x="35141" y="59301"/>
                    <a:pt x="62096" y="50715"/>
                  </a:cubicBezTo>
                  <a:cubicBezTo>
                    <a:pt x="63494" y="53510"/>
                    <a:pt x="64891" y="56306"/>
                    <a:pt x="66289" y="60698"/>
                  </a:cubicBezTo>
                  <a:cubicBezTo>
                    <a:pt x="64891" y="60698"/>
                    <a:pt x="64891" y="60698"/>
                    <a:pt x="63494" y="60698"/>
                  </a:cubicBezTo>
                  <a:cubicBezTo>
                    <a:pt x="36539" y="69084"/>
                    <a:pt x="22562" y="94442"/>
                    <a:pt x="22562" y="94442"/>
                  </a:cubicBezTo>
                  <a:lnTo>
                    <a:pt x="22562" y="94442"/>
                  </a:lnTo>
                  <a:cubicBezTo>
                    <a:pt x="13976" y="86056"/>
                    <a:pt x="8386" y="73277"/>
                    <a:pt x="8386" y="60698"/>
                  </a:cubicBezTo>
                  <a:close/>
                  <a:moveTo>
                    <a:pt x="60698" y="111414"/>
                  </a:moveTo>
                  <a:lnTo>
                    <a:pt x="60698" y="111414"/>
                  </a:lnTo>
                  <a:cubicBezTo>
                    <a:pt x="47920" y="111414"/>
                    <a:pt x="36539" y="107221"/>
                    <a:pt x="26755" y="100232"/>
                  </a:cubicBezTo>
                  <a:cubicBezTo>
                    <a:pt x="28153" y="100232"/>
                    <a:pt x="28153" y="100232"/>
                    <a:pt x="28153" y="100232"/>
                  </a:cubicBezTo>
                  <a:cubicBezTo>
                    <a:pt x="28153" y="100232"/>
                    <a:pt x="37936" y="79068"/>
                    <a:pt x="69084" y="69084"/>
                  </a:cubicBezTo>
                  <a:lnTo>
                    <a:pt x="69084" y="69084"/>
                  </a:lnTo>
                  <a:cubicBezTo>
                    <a:pt x="76073" y="87454"/>
                    <a:pt x="78868" y="103028"/>
                    <a:pt x="80266" y="107221"/>
                  </a:cubicBezTo>
                  <a:cubicBezTo>
                    <a:pt x="74675" y="110016"/>
                    <a:pt x="67687" y="111414"/>
                    <a:pt x="60698" y="111414"/>
                  </a:cubicBezTo>
                  <a:close/>
                  <a:moveTo>
                    <a:pt x="88851" y="103028"/>
                  </a:moveTo>
                  <a:lnTo>
                    <a:pt x="88851" y="103028"/>
                  </a:lnTo>
                  <a:cubicBezTo>
                    <a:pt x="88851" y="100232"/>
                    <a:pt x="86056" y="84658"/>
                    <a:pt x="78868" y="66289"/>
                  </a:cubicBezTo>
                  <a:cubicBezTo>
                    <a:pt x="95840" y="63494"/>
                    <a:pt x="110016" y="67687"/>
                    <a:pt x="111414" y="67687"/>
                  </a:cubicBezTo>
                  <a:cubicBezTo>
                    <a:pt x="108618" y="83261"/>
                    <a:pt x="100033" y="94442"/>
                    <a:pt x="88851" y="10302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rgbClr val="2287B4"/>
                </a:solidFill>
                <a:latin typeface="Roboto"/>
                <a:ea typeface="Roboto"/>
                <a:cs typeface="Roboto"/>
                <a:sym typeface="Roboto"/>
              </a:endParaRPr>
            </a:p>
          </p:txBody>
        </p:sp>
      </p:gr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5" name="Shape 2595"/>
        <p:cNvGrpSpPr/>
        <p:nvPr/>
      </p:nvGrpSpPr>
      <p:grpSpPr>
        <a:xfrm>
          <a:off x="0" y="0"/>
          <a:ext cx="0" cy="0"/>
          <a:chOff x="0" y="0"/>
          <a:chExt cx="0" cy="0"/>
        </a:xfrm>
      </p:grpSpPr>
      <p:grpSp>
        <p:nvGrpSpPr>
          <p:cNvPr id="2596" name="Google Shape;2596;p90"/>
          <p:cNvGrpSpPr/>
          <p:nvPr/>
        </p:nvGrpSpPr>
        <p:grpSpPr>
          <a:xfrm>
            <a:off x="4277642" y="3022543"/>
            <a:ext cx="15828716" cy="7670918"/>
            <a:chOff x="3255464" y="3004944"/>
            <a:chExt cx="5827267" cy="2824012"/>
          </a:xfrm>
        </p:grpSpPr>
        <p:grpSp>
          <p:nvGrpSpPr>
            <p:cNvPr id="2597" name="Google Shape;2597;p90"/>
            <p:cNvGrpSpPr/>
            <p:nvPr/>
          </p:nvGrpSpPr>
          <p:grpSpPr>
            <a:xfrm>
              <a:off x="3255464" y="3004944"/>
              <a:ext cx="5712821" cy="799194"/>
              <a:chOff x="3255464" y="4566925"/>
              <a:chExt cx="5712821" cy="799194"/>
            </a:xfrm>
          </p:grpSpPr>
          <p:sp>
            <p:nvSpPr>
              <p:cNvPr id="2598" name="Google Shape;2598;p90"/>
              <p:cNvSpPr/>
              <p:nvPr/>
            </p:nvSpPr>
            <p:spPr>
              <a:xfrm>
                <a:off x="8671973" y="5057378"/>
                <a:ext cx="296312" cy="305210"/>
              </a:xfrm>
              <a:custGeom>
                <a:rect b="b" l="l" r="r" t="t"/>
                <a:pathLst>
                  <a:path extrusionOk="0" h="120000" w="120000">
                    <a:moveTo>
                      <a:pt x="62810" y="97511"/>
                    </a:moveTo>
                    <a:lnTo>
                      <a:pt x="62810" y="97511"/>
                    </a:lnTo>
                    <a:cubicBezTo>
                      <a:pt x="62810" y="97511"/>
                      <a:pt x="59903" y="97511"/>
                      <a:pt x="59903" y="100157"/>
                    </a:cubicBezTo>
                    <a:cubicBezTo>
                      <a:pt x="59903" y="102992"/>
                      <a:pt x="62810" y="102992"/>
                      <a:pt x="62810" y="102992"/>
                    </a:cubicBezTo>
                    <a:cubicBezTo>
                      <a:pt x="65718" y="102992"/>
                      <a:pt x="68432" y="102992"/>
                      <a:pt x="68432" y="100157"/>
                    </a:cubicBezTo>
                    <a:cubicBezTo>
                      <a:pt x="68432" y="97511"/>
                      <a:pt x="65718" y="97511"/>
                      <a:pt x="62810" y="97511"/>
                    </a:cubicBezTo>
                    <a:close/>
                    <a:moveTo>
                      <a:pt x="39935" y="97511"/>
                    </a:moveTo>
                    <a:lnTo>
                      <a:pt x="39935" y="97511"/>
                    </a:lnTo>
                    <a:cubicBezTo>
                      <a:pt x="39935" y="97511"/>
                      <a:pt x="37027" y="97511"/>
                      <a:pt x="37027" y="100157"/>
                    </a:cubicBezTo>
                    <a:cubicBezTo>
                      <a:pt x="37027" y="102992"/>
                      <a:pt x="39935" y="102992"/>
                      <a:pt x="39935" y="102992"/>
                    </a:cubicBezTo>
                    <a:cubicBezTo>
                      <a:pt x="42843" y="102992"/>
                      <a:pt x="45751" y="102992"/>
                      <a:pt x="45751" y="100157"/>
                    </a:cubicBezTo>
                    <a:cubicBezTo>
                      <a:pt x="45751" y="97511"/>
                      <a:pt x="42843" y="97511"/>
                      <a:pt x="39935" y="97511"/>
                    </a:cubicBezTo>
                    <a:close/>
                    <a:moveTo>
                      <a:pt x="48465" y="111307"/>
                    </a:moveTo>
                    <a:lnTo>
                      <a:pt x="48465" y="111307"/>
                    </a:lnTo>
                    <a:cubicBezTo>
                      <a:pt x="45751" y="111307"/>
                      <a:pt x="45751" y="114141"/>
                      <a:pt x="45751" y="114141"/>
                    </a:cubicBezTo>
                    <a:cubicBezTo>
                      <a:pt x="45751" y="116976"/>
                      <a:pt x="45751" y="119811"/>
                      <a:pt x="48465" y="119811"/>
                    </a:cubicBezTo>
                    <a:cubicBezTo>
                      <a:pt x="51373" y="119811"/>
                      <a:pt x="51373" y="116976"/>
                      <a:pt x="51373" y="114141"/>
                    </a:cubicBezTo>
                    <a:cubicBezTo>
                      <a:pt x="51373" y="114141"/>
                      <a:pt x="51373" y="111307"/>
                      <a:pt x="48465" y="111307"/>
                    </a:cubicBezTo>
                    <a:close/>
                    <a:moveTo>
                      <a:pt x="71340" y="111307"/>
                    </a:moveTo>
                    <a:lnTo>
                      <a:pt x="71340" y="111307"/>
                    </a:lnTo>
                    <a:cubicBezTo>
                      <a:pt x="68432" y="111307"/>
                      <a:pt x="68432" y="114141"/>
                      <a:pt x="68432" y="114141"/>
                    </a:cubicBezTo>
                    <a:cubicBezTo>
                      <a:pt x="68432" y="116976"/>
                      <a:pt x="68432" y="119811"/>
                      <a:pt x="71340" y="119811"/>
                    </a:cubicBezTo>
                    <a:cubicBezTo>
                      <a:pt x="74248" y="119811"/>
                      <a:pt x="74248" y="116976"/>
                      <a:pt x="74248" y="114141"/>
                    </a:cubicBezTo>
                    <a:cubicBezTo>
                      <a:pt x="74248" y="114141"/>
                      <a:pt x="74248" y="111307"/>
                      <a:pt x="71340" y="111307"/>
                    </a:cubicBezTo>
                    <a:close/>
                    <a:moveTo>
                      <a:pt x="85492" y="97511"/>
                    </a:moveTo>
                    <a:lnTo>
                      <a:pt x="85492" y="97511"/>
                    </a:lnTo>
                    <a:cubicBezTo>
                      <a:pt x="85492" y="97511"/>
                      <a:pt x="82778" y="97511"/>
                      <a:pt x="82778" y="100157"/>
                    </a:cubicBezTo>
                    <a:cubicBezTo>
                      <a:pt x="82778" y="102992"/>
                      <a:pt x="85492" y="102992"/>
                      <a:pt x="85492" y="102992"/>
                    </a:cubicBezTo>
                    <a:cubicBezTo>
                      <a:pt x="88594" y="102992"/>
                      <a:pt x="91308" y="102992"/>
                      <a:pt x="91308" y="100157"/>
                    </a:cubicBezTo>
                    <a:cubicBezTo>
                      <a:pt x="91308" y="97511"/>
                      <a:pt x="88594" y="97511"/>
                      <a:pt x="85492" y="97511"/>
                    </a:cubicBezTo>
                    <a:close/>
                    <a:moveTo>
                      <a:pt x="85492" y="19653"/>
                    </a:moveTo>
                    <a:lnTo>
                      <a:pt x="85492" y="19653"/>
                    </a:lnTo>
                    <a:cubicBezTo>
                      <a:pt x="79870" y="8503"/>
                      <a:pt x="68432" y="0"/>
                      <a:pt x="56995" y="0"/>
                    </a:cubicBezTo>
                    <a:cubicBezTo>
                      <a:pt x="37027" y="0"/>
                      <a:pt x="22875" y="13984"/>
                      <a:pt x="22875" y="30803"/>
                    </a:cubicBezTo>
                    <a:cubicBezTo>
                      <a:pt x="8529" y="33448"/>
                      <a:pt x="0" y="47433"/>
                      <a:pt x="0" y="58582"/>
                    </a:cubicBezTo>
                    <a:cubicBezTo>
                      <a:pt x="0" y="75212"/>
                      <a:pt x="11437" y="89196"/>
                      <a:pt x="28497" y="89196"/>
                    </a:cubicBezTo>
                    <a:lnTo>
                      <a:pt x="85492" y="89196"/>
                    </a:lnTo>
                    <a:cubicBezTo>
                      <a:pt x="105654" y="89196"/>
                      <a:pt x="119806" y="72377"/>
                      <a:pt x="119806" y="52913"/>
                    </a:cubicBezTo>
                    <a:cubicBezTo>
                      <a:pt x="119806" y="33448"/>
                      <a:pt x="105654" y="19653"/>
                      <a:pt x="85492" y="19653"/>
                    </a:cubicBezTo>
                    <a:close/>
                    <a:moveTo>
                      <a:pt x="82778" y="80692"/>
                    </a:moveTo>
                    <a:lnTo>
                      <a:pt x="82778" y="80692"/>
                    </a:lnTo>
                    <a:lnTo>
                      <a:pt x="34313" y="80692"/>
                    </a:lnTo>
                    <a:cubicBezTo>
                      <a:pt x="14345" y="80692"/>
                      <a:pt x="5621" y="66897"/>
                      <a:pt x="5621" y="58582"/>
                    </a:cubicBezTo>
                    <a:cubicBezTo>
                      <a:pt x="5621" y="50267"/>
                      <a:pt x="17059" y="39118"/>
                      <a:pt x="28497" y="36283"/>
                    </a:cubicBezTo>
                    <a:cubicBezTo>
                      <a:pt x="28497" y="22299"/>
                      <a:pt x="39935" y="8503"/>
                      <a:pt x="56995" y="8503"/>
                    </a:cubicBezTo>
                    <a:cubicBezTo>
                      <a:pt x="68432" y="8503"/>
                      <a:pt x="77156" y="13984"/>
                      <a:pt x="79870" y="25133"/>
                    </a:cubicBezTo>
                    <a:cubicBezTo>
                      <a:pt x="99838" y="25133"/>
                      <a:pt x="114184" y="36283"/>
                      <a:pt x="114184" y="52913"/>
                    </a:cubicBezTo>
                    <a:cubicBezTo>
                      <a:pt x="114184" y="66897"/>
                      <a:pt x="102746" y="80692"/>
                      <a:pt x="82778" y="8069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599" name="Google Shape;2599;p90"/>
              <p:cNvSpPr/>
              <p:nvPr/>
            </p:nvSpPr>
            <p:spPr>
              <a:xfrm>
                <a:off x="8190467" y="5090898"/>
                <a:ext cx="296312" cy="227585"/>
              </a:xfrm>
              <a:custGeom>
                <a:rect b="b" l="l" r="r" t="t"/>
                <a:pathLst>
                  <a:path extrusionOk="0" h="120000" w="120000">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4745"/>
                    </a:cubicBezTo>
                    <a:cubicBezTo>
                      <a:pt x="119806" y="48813"/>
                      <a:pt x="105654"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7156" y="22627"/>
                      <a:pt x="79870" y="37372"/>
                    </a:cubicBezTo>
                    <a:cubicBezTo>
                      <a:pt x="99838" y="33813"/>
                      <a:pt x="111276" y="56186"/>
                      <a:pt x="114184" y="71186"/>
                    </a:cubicBezTo>
                    <a:cubicBezTo>
                      <a:pt x="114184" y="93559"/>
                      <a:pt x="96930" y="112372"/>
                      <a:pt x="82778" y="11237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0" name="Google Shape;2600;p90"/>
              <p:cNvSpPr/>
              <p:nvPr/>
            </p:nvSpPr>
            <p:spPr>
              <a:xfrm>
                <a:off x="7696615" y="5064435"/>
                <a:ext cx="283966" cy="284040"/>
              </a:xfrm>
              <a:custGeom>
                <a:rect b="b" l="l" r="r" t="t"/>
                <a:pathLst>
                  <a:path extrusionOk="0" h="120000" w="120000">
                    <a:moveTo>
                      <a:pt x="6101" y="0"/>
                    </a:moveTo>
                    <a:lnTo>
                      <a:pt x="6101" y="0"/>
                    </a:lnTo>
                    <a:cubicBezTo>
                      <a:pt x="3050" y="0"/>
                      <a:pt x="0" y="3050"/>
                      <a:pt x="0" y="6101"/>
                    </a:cubicBezTo>
                    <a:cubicBezTo>
                      <a:pt x="0" y="116745"/>
                      <a:pt x="0" y="116745"/>
                      <a:pt x="0" y="116745"/>
                    </a:cubicBezTo>
                    <a:cubicBezTo>
                      <a:pt x="0" y="119796"/>
                      <a:pt x="3050" y="119796"/>
                      <a:pt x="6101" y="119796"/>
                    </a:cubicBezTo>
                    <a:cubicBezTo>
                      <a:pt x="6101" y="119796"/>
                      <a:pt x="9152" y="119796"/>
                      <a:pt x="9152" y="116745"/>
                    </a:cubicBezTo>
                    <a:cubicBezTo>
                      <a:pt x="9152" y="6101"/>
                      <a:pt x="9152" y="6101"/>
                      <a:pt x="9152" y="6101"/>
                    </a:cubicBezTo>
                    <a:cubicBezTo>
                      <a:pt x="9152" y="3050"/>
                      <a:pt x="6101" y="0"/>
                      <a:pt x="6101" y="0"/>
                    </a:cubicBezTo>
                    <a:close/>
                    <a:moveTo>
                      <a:pt x="113898" y="8949"/>
                    </a:moveTo>
                    <a:lnTo>
                      <a:pt x="113898" y="8949"/>
                    </a:lnTo>
                    <a:cubicBezTo>
                      <a:pt x="24000" y="0"/>
                      <a:pt x="24000" y="0"/>
                      <a:pt x="24000" y="0"/>
                    </a:cubicBezTo>
                    <a:cubicBezTo>
                      <a:pt x="20949" y="0"/>
                      <a:pt x="18101" y="6101"/>
                      <a:pt x="18101" y="8949"/>
                    </a:cubicBezTo>
                    <a:cubicBezTo>
                      <a:pt x="18101" y="53898"/>
                      <a:pt x="18101" y="53898"/>
                      <a:pt x="18101" y="53898"/>
                    </a:cubicBezTo>
                    <a:cubicBezTo>
                      <a:pt x="18101" y="56949"/>
                      <a:pt x="20949" y="60000"/>
                      <a:pt x="24000" y="60000"/>
                    </a:cubicBezTo>
                    <a:cubicBezTo>
                      <a:pt x="113898" y="53898"/>
                      <a:pt x="113898" y="53898"/>
                      <a:pt x="113898" y="53898"/>
                    </a:cubicBezTo>
                    <a:cubicBezTo>
                      <a:pt x="116745" y="53898"/>
                      <a:pt x="119796" y="48000"/>
                      <a:pt x="119796" y="44949"/>
                    </a:cubicBezTo>
                    <a:cubicBezTo>
                      <a:pt x="119796" y="18101"/>
                      <a:pt x="119796" y="18101"/>
                      <a:pt x="119796" y="18101"/>
                    </a:cubicBezTo>
                    <a:cubicBezTo>
                      <a:pt x="119796" y="12000"/>
                      <a:pt x="116745" y="8949"/>
                      <a:pt x="113898" y="8949"/>
                    </a:cubicBezTo>
                    <a:close/>
                    <a:moveTo>
                      <a:pt x="56949" y="51050"/>
                    </a:moveTo>
                    <a:lnTo>
                      <a:pt x="56949" y="51050"/>
                    </a:lnTo>
                    <a:cubicBezTo>
                      <a:pt x="30101" y="53898"/>
                      <a:pt x="30101" y="53898"/>
                      <a:pt x="30101" y="53898"/>
                    </a:cubicBezTo>
                    <a:cubicBezTo>
                      <a:pt x="24000" y="53898"/>
                      <a:pt x="24000" y="51050"/>
                      <a:pt x="24000" y="48000"/>
                    </a:cubicBezTo>
                    <a:cubicBezTo>
                      <a:pt x="24000" y="12000"/>
                      <a:pt x="24000" y="12000"/>
                      <a:pt x="24000" y="12000"/>
                    </a:cubicBezTo>
                    <a:cubicBezTo>
                      <a:pt x="24000" y="8949"/>
                      <a:pt x="24000" y="8949"/>
                      <a:pt x="30101" y="8949"/>
                    </a:cubicBezTo>
                    <a:cubicBezTo>
                      <a:pt x="56949" y="12000"/>
                      <a:pt x="56949" y="12000"/>
                      <a:pt x="56949" y="12000"/>
                    </a:cubicBezTo>
                    <a:lnTo>
                      <a:pt x="56949" y="51050"/>
                    </a:lnTo>
                    <a:close/>
                    <a:moveTo>
                      <a:pt x="89898" y="48000"/>
                    </a:moveTo>
                    <a:lnTo>
                      <a:pt x="89898" y="48000"/>
                    </a:lnTo>
                    <a:cubicBezTo>
                      <a:pt x="65898" y="48000"/>
                      <a:pt x="65898" y="48000"/>
                      <a:pt x="65898" y="48000"/>
                    </a:cubicBezTo>
                    <a:cubicBezTo>
                      <a:pt x="65898" y="12000"/>
                      <a:pt x="65898" y="12000"/>
                      <a:pt x="65898" y="12000"/>
                    </a:cubicBezTo>
                    <a:cubicBezTo>
                      <a:pt x="89898" y="15050"/>
                      <a:pt x="89898" y="15050"/>
                      <a:pt x="89898" y="15050"/>
                    </a:cubicBezTo>
                    <a:lnTo>
                      <a:pt x="89898" y="48000"/>
                    </a:lnTo>
                    <a:close/>
                    <a:moveTo>
                      <a:pt x="113898" y="41898"/>
                    </a:moveTo>
                    <a:lnTo>
                      <a:pt x="113898" y="41898"/>
                    </a:lnTo>
                    <a:cubicBezTo>
                      <a:pt x="113898" y="44949"/>
                      <a:pt x="113898" y="44949"/>
                      <a:pt x="107796" y="44949"/>
                    </a:cubicBezTo>
                    <a:cubicBezTo>
                      <a:pt x="95796" y="44949"/>
                      <a:pt x="95796" y="44949"/>
                      <a:pt x="95796" y="44949"/>
                    </a:cubicBezTo>
                    <a:cubicBezTo>
                      <a:pt x="95796" y="15050"/>
                      <a:pt x="95796" y="15050"/>
                      <a:pt x="95796" y="15050"/>
                    </a:cubicBezTo>
                    <a:cubicBezTo>
                      <a:pt x="107796" y="18101"/>
                      <a:pt x="107796" y="18101"/>
                      <a:pt x="107796" y="18101"/>
                    </a:cubicBezTo>
                    <a:cubicBezTo>
                      <a:pt x="113898" y="18101"/>
                      <a:pt x="113898" y="18101"/>
                      <a:pt x="113898" y="20949"/>
                    </a:cubicBezTo>
                    <a:lnTo>
                      <a:pt x="113898" y="41898"/>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1" name="Google Shape;2601;p90"/>
              <p:cNvSpPr/>
              <p:nvPr/>
            </p:nvSpPr>
            <p:spPr>
              <a:xfrm>
                <a:off x="7216871" y="5057378"/>
                <a:ext cx="268092" cy="305210"/>
              </a:xfrm>
              <a:custGeom>
                <a:rect b="b" l="l" r="r" t="t"/>
                <a:pathLst>
                  <a:path extrusionOk="0" h="120000" w="120000">
                    <a:moveTo>
                      <a:pt x="100748" y="0"/>
                    </a:moveTo>
                    <a:lnTo>
                      <a:pt x="100748" y="0"/>
                    </a:lnTo>
                    <a:cubicBezTo>
                      <a:pt x="19037" y="0"/>
                      <a:pt x="19037" y="0"/>
                      <a:pt x="19037" y="0"/>
                    </a:cubicBezTo>
                    <a:cubicBezTo>
                      <a:pt x="9411" y="0"/>
                      <a:pt x="0" y="5669"/>
                      <a:pt x="0" y="13984"/>
                    </a:cubicBezTo>
                    <a:cubicBezTo>
                      <a:pt x="0" y="119811"/>
                      <a:pt x="0" y="119811"/>
                      <a:pt x="0" y="119811"/>
                    </a:cubicBezTo>
                    <a:cubicBezTo>
                      <a:pt x="9411" y="119811"/>
                      <a:pt x="9411" y="119811"/>
                      <a:pt x="9411" y="119811"/>
                    </a:cubicBezTo>
                    <a:cubicBezTo>
                      <a:pt x="25240" y="108661"/>
                      <a:pt x="25240" y="108661"/>
                      <a:pt x="25240" y="108661"/>
                    </a:cubicBezTo>
                    <a:cubicBezTo>
                      <a:pt x="44278" y="119811"/>
                      <a:pt x="44278" y="119811"/>
                      <a:pt x="44278" y="119811"/>
                    </a:cubicBezTo>
                    <a:cubicBezTo>
                      <a:pt x="59893" y="108661"/>
                      <a:pt x="59893" y="108661"/>
                      <a:pt x="59893" y="108661"/>
                    </a:cubicBezTo>
                    <a:cubicBezTo>
                      <a:pt x="75721" y="119811"/>
                      <a:pt x="75721" y="119811"/>
                      <a:pt x="75721" y="119811"/>
                    </a:cubicBezTo>
                    <a:cubicBezTo>
                      <a:pt x="94545" y="108661"/>
                      <a:pt x="94545" y="108661"/>
                      <a:pt x="94545" y="108661"/>
                    </a:cubicBezTo>
                    <a:cubicBezTo>
                      <a:pt x="110374" y="119811"/>
                      <a:pt x="110374" y="119811"/>
                      <a:pt x="110374" y="119811"/>
                    </a:cubicBezTo>
                    <a:cubicBezTo>
                      <a:pt x="119786" y="119811"/>
                      <a:pt x="119786" y="119811"/>
                      <a:pt x="119786" y="119811"/>
                    </a:cubicBezTo>
                    <a:cubicBezTo>
                      <a:pt x="119786" y="13984"/>
                      <a:pt x="119786" y="13984"/>
                      <a:pt x="119786" y="13984"/>
                    </a:cubicBezTo>
                    <a:cubicBezTo>
                      <a:pt x="119786" y="5669"/>
                      <a:pt x="110374" y="0"/>
                      <a:pt x="100748" y="0"/>
                    </a:cubicBezTo>
                    <a:close/>
                    <a:moveTo>
                      <a:pt x="110374" y="111307"/>
                    </a:moveTo>
                    <a:lnTo>
                      <a:pt x="110374" y="111307"/>
                    </a:lnTo>
                    <a:cubicBezTo>
                      <a:pt x="94545" y="100157"/>
                      <a:pt x="94545" y="100157"/>
                      <a:pt x="94545" y="100157"/>
                    </a:cubicBezTo>
                    <a:cubicBezTo>
                      <a:pt x="75721" y="111307"/>
                      <a:pt x="75721" y="111307"/>
                      <a:pt x="75721" y="111307"/>
                    </a:cubicBezTo>
                    <a:cubicBezTo>
                      <a:pt x="59893" y="100157"/>
                      <a:pt x="59893" y="100157"/>
                      <a:pt x="59893" y="100157"/>
                    </a:cubicBezTo>
                    <a:cubicBezTo>
                      <a:pt x="44278" y="111307"/>
                      <a:pt x="44278" y="111307"/>
                      <a:pt x="44278" y="111307"/>
                    </a:cubicBezTo>
                    <a:cubicBezTo>
                      <a:pt x="25240" y="100157"/>
                      <a:pt x="25240" y="100157"/>
                      <a:pt x="25240" y="100157"/>
                    </a:cubicBezTo>
                    <a:cubicBezTo>
                      <a:pt x="9411" y="111307"/>
                      <a:pt x="9411" y="111307"/>
                      <a:pt x="9411" y="111307"/>
                    </a:cubicBezTo>
                    <a:cubicBezTo>
                      <a:pt x="9411" y="13984"/>
                      <a:pt x="9411" y="13984"/>
                      <a:pt x="9411" y="13984"/>
                    </a:cubicBezTo>
                    <a:cubicBezTo>
                      <a:pt x="9411" y="11149"/>
                      <a:pt x="12620" y="8503"/>
                      <a:pt x="19037" y="8503"/>
                    </a:cubicBezTo>
                    <a:cubicBezTo>
                      <a:pt x="100748" y="8503"/>
                      <a:pt x="100748" y="8503"/>
                      <a:pt x="100748" y="8503"/>
                    </a:cubicBezTo>
                    <a:cubicBezTo>
                      <a:pt x="107165" y="8503"/>
                      <a:pt x="110374" y="11149"/>
                      <a:pt x="110374" y="13984"/>
                    </a:cubicBezTo>
                    <a:lnTo>
                      <a:pt x="110374" y="111307"/>
                    </a:lnTo>
                    <a:close/>
                    <a:moveTo>
                      <a:pt x="88128" y="66897"/>
                    </a:moveTo>
                    <a:lnTo>
                      <a:pt x="88128" y="66897"/>
                    </a:lnTo>
                    <a:cubicBezTo>
                      <a:pt x="31657" y="66897"/>
                      <a:pt x="31657" y="66897"/>
                      <a:pt x="31657" y="66897"/>
                    </a:cubicBezTo>
                    <a:cubicBezTo>
                      <a:pt x="28449" y="66897"/>
                      <a:pt x="25240" y="69543"/>
                      <a:pt x="25240" y="69543"/>
                    </a:cubicBezTo>
                    <a:cubicBezTo>
                      <a:pt x="25240" y="72377"/>
                      <a:pt x="28449" y="75212"/>
                      <a:pt x="31657" y="75212"/>
                    </a:cubicBezTo>
                    <a:cubicBezTo>
                      <a:pt x="88128" y="75212"/>
                      <a:pt x="88128" y="75212"/>
                      <a:pt x="88128" y="75212"/>
                    </a:cubicBezTo>
                    <a:cubicBezTo>
                      <a:pt x="91336" y="75212"/>
                      <a:pt x="94545" y="72377"/>
                      <a:pt x="94545" y="69543"/>
                    </a:cubicBezTo>
                    <a:cubicBezTo>
                      <a:pt x="94545" y="69543"/>
                      <a:pt x="91336" y="66897"/>
                      <a:pt x="88128" y="66897"/>
                    </a:cubicBezTo>
                    <a:close/>
                    <a:moveTo>
                      <a:pt x="88128" y="44598"/>
                    </a:moveTo>
                    <a:lnTo>
                      <a:pt x="88128" y="44598"/>
                    </a:lnTo>
                    <a:cubicBezTo>
                      <a:pt x="31657" y="44598"/>
                      <a:pt x="31657" y="44598"/>
                      <a:pt x="31657" y="44598"/>
                    </a:cubicBezTo>
                    <a:cubicBezTo>
                      <a:pt x="28449" y="44598"/>
                      <a:pt x="25240" y="47433"/>
                      <a:pt x="25240" y="47433"/>
                    </a:cubicBezTo>
                    <a:cubicBezTo>
                      <a:pt x="25240" y="50267"/>
                      <a:pt x="28449" y="52913"/>
                      <a:pt x="31657" y="52913"/>
                    </a:cubicBezTo>
                    <a:cubicBezTo>
                      <a:pt x="88128" y="52913"/>
                      <a:pt x="88128" y="52913"/>
                      <a:pt x="88128" y="52913"/>
                    </a:cubicBezTo>
                    <a:cubicBezTo>
                      <a:pt x="91336" y="52913"/>
                      <a:pt x="94545" y="50267"/>
                      <a:pt x="94545" y="47433"/>
                    </a:cubicBezTo>
                    <a:cubicBezTo>
                      <a:pt x="94545" y="47433"/>
                      <a:pt x="91336" y="44598"/>
                      <a:pt x="88128" y="44598"/>
                    </a:cubicBezTo>
                    <a:close/>
                    <a:moveTo>
                      <a:pt x="88128" y="22299"/>
                    </a:moveTo>
                    <a:lnTo>
                      <a:pt x="88128" y="22299"/>
                    </a:lnTo>
                    <a:cubicBezTo>
                      <a:pt x="31657" y="22299"/>
                      <a:pt x="31657" y="22299"/>
                      <a:pt x="31657" y="22299"/>
                    </a:cubicBezTo>
                    <a:cubicBezTo>
                      <a:pt x="28449" y="22299"/>
                      <a:pt x="25240" y="25133"/>
                      <a:pt x="25240" y="25133"/>
                    </a:cubicBezTo>
                    <a:cubicBezTo>
                      <a:pt x="25240" y="27968"/>
                      <a:pt x="28449" y="30803"/>
                      <a:pt x="31657" y="30803"/>
                    </a:cubicBezTo>
                    <a:cubicBezTo>
                      <a:pt x="88128" y="30803"/>
                      <a:pt x="88128" y="30803"/>
                      <a:pt x="88128" y="30803"/>
                    </a:cubicBezTo>
                    <a:cubicBezTo>
                      <a:pt x="91336" y="30803"/>
                      <a:pt x="94545" y="27968"/>
                      <a:pt x="94545" y="25133"/>
                    </a:cubicBezTo>
                    <a:cubicBezTo>
                      <a:pt x="94545" y="25133"/>
                      <a:pt x="91336" y="22299"/>
                      <a:pt x="88128" y="2229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2" name="Google Shape;2602;p90"/>
              <p:cNvSpPr/>
              <p:nvPr/>
            </p:nvSpPr>
            <p:spPr>
              <a:xfrm>
                <a:off x="6705379" y="5057378"/>
                <a:ext cx="305130" cy="305210"/>
              </a:xfrm>
              <a:custGeom>
                <a:rect b="b" l="l" r="r" t="t"/>
                <a:pathLst>
                  <a:path extrusionOk="0" h="120000" w="12000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3" name="Google Shape;2603;p90"/>
              <p:cNvSpPr/>
              <p:nvPr/>
            </p:nvSpPr>
            <p:spPr>
              <a:xfrm>
                <a:off x="6269732" y="5057378"/>
                <a:ext cx="204596" cy="305210"/>
              </a:xfrm>
              <a:custGeom>
                <a:rect b="b" l="l" r="r" t="t"/>
                <a:pathLst>
                  <a:path extrusionOk="0" h="120000" w="120000">
                    <a:moveTo>
                      <a:pt x="115514" y="36283"/>
                    </a:moveTo>
                    <a:lnTo>
                      <a:pt x="115514" y="36283"/>
                    </a:lnTo>
                    <a:cubicBezTo>
                      <a:pt x="65887" y="2834"/>
                      <a:pt x="65887" y="2834"/>
                      <a:pt x="65887" y="2834"/>
                    </a:cubicBezTo>
                    <a:cubicBezTo>
                      <a:pt x="61962" y="0"/>
                      <a:pt x="53551" y="0"/>
                      <a:pt x="49345" y="2834"/>
                    </a:cubicBezTo>
                    <a:cubicBezTo>
                      <a:pt x="0" y="36283"/>
                      <a:pt x="0" y="36283"/>
                      <a:pt x="0" y="36283"/>
                    </a:cubicBezTo>
                    <a:cubicBezTo>
                      <a:pt x="0" y="39118"/>
                      <a:pt x="0" y="39118"/>
                      <a:pt x="0" y="41763"/>
                    </a:cubicBezTo>
                    <a:lnTo>
                      <a:pt x="0" y="41763"/>
                    </a:lnTo>
                    <a:cubicBezTo>
                      <a:pt x="0" y="102992"/>
                      <a:pt x="0" y="102992"/>
                      <a:pt x="0" y="102992"/>
                    </a:cubicBezTo>
                    <a:cubicBezTo>
                      <a:pt x="0" y="111307"/>
                      <a:pt x="8130" y="119811"/>
                      <a:pt x="20467" y="119811"/>
                    </a:cubicBezTo>
                    <a:cubicBezTo>
                      <a:pt x="98971" y="119811"/>
                      <a:pt x="98971" y="119811"/>
                      <a:pt x="98971" y="119811"/>
                    </a:cubicBezTo>
                    <a:cubicBezTo>
                      <a:pt x="107102" y="119811"/>
                      <a:pt x="119719" y="111307"/>
                      <a:pt x="119719" y="102992"/>
                    </a:cubicBezTo>
                    <a:cubicBezTo>
                      <a:pt x="119719" y="47433"/>
                      <a:pt x="119719" y="47433"/>
                      <a:pt x="119719" y="47433"/>
                    </a:cubicBezTo>
                    <a:cubicBezTo>
                      <a:pt x="119719" y="41763"/>
                      <a:pt x="119719" y="39118"/>
                      <a:pt x="115514" y="36283"/>
                    </a:cubicBezTo>
                    <a:close/>
                    <a:moveTo>
                      <a:pt x="107102" y="102992"/>
                    </a:moveTo>
                    <a:lnTo>
                      <a:pt x="107102" y="102992"/>
                    </a:lnTo>
                    <a:cubicBezTo>
                      <a:pt x="107102" y="108661"/>
                      <a:pt x="103177" y="111307"/>
                      <a:pt x="98971" y="111307"/>
                    </a:cubicBezTo>
                    <a:cubicBezTo>
                      <a:pt x="20467" y="111307"/>
                      <a:pt x="20467" y="111307"/>
                      <a:pt x="20467" y="111307"/>
                    </a:cubicBezTo>
                    <a:cubicBezTo>
                      <a:pt x="16542" y="111307"/>
                      <a:pt x="8130" y="108661"/>
                      <a:pt x="8130" y="102992"/>
                    </a:cubicBezTo>
                    <a:cubicBezTo>
                      <a:pt x="8130" y="44598"/>
                      <a:pt x="8130" y="44598"/>
                      <a:pt x="8130" y="44598"/>
                    </a:cubicBezTo>
                    <a:cubicBezTo>
                      <a:pt x="8130" y="41763"/>
                      <a:pt x="8130" y="41763"/>
                      <a:pt x="12336" y="39118"/>
                    </a:cubicBezTo>
                    <a:cubicBezTo>
                      <a:pt x="53551" y="8503"/>
                      <a:pt x="53551" y="8503"/>
                      <a:pt x="53551" y="8503"/>
                    </a:cubicBezTo>
                    <a:cubicBezTo>
                      <a:pt x="57757" y="8503"/>
                      <a:pt x="61962" y="8503"/>
                      <a:pt x="61962" y="8503"/>
                    </a:cubicBezTo>
                    <a:cubicBezTo>
                      <a:pt x="103177" y="39118"/>
                      <a:pt x="103177" y="39118"/>
                      <a:pt x="103177" y="39118"/>
                    </a:cubicBezTo>
                    <a:cubicBezTo>
                      <a:pt x="107102" y="41763"/>
                      <a:pt x="107102" y="41763"/>
                      <a:pt x="107102" y="44598"/>
                    </a:cubicBezTo>
                    <a:lnTo>
                      <a:pt x="107102" y="102992"/>
                    </a:lnTo>
                    <a:close/>
                    <a:moveTo>
                      <a:pt x="57757" y="30803"/>
                    </a:moveTo>
                    <a:lnTo>
                      <a:pt x="57757" y="30803"/>
                    </a:lnTo>
                    <a:cubicBezTo>
                      <a:pt x="45420" y="30803"/>
                      <a:pt x="37009" y="39118"/>
                      <a:pt x="37009" y="47433"/>
                    </a:cubicBezTo>
                    <a:cubicBezTo>
                      <a:pt x="37009" y="55748"/>
                      <a:pt x="45420" y="61417"/>
                      <a:pt x="57757" y="61417"/>
                    </a:cubicBezTo>
                    <a:cubicBezTo>
                      <a:pt x="70093" y="61417"/>
                      <a:pt x="82429" y="55748"/>
                      <a:pt x="82429" y="47433"/>
                    </a:cubicBezTo>
                    <a:cubicBezTo>
                      <a:pt x="82429" y="39118"/>
                      <a:pt x="70093" y="30803"/>
                      <a:pt x="57757" y="30803"/>
                    </a:cubicBezTo>
                    <a:close/>
                    <a:moveTo>
                      <a:pt x="57757" y="52913"/>
                    </a:moveTo>
                    <a:lnTo>
                      <a:pt x="57757" y="52913"/>
                    </a:lnTo>
                    <a:cubicBezTo>
                      <a:pt x="53551" y="52913"/>
                      <a:pt x="49345" y="50267"/>
                      <a:pt x="49345" y="47433"/>
                    </a:cubicBezTo>
                    <a:cubicBezTo>
                      <a:pt x="49345" y="41763"/>
                      <a:pt x="53551" y="39118"/>
                      <a:pt x="57757" y="39118"/>
                    </a:cubicBezTo>
                    <a:cubicBezTo>
                      <a:pt x="65887" y="39118"/>
                      <a:pt x="70093" y="41763"/>
                      <a:pt x="70093" y="47433"/>
                    </a:cubicBezTo>
                    <a:cubicBezTo>
                      <a:pt x="70093" y="50267"/>
                      <a:pt x="65887" y="52913"/>
                      <a:pt x="57757" y="52913"/>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4" name="Google Shape;2604;p90"/>
              <p:cNvSpPr/>
              <p:nvPr/>
            </p:nvSpPr>
            <p:spPr>
              <a:xfrm>
                <a:off x="5737076" y="5057378"/>
                <a:ext cx="283967" cy="305210"/>
              </a:xfrm>
              <a:custGeom>
                <a:rect b="b" l="l" r="r" t="t"/>
                <a:pathLst>
                  <a:path extrusionOk="0" h="120000" w="120000">
                    <a:moveTo>
                      <a:pt x="110831" y="30803"/>
                    </a:moveTo>
                    <a:lnTo>
                      <a:pt x="110831" y="30803"/>
                    </a:lnTo>
                    <a:cubicBezTo>
                      <a:pt x="110831" y="2834"/>
                      <a:pt x="110831" y="2834"/>
                      <a:pt x="110831" y="2834"/>
                    </a:cubicBezTo>
                    <a:cubicBezTo>
                      <a:pt x="110831" y="2834"/>
                      <a:pt x="110831" y="0"/>
                      <a:pt x="107979" y="0"/>
                    </a:cubicBezTo>
                    <a:lnTo>
                      <a:pt x="104923" y="0"/>
                    </a:lnTo>
                    <a:cubicBezTo>
                      <a:pt x="0" y="30803"/>
                      <a:pt x="0" y="30803"/>
                      <a:pt x="0" y="30803"/>
                    </a:cubicBezTo>
                    <a:cubicBezTo>
                      <a:pt x="0" y="36283"/>
                      <a:pt x="0" y="36283"/>
                      <a:pt x="0" y="36283"/>
                    </a:cubicBezTo>
                    <a:cubicBezTo>
                      <a:pt x="0" y="111307"/>
                      <a:pt x="0" y="111307"/>
                      <a:pt x="0" y="111307"/>
                    </a:cubicBezTo>
                    <a:cubicBezTo>
                      <a:pt x="0" y="114141"/>
                      <a:pt x="2852" y="119811"/>
                      <a:pt x="8964" y="119811"/>
                    </a:cubicBezTo>
                    <a:cubicBezTo>
                      <a:pt x="110831" y="119811"/>
                      <a:pt x="110831" y="119811"/>
                      <a:pt x="110831" y="119811"/>
                    </a:cubicBezTo>
                    <a:cubicBezTo>
                      <a:pt x="116943" y="119811"/>
                      <a:pt x="119796" y="114141"/>
                      <a:pt x="119796" y="111307"/>
                    </a:cubicBezTo>
                    <a:cubicBezTo>
                      <a:pt x="119796" y="36283"/>
                      <a:pt x="119796" y="36283"/>
                      <a:pt x="119796" y="36283"/>
                    </a:cubicBezTo>
                    <a:cubicBezTo>
                      <a:pt x="119796" y="33448"/>
                      <a:pt x="116943" y="30803"/>
                      <a:pt x="110831" y="30803"/>
                    </a:cubicBezTo>
                    <a:close/>
                    <a:moveTo>
                      <a:pt x="104923" y="8503"/>
                    </a:moveTo>
                    <a:lnTo>
                      <a:pt x="104923" y="8503"/>
                    </a:lnTo>
                    <a:cubicBezTo>
                      <a:pt x="104923" y="30803"/>
                      <a:pt x="104923" y="30803"/>
                      <a:pt x="104923" y="30803"/>
                    </a:cubicBezTo>
                    <a:cubicBezTo>
                      <a:pt x="26893" y="30803"/>
                      <a:pt x="26893" y="30803"/>
                      <a:pt x="26893" y="30803"/>
                    </a:cubicBezTo>
                    <a:lnTo>
                      <a:pt x="104923" y="8503"/>
                    </a:lnTo>
                    <a:close/>
                    <a:moveTo>
                      <a:pt x="110831" y="78047"/>
                    </a:moveTo>
                    <a:lnTo>
                      <a:pt x="110831" y="78047"/>
                    </a:lnTo>
                    <a:cubicBezTo>
                      <a:pt x="110831" y="80692"/>
                      <a:pt x="110831" y="78047"/>
                      <a:pt x="110831" y="80692"/>
                    </a:cubicBezTo>
                    <a:cubicBezTo>
                      <a:pt x="95959" y="80692"/>
                      <a:pt x="95959" y="80692"/>
                      <a:pt x="95959" y="80692"/>
                    </a:cubicBezTo>
                    <a:cubicBezTo>
                      <a:pt x="95959" y="78047"/>
                      <a:pt x="95959" y="80692"/>
                      <a:pt x="95959" y="78047"/>
                    </a:cubicBezTo>
                    <a:cubicBezTo>
                      <a:pt x="95959" y="75212"/>
                      <a:pt x="95959" y="75212"/>
                      <a:pt x="95959" y="75212"/>
                    </a:cubicBezTo>
                    <a:cubicBezTo>
                      <a:pt x="110831" y="75212"/>
                      <a:pt x="110831" y="75212"/>
                      <a:pt x="110831" y="75212"/>
                    </a:cubicBezTo>
                    <a:cubicBezTo>
                      <a:pt x="110831" y="78047"/>
                      <a:pt x="110831" y="75212"/>
                      <a:pt x="110831" y="78047"/>
                    </a:cubicBezTo>
                    <a:close/>
                    <a:moveTo>
                      <a:pt x="110831" y="66897"/>
                    </a:moveTo>
                    <a:lnTo>
                      <a:pt x="110831" y="66897"/>
                    </a:lnTo>
                    <a:cubicBezTo>
                      <a:pt x="92903" y="66897"/>
                      <a:pt x="92903" y="66897"/>
                      <a:pt x="92903" y="66897"/>
                    </a:cubicBezTo>
                    <a:cubicBezTo>
                      <a:pt x="89847" y="66897"/>
                      <a:pt x="86791" y="69543"/>
                      <a:pt x="86791" y="69543"/>
                    </a:cubicBezTo>
                    <a:cubicBezTo>
                      <a:pt x="86791" y="86362"/>
                      <a:pt x="86791" y="86362"/>
                      <a:pt x="86791" y="86362"/>
                    </a:cubicBezTo>
                    <a:cubicBezTo>
                      <a:pt x="86791" y="86362"/>
                      <a:pt x="89847" y="89196"/>
                      <a:pt x="92903" y="89196"/>
                    </a:cubicBezTo>
                    <a:cubicBezTo>
                      <a:pt x="110831" y="89196"/>
                      <a:pt x="110831" y="89196"/>
                      <a:pt x="110831" y="89196"/>
                    </a:cubicBezTo>
                    <a:cubicBezTo>
                      <a:pt x="110831" y="108661"/>
                      <a:pt x="110831" y="108661"/>
                      <a:pt x="110831" y="108661"/>
                    </a:cubicBezTo>
                    <a:cubicBezTo>
                      <a:pt x="110831" y="108661"/>
                      <a:pt x="110831" y="111307"/>
                      <a:pt x="107979" y="111307"/>
                    </a:cubicBezTo>
                    <a:cubicBezTo>
                      <a:pt x="11816" y="111307"/>
                      <a:pt x="11816" y="111307"/>
                      <a:pt x="11816" y="111307"/>
                    </a:cubicBezTo>
                    <a:cubicBezTo>
                      <a:pt x="8964" y="111307"/>
                      <a:pt x="8964" y="108661"/>
                      <a:pt x="8964" y="108661"/>
                    </a:cubicBezTo>
                    <a:cubicBezTo>
                      <a:pt x="8964" y="108661"/>
                      <a:pt x="8964" y="39118"/>
                      <a:pt x="8964" y="36283"/>
                    </a:cubicBezTo>
                    <a:cubicBezTo>
                      <a:pt x="107979" y="36283"/>
                      <a:pt x="107979" y="36283"/>
                      <a:pt x="107979" y="36283"/>
                    </a:cubicBezTo>
                    <a:cubicBezTo>
                      <a:pt x="110831" y="36283"/>
                      <a:pt x="110831" y="39118"/>
                      <a:pt x="110831" y="41763"/>
                    </a:cubicBezTo>
                    <a:lnTo>
                      <a:pt x="110831" y="6689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5" name="Google Shape;2605;p90"/>
              <p:cNvSpPr/>
              <p:nvPr/>
            </p:nvSpPr>
            <p:spPr>
              <a:xfrm>
                <a:off x="5234404" y="5057378"/>
                <a:ext cx="305130" cy="305210"/>
              </a:xfrm>
              <a:custGeom>
                <a:rect b="b" l="l" r="r" t="t"/>
                <a:pathLst>
                  <a:path extrusionOk="0" h="120000" w="120000">
                    <a:moveTo>
                      <a:pt x="64164" y="30803"/>
                    </a:moveTo>
                    <a:lnTo>
                      <a:pt x="64164" y="30803"/>
                    </a:lnTo>
                    <a:cubicBezTo>
                      <a:pt x="61324" y="30803"/>
                      <a:pt x="61324" y="30803"/>
                      <a:pt x="61324" y="30803"/>
                    </a:cubicBezTo>
                    <a:cubicBezTo>
                      <a:pt x="58675" y="30803"/>
                      <a:pt x="58675" y="30803"/>
                      <a:pt x="58675" y="30803"/>
                    </a:cubicBezTo>
                    <a:cubicBezTo>
                      <a:pt x="39179" y="52913"/>
                      <a:pt x="39179" y="52913"/>
                      <a:pt x="39179" y="52913"/>
                    </a:cubicBezTo>
                    <a:cubicBezTo>
                      <a:pt x="39179" y="55748"/>
                      <a:pt x="39179" y="55748"/>
                      <a:pt x="39179" y="58582"/>
                    </a:cubicBezTo>
                    <a:cubicBezTo>
                      <a:pt x="41829" y="58582"/>
                      <a:pt x="41829" y="58582"/>
                      <a:pt x="44668" y="58582"/>
                    </a:cubicBezTo>
                    <a:cubicBezTo>
                      <a:pt x="55835" y="44598"/>
                      <a:pt x="55835" y="44598"/>
                      <a:pt x="55835" y="44598"/>
                    </a:cubicBezTo>
                    <a:cubicBezTo>
                      <a:pt x="55835" y="100157"/>
                      <a:pt x="55835" y="100157"/>
                      <a:pt x="55835" y="100157"/>
                    </a:cubicBezTo>
                    <a:cubicBezTo>
                      <a:pt x="55835" y="102992"/>
                      <a:pt x="58675" y="102992"/>
                      <a:pt x="61324" y="102992"/>
                    </a:cubicBezTo>
                    <a:cubicBezTo>
                      <a:pt x="61324" y="102992"/>
                      <a:pt x="64164" y="102992"/>
                      <a:pt x="64164" y="100157"/>
                    </a:cubicBezTo>
                    <a:cubicBezTo>
                      <a:pt x="64164" y="44598"/>
                      <a:pt x="64164" y="44598"/>
                      <a:pt x="64164" y="44598"/>
                    </a:cubicBezTo>
                    <a:cubicBezTo>
                      <a:pt x="75331" y="58582"/>
                      <a:pt x="75331" y="58582"/>
                      <a:pt x="75331" y="58582"/>
                    </a:cubicBezTo>
                    <a:cubicBezTo>
                      <a:pt x="77981" y="58582"/>
                      <a:pt x="80820" y="58582"/>
                      <a:pt x="80820" y="58582"/>
                    </a:cubicBezTo>
                    <a:cubicBezTo>
                      <a:pt x="83659" y="55748"/>
                      <a:pt x="83659" y="55748"/>
                      <a:pt x="80820" y="52913"/>
                    </a:cubicBezTo>
                    <a:lnTo>
                      <a:pt x="64164" y="30803"/>
                    </a:lnTo>
                    <a:close/>
                    <a:moveTo>
                      <a:pt x="105993" y="0"/>
                    </a:moveTo>
                    <a:lnTo>
                      <a:pt x="105993" y="0"/>
                    </a:lnTo>
                    <a:cubicBezTo>
                      <a:pt x="16845" y="0"/>
                      <a:pt x="16845" y="0"/>
                      <a:pt x="16845" y="0"/>
                    </a:cubicBezTo>
                    <a:cubicBezTo>
                      <a:pt x="8328" y="0"/>
                      <a:pt x="0" y="5669"/>
                      <a:pt x="0" y="13984"/>
                    </a:cubicBezTo>
                    <a:cubicBezTo>
                      <a:pt x="0" y="102992"/>
                      <a:pt x="0" y="102992"/>
                      <a:pt x="0" y="102992"/>
                    </a:cubicBezTo>
                    <a:cubicBezTo>
                      <a:pt x="0" y="111307"/>
                      <a:pt x="8328" y="119811"/>
                      <a:pt x="16845" y="119811"/>
                    </a:cubicBezTo>
                    <a:cubicBezTo>
                      <a:pt x="105993" y="119811"/>
                      <a:pt x="105993" y="119811"/>
                      <a:pt x="105993" y="119811"/>
                    </a:cubicBezTo>
                    <a:cubicBezTo>
                      <a:pt x="114321" y="119811"/>
                      <a:pt x="119810" y="111307"/>
                      <a:pt x="119810" y="102992"/>
                    </a:cubicBezTo>
                    <a:cubicBezTo>
                      <a:pt x="119810" y="13984"/>
                      <a:pt x="119810" y="13984"/>
                      <a:pt x="119810" y="13984"/>
                    </a:cubicBezTo>
                    <a:cubicBezTo>
                      <a:pt x="119810" y="5669"/>
                      <a:pt x="114321" y="0"/>
                      <a:pt x="105993" y="0"/>
                    </a:cubicBezTo>
                    <a:close/>
                    <a:moveTo>
                      <a:pt x="111482" y="102992"/>
                    </a:moveTo>
                    <a:lnTo>
                      <a:pt x="111482" y="102992"/>
                    </a:lnTo>
                    <a:cubicBezTo>
                      <a:pt x="111482" y="108661"/>
                      <a:pt x="108643" y="111307"/>
                      <a:pt x="105993" y="111307"/>
                    </a:cubicBezTo>
                    <a:cubicBezTo>
                      <a:pt x="16845" y="111307"/>
                      <a:pt x="16845" y="111307"/>
                      <a:pt x="16845" y="111307"/>
                    </a:cubicBezTo>
                    <a:cubicBezTo>
                      <a:pt x="11167" y="111307"/>
                      <a:pt x="8328" y="108661"/>
                      <a:pt x="8328" y="102992"/>
                    </a:cubicBezTo>
                    <a:cubicBezTo>
                      <a:pt x="8328" y="13984"/>
                      <a:pt x="8328" y="13984"/>
                      <a:pt x="8328" y="13984"/>
                    </a:cubicBezTo>
                    <a:cubicBezTo>
                      <a:pt x="8328" y="11149"/>
                      <a:pt x="11167" y="8503"/>
                      <a:pt x="16845" y="8503"/>
                    </a:cubicBezTo>
                    <a:cubicBezTo>
                      <a:pt x="105993" y="8503"/>
                      <a:pt x="105993" y="8503"/>
                      <a:pt x="105993" y="8503"/>
                    </a:cubicBezTo>
                    <a:cubicBezTo>
                      <a:pt x="108643" y="8503"/>
                      <a:pt x="111482" y="11149"/>
                      <a:pt x="111482" y="13984"/>
                    </a:cubicBezTo>
                    <a:lnTo>
                      <a:pt x="111482" y="102992"/>
                    </a:lnTo>
                    <a:close/>
                    <a:moveTo>
                      <a:pt x="94826" y="13984"/>
                    </a:moveTo>
                    <a:lnTo>
                      <a:pt x="94826" y="13984"/>
                    </a:lnTo>
                    <a:cubicBezTo>
                      <a:pt x="28012" y="13984"/>
                      <a:pt x="28012" y="13984"/>
                      <a:pt x="28012" y="13984"/>
                    </a:cubicBezTo>
                    <a:cubicBezTo>
                      <a:pt x="25173" y="13984"/>
                      <a:pt x="22334" y="16818"/>
                      <a:pt x="22334" y="19653"/>
                    </a:cubicBezTo>
                    <a:cubicBezTo>
                      <a:pt x="22334" y="19653"/>
                      <a:pt x="25173" y="22299"/>
                      <a:pt x="28012" y="22299"/>
                    </a:cubicBezTo>
                    <a:cubicBezTo>
                      <a:pt x="94826" y="22299"/>
                      <a:pt x="94826" y="22299"/>
                      <a:pt x="94826" y="22299"/>
                    </a:cubicBezTo>
                    <a:lnTo>
                      <a:pt x="97665" y="19653"/>
                    </a:lnTo>
                    <a:cubicBezTo>
                      <a:pt x="97665" y="16818"/>
                      <a:pt x="94826" y="13984"/>
                      <a:pt x="94826" y="1398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6" name="Google Shape;2606;p90"/>
              <p:cNvSpPr/>
              <p:nvPr/>
            </p:nvSpPr>
            <p:spPr>
              <a:xfrm>
                <a:off x="8707248" y="4566925"/>
                <a:ext cx="227526" cy="298153"/>
              </a:xfrm>
              <a:custGeom>
                <a:rect b="b" l="l" r="r" t="t"/>
                <a:pathLst>
                  <a:path extrusionOk="0" h="120000" w="120000">
                    <a:moveTo>
                      <a:pt x="100932" y="14151"/>
                    </a:moveTo>
                    <a:lnTo>
                      <a:pt x="100932" y="14151"/>
                    </a:lnTo>
                    <a:cubicBezTo>
                      <a:pt x="89745" y="14151"/>
                      <a:pt x="89745" y="14151"/>
                      <a:pt x="89745" y="14151"/>
                    </a:cubicBezTo>
                    <a:cubicBezTo>
                      <a:pt x="89745" y="5621"/>
                      <a:pt x="74745" y="0"/>
                      <a:pt x="59745" y="0"/>
                    </a:cubicBezTo>
                    <a:cubicBezTo>
                      <a:pt x="44745" y="0"/>
                      <a:pt x="29745" y="5621"/>
                      <a:pt x="29745" y="14151"/>
                    </a:cubicBezTo>
                    <a:cubicBezTo>
                      <a:pt x="18559" y="14151"/>
                      <a:pt x="18559" y="14151"/>
                      <a:pt x="18559" y="14151"/>
                    </a:cubicBezTo>
                    <a:cubicBezTo>
                      <a:pt x="7372" y="14151"/>
                      <a:pt x="0" y="19967"/>
                      <a:pt x="0" y="28497"/>
                    </a:cubicBezTo>
                    <a:cubicBezTo>
                      <a:pt x="0" y="105460"/>
                      <a:pt x="0" y="105460"/>
                      <a:pt x="0" y="105460"/>
                    </a:cubicBezTo>
                    <a:cubicBezTo>
                      <a:pt x="0" y="114184"/>
                      <a:pt x="7372" y="119806"/>
                      <a:pt x="18559" y="119806"/>
                    </a:cubicBezTo>
                    <a:cubicBezTo>
                      <a:pt x="100932" y="119806"/>
                      <a:pt x="100932" y="119806"/>
                      <a:pt x="100932" y="119806"/>
                    </a:cubicBezTo>
                    <a:cubicBezTo>
                      <a:pt x="112118" y="119806"/>
                      <a:pt x="119745" y="114184"/>
                      <a:pt x="119745" y="105460"/>
                    </a:cubicBezTo>
                    <a:cubicBezTo>
                      <a:pt x="119745" y="28497"/>
                      <a:pt x="119745" y="28497"/>
                      <a:pt x="119745" y="28497"/>
                    </a:cubicBezTo>
                    <a:cubicBezTo>
                      <a:pt x="119745" y="19967"/>
                      <a:pt x="112118" y="14151"/>
                      <a:pt x="100932" y="14151"/>
                    </a:cubicBezTo>
                    <a:close/>
                    <a:moveTo>
                      <a:pt x="59745" y="5621"/>
                    </a:moveTo>
                    <a:lnTo>
                      <a:pt x="59745" y="5621"/>
                    </a:lnTo>
                    <a:cubicBezTo>
                      <a:pt x="70932" y="5621"/>
                      <a:pt x="78559" y="8529"/>
                      <a:pt x="78559" y="14151"/>
                    </a:cubicBezTo>
                    <a:cubicBezTo>
                      <a:pt x="41186" y="14151"/>
                      <a:pt x="41186" y="14151"/>
                      <a:pt x="41186" y="14151"/>
                    </a:cubicBezTo>
                    <a:cubicBezTo>
                      <a:pt x="41186" y="8529"/>
                      <a:pt x="48559" y="5621"/>
                      <a:pt x="59745" y="5621"/>
                    </a:cubicBezTo>
                    <a:close/>
                    <a:moveTo>
                      <a:pt x="108305" y="105460"/>
                    </a:moveTo>
                    <a:lnTo>
                      <a:pt x="108305" y="105460"/>
                    </a:lnTo>
                    <a:cubicBezTo>
                      <a:pt x="108305" y="108368"/>
                      <a:pt x="104745" y="114184"/>
                      <a:pt x="100932" y="114184"/>
                    </a:cubicBezTo>
                    <a:cubicBezTo>
                      <a:pt x="18559" y="114184"/>
                      <a:pt x="18559" y="114184"/>
                      <a:pt x="18559" y="114184"/>
                    </a:cubicBezTo>
                    <a:cubicBezTo>
                      <a:pt x="14745" y="114184"/>
                      <a:pt x="11186" y="108368"/>
                      <a:pt x="11186" y="105460"/>
                    </a:cubicBezTo>
                    <a:cubicBezTo>
                      <a:pt x="11186" y="96930"/>
                      <a:pt x="11186" y="96930"/>
                      <a:pt x="11186" y="96930"/>
                    </a:cubicBezTo>
                    <a:cubicBezTo>
                      <a:pt x="108305" y="96930"/>
                      <a:pt x="108305" y="96930"/>
                      <a:pt x="108305" y="96930"/>
                    </a:cubicBezTo>
                    <a:lnTo>
                      <a:pt x="108305" y="105460"/>
                    </a:lnTo>
                    <a:close/>
                    <a:moveTo>
                      <a:pt x="108305" y="91308"/>
                    </a:moveTo>
                    <a:lnTo>
                      <a:pt x="108305" y="91308"/>
                    </a:lnTo>
                    <a:cubicBezTo>
                      <a:pt x="11186" y="91308"/>
                      <a:pt x="11186" y="91308"/>
                      <a:pt x="11186" y="91308"/>
                    </a:cubicBezTo>
                    <a:cubicBezTo>
                      <a:pt x="11186" y="28497"/>
                      <a:pt x="11186" y="28497"/>
                      <a:pt x="11186" y="28497"/>
                    </a:cubicBezTo>
                    <a:cubicBezTo>
                      <a:pt x="11186" y="25589"/>
                      <a:pt x="14745" y="22875"/>
                      <a:pt x="18559" y="22875"/>
                    </a:cubicBezTo>
                    <a:cubicBezTo>
                      <a:pt x="29745" y="22875"/>
                      <a:pt x="29745" y="22875"/>
                      <a:pt x="29745" y="22875"/>
                    </a:cubicBezTo>
                    <a:cubicBezTo>
                      <a:pt x="29745" y="45557"/>
                      <a:pt x="29745" y="45557"/>
                      <a:pt x="29745" y="45557"/>
                    </a:cubicBezTo>
                    <a:cubicBezTo>
                      <a:pt x="41186" y="45557"/>
                      <a:pt x="41186" y="45557"/>
                      <a:pt x="41186" y="45557"/>
                    </a:cubicBezTo>
                    <a:cubicBezTo>
                      <a:pt x="41186" y="22875"/>
                      <a:pt x="41186" y="22875"/>
                      <a:pt x="41186" y="22875"/>
                    </a:cubicBezTo>
                    <a:cubicBezTo>
                      <a:pt x="78559" y="22875"/>
                      <a:pt x="78559" y="22875"/>
                      <a:pt x="78559" y="22875"/>
                    </a:cubicBezTo>
                    <a:cubicBezTo>
                      <a:pt x="78559" y="45557"/>
                      <a:pt x="78559" y="45557"/>
                      <a:pt x="78559" y="45557"/>
                    </a:cubicBezTo>
                    <a:cubicBezTo>
                      <a:pt x="89745" y="45557"/>
                      <a:pt x="89745" y="45557"/>
                      <a:pt x="89745" y="45557"/>
                    </a:cubicBezTo>
                    <a:cubicBezTo>
                      <a:pt x="89745" y="22875"/>
                      <a:pt x="89745" y="22875"/>
                      <a:pt x="89745" y="22875"/>
                    </a:cubicBezTo>
                    <a:cubicBezTo>
                      <a:pt x="100932" y="22875"/>
                      <a:pt x="100932" y="22875"/>
                      <a:pt x="100932" y="22875"/>
                    </a:cubicBezTo>
                    <a:cubicBezTo>
                      <a:pt x="104745" y="22875"/>
                      <a:pt x="108305" y="25589"/>
                      <a:pt x="108305" y="28497"/>
                    </a:cubicBezTo>
                    <a:lnTo>
                      <a:pt x="108305" y="91308"/>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7" name="Google Shape;2607;p90"/>
              <p:cNvSpPr/>
              <p:nvPr/>
            </p:nvSpPr>
            <p:spPr>
              <a:xfrm>
                <a:off x="8178120" y="4566925"/>
                <a:ext cx="305131" cy="298153"/>
              </a:xfrm>
              <a:custGeom>
                <a:rect b="b" l="l" r="r" t="t"/>
                <a:pathLst>
                  <a:path extrusionOk="0" h="120000" w="12000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8" name="Google Shape;2608;p90"/>
              <p:cNvSpPr/>
              <p:nvPr/>
            </p:nvSpPr>
            <p:spPr>
              <a:xfrm>
                <a:off x="7689559" y="4575746"/>
                <a:ext cx="305130" cy="284040"/>
              </a:xfrm>
              <a:custGeom>
                <a:rect b="b" l="l" r="r" t="t"/>
                <a:pathLst>
                  <a:path extrusionOk="0" h="120000" w="120000">
                    <a:moveTo>
                      <a:pt x="36151" y="32949"/>
                    </a:moveTo>
                    <a:lnTo>
                      <a:pt x="36151" y="32949"/>
                    </a:lnTo>
                    <a:cubicBezTo>
                      <a:pt x="27823" y="0"/>
                      <a:pt x="27823" y="0"/>
                      <a:pt x="27823" y="0"/>
                    </a:cubicBezTo>
                    <a:cubicBezTo>
                      <a:pt x="2649" y="0"/>
                      <a:pt x="2649" y="0"/>
                      <a:pt x="2649" y="0"/>
                    </a:cubicBezTo>
                    <a:lnTo>
                      <a:pt x="0" y="3050"/>
                    </a:lnTo>
                    <a:cubicBezTo>
                      <a:pt x="0" y="6101"/>
                      <a:pt x="2649" y="9152"/>
                      <a:pt x="2649" y="9152"/>
                    </a:cubicBezTo>
                    <a:cubicBezTo>
                      <a:pt x="22145" y="9152"/>
                      <a:pt x="22145" y="9152"/>
                      <a:pt x="22145" y="9152"/>
                    </a:cubicBezTo>
                    <a:cubicBezTo>
                      <a:pt x="30662" y="32949"/>
                      <a:pt x="30662" y="32949"/>
                      <a:pt x="30662" y="32949"/>
                    </a:cubicBezTo>
                    <a:lnTo>
                      <a:pt x="30662" y="32949"/>
                    </a:lnTo>
                    <a:cubicBezTo>
                      <a:pt x="36151" y="80949"/>
                      <a:pt x="36151" y="80949"/>
                      <a:pt x="36151" y="80949"/>
                    </a:cubicBezTo>
                    <a:cubicBezTo>
                      <a:pt x="36151" y="89898"/>
                      <a:pt x="44479" y="95796"/>
                      <a:pt x="52807" y="95796"/>
                    </a:cubicBezTo>
                    <a:cubicBezTo>
                      <a:pt x="91798" y="95796"/>
                      <a:pt x="91798" y="95796"/>
                      <a:pt x="91798" y="95796"/>
                    </a:cubicBezTo>
                    <a:cubicBezTo>
                      <a:pt x="100315" y="95796"/>
                      <a:pt x="108643" y="89898"/>
                      <a:pt x="108643" y="80949"/>
                    </a:cubicBezTo>
                    <a:cubicBezTo>
                      <a:pt x="119810" y="32949"/>
                      <a:pt x="119810" y="32949"/>
                      <a:pt x="119810" y="32949"/>
                    </a:cubicBezTo>
                    <a:lnTo>
                      <a:pt x="36151" y="32949"/>
                    </a:lnTo>
                    <a:close/>
                    <a:moveTo>
                      <a:pt x="100315" y="80949"/>
                    </a:moveTo>
                    <a:lnTo>
                      <a:pt x="100315" y="80949"/>
                    </a:lnTo>
                    <a:cubicBezTo>
                      <a:pt x="100315" y="84000"/>
                      <a:pt x="97476" y="86847"/>
                      <a:pt x="91798" y="86847"/>
                    </a:cubicBezTo>
                    <a:cubicBezTo>
                      <a:pt x="52807" y="86847"/>
                      <a:pt x="52807" y="86847"/>
                      <a:pt x="52807" y="86847"/>
                    </a:cubicBezTo>
                    <a:cubicBezTo>
                      <a:pt x="47318" y="86847"/>
                      <a:pt x="44479" y="84000"/>
                      <a:pt x="44479" y="80949"/>
                    </a:cubicBezTo>
                    <a:cubicBezTo>
                      <a:pt x="38990" y="39050"/>
                      <a:pt x="38990" y="39050"/>
                      <a:pt x="38990" y="39050"/>
                    </a:cubicBezTo>
                    <a:cubicBezTo>
                      <a:pt x="108643" y="39050"/>
                      <a:pt x="108643" y="39050"/>
                      <a:pt x="108643" y="39050"/>
                    </a:cubicBezTo>
                    <a:lnTo>
                      <a:pt x="100315" y="80949"/>
                    </a:lnTo>
                    <a:close/>
                    <a:moveTo>
                      <a:pt x="52807" y="104949"/>
                    </a:moveTo>
                    <a:lnTo>
                      <a:pt x="52807" y="104949"/>
                    </a:lnTo>
                    <a:cubicBezTo>
                      <a:pt x="47318" y="104949"/>
                      <a:pt x="44479" y="107796"/>
                      <a:pt x="44479" y="110847"/>
                    </a:cubicBezTo>
                    <a:cubicBezTo>
                      <a:pt x="44479" y="116949"/>
                      <a:pt x="47318" y="119796"/>
                      <a:pt x="52807" y="119796"/>
                    </a:cubicBezTo>
                    <a:cubicBezTo>
                      <a:pt x="55646" y="119796"/>
                      <a:pt x="58485" y="116949"/>
                      <a:pt x="58485" y="110847"/>
                    </a:cubicBezTo>
                    <a:cubicBezTo>
                      <a:pt x="58485" y="107796"/>
                      <a:pt x="55646" y="104949"/>
                      <a:pt x="52807" y="104949"/>
                    </a:cubicBezTo>
                    <a:close/>
                    <a:moveTo>
                      <a:pt x="89148" y="104949"/>
                    </a:moveTo>
                    <a:lnTo>
                      <a:pt x="89148" y="104949"/>
                    </a:lnTo>
                    <a:cubicBezTo>
                      <a:pt x="86309" y="104949"/>
                      <a:pt x="80630" y="107796"/>
                      <a:pt x="80630" y="110847"/>
                    </a:cubicBezTo>
                    <a:cubicBezTo>
                      <a:pt x="80630" y="116949"/>
                      <a:pt x="86309" y="119796"/>
                      <a:pt x="89148" y="119796"/>
                    </a:cubicBezTo>
                    <a:cubicBezTo>
                      <a:pt x="91798" y="119796"/>
                      <a:pt x="97476" y="116949"/>
                      <a:pt x="97476" y="110847"/>
                    </a:cubicBezTo>
                    <a:cubicBezTo>
                      <a:pt x="97476" y="107796"/>
                      <a:pt x="91798" y="104949"/>
                      <a:pt x="89148" y="10494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09" name="Google Shape;2609;p90"/>
              <p:cNvSpPr/>
              <p:nvPr/>
            </p:nvSpPr>
            <p:spPr>
              <a:xfrm>
                <a:off x="7200997" y="4596916"/>
                <a:ext cx="296312" cy="241699"/>
              </a:xfrm>
              <a:custGeom>
                <a:rect b="b" l="l" r="r" t="t"/>
                <a:pathLst>
                  <a:path extrusionOk="0" h="120000" w="120000">
                    <a:moveTo>
                      <a:pt x="116898" y="28023"/>
                    </a:moveTo>
                    <a:lnTo>
                      <a:pt x="116898" y="28023"/>
                    </a:lnTo>
                    <a:cubicBezTo>
                      <a:pt x="91308" y="28023"/>
                      <a:pt x="91308" y="28023"/>
                      <a:pt x="91308" y="28023"/>
                    </a:cubicBezTo>
                    <a:cubicBezTo>
                      <a:pt x="99838" y="6946"/>
                      <a:pt x="99838" y="6946"/>
                      <a:pt x="99838" y="6946"/>
                    </a:cubicBezTo>
                    <a:cubicBezTo>
                      <a:pt x="108368" y="6946"/>
                      <a:pt x="108368" y="6946"/>
                      <a:pt x="108368" y="6946"/>
                    </a:cubicBezTo>
                    <a:cubicBezTo>
                      <a:pt x="111276" y="6946"/>
                      <a:pt x="114184" y="6946"/>
                      <a:pt x="114184" y="3353"/>
                    </a:cubicBezTo>
                    <a:cubicBezTo>
                      <a:pt x="114184" y="0"/>
                      <a:pt x="111276" y="0"/>
                      <a:pt x="108368" y="0"/>
                    </a:cubicBezTo>
                    <a:cubicBezTo>
                      <a:pt x="94216" y="0"/>
                      <a:pt x="94216" y="0"/>
                      <a:pt x="94216" y="0"/>
                    </a:cubicBezTo>
                    <a:cubicBezTo>
                      <a:pt x="82778" y="28023"/>
                      <a:pt x="82778" y="28023"/>
                      <a:pt x="82778" y="28023"/>
                    </a:cubicBezTo>
                    <a:cubicBezTo>
                      <a:pt x="37027" y="28023"/>
                      <a:pt x="37027" y="28023"/>
                      <a:pt x="37027" y="28023"/>
                    </a:cubicBezTo>
                    <a:cubicBezTo>
                      <a:pt x="25589" y="0"/>
                      <a:pt x="25589" y="0"/>
                      <a:pt x="25589" y="0"/>
                    </a:cubicBezTo>
                    <a:cubicBezTo>
                      <a:pt x="11437" y="0"/>
                      <a:pt x="11437" y="0"/>
                      <a:pt x="11437" y="0"/>
                    </a:cubicBezTo>
                    <a:cubicBezTo>
                      <a:pt x="8529" y="0"/>
                      <a:pt x="5621" y="0"/>
                      <a:pt x="5621" y="3353"/>
                    </a:cubicBezTo>
                    <a:cubicBezTo>
                      <a:pt x="5621" y="6946"/>
                      <a:pt x="8529" y="6946"/>
                      <a:pt x="11437" y="6946"/>
                    </a:cubicBezTo>
                    <a:cubicBezTo>
                      <a:pt x="19967" y="6946"/>
                      <a:pt x="19967" y="6946"/>
                      <a:pt x="19967" y="6946"/>
                    </a:cubicBezTo>
                    <a:cubicBezTo>
                      <a:pt x="28497" y="28023"/>
                      <a:pt x="28497" y="28023"/>
                      <a:pt x="28497" y="28023"/>
                    </a:cubicBezTo>
                    <a:cubicBezTo>
                      <a:pt x="2907" y="28023"/>
                      <a:pt x="2907" y="28023"/>
                      <a:pt x="2907" y="28023"/>
                    </a:cubicBezTo>
                    <a:cubicBezTo>
                      <a:pt x="0" y="28023"/>
                      <a:pt x="0" y="28023"/>
                      <a:pt x="0" y="31616"/>
                    </a:cubicBezTo>
                    <a:cubicBezTo>
                      <a:pt x="0" y="35209"/>
                      <a:pt x="0" y="35209"/>
                      <a:pt x="2907" y="35209"/>
                    </a:cubicBezTo>
                    <a:cubicBezTo>
                      <a:pt x="5621" y="35209"/>
                      <a:pt x="5621" y="35209"/>
                      <a:pt x="5621" y="35209"/>
                    </a:cubicBezTo>
                    <a:cubicBezTo>
                      <a:pt x="11437" y="102035"/>
                      <a:pt x="11437" y="102035"/>
                      <a:pt x="11437" y="102035"/>
                    </a:cubicBezTo>
                    <a:cubicBezTo>
                      <a:pt x="11437" y="112814"/>
                      <a:pt x="17059" y="119760"/>
                      <a:pt x="25589" y="119760"/>
                    </a:cubicBezTo>
                    <a:cubicBezTo>
                      <a:pt x="91308" y="119760"/>
                      <a:pt x="91308" y="119760"/>
                      <a:pt x="91308" y="119760"/>
                    </a:cubicBezTo>
                    <a:cubicBezTo>
                      <a:pt x="99838" y="119760"/>
                      <a:pt x="105654" y="112814"/>
                      <a:pt x="105654" y="102035"/>
                    </a:cubicBezTo>
                    <a:cubicBezTo>
                      <a:pt x="114184" y="35209"/>
                      <a:pt x="114184" y="35209"/>
                      <a:pt x="114184" y="35209"/>
                    </a:cubicBezTo>
                    <a:cubicBezTo>
                      <a:pt x="116898" y="35209"/>
                      <a:pt x="116898" y="35209"/>
                      <a:pt x="116898" y="35209"/>
                    </a:cubicBezTo>
                    <a:cubicBezTo>
                      <a:pt x="119806" y="35209"/>
                      <a:pt x="119806" y="35209"/>
                      <a:pt x="119806" y="31616"/>
                    </a:cubicBezTo>
                    <a:cubicBezTo>
                      <a:pt x="119806" y="28023"/>
                      <a:pt x="119806" y="28023"/>
                      <a:pt x="116898" y="28023"/>
                    </a:cubicBezTo>
                    <a:close/>
                    <a:moveTo>
                      <a:pt x="37027" y="112814"/>
                    </a:moveTo>
                    <a:lnTo>
                      <a:pt x="37027" y="112814"/>
                    </a:lnTo>
                    <a:cubicBezTo>
                      <a:pt x="25589" y="112814"/>
                      <a:pt x="25589" y="112814"/>
                      <a:pt x="25589" y="112814"/>
                    </a:cubicBezTo>
                    <a:cubicBezTo>
                      <a:pt x="22875" y="112814"/>
                      <a:pt x="17059" y="105628"/>
                      <a:pt x="17059" y="102035"/>
                    </a:cubicBezTo>
                    <a:cubicBezTo>
                      <a:pt x="17059" y="91497"/>
                      <a:pt x="17059" y="91497"/>
                      <a:pt x="17059" y="91497"/>
                    </a:cubicBezTo>
                    <a:cubicBezTo>
                      <a:pt x="37027" y="91497"/>
                      <a:pt x="37027" y="91497"/>
                      <a:pt x="37027" y="91497"/>
                    </a:cubicBezTo>
                    <a:lnTo>
                      <a:pt x="37027" y="112814"/>
                    </a:lnTo>
                    <a:close/>
                    <a:moveTo>
                      <a:pt x="37027" y="84550"/>
                    </a:moveTo>
                    <a:lnTo>
                      <a:pt x="37027" y="84550"/>
                    </a:lnTo>
                    <a:cubicBezTo>
                      <a:pt x="17059" y="84550"/>
                      <a:pt x="17059" y="84550"/>
                      <a:pt x="17059" y="84550"/>
                    </a:cubicBezTo>
                    <a:cubicBezTo>
                      <a:pt x="17059" y="63233"/>
                      <a:pt x="17059" y="63233"/>
                      <a:pt x="17059" y="63233"/>
                    </a:cubicBezTo>
                    <a:cubicBezTo>
                      <a:pt x="37027" y="63233"/>
                      <a:pt x="37027" y="63233"/>
                      <a:pt x="37027" y="63233"/>
                    </a:cubicBezTo>
                    <a:lnTo>
                      <a:pt x="37027" y="84550"/>
                    </a:lnTo>
                    <a:close/>
                    <a:moveTo>
                      <a:pt x="37027" y="56287"/>
                    </a:moveTo>
                    <a:lnTo>
                      <a:pt x="37027" y="56287"/>
                    </a:lnTo>
                    <a:cubicBezTo>
                      <a:pt x="14151" y="56287"/>
                      <a:pt x="14151" y="56287"/>
                      <a:pt x="14151" y="56287"/>
                    </a:cubicBezTo>
                    <a:cubicBezTo>
                      <a:pt x="14151" y="35209"/>
                      <a:pt x="14151" y="35209"/>
                      <a:pt x="14151" y="35209"/>
                    </a:cubicBezTo>
                    <a:cubicBezTo>
                      <a:pt x="37027" y="35209"/>
                      <a:pt x="37027" y="35209"/>
                      <a:pt x="37027" y="35209"/>
                    </a:cubicBezTo>
                    <a:lnTo>
                      <a:pt x="37027" y="56287"/>
                    </a:lnTo>
                    <a:close/>
                    <a:moveTo>
                      <a:pt x="74248" y="112814"/>
                    </a:moveTo>
                    <a:lnTo>
                      <a:pt x="74248" y="112814"/>
                    </a:lnTo>
                    <a:cubicBezTo>
                      <a:pt x="45751" y="112814"/>
                      <a:pt x="45751" y="112814"/>
                      <a:pt x="45751" y="112814"/>
                    </a:cubicBezTo>
                    <a:cubicBezTo>
                      <a:pt x="45751" y="91497"/>
                      <a:pt x="45751" y="91497"/>
                      <a:pt x="45751" y="91497"/>
                    </a:cubicBezTo>
                    <a:cubicBezTo>
                      <a:pt x="74248" y="91497"/>
                      <a:pt x="74248" y="91497"/>
                      <a:pt x="74248" y="91497"/>
                    </a:cubicBezTo>
                    <a:lnTo>
                      <a:pt x="74248" y="112814"/>
                    </a:lnTo>
                    <a:close/>
                    <a:moveTo>
                      <a:pt x="74248" y="84550"/>
                    </a:moveTo>
                    <a:lnTo>
                      <a:pt x="74248" y="84550"/>
                    </a:lnTo>
                    <a:cubicBezTo>
                      <a:pt x="45751" y="84550"/>
                      <a:pt x="45751" y="84550"/>
                      <a:pt x="45751" y="84550"/>
                    </a:cubicBezTo>
                    <a:cubicBezTo>
                      <a:pt x="45751" y="63233"/>
                      <a:pt x="45751" y="63233"/>
                      <a:pt x="45751" y="63233"/>
                    </a:cubicBezTo>
                    <a:cubicBezTo>
                      <a:pt x="74248" y="63233"/>
                      <a:pt x="74248" y="63233"/>
                      <a:pt x="74248" y="63233"/>
                    </a:cubicBezTo>
                    <a:lnTo>
                      <a:pt x="74248" y="84550"/>
                    </a:lnTo>
                    <a:close/>
                    <a:moveTo>
                      <a:pt x="74248" y="56287"/>
                    </a:moveTo>
                    <a:lnTo>
                      <a:pt x="74248" y="56287"/>
                    </a:lnTo>
                    <a:cubicBezTo>
                      <a:pt x="45751" y="56287"/>
                      <a:pt x="45751" y="56287"/>
                      <a:pt x="45751" y="56287"/>
                    </a:cubicBezTo>
                    <a:cubicBezTo>
                      <a:pt x="45751" y="35209"/>
                      <a:pt x="45751" y="35209"/>
                      <a:pt x="45751" y="35209"/>
                    </a:cubicBezTo>
                    <a:cubicBezTo>
                      <a:pt x="74248" y="35209"/>
                      <a:pt x="74248" y="35209"/>
                      <a:pt x="74248" y="35209"/>
                    </a:cubicBezTo>
                    <a:lnTo>
                      <a:pt x="74248" y="56287"/>
                    </a:lnTo>
                    <a:close/>
                    <a:moveTo>
                      <a:pt x="96930" y="102035"/>
                    </a:moveTo>
                    <a:lnTo>
                      <a:pt x="96930" y="102035"/>
                    </a:lnTo>
                    <a:cubicBezTo>
                      <a:pt x="96930" y="105628"/>
                      <a:pt x="94216" y="112814"/>
                      <a:pt x="91308" y="112814"/>
                    </a:cubicBezTo>
                    <a:cubicBezTo>
                      <a:pt x="82778" y="112814"/>
                      <a:pt x="82778" y="112814"/>
                      <a:pt x="82778" y="112814"/>
                    </a:cubicBezTo>
                    <a:cubicBezTo>
                      <a:pt x="82778" y="91497"/>
                      <a:pt x="82778" y="91497"/>
                      <a:pt x="82778" y="91497"/>
                    </a:cubicBezTo>
                    <a:cubicBezTo>
                      <a:pt x="99838" y="91497"/>
                      <a:pt x="99838" y="91497"/>
                      <a:pt x="99838" y="91497"/>
                    </a:cubicBezTo>
                    <a:lnTo>
                      <a:pt x="96930" y="102035"/>
                    </a:lnTo>
                    <a:close/>
                    <a:moveTo>
                      <a:pt x="99838" y="84550"/>
                    </a:moveTo>
                    <a:lnTo>
                      <a:pt x="99838" y="84550"/>
                    </a:lnTo>
                    <a:cubicBezTo>
                      <a:pt x="82778" y="84550"/>
                      <a:pt x="82778" y="84550"/>
                      <a:pt x="82778" y="84550"/>
                    </a:cubicBezTo>
                    <a:cubicBezTo>
                      <a:pt x="82778" y="63233"/>
                      <a:pt x="82778" y="63233"/>
                      <a:pt x="82778" y="63233"/>
                    </a:cubicBezTo>
                    <a:cubicBezTo>
                      <a:pt x="102746" y="63233"/>
                      <a:pt x="102746" y="63233"/>
                      <a:pt x="102746" y="63233"/>
                    </a:cubicBezTo>
                    <a:lnTo>
                      <a:pt x="99838" y="84550"/>
                    </a:lnTo>
                    <a:close/>
                    <a:moveTo>
                      <a:pt x="102746" y="56287"/>
                    </a:moveTo>
                    <a:lnTo>
                      <a:pt x="102746" y="56287"/>
                    </a:lnTo>
                    <a:cubicBezTo>
                      <a:pt x="82778" y="56287"/>
                      <a:pt x="82778" y="56287"/>
                      <a:pt x="82778" y="56287"/>
                    </a:cubicBezTo>
                    <a:cubicBezTo>
                      <a:pt x="82778" y="35209"/>
                      <a:pt x="82778" y="35209"/>
                      <a:pt x="82778" y="35209"/>
                    </a:cubicBezTo>
                    <a:cubicBezTo>
                      <a:pt x="105654" y="35209"/>
                      <a:pt x="105654" y="35209"/>
                      <a:pt x="105654" y="35209"/>
                    </a:cubicBezTo>
                    <a:lnTo>
                      <a:pt x="102746" y="5628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0" name="Google Shape;2610;p90"/>
              <p:cNvSpPr/>
              <p:nvPr/>
            </p:nvSpPr>
            <p:spPr>
              <a:xfrm>
                <a:off x="6705379" y="4566925"/>
                <a:ext cx="305130" cy="298153"/>
              </a:xfrm>
              <a:custGeom>
                <a:rect b="b" l="l" r="r" t="t"/>
                <a:pathLst>
                  <a:path extrusionOk="0" h="120000" w="120000">
                    <a:moveTo>
                      <a:pt x="97665" y="0"/>
                    </a:moveTo>
                    <a:lnTo>
                      <a:pt x="97665" y="0"/>
                    </a:lnTo>
                    <a:cubicBezTo>
                      <a:pt x="22334" y="0"/>
                      <a:pt x="22334" y="0"/>
                      <a:pt x="22334" y="0"/>
                    </a:cubicBezTo>
                    <a:cubicBezTo>
                      <a:pt x="0" y="37027"/>
                      <a:pt x="0" y="37027"/>
                      <a:pt x="0" y="37027"/>
                    </a:cubicBezTo>
                    <a:lnTo>
                      <a:pt x="0" y="51373"/>
                    </a:lnTo>
                    <a:cubicBezTo>
                      <a:pt x="0" y="56995"/>
                      <a:pt x="2839" y="59903"/>
                      <a:pt x="5678" y="62617"/>
                    </a:cubicBezTo>
                    <a:cubicBezTo>
                      <a:pt x="5678" y="105460"/>
                      <a:pt x="5678" y="105460"/>
                      <a:pt x="5678" y="105460"/>
                    </a:cubicBezTo>
                    <a:cubicBezTo>
                      <a:pt x="5678" y="114184"/>
                      <a:pt x="11167" y="119806"/>
                      <a:pt x="19495" y="119806"/>
                    </a:cubicBezTo>
                    <a:cubicBezTo>
                      <a:pt x="100315" y="119806"/>
                      <a:pt x="100315" y="119806"/>
                      <a:pt x="100315" y="119806"/>
                    </a:cubicBezTo>
                    <a:cubicBezTo>
                      <a:pt x="108832" y="119806"/>
                      <a:pt x="117160" y="114184"/>
                      <a:pt x="117160" y="105460"/>
                    </a:cubicBezTo>
                    <a:cubicBezTo>
                      <a:pt x="117160" y="62617"/>
                      <a:pt x="117160" y="62617"/>
                      <a:pt x="117160" y="62617"/>
                    </a:cubicBezTo>
                    <a:cubicBezTo>
                      <a:pt x="119810" y="59903"/>
                      <a:pt x="119810" y="56995"/>
                      <a:pt x="119810" y="51373"/>
                    </a:cubicBezTo>
                    <a:cubicBezTo>
                      <a:pt x="119810" y="48465"/>
                      <a:pt x="119810" y="37027"/>
                      <a:pt x="119810" y="37027"/>
                    </a:cubicBezTo>
                    <a:lnTo>
                      <a:pt x="97665" y="0"/>
                    </a:lnTo>
                    <a:close/>
                    <a:moveTo>
                      <a:pt x="108832" y="105460"/>
                    </a:moveTo>
                    <a:lnTo>
                      <a:pt x="108832" y="105460"/>
                    </a:lnTo>
                    <a:cubicBezTo>
                      <a:pt x="108832" y="108368"/>
                      <a:pt x="105993" y="114184"/>
                      <a:pt x="100315" y="114184"/>
                    </a:cubicBezTo>
                    <a:cubicBezTo>
                      <a:pt x="19495" y="114184"/>
                      <a:pt x="19495" y="114184"/>
                      <a:pt x="19495" y="114184"/>
                    </a:cubicBezTo>
                    <a:cubicBezTo>
                      <a:pt x="16845" y="114184"/>
                      <a:pt x="11167" y="108368"/>
                      <a:pt x="11167" y="105460"/>
                    </a:cubicBezTo>
                    <a:cubicBezTo>
                      <a:pt x="11167" y="96930"/>
                      <a:pt x="11167" y="96930"/>
                      <a:pt x="11167" y="96930"/>
                    </a:cubicBezTo>
                    <a:cubicBezTo>
                      <a:pt x="108832" y="96930"/>
                      <a:pt x="108832" y="96930"/>
                      <a:pt x="108832" y="96930"/>
                    </a:cubicBezTo>
                    <a:lnTo>
                      <a:pt x="108832" y="105460"/>
                    </a:lnTo>
                    <a:close/>
                    <a:moveTo>
                      <a:pt x="108832" y="91308"/>
                    </a:moveTo>
                    <a:lnTo>
                      <a:pt x="108832" y="91308"/>
                    </a:lnTo>
                    <a:cubicBezTo>
                      <a:pt x="11167" y="91308"/>
                      <a:pt x="11167" y="91308"/>
                      <a:pt x="11167" y="91308"/>
                    </a:cubicBezTo>
                    <a:cubicBezTo>
                      <a:pt x="11167" y="68432"/>
                      <a:pt x="11167" y="68432"/>
                      <a:pt x="11167" y="68432"/>
                    </a:cubicBezTo>
                    <a:cubicBezTo>
                      <a:pt x="14006" y="68432"/>
                      <a:pt x="16845" y="68432"/>
                      <a:pt x="19495" y="68432"/>
                    </a:cubicBezTo>
                    <a:cubicBezTo>
                      <a:pt x="22334" y="68432"/>
                      <a:pt x="30662" y="62617"/>
                      <a:pt x="33501" y="56995"/>
                    </a:cubicBezTo>
                    <a:cubicBezTo>
                      <a:pt x="36340" y="62617"/>
                      <a:pt x="41829" y="68432"/>
                      <a:pt x="47507" y="68432"/>
                    </a:cubicBezTo>
                    <a:cubicBezTo>
                      <a:pt x="52996" y="68432"/>
                      <a:pt x="58675" y="62617"/>
                      <a:pt x="61324" y="59903"/>
                    </a:cubicBezTo>
                    <a:cubicBezTo>
                      <a:pt x="61324" y="62617"/>
                      <a:pt x="69842" y="68432"/>
                      <a:pt x="75331" y="68432"/>
                    </a:cubicBezTo>
                    <a:cubicBezTo>
                      <a:pt x="81009" y="68432"/>
                      <a:pt x="86498" y="62617"/>
                      <a:pt x="89148" y="56995"/>
                    </a:cubicBezTo>
                    <a:cubicBezTo>
                      <a:pt x="91987" y="62617"/>
                      <a:pt x="94826" y="68432"/>
                      <a:pt x="100315" y="68432"/>
                    </a:cubicBezTo>
                    <a:cubicBezTo>
                      <a:pt x="103154" y="68432"/>
                      <a:pt x="108832" y="68432"/>
                      <a:pt x="108832" y="68432"/>
                    </a:cubicBezTo>
                    <a:lnTo>
                      <a:pt x="108832" y="91308"/>
                    </a:lnTo>
                    <a:close/>
                    <a:moveTo>
                      <a:pt x="111482" y="51373"/>
                    </a:moveTo>
                    <a:lnTo>
                      <a:pt x="111482" y="51373"/>
                    </a:lnTo>
                    <a:cubicBezTo>
                      <a:pt x="111482" y="56995"/>
                      <a:pt x="105993" y="59903"/>
                      <a:pt x="100315" y="59903"/>
                    </a:cubicBezTo>
                    <a:cubicBezTo>
                      <a:pt x="94826" y="59903"/>
                      <a:pt x="89148" y="56995"/>
                      <a:pt x="89148" y="51373"/>
                    </a:cubicBezTo>
                    <a:cubicBezTo>
                      <a:pt x="86498" y="51373"/>
                      <a:pt x="86498" y="51373"/>
                      <a:pt x="86498" y="51373"/>
                    </a:cubicBezTo>
                    <a:cubicBezTo>
                      <a:pt x="86498" y="56995"/>
                      <a:pt x="81009" y="59903"/>
                      <a:pt x="75331" y="59903"/>
                    </a:cubicBezTo>
                    <a:cubicBezTo>
                      <a:pt x="69842" y="59903"/>
                      <a:pt x="61324" y="56995"/>
                      <a:pt x="61324" y="51373"/>
                    </a:cubicBezTo>
                    <a:cubicBezTo>
                      <a:pt x="58675" y="51373"/>
                      <a:pt x="58675" y="51373"/>
                      <a:pt x="58675" y="51373"/>
                    </a:cubicBezTo>
                    <a:cubicBezTo>
                      <a:pt x="58675" y="56995"/>
                      <a:pt x="52996" y="59903"/>
                      <a:pt x="47507" y="59903"/>
                    </a:cubicBezTo>
                    <a:cubicBezTo>
                      <a:pt x="41829" y="59903"/>
                      <a:pt x="33501" y="56995"/>
                      <a:pt x="33501" y="51373"/>
                    </a:cubicBezTo>
                    <a:cubicBezTo>
                      <a:pt x="30662" y="51373"/>
                      <a:pt x="30662" y="51373"/>
                      <a:pt x="30662" y="51373"/>
                    </a:cubicBezTo>
                    <a:cubicBezTo>
                      <a:pt x="30662" y="56995"/>
                      <a:pt x="25173" y="59903"/>
                      <a:pt x="19495" y="59903"/>
                    </a:cubicBezTo>
                    <a:cubicBezTo>
                      <a:pt x="14006" y="59903"/>
                      <a:pt x="8517" y="56995"/>
                      <a:pt x="8517" y="51373"/>
                    </a:cubicBezTo>
                    <a:cubicBezTo>
                      <a:pt x="8517" y="45557"/>
                      <a:pt x="8517" y="45557"/>
                      <a:pt x="8517" y="45557"/>
                    </a:cubicBezTo>
                    <a:cubicBezTo>
                      <a:pt x="111482" y="45557"/>
                      <a:pt x="111482" y="45557"/>
                      <a:pt x="111482" y="45557"/>
                    </a:cubicBezTo>
                    <a:lnTo>
                      <a:pt x="111482" y="51373"/>
                    </a:lnTo>
                    <a:close/>
                    <a:moveTo>
                      <a:pt x="8517" y="37027"/>
                    </a:moveTo>
                    <a:lnTo>
                      <a:pt x="8517" y="37027"/>
                    </a:lnTo>
                    <a:cubicBezTo>
                      <a:pt x="25173" y="5621"/>
                      <a:pt x="25173" y="5621"/>
                      <a:pt x="25173" y="5621"/>
                    </a:cubicBezTo>
                    <a:cubicBezTo>
                      <a:pt x="94826" y="5621"/>
                      <a:pt x="94826" y="5621"/>
                      <a:pt x="94826" y="5621"/>
                    </a:cubicBezTo>
                    <a:cubicBezTo>
                      <a:pt x="111482" y="37027"/>
                      <a:pt x="111482" y="37027"/>
                      <a:pt x="111482" y="37027"/>
                    </a:cubicBezTo>
                    <a:lnTo>
                      <a:pt x="8517" y="3702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1" name="Google Shape;2611;p90"/>
              <p:cNvSpPr/>
              <p:nvPr/>
            </p:nvSpPr>
            <p:spPr>
              <a:xfrm>
                <a:off x="6253858" y="4596916"/>
                <a:ext cx="227524" cy="241699"/>
              </a:xfrm>
              <a:custGeom>
                <a:rect b="b" l="l" r="r" t="t"/>
                <a:pathLst>
                  <a:path extrusionOk="0" h="120000" w="120000">
                    <a:moveTo>
                      <a:pt x="97372" y="74011"/>
                    </a:moveTo>
                    <a:lnTo>
                      <a:pt x="97372" y="74011"/>
                    </a:lnTo>
                    <a:cubicBezTo>
                      <a:pt x="86186" y="74011"/>
                      <a:pt x="78813" y="77365"/>
                      <a:pt x="75000" y="84550"/>
                    </a:cubicBezTo>
                    <a:cubicBezTo>
                      <a:pt x="48813" y="70419"/>
                      <a:pt x="48813" y="70419"/>
                      <a:pt x="48813" y="70419"/>
                    </a:cubicBezTo>
                    <a:cubicBezTo>
                      <a:pt x="48813" y="67065"/>
                      <a:pt x="52372" y="63233"/>
                      <a:pt x="52372" y="59880"/>
                    </a:cubicBezTo>
                    <a:cubicBezTo>
                      <a:pt x="52372" y="56287"/>
                      <a:pt x="52372" y="56287"/>
                      <a:pt x="48813" y="52934"/>
                    </a:cubicBezTo>
                    <a:cubicBezTo>
                      <a:pt x="78813" y="38802"/>
                      <a:pt x="78813" y="38802"/>
                      <a:pt x="78813" y="38802"/>
                    </a:cubicBezTo>
                    <a:cubicBezTo>
                      <a:pt x="82372" y="42155"/>
                      <a:pt x="89745" y="45748"/>
                      <a:pt x="97372" y="45748"/>
                    </a:cubicBezTo>
                    <a:cubicBezTo>
                      <a:pt x="108559" y="45748"/>
                      <a:pt x="119745" y="35209"/>
                      <a:pt x="119745" y="21077"/>
                    </a:cubicBezTo>
                    <a:cubicBezTo>
                      <a:pt x="119745" y="10538"/>
                      <a:pt x="108559" y="0"/>
                      <a:pt x="97372" y="0"/>
                    </a:cubicBezTo>
                    <a:cubicBezTo>
                      <a:pt x="82372" y="0"/>
                      <a:pt x="71186" y="10538"/>
                      <a:pt x="71186" y="21077"/>
                    </a:cubicBezTo>
                    <a:cubicBezTo>
                      <a:pt x="71186" y="24670"/>
                      <a:pt x="71186" y="28023"/>
                      <a:pt x="71186" y="28023"/>
                    </a:cubicBezTo>
                    <a:cubicBezTo>
                      <a:pt x="45000" y="42155"/>
                      <a:pt x="45000" y="42155"/>
                      <a:pt x="45000" y="42155"/>
                    </a:cubicBezTo>
                    <a:cubicBezTo>
                      <a:pt x="41186" y="38802"/>
                      <a:pt x="33813" y="35209"/>
                      <a:pt x="26186" y="35209"/>
                    </a:cubicBezTo>
                    <a:cubicBezTo>
                      <a:pt x="11186" y="35209"/>
                      <a:pt x="0" y="45748"/>
                      <a:pt x="0" y="59880"/>
                    </a:cubicBezTo>
                    <a:cubicBezTo>
                      <a:pt x="0" y="74011"/>
                      <a:pt x="11186" y="84550"/>
                      <a:pt x="26186" y="84550"/>
                    </a:cubicBezTo>
                    <a:cubicBezTo>
                      <a:pt x="33813" y="84550"/>
                      <a:pt x="37627" y="80958"/>
                      <a:pt x="41186" y="77365"/>
                    </a:cubicBezTo>
                    <a:lnTo>
                      <a:pt x="41186" y="77365"/>
                    </a:lnTo>
                    <a:cubicBezTo>
                      <a:pt x="71186" y="95089"/>
                      <a:pt x="71186" y="95089"/>
                      <a:pt x="71186" y="95089"/>
                    </a:cubicBezTo>
                    <a:cubicBezTo>
                      <a:pt x="71186" y="95089"/>
                      <a:pt x="71186" y="95089"/>
                      <a:pt x="71186" y="98682"/>
                    </a:cubicBezTo>
                    <a:cubicBezTo>
                      <a:pt x="71186" y="109221"/>
                      <a:pt x="82372" y="119760"/>
                      <a:pt x="97372" y="119760"/>
                    </a:cubicBezTo>
                    <a:cubicBezTo>
                      <a:pt x="108559" y="119760"/>
                      <a:pt x="119745" y="109221"/>
                      <a:pt x="119745" y="98682"/>
                    </a:cubicBezTo>
                    <a:cubicBezTo>
                      <a:pt x="119745" y="84550"/>
                      <a:pt x="108559" y="74011"/>
                      <a:pt x="97372" y="74011"/>
                    </a:cubicBezTo>
                    <a:close/>
                    <a:moveTo>
                      <a:pt x="97372" y="6946"/>
                    </a:moveTo>
                    <a:lnTo>
                      <a:pt x="97372" y="6946"/>
                    </a:lnTo>
                    <a:cubicBezTo>
                      <a:pt x="104745" y="6946"/>
                      <a:pt x="112372" y="14131"/>
                      <a:pt x="112372" y="21077"/>
                    </a:cubicBezTo>
                    <a:cubicBezTo>
                      <a:pt x="112372" y="31616"/>
                      <a:pt x="104745" y="35209"/>
                      <a:pt x="97372" y="35209"/>
                    </a:cubicBezTo>
                    <a:cubicBezTo>
                      <a:pt x="86186" y="35209"/>
                      <a:pt x="82372" y="31616"/>
                      <a:pt x="82372" y="21077"/>
                    </a:cubicBezTo>
                    <a:cubicBezTo>
                      <a:pt x="82372" y="14131"/>
                      <a:pt x="86186" y="6946"/>
                      <a:pt x="97372" y="6946"/>
                    </a:cubicBezTo>
                    <a:close/>
                    <a:moveTo>
                      <a:pt x="26186" y="74011"/>
                    </a:moveTo>
                    <a:lnTo>
                      <a:pt x="26186" y="74011"/>
                    </a:lnTo>
                    <a:cubicBezTo>
                      <a:pt x="18813" y="74011"/>
                      <a:pt x="11186" y="67065"/>
                      <a:pt x="11186" y="59880"/>
                    </a:cubicBezTo>
                    <a:cubicBezTo>
                      <a:pt x="11186" y="52934"/>
                      <a:pt x="18813" y="45748"/>
                      <a:pt x="26186" y="45748"/>
                    </a:cubicBezTo>
                    <a:cubicBezTo>
                      <a:pt x="33813" y="45748"/>
                      <a:pt x="41186" y="52934"/>
                      <a:pt x="41186" y="59880"/>
                    </a:cubicBezTo>
                    <a:cubicBezTo>
                      <a:pt x="41186" y="67065"/>
                      <a:pt x="33813" y="74011"/>
                      <a:pt x="26186" y="74011"/>
                    </a:cubicBezTo>
                    <a:close/>
                    <a:moveTo>
                      <a:pt x="97372" y="112814"/>
                    </a:moveTo>
                    <a:lnTo>
                      <a:pt x="97372" y="112814"/>
                    </a:lnTo>
                    <a:cubicBezTo>
                      <a:pt x="86186" y="112814"/>
                      <a:pt x="82372" y="105628"/>
                      <a:pt x="82372" y="98682"/>
                    </a:cubicBezTo>
                    <a:cubicBezTo>
                      <a:pt x="82372" y="88143"/>
                      <a:pt x="86186" y="84550"/>
                      <a:pt x="97372" y="84550"/>
                    </a:cubicBezTo>
                    <a:cubicBezTo>
                      <a:pt x="104745" y="84550"/>
                      <a:pt x="112372" y="88143"/>
                      <a:pt x="112372" y="98682"/>
                    </a:cubicBezTo>
                    <a:cubicBezTo>
                      <a:pt x="112372" y="105628"/>
                      <a:pt x="104745" y="112814"/>
                      <a:pt x="97372" y="11281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2" name="Google Shape;2612;p90"/>
              <p:cNvSpPr/>
              <p:nvPr/>
            </p:nvSpPr>
            <p:spPr>
              <a:xfrm>
                <a:off x="5737076" y="4588096"/>
                <a:ext cx="283967" cy="248755"/>
              </a:xfrm>
              <a:custGeom>
                <a:rect b="b" l="l" r="r" t="t"/>
                <a:pathLst>
                  <a:path extrusionOk="0" h="120000" w="120000">
                    <a:moveTo>
                      <a:pt x="86791" y="3488"/>
                    </a:moveTo>
                    <a:lnTo>
                      <a:pt x="86791" y="3488"/>
                    </a:lnTo>
                    <a:cubicBezTo>
                      <a:pt x="86791" y="0"/>
                      <a:pt x="83938" y="3488"/>
                      <a:pt x="80882" y="3488"/>
                    </a:cubicBezTo>
                    <a:cubicBezTo>
                      <a:pt x="33005" y="113023"/>
                      <a:pt x="33005" y="113023"/>
                      <a:pt x="33005" y="113023"/>
                    </a:cubicBezTo>
                    <a:cubicBezTo>
                      <a:pt x="29949" y="116279"/>
                      <a:pt x="33005" y="119767"/>
                      <a:pt x="33005" y="119767"/>
                    </a:cubicBezTo>
                    <a:cubicBezTo>
                      <a:pt x="35857" y="119767"/>
                      <a:pt x="38913" y="119767"/>
                      <a:pt x="38913" y="119767"/>
                    </a:cubicBezTo>
                    <a:cubicBezTo>
                      <a:pt x="89847" y="10232"/>
                      <a:pt x="89847" y="10232"/>
                      <a:pt x="89847" y="10232"/>
                    </a:cubicBezTo>
                    <a:cubicBezTo>
                      <a:pt x="89847" y="6744"/>
                      <a:pt x="89847" y="3488"/>
                      <a:pt x="86791" y="3488"/>
                    </a:cubicBezTo>
                    <a:close/>
                    <a:moveTo>
                      <a:pt x="29949" y="82093"/>
                    </a:moveTo>
                    <a:lnTo>
                      <a:pt x="29949" y="82093"/>
                    </a:lnTo>
                    <a:cubicBezTo>
                      <a:pt x="8964" y="61627"/>
                      <a:pt x="8964" y="61627"/>
                      <a:pt x="8964" y="61627"/>
                    </a:cubicBezTo>
                    <a:cubicBezTo>
                      <a:pt x="29949" y="44418"/>
                      <a:pt x="29949" y="44418"/>
                      <a:pt x="29949" y="44418"/>
                    </a:cubicBezTo>
                    <a:cubicBezTo>
                      <a:pt x="33005" y="41162"/>
                      <a:pt x="33005" y="37674"/>
                      <a:pt x="29949" y="37674"/>
                    </a:cubicBezTo>
                    <a:cubicBezTo>
                      <a:pt x="29949" y="34186"/>
                      <a:pt x="26893" y="34186"/>
                      <a:pt x="23837" y="37674"/>
                    </a:cubicBezTo>
                    <a:cubicBezTo>
                      <a:pt x="0" y="58139"/>
                      <a:pt x="0" y="58139"/>
                      <a:pt x="0" y="58139"/>
                    </a:cubicBezTo>
                    <a:cubicBezTo>
                      <a:pt x="0" y="61627"/>
                      <a:pt x="0" y="61627"/>
                      <a:pt x="0" y="61627"/>
                    </a:cubicBezTo>
                    <a:cubicBezTo>
                      <a:pt x="0" y="64883"/>
                      <a:pt x="0" y="64883"/>
                      <a:pt x="0" y="64883"/>
                    </a:cubicBezTo>
                    <a:cubicBezTo>
                      <a:pt x="23837" y="89069"/>
                      <a:pt x="23837" y="89069"/>
                      <a:pt x="23837" y="89069"/>
                    </a:cubicBezTo>
                    <a:cubicBezTo>
                      <a:pt x="26893" y="89069"/>
                      <a:pt x="29949" y="89069"/>
                      <a:pt x="29949" y="89069"/>
                    </a:cubicBezTo>
                    <a:cubicBezTo>
                      <a:pt x="33005" y="85581"/>
                      <a:pt x="33005" y="82093"/>
                      <a:pt x="29949" y="82093"/>
                    </a:cubicBezTo>
                    <a:close/>
                    <a:moveTo>
                      <a:pt x="119796" y="58139"/>
                    </a:moveTo>
                    <a:lnTo>
                      <a:pt x="119796" y="58139"/>
                    </a:lnTo>
                    <a:cubicBezTo>
                      <a:pt x="95959" y="37674"/>
                      <a:pt x="95959" y="37674"/>
                      <a:pt x="95959" y="37674"/>
                    </a:cubicBezTo>
                    <a:cubicBezTo>
                      <a:pt x="92903" y="34186"/>
                      <a:pt x="89847" y="34186"/>
                      <a:pt x="89847" y="37674"/>
                    </a:cubicBezTo>
                    <a:cubicBezTo>
                      <a:pt x="86791" y="37674"/>
                      <a:pt x="86791" y="41162"/>
                      <a:pt x="89847" y="44418"/>
                    </a:cubicBezTo>
                    <a:cubicBezTo>
                      <a:pt x="110831" y="61627"/>
                      <a:pt x="110831" y="61627"/>
                      <a:pt x="110831" y="61627"/>
                    </a:cubicBezTo>
                    <a:cubicBezTo>
                      <a:pt x="89847" y="82093"/>
                      <a:pt x="89847" y="82093"/>
                      <a:pt x="89847" y="82093"/>
                    </a:cubicBezTo>
                    <a:cubicBezTo>
                      <a:pt x="86791" y="82093"/>
                      <a:pt x="86791" y="85581"/>
                      <a:pt x="89847" y="89069"/>
                    </a:cubicBezTo>
                    <a:cubicBezTo>
                      <a:pt x="89847" y="89069"/>
                      <a:pt x="92903" y="89069"/>
                      <a:pt x="95959" y="89069"/>
                    </a:cubicBezTo>
                    <a:cubicBezTo>
                      <a:pt x="119796" y="64883"/>
                      <a:pt x="119796" y="64883"/>
                      <a:pt x="119796" y="64883"/>
                    </a:cubicBezTo>
                    <a:cubicBezTo>
                      <a:pt x="119796" y="64883"/>
                      <a:pt x="119796" y="64883"/>
                      <a:pt x="119796" y="61627"/>
                    </a:cubicBezTo>
                    <a:cubicBezTo>
                      <a:pt x="119796" y="61627"/>
                      <a:pt x="119796" y="61627"/>
                      <a:pt x="119796" y="5813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3" name="Google Shape;2613;p90"/>
              <p:cNvSpPr/>
              <p:nvPr/>
            </p:nvSpPr>
            <p:spPr>
              <a:xfrm>
                <a:off x="5276734" y="4566925"/>
                <a:ext cx="234579" cy="298153"/>
              </a:xfrm>
              <a:custGeom>
                <a:rect b="b" l="l" r="r" t="t"/>
                <a:pathLst>
                  <a:path extrusionOk="0" h="120000" w="120000">
                    <a:moveTo>
                      <a:pt x="108888" y="25589"/>
                    </a:moveTo>
                    <a:lnTo>
                      <a:pt x="108888" y="25589"/>
                    </a:lnTo>
                    <a:cubicBezTo>
                      <a:pt x="79753" y="25589"/>
                      <a:pt x="79753" y="25589"/>
                      <a:pt x="79753" y="25589"/>
                    </a:cubicBezTo>
                    <a:cubicBezTo>
                      <a:pt x="79753" y="17059"/>
                      <a:pt x="79753" y="17059"/>
                      <a:pt x="79753" y="17059"/>
                    </a:cubicBezTo>
                    <a:cubicBezTo>
                      <a:pt x="79753" y="14151"/>
                      <a:pt x="76296" y="11437"/>
                      <a:pt x="72592" y="11437"/>
                    </a:cubicBezTo>
                    <a:cubicBezTo>
                      <a:pt x="29135" y="11437"/>
                      <a:pt x="29135" y="11437"/>
                      <a:pt x="29135" y="11437"/>
                    </a:cubicBezTo>
                    <a:cubicBezTo>
                      <a:pt x="29135" y="5621"/>
                      <a:pt x="29135" y="5621"/>
                      <a:pt x="29135" y="5621"/>
                    </a:cubicBezTo>
                    <a:cubicBezTo>
                      <a:pt x="29135" y="2714"/>
                      <a:pt x="21728" y="0"/>
                      <a:pt x="18024" y="0"/>
                    </a:cubicBezTo>
                    <a:cubicBezTo>
                      <a:pt x="7160" y="0"/>
                      <a:pt x="7160" y="0"/>
                      <a:pt x="7160" y="0"/>
                    </a:cubicBezTo>
                    <a:cubicBezTo>
                      <a:pt x="3456" y="0"/>
                      <a:pt x="0" y="2714"/>
                      <a:pt x="0" y="5621"/>
                    </a:cubicBezTo>
                    <a:cubicBezTo>
                      <a:pt x="0" y="114184"/>
                      <a:pt x="0" y="114184"/>
                      <a:pt x="0" y="114184"/>
                    </a:cubicBezTo>
                    <a:cubicBezTo>
                      <a:pt x="0" y="116898"/>
                      <a:pt x="3456" y="119806"/>
                      <a:pt x="7160" y="119806"/>
                    </a:cubicBezTo>
                    <a:cubicBezTo>
                      <a:pt x="18024" y="119806"/>
                      <a:pt x="18024" y="119806"/>
                      <a:pt x="18024" y="119806"/>
                    </a:cubicBezTo>
                    <a:cubicBezTo>
                      <a:pt x="21728" y="119806"/>
                      <a:pt x="29135" y="116898"/>
                      <a:pt x="29135" y="114184"/>
                    </a:cubicBezTo>
                    <a:cubicBezTo>
                      <a:pt x="29135" y="79870"/>
                      <a:pt x="29135" y="79870"/>
                      <a:pt x="29135" y="79870"/>
                    </a:cubicBezTo>
                    <a:cubicBezTo>
                      <a:pt x="72592" y="79870"/>
                      <a:pt x="72592" y="79870"/>
                      <a:pt x="72592" y="79870"/>
                    </a:cubicBezTo>
                    <a:cubicBezTo>
                      <a:pt x="72592" y="82778"/>
                      <a:pt x="72592" y="82778"/>
                      <a:pt x="72592" y="82778"/>
                    </a:cubicBezTo>
                    <a:cubicBezTo>
                      <a:pt x="72592" y="85492"/>
                      <a:pt x="76296" y="91308"/>
                      <a:pt x="79753" y="91308"/>
                    </a:cubicBezTo>
                    <a:cubicBezTo>
                      <a:pt x="108888" y="91308"/>
                      <a:pt x="108888" y="91308"/>
                      <a:pt x="108888" y="91308"/>
                    </a:cubicBezTo>
                    <a:cubicBezTo>
                      <a:pt x="116296" y="91308"/>
                      <a:pt x="119753" y="85492"/>
                      <a:pt x="119753" y="82778"/>
                    </a:cubicBezTo>
                    <a:cubicBezTo>
                      <a:pt x="119753" y="34119"/>
                      <a:pt x="119753" y="34119"/>
                      <a:pt x="119753" y="34119"/>
                    </a:cubicBezTo>
                    <a:cubicBezTo>
                      <a:pt x="119753" y="28497"/>
                      <a:pt x="116296" y="25589"/>
                      <a:pt x="108888" y="25589"/>
                    </a:cubicBezTo>
                    <a:close/>
                    <a:moveTo>
                      <a:pt x="18024" y="108368"/>
                    </a:moveTo>
                    <a:lnTo>
                      <a:pt x="18024" y="108368"/>
                    </a:lnTo>
                    <a:cubicBezTo>
                      <a:pt x="18024" y="111276"/>
                      <a:pt x="14567" y="114184"/>
                      <a:pt x="14567" y="114184"/>
                    </a:cubicBezTo>
                    <a:cubicBezTo>
                      <a:pt x="10864" y="114184"/>
                      <a:pt x="7160" y="111276"/>
                      <a:pt x="7160" y="108368"/>
                    </a:cubicBezTo>
                    <a:cubicBezTo>
                      <a:pt x="7160" y="11437"/>
                      <a:pt x="7160" y="11437"/>
                      <a:pt x="7160" y="11437"/>
                    </a:cubicBezTo>
                    <a:cubicBezTo>
                      <a:pt x="7160" y="8529"/>
                      <a:pt x="10864" y="5621"/>
                      <a:pt x="14567" y="5621"/>
                    </a:cubicBezTo>
                    <a:cubicBezTo>
                      <a:pt x="14567" y="5621"/>
                      <a:pt x="18024" y="8529"/>
                      <a:pt x="18024" y="11437"/>
                    </a:cubicBezTo>
                    <a:lnTo>
                      <a:pt x="18024" y="108368"/>
                    </a:lnTo>
                    <a:close/>
                    <a:moveTo>
                      <a:pt x="72592" y="68432"/>
                    </a:moveTo>
                    <a:lnTo>
                      <a:pt x="72592" y="68432"/>
                    </a:lnTo>
                    <a:cubicBezTo>
                      <a:pt x="72592" y="68432"/>
                      <a:pt x="69135" y="71340"/>
                      <a:pt x="65432" y="71340"/>
                    </a:cubicBezTo>
                    <a:cubicBezTo>
                      <a:pt x="29135" y="71340"/>
                      <a:pt x="29135" y="71340"/>
                      <a:pt x="29135" y="71340"/>
                    </a:cubicBezTo>
                    <a:cubicBezTo>
                      <a:pt x="29135" y="17059"/>
                      <a:pt x="29135" y="17059"/>
                      <a:pt x="29135" y="17059"/>
                    </a:cubicBezTo>
                    <a:cubicBezTo>
                      <a:pt x="65432" y="17059"/>
                      <a:pt x="65432" y="17059"/>
                      <a:pt x="65432" y="17059"/>
                    </a:cubicBezTo>
                    <a:cubicBezTo>
                      <a:pt x="69135" y="17059"/>
                      <a:pt x="72592" y="19967"/>
                      <a:pt x="72592" y="22875"/>
                    </a:cubicBezTo>
                    <a:lnTo>
                      <a:pt x="72592" y="68432"/>
                    </a:lnTo>
                    <a:close/>
                    <a:moveTo>
                      <a:pt x="108888" y="79870"/>
                    </a:moveTo>
                    <a:lnTo>
                      <a:pt x="108888" y="79870"/>
                    </a:lnTo>
                    <a:cubicBezTo>
                      <a:pt x="108888" y="79870"/>
                      <a:pt x="108888" y="82778"/>
                      <a:pt x="105432" y="82778"/>
                    </a:cubicBezTo>
                    <a:cubicBezTo>
                      <a:pt x="79753" y="82778"/>
                      <a:pt x="79753" y="82778"/>
                      <a:pt x="79753" y="82778"/>
                    </a:cubicBezTo>
                    <a:cubicBezTo>
                      <a:pt x="79753" y="34119"/>
                      <a:pt x="79753" y="34119"/>
                      <a:pt x="79753" y="34119"/>
                    </a:cubicBezTo>
                    <a:cubicBezTo>
                      <a:pt x="105432" y="34119"/>
                      <a:pt x="105432" y="34119"/>
                      <a:pt x="105432" y="34119"/>
                    </a:cubicBezTo>
                    <a:cubicBezTo>
                      <a:pt x="108888" y="34119"/>
                      <a:pt x="108888" y="34119"/>
                      <a:pt x="108888" y="37027"/>
                    </a:cubicBezTo>
                    <a:lnTo>
                      <a:pt x="108888" y="7987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4" name="Google Shape;2614;p90"/>
              <p:cNvSpPr/>
              <p:nvPr/>
            </p:nvSpPr>
            <p:spPr>
              <a:xfrm>
                <a:off x="4726440" y="5060909"/>
                <a:ext cx="296312" cy="305210"/>
              </a:xfrm>
              <a:custGeom>
                <a:rect b="b" l="l" r="r" t="t"/>
                <a:pathLst>
                  <a:path extrusionOk="0" h="120000" w="120000">
                    <a:moveTo>
                      <a:pt x="79870" y="61324"/>
                    </a:moveTo>
                    <a:lnTo>
                      <a:pt x="79870" y="61324"/>
                    </a:lnTo>
                    <a:cubicBezTo>
                      <a:pt x="62810" y="77981"/>
                      <a:pt x="62810" y="77981"/>
                      <a:pt x="62810" y="77981"/>
                    </a:cubicBezTo>
                    <a:cubicBezTo>
                      <a:pt x="62810" y="39179"/>
                      <a:pt x="62810" y="39179"/>
                      <a:pt x="62810" y="39179"/>
                    </a:cubicBezTo>
                    <a:cubicBezTo>
                      <a:pt x="62810" y="36340"/>
                      <a:pt x="62810" y="33501"/>
                      <a:pt x="59903" y="33501"/>
                    </a:cubicBezTo>
                    <a:cubicBezTo>
                      <a:pt x="56995" y="33501"/>
                      <a:pt x="56995" y="36340"/>
                      <a:pt x="56995" y="39179"/>
                    </a:cubicBezTo>
                    <a:cubicBezTo>
                      <a:pt x="56995" y="77981"/>
                      <a:pt x="56995" y="77981"/>
                      <a:pt x="56995" y="77981"/>
                    </a:cubicBezTo>
                    <a:cubicBezTo>
                      <a:pt x="39935" y="61324"/>
                      <a:pt x="39935" y="61324"/>
                      <a:pt x="39935" y="61324"/>
                    </a:cubicBezTo>
                    <a:cubicBezTo>
                      <a:pt x="39935" y="61324"/>
                      <a:pt x="37027" y="61324"/>
                      <a:pt x="34313" y="61324"/>
                    </a:cubicBezTo>
                    <a:cubicBezTo>
                      <a:pt x="34313" y="64164"/>
                      <a:pt x="34313" y="67003"/>
                      <a:pt x="34313" y="67003"/>
                    </a:cubicBezTo>
                    <a:cubicBezTo>
                      <a:pt x="56995" y="89148"/>
                      <a:pt x="56995" y="89148"/>
                      <a:pt x="56995" y="89148"/>
                    </a:cubicBezTo>
                    <a:lnTo>
                      <a:pt x="59903" y="89148"/>
                    </a:lnTo>
                    <a:lnTo>
                      <a:pt x="62810" y="89148"/>
                    </a:lnTo>
                    <a:cubicBezTo>
                      <a:pt x="85492" y="67003"/>
                      <a:pt x="85492" y="67003"/>
                      <a:pt x="85492" y="67003"/>
                    </a:cubicBezTo>
                    <a:cubicBezTo>
                      <a:pt x="85492" y="67003"/>
                      <a:pt x="85492" y="64164"/>
                      <a:pt x="85492" y="61324"/>
                    </a:cubicBezTo>
                    <a:cubicBezTo>
                      <a:pt x="82778" y="61324"/>
                      <a:pt x="79870" y="61324"/>
                      <a:pt x="79870" y="61324"/>
                    </a:cubicBezTo>
                    <a:close/>
                    <a:moveTo>
                      <a:pt x="105654" y="0"/>
                    </a:moveTo>
                    <a:lnTo>
                      <a:pt x="105654" y="0"/>
                    </a:lnTo>
                    <a:cubicBezTo>
                      <a:pt x="14345" y="0"/>
                      <a:pt x="14345" y="0"/>
                      <a:pt x="14345" y="0"/>
                    </a:cubicBezTo>
                    <a:cubicBezTo>
                      <a:pt x="5621" y="0"/>
                      <a:pt x="0" y="8517"/>
                      <a:pt x="0" y="16845"/>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345" y="111482"/>
                      <a:pt x="14345" y="111482"/>
                      <a:pt x="14345" y="111482"/>
                    </a:cubicBezTo>
                    <a:cubicBezTo>
                      <a:pt x="11437" y="111482"/>
                      <a:pt x="5621" y="108832"/>
                      <a:pt x="5621" y="105993"/>
                    </a:cubicBezTo>
                    <a:cubicBezTo>
                      <a:pt x="5621" y="16845"/>
                      <a:pt x="5621" y="16845"/>
                      <a:pt x="5621" y="16845"/>
                    </a:cubicBezTo>
                    <a:cubicBezTo>
                      <a:pt x="5621" y="11167"/>
                      <a:pt x="11437" y="8517"/>
                      <a:pt x="14345" y="8517"/>
                    </a:cubicBezTo>
                    <a:cubicBezTo>
                      <a:pt x="105654" y="8517"/>
                      <a:pt x="105654" y="8517"/>
                      <a:pt x="105654" y="8517"/>
                    </a:cubicBezTo>
                    <a:cubicBezTo>
                      <a:pt x="108368" y="8517"/>
                      <a:pt x="114184" y="11167"/>
                      <a:pt x="114184" y="16845"/>
                    </a:cubicBezTo>
                    <a:lnTo>
                      <a:pt x="114184" y="105993"/>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5" name="Google Shape;2615;p90"/>
              <p:cNvSpPr/>
              <p:nvPr/>
            </p:nvSpPr>
            <p:spPr>
              <a:xfrm>
                <a:off x="4232588" y="5060909"/>
                <a:ext cx="305131" cy="305210"/>
              </a:xfrm>
              <a:custGeom>
                <a:rect b="b" l="l" r="r" t="t"/>
                <a:pathLst>
                  <a:path extrusionOk="0" h="120000" w="120000">
                    <a:moveTo>
                      <a:pt x="64164" y="33501"/>
                    </a:moveTo>
                    <a:lnTo>
                      <a:pt x="64164" y="33501"/>
                    </a:lnTo>
                    <a:cubicBezTo>
                      <a:pt x="64164" y="30662"/>
                      <a:pt x="61324" y="30662"/>
                      <a:pt x="61324" y="30662"/>
                    </a:cubicBezTo>
                    <a:cubicBezTo>
                      <a:pt x="58675" y="30662"/>
                      <a:pt x="58675" y="30662"/>
                      <a:pt x="55835" y="33501"/>
                    </a:cubicBezTo>
                    <a:cubicBezTo>
                      <a:pt x="36340" y="52996"/>
                      <a:pt x="36340" y="52996"/>
                      <a:pt x="36340" y="52996"/>
                    </a:cubicBezTo>
                    <a:cubicBezTo>
                      <a:pt x="33501" y="55835"/>
                      <a:pt x="33501" y="58675"/>
                      <a:pt x="36340" y="58675"/>
                    </a:cubicBezTo>
                    <a:cubicBezTo>
                      <a:pt x="36340" y="61324"/>
                      <a:pt x="39179" y="61324"/>
                      <a:pt x="41829" y="58675"/>
                    </a:cubicBezTo>
                    <a:cubicBezTo>
                      <a:pt x="55835" y="44668"/>
                      <a:pt x="55835" y="44668"/>
                      <a:pt x="55835" y="44668"/>
                    </a:cubicBezTo>
                    <a:cubicBezTo>
                      <a:pt x="55835" y="83659"/>
                      <a:pt x="55835" y="83659"/>
                      <a:pt x="55835" y="83659"/>
                    </a:cubicBezTo>
                    <a:cubicBezTo>
                      <a:pt x="55835" y="83659"/>
                      <a:pt x="58675" y="86498"/>
                      <a:pt x="61324" y="86498"/>
                    </a:cubicBezTo>
                    <a:lnTo>
                      <a:pt x="64164" y="83659"/>
                    </a:lnTo>
                    <a:cubicBezTo>
                      <a:pt x="64164" y="44668"/>
                      <a:pt x="64164" y="44668"/>
                      <a:pt x="64164" y="44668"/>
                    </a:cubicBezTo>
                    <a:cubicBezTo>
                      <a:pt x="77981" y="58675"/>
                      <a:pt x="77981" y="58675"/>
                      <a:pt x="77981" y="58675"/>
                    </a:cubicBezTo>
                    <a:cubicBezTo>
                      <a:pt x="81009" y="61324"/>
                      <a:pt x="83659" y="61324"/>
                      <a:pt x="83659" y="58675"/>
                    </a:cubicBezTo>
                    <a:cubicBezTo>
                      <a:pt x="86498" y="58675"/>
                      <a:pt x="86498" y="55835"/>
                      <a:pt x="83659" y="52996"/>
                    </a:cubicBezTo>
                    <a:lnTo>
                      <a:pt x="64164" y="33501"/>
                    </a:ln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6" name="Google Shape;2616;p90"/>
              <p:cNvSpPr/>
              <p:nvPr/>
            </p:nvSpPr>
            <p:spPr>
              <a:xfrm>
                <a:off x="3742263" y="5060909"/>
                <a:ext cx="305131" cy="305210"/>
              </a:xfrm>
              <a:custGeom>
                <a:rect b="b" l="l" r="r" t="t"/>
                <a:pathLst>
                  <a:path extrusionOk="0" h="120000" w="120000">
                    <a:moveTo>
                      <a:pt x="86309" y="55835"/>
                    </a:moveTo>
                    <a:lnTo>
                      <a:pt x="86309" y="55835"/>
                    </a:lnTo>
                    <a:cubicBezTo>
                      <a:pt x="66813" y="36340"/>
                      <a:pt x="66813" y="36340"/>
                      <a:pt x="66813" y="36340"/>
                    </a:cubicBezTo>
                    <a:cubicBezTo>
                      <a:pt x="63974" y="33501"/>
                      <a:pt x="61324" y="33501"/>
                      <a:pt x="61324" y="36340"/>
                    </a:cubicBezTo>
                    <a:cubicBezTo>
                      <a:pt x="58485" y="36340"/>
                      <a:pt x="58485" y="39179"/>
                      <a:pt x="61324" y="41829"/>
                    </a:cubicBezTo>
                    <a:cubicBezTo>
                      <a:pt x="75141" y="55835"/>
                      <a:pt x="75141" y="55835"/>
                      <a:pt x="75141" y="55835"/>
                    </a:cubicBezTo>
                    <a:cubicBezTo>
                      <a:pt x="36151" y="55835"/>
                      <a:pt x="36151" y="55835"/>
                      <a:pt x="36151" y="55835"/>
                    </a:cubicBezTo>
                    <a:cubicBezTo>
                      <a:pt x="36151" y="55835"/>
                      <a:pt x="33312" y="58675"/>
                      <a:pt x="33312" y="61324"/>
                    </a:cubicBezTo>
                    <a:lnTo>
                      <a:pt x="36151" y="64164"/>
                    </a:lnTo>
                    <a:cubicBezTo>
                      <a:pt x="75141" y="64164"/>
                      <a:pt x="75141" y="64164"/>
                      <a:pt x="75141" y="64164"/>
                    </a:cubicBezTo>
                    <a:cubicBezTo>
                      <a:pt x="61324" y="77981"/>
                      <a:pt x="61324" y="77981"/>
                      <a:pt x="61324" y="77981"/>
                    </a:cubicBezTo>
                    <a:cubicBezTo>
                      <a:pt x="58485" y="81009"/>
                      <a:pt x="58485" y="83659"/>
                      <a:pt x="61324" y="83659"/>
                    </a:cubicBezTo>
                    <a:cubicBezTo>
                      <a:pt x="61324" y="86498"/>
                      <a:pt x="63974" y="86498"/>
                      <a:pt x="66813" y="83659"/>
                    </a:cubicBezTo>
                    <a:cubicBezTo>
                      <a:pt x="86309" y="64164"/>
                      <a:pt x="86309" y="64164"/>
                      <a:pt x="86309" y="64164"/>
                    </a:cubicBezTo>
                    <a:cubicBezTo>
                      <a:pt x="89148" y="64164"/>
                      <a:pt x="89148" y="61324"/>
                      <a:pt x="89148" y="61324"/>
                    </a:cubicBezTo>
                    <a:cubicBezTo>
                      <a:pt x="89148" y="58675"/>
                      <a:pt x="89148" y="58675"/>
                      <a:pt x="86309" y="55835"/>
                    </a:cubicBez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1167" y="111482"/>
                      <a:pt x="8328" y="108832"/>
                      <a:pt x="8328" y="105993"/>
                    </a:cubicBezTo>
                    <a:cubicBezTo>
                      <a:pt x="8328" y="16845"/>
                      <a:pt x="8328" y="16845"/>
                      <a:pt x="8328" y="16845"/>
                    </a:cubicBezTo>
                    <a:cubicBezTo>
                      <a:pt x="8328" y="11167"/>
                      <a:pt x="1116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7" name="Google Shape;2617;p90"/>
              <p:cNvSpPr/>
              <p:nvPr/>
            </p:nvSpPr>
            <p:spPr>
              <a:xfrm>
                <a:off x="3255464" y="5060909"/>
                <a:ext cx="296312" cy="305210"/>
              </a:xfrm>
              <a:custGeom>
                <a:rect b="b" l="l" r="r" t="t"/>
                <a:pathLst>
                  <a:path extrusionOk="0" h="120000" w="120000">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moveTo>
                      <a:pt x="82778" y="55835"/>
                    </a:moveTo>
                    <a:lnTo>
                      <a:pt x="82778" y="55835"/>
                    </a:lnTo>
                    <a:cubicBezTo>
                      <a:pt x="42843" y="55835"/>
                      <a:pt x="42843" y="55835"/>
                      <a:pt x="42843" y="55835"/>
                    </a:cubicBezTo>
                    <a:cubicBezTo>
                      <a:pt x="56995" y="41829"/>
                      <a:pt x="56995" y="41829"/>
                      <a:pt x="56995" y="41829"/>
                    </a:cubicBezTo>
                    <a:cubicBezTo>
                      <a:pt x="59903" y="39179"/>
                      <a:pt x="59903" y="36340"/>
                      <a:pt x="56995" y="36340"/>
                    </a:cubicBezTo>
                    <a:cubicBezTo>
                      <a:pt x="56995" y="33501"/>
                      <a:pt x="54281" y="33501"/>
                      <a:pt x="51373" y="36340"/>
                    </a:cubicBezTo>
                    <a:cubicBezTo>
                      <a:pt x="31405" y="55835"/>
                      <a:pt x="31405" y="55835"/>
                      <a:pt x="31405" y="55835"/>
                    </a:cubicBezTo>
                    <a:cubicBezTo>
                      <a:pt x="31405" y="58675"/>
                      <a:pt x="31405" y="58675"/>
                      <a:pt x="31405" y="61324"/>
                    </a:cubicBezTo>
                    <a:lnTo>
                      <a:pt x="31405" y="64164"/>
                    </a:lnTo>
                    <a:cubicBezTo>
                      <a:pt x="51373" y="83659"/>
                      <a:pt x="51373" y="83659"/>
                      <a:pt x="51373" y="83659"/>
                    </a:cubicBezTo>
                    <a:cubicBezTo>
                      <a:pt x="54281" y="86498"/>
                      <a:pt x="56995" y="86498"/>
                      <a:pt x="56995" y="83659"/>
                    </a:cubicBezTo>
                    <a:cubicBezTo>
                      <a:pt x="59903" y="83659"/>
                      <a:pt x="59903" y="81009"/>
                      <a:pt x="56995" y="77981"/>
                    </a:cubicBezTo>
                    <a:cubicBezTo>
                      <a:pt x="42843" y="64164"/>
                      <a:pt x="42843" y="64164"/>
                      <a:pt x="42843" y="64164"/>
                    </a:cubicBezTo>
                    <a:cubicBezTo>
                      <a:pt x="82778" y="64164"/>
                      <a:pt x="82778" y="64164"/>
                      <a:pt x="82778" y="64164"/>
                    </a:cubicBezTo>
                    <a:cubicBezTo>
                      <a:pt x="85492" y="64164"/>
                      <a:pt x="85492" y="61324"/>
                      <a:pt x="85492" y="61324"/>
                    </a:cubicBezTo>
                    <a:cubicBezTo>
                      <a:pt x="85492" y="58675"/>
                      <a:pt x="85492" y="55835"/>
                      <a:pt x="82778" y="55835"/>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8" name="Google Shape;2618;p90"/>
              <p:cNvSpPr/>
              <p:nvPr/>
            </p:nvSpPr>
            <p:spPr>
              <a:xfrm>
                <a:off x="4726440" y="4573983"/>
                <a:ext cx="296312" cy="305210"/>
              </a:xfrm>
              <a:custGeom>
                <a:rect b="b" l="l" r="r" t="t"/>
                <a:pathLst>
                  <a:path extrusionOk="0" h="120000" w="120000">
                    <a:moveTo>
                      <a:pt x="51373" y="97476"/>
                    </a:moveTo>
                    <a:lnTo>
                      <a:pt x="51373" y="97476"/>
                    </a:lnTo>
                    <a:cubicBezTo>
                      <a:pt x="25589" y="97476"/>
                      <a:pt x="25589" y="97476"/>
                      <a:pt x="25589" y="97476"/>
                    </a:cubicBezTo>
                    <a:cubicBezTo>
                      <a:pt x="54281" y="72492"/>
                      <a:pt x="54281" y="72492"/>
                      <a:pt x="54281" y="72492"/>
                    </a:cubicBezTo>
                    <a:cubicBezTo>
                      <a:pt x="48465" y="66813"/>
                      <a:pt x="48465" y="66813"/>
                      <a:pt x="48465" y="66813"/>
                    </a:cubicBezTo>
                    <a:cubicBezTo>
                      <a:pt x="22875" y="91798"/>
                      <a:pt x="22875" y="91798"/>
                      <a:pt x="22875" y="91798"/>
                    </a:cubicBezTo>
                    <a:cubicBezTo>
                      <a:pt x="22875" y="66813"/>
                      <a:pt x="22875" y="66813"/>
                      <a:pt x="22875" y="66813"/>
                    </a:cubicBezTo>
                    <a:cubicBezTo>
                      <a:pt x="22875" y="63974"/>
                      <a:pt x="19967" y="63974"/>
                      <a:pt x="17059" y="63974"/>
                    </a:cubicBezTo>
                    <a:cubicBezTo>
                      <a:pt x="17059" y="63974"/>
                      <a:pt x="14345" y="63974"/>
                      <a:pt x="14345" y="66813"/>
                    </a:cubicBezTo>
                    <a:cubicBezTo>
                      <a:pt x="14345" y="100315"/>
                      <a:pt x="14345" y="100315"/>
                      <a:pt x="14345" y="100315"/>
                    </a:cubicBezTo>
                    <a:lnTo>
                      <a:pt x="14345" y="102965"/>
                    </a:lnTo>
                    <a:cubicBezTo>
                      <a:pt x="17059" y="102965"/>
                      <a:pt x="17059" y="102965"/>
                      <a:pt x="17059" y="102965"/>
                    </a:cubicBezTo>
                    <a:cubicBezTo>
                      <a:pt x="51373" y="102965"/>
                      <a:pt x="51373" y="102965"/>
                      <a:pt x="51373" y="102965"/>
                    </a:cubicBezTo>
                    <a:cubicBezTo>
                      <a:pt x="54281" y="102965"/>
                      <a:pt x="56995" y="102965"/>
                      <a:pt x="56995" y="100315"/>
                    </a:cubicBezTo>
                    <a:cubicBezTo>
                      <a:pt x="56995" y="97476"/>
                      <a:pt x="54281" y="97476"/>
                      <a:pt x="51373" y="97476"/>
                    </a:cubicBezTo>
                    <a:close/>
                    <a:moveTo>
                      <a:pt x="102746" y="13817"/>
                    </a:moveTo>
                    <a:lnTo>
                      <a:pt x="102746" y="13817"/>
                    </a:lnTo>
                    <a:cubicBezTo>
                      <a:pt x="68432" y="13817"/>
                      <a:pt x="68432" y="13817"/>
                      <a:pt x="68432" y="13817"/>
                    </a:cubicBezTo>
                    <a:cubicBezTo>
                      <a:pt x="65718" y="13817"/>
                      <a:pt x="62810" y="16656"/>
                      <a:pt x="62810" y="19495"/>
                    </a:cubicBezTo>
                    <a:cubicBezTo>
                      <a:pt x="62810" y="19495"/>
                      <a:pt x="65718" y="22145"/>
                      <a:pt x="68432" y="22145"/>
                    </a:cubicBezTo>
                    <a:cubicBezTo>
                      <a:pt x="94216" y="22145"/>
                      <a:pt x="94216" y="22145"/>
                      <a:pt x="94216" y="22145"/>
                    </a:cubicBezTo>
                    <a:cubicBezTo>
                      <a:pt x="65718" y="47318"/>
                      <a:pt x="65718" y="47318"/>
                      <a:pt x="65718" y="47318"/>
                    </a:cubicBezTo>
                    <a:cubicBezTo>
                      <a:pt x="71340" y="52807"/>
                      <a:pt x="71340" y="52807"/>
                      <a:pt x="71340" y="52807"/>
                    </a:cubicBezTo>
                    <a:cubicBezTo>
                      <a:pt x="96930" y="27823"/>
                      <a:pt x="96930" y="27823"/>
                      <a:pt x="96930" y="27823"/>
                    </a:cubicBezTo>
                    <a:cubicBezTo>
                      <a:pt x="96930" y="52807"/>
                      <a:pt x="96930" y="52807"/>
                      <a:pt x="96930" y="52807"/>
                    </a:cubicBezTo>
                    <a:cubicBezTo>
                      <a:pt x="96930" y="52807"/>
                      <a:pt x="99838" y="55646"/>
                      <a:pt x="102746" y="55646"/>
                    </a:cubicBezTo>
                    <a:lnTo>
                      <a:pt x="105654" y="52807"/>
                    </a:lnTo>
                    <a:cubicBezTo>
                      <a:pt x="105654" y="19495"/>
                      <a:pt x="105654" y="19495"/>
                      <a:pt x="105654" y="19495"/>
                    </a:cubicBezTo>
                    <a:cubicBezTo>
                      <a:pt x="105654" y="16656"/>
                      <a:pt x="105654" y="16656"/>
                      <a:pt x="105654" y="16656"/>
                    </a:cubicBezTo>
                    <a:cubicBezTo>
                      <a:pt x="102746" y="13817"/>
                      <a:pt x="102746" y="13817"/>
                      <a:pt x="102746" y="13817"/>
                    </a:cubicBezTo>
                    <a:close/>
                    <a:moveTo>
                      <a:pt x="105654" y="0"/>
                    </a:moveTo>
                    <a:lnTo>
                      <a:pt x="105654" y="0"/>
                    </a:lnTo>
                    <a:cubicBezTo>
                      <a:pt x="14345" y="0"/>
                      <a:pt x="14345" y="0"/>
                      <a:pt x="14345" y="0"/>
                    </a:cubicBezTo>
                    <a:cubicBezTo>
                      <a:pt x="5621" y="0"/>
                      <a:pt x="0" y="5488"/>
                      <a:pt x="0" y="13817"/>
                    </a:cubicBezTo>
                    <a:cubicBezTo>
                      <a:pt x="0" y="102965"/>
                      <a:pt x="0" y="102965"/>
                      <a:pt x="0" y="102965"/>
                    </a:cubicBezTo>
                    <a:cubicBezTo>
                      <a:pt x="0" y="111293"/>
                      <a:pt x="5621" y="119810"/>
                      <a:pt x="14345" y="119810"/>
                    </a:cubicBezTo>
                    <a:cubicBezTo>
                      <a:pt x="105654" y="119810"/>
                      <a:pt x="105654" y="119810"/>
                      <a:pt x="105654" y="119810"/>
                    </a:cubicBezTo>
                    <a:cubicBezTo>
                      <a:pt x="114184" y="119810"/>
                      <a:pt x="119806" y="111293"/>
                      <a:pt x="119806" y="102965"/>
                    </a:cubicBezTo>
                    <a:cubicBezTo>
                      <a:pt x="119806" y="13817"/>
                      <a:pt x="119806" y="13817"/>
                      <a:pt x="119806" y="13817"/>
                    </a:cubicBezTo>
                    <a:cubicBezTo>
                      <a:pt x="119806" y="5488"/>
                      <a:pt x="114184" y="0"/>
                      <a:pt x="105654" y="0"/>
                    </a:cubicBezTo>
                    <a:close/>
                    <a:moveTo>
                      <a:pt x="114184" y="102965"/>
                    </a:moveTo>
                    <a:lnTo>
                      <a:pt x="114184" y="102965"/>
                    </a:lnTo>
                    <a:cubicBezTo>
                      <a:pt x="114184" y="108643"/>
                      <a:pt x="108368" y="111293"/>
                      <a:pt x="105654" y="111293"/>
                    </a:cubicBezTo>
                    <a:cubicBezTo>
                      <a:pt x="14345" y="111293"/>
                      <a:pt x="14345" y="111293"/>
                      <a:pt x="14345" y="111293"/>
                    </a:cubicBezTo>
                    <a:cubicBezTo>
                      <a:pt x="11437" y="111293"/>
                      <a:pt x="5621" y="108643"/>
                      <a:pt x="5621" y="102965"/>
                    </a:cubicBezTo>
                    <a:cubicBezTo>
                      <a:pt x="5621" y="13817"/>
                      <a:pt x="5621" y="13817"/>
                      <a:pt x="5621" y="13817"/>
                    </a:cubicBezTo>
                    <a:cubicBezTo>
                      <a:pt x="5621" y="10977"/>
                      <a:pt x="11437" y="8328"/>
                      <a:pt x="14345" y="8328"/>
                    </a:cubicBezTo>
                    <a:cubicBezTo>
                      <a:pt x="105654" y="8328"/>
                      <a:pt x="105654" y="8328"/>
                      <a:pt x="105654" y="8328"/>
                    </a:cubicBezTo>
                    <a:cubicBezTo>
                      <a:pt x="108368" y="8328"/>
                      <a:pt x="114184" y="10977"/>
                      <a:pt x="114184" y="13817"/>
                    </a:cubicBezTo>
                    <a:lnTo>
                      <a:pt x="114184" y="10296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19" name="Google Shape;2619;p90"/>
              <p:cNvSpPr/>
              <p:nvPr/>
            </p:nvSpPr>
            <p:spPr>
              <a:xfrm>
                <a:off x="4259045" y="4573983"/>
                <a:ext cx="269855" cy="305210"/>
              </a:xfrm>
              <a:custGeom>
                <a:rect b="b" l="l" r="r" t="t"/>
                <a:pathLst>
                  <a:path extrusionOk="0" h="120000" w="120000">
                    <a:moveTo>
                      <a:pt x="28449" y="69652"/>
                    </a:moveTo>
                    <a:lnTo>
                      <a:pt x="28449" y="69652"/>
                    </a:lnTo>
                    <a:cubicBezTo>
                      <a:pt x="56684" y="94637"/>
                      <a:pt x="56684" y="94637"/>
                      <a:pt x="56684" y="94637"/>
                    </a:cubicBezTo>
                    <a:lnTo>
                      <a:pt x="59893" y="97476"/>
                    </a:lnTo>
                    <a:lnTo>
                      <a:pt x="63101" y="94637"/>
                    </a:lnTo>
                    <a:cubicBezTo>
                      <a:pt x="91336" y="69652"/>
                      <a:pt x="91336" y="69652"/>
                      <a:pt x="91336" y="69652"/>
                    </a:cubicBezTo>
                    <a:cubicBezTo>
                      <a:pt x="94545" y="66813"/>
                      <a:pt x="94545" y="66813"/>
                      <a:pt x="91336" y="63974"/>
                    </a:cubicBezTo>
                    <a:cubicBezTo>
                      <a:pt x="91336" y="63974"/>
                      <a:pt x="88128" y="63974"/>
                      <a:pt x="85133" y="63974"/>
                    </a:cubicBezTo>
                    <a:cubicBezTo>
                      <a:pt x="63101" y="83470"/>
                      <a:pt x="63101" y="83470"/>
                      <a:pt x="63101" y="83470"/>
                    </a:cubicBezTo>
                    <a:cubicBezTo>
                      <a:pt x="63101" y="2649"/>
                      <a:pt x="63101" y="2649"/>
                      <a:pt x="63101" y="2649"/>
                    </a:cubicBezTo>
                    <a:cubicBezTo>
                      <a:pt x="63101" y="2649"/>
                      <a:pt x="63101" y="0"/>
                      <a:pt x="59893" y="0"/>
                    </a:cubicBezTo>
                    <a:cubicBezTo>
                      <a:pt x="56684" y="0"/>
                      <a:pt x="56684" y="2649"/>
                      <a:pt x="56684" y="2649"/>
                    </a:cubicBezTo>
                    <a:cubicBezTo>
                      <a:pt x="56684" y="83470"/>
                      <a:pt x="56684" y="83470"/>
                      <a:pt x="56684" y="83470"/>
                    </a:cubicBezTo>
                    <a:cubicBezTo>
                      <a:pt x="34652" y="63974"/>
                      <a:pt x="34652" y="63974"/>
                      <a:pt x="34652" y="63974"/>
                    </a:cubicBezTo>
                    <a:cubicBezTo>
                      <a:pt x="31657" y="63974"/>
                      <a:pt x="28449" y="63974"/>
                      <a:pt x="28449" y="63974"/>
                    </a:cubicBezTo>
                    <a:cubicBezTo>
                      <a:pt x="25240" y="66813"/>
                      <a:pt x="25240" y="66813"/>
                      <a:pt x="28449" y="69652"/>
                    </a:cubicBezTo>
                    <a:close/>
                    <a:moveTo>
                      <a:pt x="100748" y="13817"/>
                    </a:moveTo>
                    <a:lnTo>
                      <a:pt x="100748" y="13817"/>
                    </a:lnTo>
                    <a:cubicBezTo>
                      <a:pt x="88128" y="13817"/>
                      <a:pt x="88128" y="13817"/>
                      <a:pt x="88128" y="13817"/>
                    </a:cubicBezTo>
                    <a:cubicBezTo>
                      <a:pt x="88128" y="22145"/>
                      <a:pt x="88128" y="22145"/>
                      <a:pt x="88128" y="22145"/>
                    </a:cubicBezTo>
                    <a:cubicBezTo>
                      <a:pt x="100748" y="22145"/>
                      <a:pt x="100748" y="22145"/>
                      <a:pt x="100748" y="22145"/>
                    </a:cubicBezTo>
                    <a:cubicBezTo>
                      <a:pt x="107165" y="22145"/>
                      <a:pt x="110374" y="24984"/>
                      <a:pt x="110374" y="30662"/>
                    </a:cubicBezTo>
                    <a:cubicBezTo>
                      <a:pt x="110374" y="102965"/>
                      <a:pt x="110374" y="102965"/>
                      <a:pt x="110374" y="102965"/>
                    </a:cubicBezTo>
                    <a:cubicBezTo>
                      <a:pt x="110374" y="108643"/>
                      <a:pt x="107165" y="111293"/>
                      <a:pt x="100748" y="111293"/>
                    </a:cubicBezTo>
                    <a:cubicBezTo>
                      <a:pt x="19037" y="111293"/>
                      <a:pt x="19037" y="111293"/>
                      <a:pt x="19037" y="111293"/>
                    </a:cubicBezTo>
                    <a:cubicBezTo>
                      <a:pt x="12620" y="111293"/>
                      <a:pt x="9411" y="108643"/>
                      <a:pt x="9411" y="102965"/>
                    </a:cubicBezTo>
                    <a:cubicBezTo>
                      <a:pt x="9411" y="30662"/>
                      <a:pt x="9411" y="30662"/>
                      <a:pt x="9411" y="30662"/>
                    </a:cubicBezTo>
                    <a:cubicBezTo>
                      <a:pt x="9411" y="24984"/>
                      <a:pt x="12620" y="22145"/>
                      <a:pt x="19037" y="22145"/>
                    </a:cubicBezTo>
                    <a:cubicBezTo>
                      <a:pt x="31657" y="22145"/>
                      <a:pt x="31657" y="22145"/>
                      <a:pt x="31657" y="22145"/>
                    </a:cubicBezTo>
                    <a:cubicBezTo>
                      <a:pt x="31657" y="13817"/>
                      <a:pt x="31657" y="13817"/>
                      <a:pt x="31657" y="13817"/>
                    </a:cubicBezTo>
                    <a:cubicBezTo>
                      <a:pt x="19037" y="13817"/>
                      <a:pt x="19037" y="13817"/>
                      <a:pt x="19037" y="13817"/>
                    </a:cubicBezTo>
                    <a:cubicBezTo>
                      <a:pt x="9411" y="13817"/>
                      <a:pt x="0" y="22145"/>
                      <a:pt x="0" y="30662"/>
                    </a:cubicBezTo>
                    <a:cubicBezTo>
                      <a:pt x="0" y="102965"/>
                      <a:pt x="0" y="102965"/>
                      <a:pt x="0" y="102965"/>
                    </a:cubicBezTo>
                    <a:cubicBezTo>
                      <a:pt x="0" y="111293"/>
                      <a:pt x="9411" y="119810"/>
                      <a:pt x="19037" y="119810"/>
                    </a:cubicBezTo>
                    <a:cubicBezTo>
                      <a:pt x="100748" y="119810"/>
                      <a:pt x="100748" y="119810"/>
                      <a:pt x="100748" y="119810"/>
                    </a:cubicBezTo>
                    <a:cubicBezTo>
                      <a:pt x="110374" y="119810"/>
                      <a:pt x="119786" y="111293"/>
                      <a:pt x="119786" y="102965"/>
                    </a:cubicBezTo>
                    <a:cubicBezTo>
                      <a:pt x="119786" y="30662"/>
                      <a:pt x="119786" y="30662"/>
                      <a:pt x="119786" y="30662"/>
                    </a:cubicBezTo>
                    <a:cubicBezTo>
                      <a:pt x="119786" y="22145"/>
                      <a:pt x="110374" y="13817"/>
                      <a:pt x="100748" y="13817"/>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20" name="Google Shape;2620;p90"/>
              <p:cNvSpPr/>
              <p:nvPr/>
            </p:nvSpPr>
            <p:spPr>
              <a:xfrm>
                <a:off x="3763427" y="4573983"/>
                <a:ext cx="262800" cy="305210"/>
              </a:xfrm>
              <a:custGeom>
                <a:rect b="b" l="l" r="r" t="t"/>
                <a:pathLst>
                  <a:path extrusionOk="0" h="120000" w="120000">
                    <a:moveTo>
                      <a:pt x="94018" y="50157"/>
                    </a:moveTo>
                    <a:lnTo>
                      <a:pt x="94018" y="50157"/>
                    </a:lnTo>
                    <a:cubicBezTo>
                      <a:pt x="61651" y="22145"/>
                      <a:pt x="61651" y="22145"/>
                      <a:pt x="61651" y="22145"/>
                    </a:cubicBezTo>
                    <a:cubicBezTo>
                      <a:pt x="61651" y="22145"/>
                      <a:pt x="61651" y="22145"/>
                      <a:pt x="58348" y="22145"/>
                    </a:cubicBezTo>
                    <a:cubicBezTo>
                      <a:pt x="58348" y="22145"/>
                      <a:pt x="58348" y="22145"/>
                      <a:pt x="55045" y="22145"/>
                    </a:cubicBezTo>
                    <a:cubicBezTo>
                      <a:pt x="25981" y="50157"/>
                      <a:pt x="25981" y="50157"/>
                      <a:pt x="25981" y="50157"/>
                    </a:cubicBezTo>
                    <a:cubicBezTo>
                      <a:pt x="25981" y="50157"/>
                      <a:pt x="25981" y="52807"/>
                      <a:pt x="25981" y="55646"/>
                    </a:cubicBezTo>
                    <a:cubicBezTo>
                      <a:pt x="29064" y="55646"/>
                      <a:pt x="29064" y="55646"/>
                      <a:pt x="32366" y="55646"/>
                    </a:cubicBezTo>
                    <a:cubicBezTo>
                      <a:pt x="55045" y="36151"/>
                      <a:pt x="55045" y="36151"/>
                      <a:pt x="55045" y="36151"/>
                    </a:cubicBezTo>
                    <a:cubicBezTo>
                      <a:pt x="55045" y="114132"/>
                      <a:pt x="55045" y="114132"/>
                      <a:pt x="55045" y="114132"/>
                    </a:cubicBezTo>
                    <a:cubicBezTo>
                      <a:pt x="55045" y="116971"/>
                      <a:pt x="58348" y="119810"/>
                      <a:pt x="58348" y="119810"/>
                    </a:cubicBezTo>
                    <a:cubicBezTo>
                      <a:pt x="61651" y="119810"/>
                      <a:pt x="64733" y="116971"/>
                      <a:pt x="64733" y="114132"/>
                    </a:cubicBezTo>
                    <a:cubicBezTo>
                      <a:pt x="64733" y="36151"/>
                      <a:pt x="64733" y="36151"/>
                      <a:pt x="64733" y="36151"/>
                    </a:cubicBezTo>
                    <a:cubicBezTo>
                      <a:pt x="87633" y="55646"/>
                      <a:pt x="87633" y="55646"/>
                      <a:pt x="87633" y="55646"/>
                    </a:cubicBezTo>
                    <a:cubicBezTo>
                      <a:pt x="87633" y="55646"/>
                      <a:pt x="90715" y="55646"/>
                      <a:pt x="94018" y="55646"/>
                    </a:cubicBezTo>
                    <a:cubicBezTo>
                      <a:pt x="94018" y="52807"/>
                      <a:pt x="94018" y="50157"/>
                      <a:pt x="94018" y="50157"/>
                    </a:cubicBezTo>
                    <a:close/>
                    <a:moveTo>
                      <a:pt x="103706" y="0"/>
                    </a:moveTo>
                    <a:lnTo>
                      <a:pt x="103706" y="0"/>
                    </a:lnTo>
                    <a:cubicBezTo>
                      <a:pt x="16073" y="0"/>
                      <a:pt x="16073" y="0"/>
                      <a:pt x="16073" y="0"/>
                    </a:cubicBezTo>
                    <a:cubicBezTo>
                      <a:pt x="6385" y="0"/>
                      <a:pt x="0" y="5488"/>
                      <a:pt x="0" y="13817"/>
                    </a:cubicBezTo>
                    <a:cubicBezTo>
                      <a:pt x="0" y="89148"/>
                      <a:pt x="0" y="89148"/>
                      <a:pt x="0" y="89148"/>
                    </a:cubicBezTo>
                    <a:cubicBezTo>
                      <a:pt x="0" y="97476"/>
                      <a:pt x="6385" y="102965"/>
                      <a:pt x="16073" y="102965"/>
                    </a:cubicBezTo>
                    <a:cubicBezTo>
                      <a:pt x="29064" y="102965"/>
                      <a:pt x="29064" y="102965"/>
                      <a:pt x="29064" y="102965"/>
                    </a:cubicBezTo>
                    <a:cubicBezTo>
                      <a:pt x="29064" y="97476"/>
                      <a:pt x="29064" y="97476"/>
                      <a:pt x="29064" y="97476"/>
                    </a:cubicBezTo>
                    <a:cubicBezTo>
                      <a:pt x="16073" y="97476"/>
                      <a:pt x="16073" y="97476"/>
                      <a:pt x="16073" y="97476"/>
                    </a:cubicBezTo>
                    <a:cubicBezTo>
                      <a:pt x="12990" y="97476"/>
                      <a:pt x="6385" y="91798"/>
                      <a:pt x="6385" y="89148"/>
                    </a:cubicBezTo>
                    <a:cubicBezTo>
                      <a:pt x="6385" y="13817"/>
                      <a:pt x="6385" y="13817"/>
                      <a:pt x="6385" y="13817"/>
                    </a:cubicBezTo>
                    <a:cubicBezTo>
                      <a:pt x="6385" y="10977"/>
                      <a:pt x="12990" y="8328"/>
                      <a:pt x="16073" y="8328"/>
                    </a:cubicBezTo>
                    <a:cubicBezTo>
                      <a:pt x="103706" y="8328"/>
                      <a:pt x="103706" y="8328"/>
                      <a:pt x="103706" y="8328"/>
                    </a:cubicBezTo>
                    <a:cubicBezTo>
                      <a:pt x="107009" y="8328"/>
                      <a:pt x="110091" y="10977"/>
                      <a:pt x="110091" y="13817"/>
                    </a:cubicBezTo>
                    <a:cubicBezTo>
                      <a:pt x="110091" y="89148"/>
                      <a:pt x="110091" y="89148"/>
                      <a:pt x="110091" y="89148"/>
                    </a:cubicBezTo>
                    <a:cubicBezTo>
                      <a:pt x="110091" y="91798"/>
                      <a:pt x="107009" y="97476"/>
                      <a:pt x="103706" y="97476"/>
                    </a:cubicBezTo>
                    <a:cubicBezTo>
                      <a:pt x="90715" y="97476"/>
                      <a:pt x="90715" y="97476"/>
                      <a:pt x="90715" y="97476"/>
                    </a:cubicBezTo>
                    <a:cubicBezTo>
                      <a:pt x="90715" y="102965"/>
                      <a:pt x="90715" y="102965"/>
                      <a:pt x="90715" y="102965"/>
                    </a:cubicBezTo>
                    <a:cubicBezTo>
                      <a:pt x="103706" y="102965"/>
                      <a:pt x="103706" y="102965"/>
                      <a:pt x="103706" y="102965"/>
                    </a:cubicBezTo>
                    <a:cubicBezTo>
                      <a:pt x="113394" y="102965"/>
                      <a:pt x="119779" y="97476"/>
                      <a:pt x="119779" y="89148"/>
                    </a:cubicBezTo>
                    <a:cubicBezTo>
                      <a:pt x="119779" y="13817"/>
                      <a:pt x="119779" y="13817"/>
                      <a:pt x="119779" y="13817"/>
                    </a:cubicBezTo>
                    <a:cubicBezTo>
                      <a:pt x="119779" y="5488"/>
                      <a:pt x="113394" y="0"/>
                      <a:pt x="103706" y="0"/>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21" name="Google Shape;2621;p90"/>
              <p:cNvSpPr/>
              <p:nvPr/>
            </p:nvSpPr>
            <p:spPr>
              <a:xfrm>
                <a:off x="3255464" y="4595155"/>
                <a:ext cx="296312" cy="262868"/>
              </a:xfrm>
              <a:custGeom>
                <a:rect b="b" l="l" r="r" t="t"/>
                <a:pathLst>
                  <a:path extrusionOk="0" h="120000" w="120000">
                    <a:moveTo>
                      <a:pt x="116898" y="55045"/>
                    </a:moveTo>
                    <a:lnTo>
                      <a:pt x="116898" y="55045"/>
                    </a:lnTo>
                    <a:cubicBezTo>
                      <a:pt x="34313" y="55045"/>
                      <a:pt x="34313" y="55045"/>
                      <a:pt x="34313" y="55045"/>
                    </a:cubicBezTo>
                    <a:cubicBezTo>
                      <a:pt x="54281" y="32366"/>
                      <a:pt x="54281" y="32366"/>
                      <a:pt x="54281" y="32366"/>
                    </a:cubicBezTo>
                    <a:cubicBezTo>
                      <a:pt x="56995" y="29064"/>
                      <a:pt x="56995" y="29064"/>
                      <a:pt x="54281" y="25981"/>
                    </a:cubicBezTo>
                    <a:cubicBezTo>
                      <a:pt x="54281" y="25981"/>
                      <a:pt x="51373" y="25981"/>
                      <a:pt x="48465" y="25981"/>
                    </a:cubicBezTo>
                    <a:cubicBezTo>
                      <a:pt x="22875" y="55045"/>
                      <a:pt x="22875" y="55045"/>
                      <a:pt x="22875" y="55045"/>
                    </a:cubicBezTo>
                    <a:cubicBezTo>
                      <a:pt x="22875" y="58348"/>
                      <a:pt x="22875" y="58348"/>
                      <a:pt x="22875" y="58348"/>
                    </a:cubicBezTo>
                    <a:cubicBezTo>
                      <a:pt x="22875" y="61651"/>
                      <a:pt x="22875" y="61651"/>
                      <a:pt x="22875" y="61651"/>
                    </a:cubicBezTo>
                    <a:cubicBezTo>
                      <a:pt x="48465" y="94018"/>
                      <a:pt x="48465" y="94018"/>
                      <a:pt x="48465" y="94018"/>
                    </a:cubicBezTo>
                    <a:cubicBezTo>
                      <a:pt x="51373" y="94018"/>
                      <a:pt x="54281" y="94018"/>
                      <a:pt x="54281" y="94018"/>
                    </a:cubicBezTo>
                    <a:cubicBezTo>
                      <a:pt x="56995" y="90715"/>
                      <a:pt x="56995" y="87412"/>
                      <a:pt x="54281" y="87412"/>
                    </a:cubicBezTo>
                    <a:cubicBezTo>
                      <a:pt x="34313" y="64733"/>
                      <a:pt x="34313" y="64733"/>
                      <a:pt x="34313" y="64733"/>
                    </a:cubicBezTo>
                    <a:cubicBezTo>
                      <a:pt x="116898" y="64733"/>
                      <a:pt x="116898" y="64733"/>
                      <a:pt x="116898" y="64733"/>
                    </a:cubicBezTo>
                    <a:cubicBezTo>
                      <a:pt x="119806" y="64733"/>
                      <a:pt x="119806" y="61651"/>
                      <a:pt x="119806" y="58348"/>
                    </a:cubicBezTo>
                    <a:cubicBezTo>
                      <a:pt x="119806" y="58348"/>
                      <a:pt x="119806" y="55045"/>
                      <a:pt x="116898" y="55045"/>
                    </a:cubicBezTo>
                    <a:close/>
                    <a:moveTo>
                      <a:pt x="96930" y="103706"/>
                    </a:moveTo>
                    <a:lnTo>
                      <a:pt x="96930" y="103706"/>
                    </a:lnTo>
                    <a:cubicBezTo>
                      <a:pt x="96930" y="107009"/>
                      <a:pt x="94216" y="110091"/>
                      <a:pt x="91308" y="110091"/>
                    </a:cubicBezTo>
                    <a:cubicBezTo>
                      <a:pt x="14151" y="110091"/>
                      <a:pt x="14151" y="110091"/>
                      <a:pt x="14151" y="110091"/>
                    </a:cubicBezTo>
                    <a:cubicBezTo>
                      <a:pt x="11437" y="110091"/>
                      <a:pt x="5621" y="107009"/>
                      <a:pt x="5621" y="103706"/>
                    </a:cubicBezTo>
                    <a:cubicBezTo>
                      <a:pt x="5621" y="16073"/>
                      <a:pt x="5621" y="16073"/>
                      <a:pt x="5621" y="16073"/>
                    </a:cubicBezTo>
                    <a:cubicBezTo>
                      <a:pt x="5621" y="12990"/>
                      <a:pt x="11437" y="6385"/>
                      <a:pt x="14151" y="6385"/>
                    </a:cubicBezTo>
                    <a:cubicBezTo>
                      <a:pt x="91308" y="6385"/>
                      <a:pt x="91308" y="6385"/>
                      <a:pt x="91308" y="6385"/>
                    </a:cubicBezTo>
                    <a:cubicBezTo>
                      <a:pt x="94216" y="6385"/>
                      <a:pt x="96930" y="12990"/>
                      <a:pt x="96930" y="16073"/>
                    </a:cubicBezTo>
                    <a:cubicBezTo>
                      <a:pt x="96930" y="29064"/>
                      <a:pt x="96930" y="29064"/>
                      <a:pt x="96930" y="29064"/>
                    </a:cubicBezTo>
                    <a:cubicBezTo>
                      <a:pt x="105654" y="29064"/>
                      <a:pt x="105654" y="29064"/>
                      <a:pt x="105654" y="29064"/>
                    </a:cubicBezTo>
                    <a:cubicBezTo>
                      <a:pt x="105654" y="16073"/>
                      <a:pt x="105654" y="16073"/>
                      <a:pt x="105654" y="16073"/>
                    </a:cubicBezTo>
                    <a:cubicBezTo>
                      <a:pt x="105654" y="6385"/>
                      <a:pt x="99838" y="0"/>
                      <a:pt x="91308" y="0"/>
                    </a:cubicBezTo>
                    <a:cubicBezTo>
                      <a:pt x="14151" y="0"/>
                      <a:pt x="14151" y="0"/>
                      <a:pt x="14151" y="0"/>
                    </a:cubicBezTo>
                    <a:cubicBezTo>
                      <a:pt x="5621" y="0"/>
                      <a:pt x="0" y="6385"/>
                      <a:pt x="0" y="16073"/>
                    </a:cubicBezTo>
                    <a:cubicBezTo>
                      <a:pt x="0" y="103706"/>
                      <a:pt x="0" y="103706"/>
                      <a:pt x="0" y="103706"/>
                    </a:cubicBezTo>
                    <a:cubicBezTo>
                      <a:pt x="0" y="113394"/>
                      <a:pt x="5621" y="119779"/>
                      <a:pt x="14151" y="119779"/>
                    </a:cubicBezTo>
                    <a:cubicBezTo>
                      <a:pt x="91308" y="119779"/>
                      <a:pt x="91308" y="119779"/>
                      <a:pt x="91308" y="119779"/>
                    </a:cubicBezTo>
                    <a:cubicBezTo>
                      <a:pt x="99838" y="119779"/>
                      <a:pt x="105654" y="113394"/>
                      <a:pt x="105654" y="103706"/>
                    </a:cubicBezTo>
                    <a:cubicBezTo>
                      <a:pt x="105654" y="90715"/>
                      <a:pt x="105654" y="90715"/>
                      <a:pt x="105654" y="90715"/>
                    </a:cubicBezTo>
                    <a:cubicBezTo>
                      <a:pt x="96930" y="90715"/>
                      <a:pt x="96930" y="90715"/>
                      <a:pt x="96930" y="90715"/>
                    </a:cubicBezTo>
                    <a:lnTo>
                      <a:pt x="96930" y="103706"/>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grpSp>
        <p:grpSp>
          <p:nvGrpSpPr>
            <p:cNvPr id="2622" name="Google Shape;2622;p90"/>
            <p:cNvGrpSpPr/>
            <p:nvPr/>
          </p:nvGrpSpPr>
          <p:grpSpPr>
            <a:xfrm>
              <a:off x="5311127" y="4026427"/>
              <a:ext cx="3709189" cy="793899"/>
              <a:chOff x="7100427" y="1579337"/>
              <a:chExt cx="3709189" cy="793899"/>
            </a:xfrm>
          </p:grpSpPr>
          <p:sp>
            <p:nvSpPr>
              <p:cNvPr id="2623" name="Google Shape;2623;p90"/>
              <p:cNvSpPr/>
              <p:nvPr/>
            </p:nvSpPr>
            <p:spPr>
              <a:xfrm>
                <a:off x="10525651" y="2075082"/>
                <a:ext cx="283966" cy="298154"/>
              </a:xfrm>
              <a:custGeom>
                <a:rect b="b" l="l" r="r" t="t"/>
                <a:pathLst>
                  <a:path extrusionOk="0" h="120000" w="120000">
                    <a:moveTo>
                      <a:pt x="59898" y="0"/>
                    </a:moveTo>
                    <a:lnTo>
                      <a:pt x="59898" y="0"/>
                    </a:lnTo>
                    <a:cubicBezTo>
                      <a:pt x="0" y="65718"/>
                      <a:pt x="0" y="65718"/>
                      <a:pt x="0" y="65718"/>
                    </a:cubicBezTo>
                    <a:cubicBezTo>
                      <a:pt x="5908" y="71340"/>
                      <a:pt x="5908" y="71340"/>
                      <a:pt x="5908" y="71340"/>
                    </a:cubicBezTo>
                    <a:cubicBezTo>
                      <a:pt x="20984" y="56995"/>
                      <a:pt x="20984" y="56995"/>
                      <a:pt x="20984" y="56995"/>
                    </a:cubicBezTo>
                    <a:cubicBezTo>
                      <a:pt x="20984" y="105654"/>
                      <a:pt x="20984" y="105654"/>
                      <a:pt x="20984" y="105654"/>
                    </a:cubicBezTo>
                    <a:cubicBezTo>
                      <a:pt x="20984" y="114184"/>
                      <a:pt x="26893" y="119806"/>
                      <a:pt x="35857" y="119806"/>
                    </a:cubicBezTo>
                    <a:cubicBezTo>
                      <a:pt x="83938" y="119806"/>
                      <a:pt x="83938" y="119806"/>
                      <a:pt x="83938" y="119806"/>
                    </a:cubicBezTo>
                    <a:cubicBezTo>
                      <a:pt x="92903" y="119806"/>
                      <a:pt x="98811" y="114184"/>
                      <a:pt x="98811" y="105654"/>
                    </a:cubicBezTo>
                    <a:cubicBezTo>
                      <a:pt x="98811" y="56995"/>
                      <a:pt x="98811" y="56995"/>
                      <a:pt x="98811" y="56995"/>
                    </a:cubicBezTo>
                    <a:cubicBezTo>
                      <a:pt x="113887" y="71340"/>
                      <a:pt x="113887" y="71340"/>
                      <a:pt x="113887" y="71340"/>
                    </a:cubicBezTo>
                    <a:cubicBezTo>
                      <a:pt x="119796" y="65718"/>
                      <a:pt x="119796" y="65718"/>
                      <a:pt x="119796" y="65718"/>
                    </a:cubicBezTo>
                    <a:lnTo>
                      <a:pt x="59898" y="0"/>
                    </a:lnTo>
                    <a:close/>
                    <a:moveTo>
                      <a:pt x="92903" y="105654"/>
                    </a:moveTo>
                    <a:lnTo>
                      <a:pt x="92903" y="105654"/>
                    </a:lnTo>
                    <a:cubicBezTo>
                      <a:pt x="92903" y="108368"/>
                      <a:pt x="86791" y="114184"/>
                      <a:pt x="83938" y="114184"/>
                    </a:cubicBezTo>
                    <a:cubicBezTo>
                      <a:pt x="35857" y="114184"/>
                      <a:pt x="35857" y="114184"/>
                      <a:pt x="35857" y="114184"/>
                    </a:cubicBezTo>
                    <a:cubicBezTo>
                      <a:pt x="33005" y="114184"/>
                      <a:pt x="26893" y="108368"/>
                      <a:pt x="26893" y="105654"/>
                    </a:cubicBezTo>
                    <a:cubicBezTo>
                      <a:pt x="26893" y="45557"/>
                      <a:pt x="26893" y="45557"/>
                      <a:pt x="26893" y="45557"/>
                    </a:cubicBezTo>
                    <a:cubicBezTo>
                      <a:pt x="59898" y="11437"/>
                      <a:pt x="59898" y="11437"/>
                      <a:pt x="59898" y="11437"/>
                    </a:cubicBezTo>
                    <a:cubicBezTo>
                      <a:pt x="92903" y="45557"/>
                      <a:pt x="92903" y="45557"/>
                      <a:pt x="92903" y="45557"/>
                    </a:cubicBezTo>
                    <a:lnTo>
                      <a:pt x="92903" y="105654"/>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24" name="Google Shape;2624;p90"/>
              <p:cNvSpPr/>
              <p:nvPr/>
            </p:nvSpPr>
            <p:spPr>
              <a:xfrm>
                <a:off x="10022979" y="2075082"/>
                <a:ext cx="305131" cy="298154"/>
              </a:xfrm>
              <a:custGeom>
                <a:rect b="b" l="l" r="r" t="t"/>
                <a:pathLst>
                  <a:path extrusionOk="0" h="120000" w="120000">
                    <a:moveTo>
                      <a:pt x="0" y="14151"/>
                    </a:moveTo>
                    <a:lnTo>
                      <a:pt x="0" y="14151"/>
                    </a:lnTo>
                    <a:cubicBezTo>
                      <a:pt x="0" y="45557"/>
                      <a:pt x="0" y="45557"/>
                      <a:pt x="0" y="45557"/>
                    </a:cubicBezTo>
                    <a:cubicBezTo>
                      <a:pt x="8517" y="45557"/>
                      <a:pt x="8517" y="45557"/>
                      <a:pt x="8517" y="45557"/>
                    </a:cubicBezTo>
                    <a:cubicBezTo>
                      <a:pt x="8517" y="14151"/>
                      <a:pt x="8517" y="14151"/>
                      <a:pt x="8517" y="14151"/>
                    </a:cubicBezTo>
                    <a:cubicBezTo>
                      <a:pt x="8517" y="11437"/>
                      <a:pt x="11167" y="5621"/>
                      <a:pt x="16845" y="5621"/>
                    </a:cubicBezTo>
                    <a:cubicBezTo>
                      <a:pt x="44668" y="5621"/>
                      <a:pt x="44668" y="5621"/>
                      <a:pt x="44668" y="5621"/>
                    </a:cubicBezTo>
                    <a:cubicBezTo>
                      <a:pt x="44668" y="0"/>
                      <a:pt x="44668" y="0"/>
                      <a:pt x="44668" y="0"/>
                    </a:cubicBezTo>
                    <a:cubicBezTo>
                      <a:pt x="16845" y="0"/>
                      <a:pt x="16845" y="0"/>
                      <a:pt x="16845" y="0"/>
                    </a:cubicBezTo>
                    <a:cubicBezTo>
                      <a:pt x="8517" y="0"/>
                      <a:pt x="0" y="5621"/>
                      <a:pt x="0" y="14151"/>
                    </a:cubicBezTo>
                    <a:close/>
                    <a:moveTo>
                      <a:pt x="8517" y="105654"/>
                    </a:moveTo>
                    <a:lnTo>
                      <a:pt x="8517" y="105654"/>
                    </a:lnTo>
                    <a:cubicBezTo>
                      <a:pt x="8517" y="74054"/>
                      <a:pt x="8517" y="74054"/>
                      <a:pt x="8517" y="74054"/>
                    </a:cubicBezTo>
                    <a:cubicBezTo>
                      <a:pt x="0" y="74054"/>
                      <a:pt x="0" y="74054"/>
                      <a:pt x="0" y="74054"/>
                    </a:cubicBezTo>
                    <a:cubicBezTo>
                      <a:pt x="0" y="105654"/>
                      <a:pt x="0" y="105654"/>
                      <a:pt x="0" y="105654"/>
                    </a:cubicBezTo>
                    <a:cubicBezTo>
                      <a:pt x="0" y="114184"/>
                      <a:pt x="8517" y="119806"/>
                      <a:pt x="16845" y="119806"/>
                    </a:cubicBezTo>
                    <a:cubicBezTo>
                      <a:pt x="44668" y="119806"/>
                      <a:pt x="44668" y="119806"/>
                      <a:pt x="44668" y="119806"/>
                    </a:cubicBezTo>
                    <a:cubicBezTo>
                      <a:pt x="44668" y="114184"/>
                      <a:pt x="44668" y="114184"/>
                      <a:pt x="44668" y="114184"/>
                    </a:cubicBezTo>
                    <a:cubicBezTo>
                      <a:pt x="16845" y="114184"/>
                      <a:pt x="16845" y="114184"/>
                      <a:pt x="16845" y="114184"/>
                    </a:cubicBezTo>
                    <a:cubicBezTo>
                      <a:pt x="11167" y="114184"/>
                      <a:pt x="8517" y="108368"/>
                      <a:pt x="8517" y="105654"/>
                    </a:cubicBezTo>
                    <a:close/>
                    <a:moveTo>
                      <a:pt x="111482" y="105654"/>
                    </a:moveTo>
                    <a:lnTo>
                      <a:pt x="111482" y="105654"/>
                    </a:lnTo>
                    <a:cubicBezTo>
                      <a:pt x="111482" y="108368"/>
                      <a:pt x="108832" y="114184"/>
                      <a:pt x="105993" y="114184"/>
                    </a:cubicBezTo>
                    <a:cubicBezTo>
                      <a:pt x="75331" y="114184"/>
                      <a:pt x="75331" y="114184"/>
                      <a:pt x="75331" y="114184"/>
                    </a:cubicBezTo>
                    <a:cubicBezTo>
                      <a:pt x="75331" y="119806"/>
                      <a:pt x="75331" y="119806"/>
                      <a:pt x="75331" y="119806"/>
                    </a:cubicBezTo>
                    <a:cubicBezTo>
                      <a:pt x="105993" y="119806"/>
                      <a:pt x="105993" y="119806"/>
                      <a:pt x="105993" y="119806"/>
                    </a:cubicBezTo>
                    <a:cubicBezTo>
                      <a:pt x="114321" y="119806"/>
                      <a:pt x="119810" y="114184"/>
                      <a:pt x="119810" y="105654"/>
                    </a:cubicBezTo>
                    <a:cubicBezTo>
                      <a:pt x="119810" y="74054"/>
                      <a:pt x="119810" y="74054"/>
                      <a:pt x="119810" y="74054"/>
                    </a:cubicBezTo>
                    <a:cubicBezTo>
                      <a:pt x="111482" y="74054"/>
                      <a:pt x="111482" y="74054"/>
                      <a:pt x="111482" y="74054"/>
                    </a:cubicBezTo>
                    <a:lnTo>
                      <a:pt x="111482" y="105654"/>
                    </a:lnTo>
                    <a:close/>
                    <a:moveTo>
                      <a:pt x="105993" y="0"/>
                    </a:moveTo>
                    <a:lnTo>
                      <a:pt x="105993" y="0"/>
                    </a:lnTo>
                    <a:cubicBezTo>
                      <a:pt x="75331" y="0"/>
                      <a:pt x="75331" y="0"/>
                      <a:pt x="75331" y="0"/>
                    </a:cubicBezTo>
                    <a:cubicBezTo>
                      <a:pt x="75331" y="5621"/>
                      <a:pt x="75331" y="5621"/>
                      <a:pt x="75331" y="5621"/>
                    </a:cubicBezTo>
                    <a:cubicBezTo>
                      <a:pt x="105993" y="5621"/>
                      <a:pt x="105993" y="5621"/>
                      <a:pt x="105993" y="5621"/>
                    </a:cubicBezTo>
                    <a:cubicBezTo>
                      <a:pt x="108832" y="5621"/>
                      <a:pt x="111482" y="11437"/>
                      <a:pt x="111482" y="14151"/>
                    </a:cubicBezTo>
                    <a:cubicBezTo>
                      <a:pt x="111482" y="45557"/>
                      <a:pt x="111482" y="45557"/>
                      <a:pt x="111482" y="45557"/>
                    </a:cubicBezTo>
                    <a:cubicBezTo>
                      <a:pt x="119810" y="45557"/>
                      <a:pt x="119810" y="45557"/>
                      <a:pt x="119810" y="45557"/>
                    </a:cubicBezTo>
                    <a:cubicBezTo>
                      <a:pt x="119810" y="14151"/>
                      <a:pt x="119810" y="14151"/>
                      <a:pt x="119810" y="14151"/>
                    </a:cubicBezTo>
                    <a:cubicBezTo>
                      <a:pt x="119810" y="5621"/>
                      <a:pt x="114321" y="0"/>
                      <a:pt x="105993" y="0"/>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25" name="Google Shape;2625;p90"/>
              <p:cNvSpPr/>
              <p:nvPr/>
            </p:nvSpPr>
            <p:spPr>
              <a:xfrm>
                <a:off x="9541472" y="2082140"/>
                <a:ext cx="283966" cy="284040"/>
              </a:xfrm>
              <a:custGeom>
                <a:rect b="b" l="l" r="r" t="t"/>
                <a:pathLst>
                  <a:path extrusionOk="0" h="120000" w="120000">
                    <a:moveTo>
                      <a:pt x="60000" y="0"/>
                    </a:moveTo>
                    <a:lnTo>
                      <a:pt x="60000" y="0"/>
                    </a:lnTo>
                    <a:cubicBezTo>
                      <a:pt x="27050" y="0"/>
                      <a:pt x="0" y="26893"/>
                      <a:pt x="0" y="59898"/>
                    </a:cubicBezTo>
                    <a:cubicBezTo>
                      <a:pt x="0" y="92903"/>
                      <a:pt x="27050" y="119796"/>
                      <a:pt x="60000" y="119796"/>
                    </a:cubicBezTo>
                    <a:cubicBezTo>
                      <a:pt x="92949" y="119796"/>
                      <a:pt x="119796" y="92903"/>
                      <a:pt x="119796" y="59898"/>
                    </a:cubicBezTo>
                    <a:cubicBezTo>
                      <a:pt x="119796" y="26893"/>
                      <a:pt x="92949" y="0"/>
                      <a:pt x="60000" y="0"/>
                    </a:cubicBezTo>
                    <a:close/>
                    <a:moveTo>
                      <a:pt x="65898" y="110831"/>
                    </a:moveTo>
                    <a:lnTo>
                      <a:pt x="65898" y="110831"/>
                    </a:lnTo>
                    <a:cubicBezTo>
                      <a:pt x="65898" y="92903"/>
                      <a:pt x="65898" y="92903"/>
                      <a:pt x="65898" y="92903"/>
                    </a:cubicBezTo>
                    <a:cubicBezTo>
                      <a:pt x="65898" y="89847"/>
                      <a:pt x="63050" y="86791"/>
                      <a:pt x="60000" y="86791"/>
                    </a:cubicBezTo>
                    <a:cubicBezTo>
                      <a:pt x="60000" y="86791"/>
                      <a:pt x="56949" y="89847"/>
                      <a:pt x="56949" y="92903"/>
                    </a:cubicBezTo>
                    <a:cubicBezTo>
                      <a:pt x="56949" y="110831"/>
                      <a:pt x="56949" y="110831"/>
                      <a:pt x="56949" y="110831"/>
                    </a:cubicBezTo>
                    <a:cubicBezTo>
                      <a:pt x="30101" y="110831"/>
                      <a:pt x="12000" y="89847"/>
                      <a:pt x="9152" y="62954"/>
                    </a:cubicBezTo>
                    <a:cubicBezTo>
                      <a:pt x="30101" y="62954"/>
                      <a:pt x="30101" y="62954"/>
                      <a:pt x="30101" y="62954"/>
                    </a:cubicBezTo>
                    <a:cubicBezTo>
                      <a:pt x="30101" y="62954"/>
                      <a:pt x="32949" y="62954"/>
                      <a:pt x="32949" y="59898"/>
                    </a:cubicBezTo>
                    <a:cubicBezTo>
                      <a:pt x="32949" y="56842"/>
                      <a:pt x="30101" y="56842"/>
                      <a:pt x="30101" y="56842"/>
                    </a:cubicBezTo>
                    <a:cubicBezTo>
                      <a:pt x="9152" y="56842"/>
                      <a:pt x="9152" y="56842"/>
                      <a:pt x="9152" y="56842"/>
                    </a:cubicBezTo>
                    <a:cubicBezTo>
                      <a:pt x="12000" y="29949"/>
                      <a:pt x="30101" y="8964"/>
                      <a:pt x="56949" y="8964"/>
                    </a:cubicBezTo>
                    <a:cubicBezTo>
                      <a:pt x="56949" y="26893"/>
                      <a:pt x="56949" y="26893"/>
                      <a:pt x="56949" y="26893"/>
                    </a:cubicBezTo>
                    <a:cubicBezTo>
                      <a:pt x="56949" y="29949"/>
                      <a:pt x="60000" y="33005"/>
                      <a:pt x="60000" y="33005"/>
                    </a:cubicBezTo>
                    <a:cubicBezTo>
                      <a:pt x="63050" y="33005"/>
                      <a:pt x="65898" y="29949"/>
                      <a:pt x="65898" y="26893"/>
                    </a:cubicBezTo>
                    <a:cubicBezTo>
                      <a:pt x="65898" y="8964"/>
                      <a:pt x="65898" y="8964"/>
                      <a:pt x="65898" y="8964"/>
                    </a:cubicBezTo>
                    <a:cubicBezTo>
                      <a:pt x="89898" y="8964"/>
                      <a:pt x="110847" y="29949"/>
                      <a:pt x="113898" y="56842"/>
                    </a:cubicBezTo>
                    <a:cubicBezTo>
                      <a:pt x="92949" y="56842"/>
                      <a:pt x="92949" y="56842"/>
                      <a:pt x="92949" y="56842"/>
                    </a:cubicBezTo>
                    <a:cubicBezTo>
                      <a:pt x="89898" y="56842"/>
                      <a:pt x="89898" y="56842"/>
                      <a:pt x="89898" y="59898"/>
                    </a:cubicBezTo>
                    <a:cubicBezTo>
                      <a:pt x="89898" y="62954"/>
                      <a:pt x="89898" y="62954"/>
                      <a:pt x="92949" y="62954"/>
                    </a:cubicBezTo>
                    <a:cubicBezTo>
                      <a:pt x="113898" y="62954"/>
                      <a:pt x="113898" y="62954"/>
                      <a:pt x="113898" y="62954"/>
                    </a:cubicBezTo>
                    <a:cubicBezTo>
                      <a:pt x="110847" y="89847"/>
                      <a:pt x="89898" y="110831"/>
                      <a:pt x="65898" y="110831"/>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26" name="Google Shape;2626;p90"/>
              <p:cNvSpPr/>
              <p:nvPr/>
            </p:nvSpPr>
            <p:spPr>
              <a:xfrm>
                <a:off x="9052910" y="2066262"/>
                <a:ext cx="296312" cy="298153"/>
              </a:xfrm>
              <a:custGeom>
                <a:rect b="b" l="l" r="r" t="t"/>
                <a:pathLst>
                  <a:path extrusionOk="0" h="120000" w="120000">
                    <a:moveTo>
                      <a:pt x="94022" y="11437"/>
                    </a:moveTo>
                    <a:lnTo>
                      <a:pt x="94022" y="11437"/>
                    </a:lnTo>
                    <a:cubicBezTo>
                      <a:pt x="76962" y="0"/>
                      <a:pt x="54087" y="5815"/>
                      <a:pt x="42843" y="22875"/>
                    </a:cubicBezTo>
                    <a:cubicBezTo>
                      <a:pt x="28497" y="48465"/>
                      <a:pt x="28497" y="48465"/>
                      <a:pt x="28497" y="48465"/>
                    </a:cubicBezTo>
                    <a:cubicBezTo>
                      <a:pt x="0" y="68626"/>
                      <a:pt x="0" y="68626"/>
                      <a:pt x="0" y="68626"/>
                    </a:cubicBezTo>
                    <a:cubicBezTo>
                      <a:pt x="28497" y="85686"/>
                      <a:pt x="28497" y="85686"/>
                      <a:pt x="28497" y="85686"/>
                    </a:cubicBezTo>
                    <a:cubicBezTo>
                      <a:pt x="25589" y="94216"/>
                      <a:pt x="28497" y="105654"/>
                      <a:pt x="37027" y="111276"/>
                    </a:cubicBezTo>
                    <a:cubicBezTo>
                      <a:pt x="45557" y="114184"/>
                      <a:pt x="56995" y="111276"/>
                      <a:pt x="62810" y="102746"/>
                    </a:cubicBezTo>
                    <a:cubicBezTo>
                      <a:pt x="91308" y="119806"/>
                      <a:pt x="91308" y="119806"/>
                      <a:pt x="91308" y="119806"/>
                    </a:cubicBezTo>
                    <a:cubicBezTo>
                      <a:pt x="94022" y="85686"/>
                      <a:pt x="94022" y="85686"/>
                      <a:pt x="94022" y="85686"/>
                    </a:cubicBezTo>
                    <a:cubicBezTo>
                      <a:pt x="108368" y="59903"/>
                      <a:pt x="108368" y="59903"/>
                      <a:pt x="108368" y="59903"/>
                    </a:cubicBezTo>
                    <a:cubicBezTo>
                      <a:pt x="119806" y="42843"/>
                      <a:pt x="113990" y="19967"/>
                      <a:pt x="94022" y="11437"/>
                    </a:cubicBezTo>
                    <a:close/>
                    <a:moveTo>
                      <a:pt x="39935" y="102746"/>
                    </a:moveTo>
                    <a:lnTo>
                      <a:pt x="39935" y="102746"/>
                    </a:lnTo>
                    <a:cubicBezTo>
                      <a:pt x="34119" y="99838"/>
                      <a:pt x="34119" y="94216"/>
                      <a:pt x="37027" y="88400"/>
                    </a:cubicBezTo>
                    <a:cubicBezTo>
                      <a:pt x="56995" y="99838"/>
                      <a:pt x="56995" y="99838"/>
                      <a:pt x="56995" y="99838"/>
                    </a:cubicBezTo>
                    <a:cubicBezTo>
                      <a:pt x="51373" y="105654"/>
                      <a:pt x="45557" y="105654"/>
                      <a:pt x="39935" y="102746"/>
                    </a:cubicBezTo>
                    <a:close/>
                    <a:moveTo>
                      <a:pt x="102746" y="57189"/>
                    </a:moveTo>
                    <a:lnTo>
                      <a:pt x="102746" y="57189"/>
                    </a:lnTo>
                    <a:cubicBezTo>
                      <a:pt x="88400" y="82778"/>
                      <a:pt x="88400" y="82778"/>
                      <a:pt x="88400" y="82778"/>
                    </a:cubicBezTo>
                    <a:cubicBezTo>
                      <a:pt x="85492" y="108562"/>
                      <a:pt x="85492" y="108562"/>
                      <a:pt x="85492" y="108562"/>
                    </a:cubicBezTo>
                    <a:cubicBezTo>
                      <a:pt x="14151" y="68626"/>
                      <a:pt x="14151" y="68626"/>
                      <a:pt x="14151" y="68626"/>
                    </a:cubicBezTo>
                    <a:cubicBezTo>
                      <a:pt x="34119" y="54281"/>
                      <a:pt x="34119" y="54281"/>
                      <a:pt x="34119" y="54281"/>
                    </a:cubicBezTo>
                    <a:cubicBezTo>
                      <a:pt x="51373" y="28497"/>
                      <a:pt x="51373" y="28497"/>
                      <a:pt x="51373" y="28497"/>
                    </a:cubicBezTo>
                    <a:cubicBezTo>
                      <a:pt x="56995" y="14345"/>
                      <a:pt x="76962" y="8529"/>
                      <a:pt x="91308" y="17059"/>
                    </a:cubicBezTo>
                    <a:cubicBezTo>
                      <a:pt x="105460" y="25783"/>
                      <a:pt x="111276" y="42843"/>
                      <a:pt x="102746" y="57189"/>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27" name="Google Shape;2627;p90"/>
              <p:cNvSpPr/>
              <p:nvPr/>
            </p:nvSpPr>
            <p:spPr>
              <a:xfrm>
                <a:off x="8571403" y="2082140"/>
                <a:ext cx="262799" cy="284040"/>
              </a:xfrm>
              <a:custGeom>
                <a:rect b="b" l="l" r="r" t="t"/>
                <a:pathLst>
                  <a:path extrusionOk="0" h="120000" w="120000">
                    <a:moveTo>
                      <a:pt x="103706" y="71918"/>
                    </a:moveTo>
                    <a:lnTo>
                      <a:pt x="103706" y="71918"/>
                    </a:lnTo>
                    <a:cubicBezTo>
                      <a:pt x="103706" y="38913"/>
                      <a:pt x="103706" y="38913"/>
                      <a:pt x="103706" y="38913"/>
                    </a:cubicBezTo>
                    <a:cubicBezTo>
                      <a:pt x="103706" y="17928"/>
                      <a:pt x="84330" y="0"/>
                      <a:pt x="61431" y="0"/>
                    </a:cubicBezTo>
                    <a:cubicBezTo>
                      <a:pt x="35669" y="0"/>
                      <a:pt x="16073" y="17928"/>
                      <a:pt x="16073" y="38913"/>
                    </a:cubicBezTo>
                    <a:cubicBezTo>
                      <a:pt x="16073" y="71918"/>
                      <a:pt x="16073" y="71918"/>
                      <a:pt x="16073" y="71918"/>
                    </a:cubicBezTo>
                    <a:cubicBezTo>
                      <a:pt x="0" y="104923"/>
                      <a:pt x="0" y="104923"/>
                      <a:pt x="0" y="104923"/>
                    </a:cubicBezTo>
                    <a:cubicBezTo>
                      <a:pt x="38752" y="104923"/>
                      <a:pt x="38752" y="104923"/>
                      <a:pt x="38752" y="104923"/>
                    </a:cubicBezTo>
                    <a:cubicBezTo>
                      <a:pt x="42055" y="113887"/>
                      <a:pt x="48440" y="119796"/>
                      <a:pt x="61431" y="119796"/>
                    </a:cubicBezTo>
                    <a:cubicBezTo>
                      <a:pt x="71339" y="119796"/>
                      <a:pt x="80807" y="113887"/>
                      <a:pt x="80807" y="104923"/>
                    </a:cubicBezTo>
                    <a:cubicBezTo>
                      <a:pt x="119779" y="104923"/>
                      <a:pt x="119779" y="104923"/>
                      <a:pt x="119779" y="104923"/>
                    </a:cubicBezTo>
                    <a:lnTo>
                      <a:pt x="103706" y="71918"/>
                    </a:lnTo>
                    <a:close/>
                    <a:moveTo>
                      <a:pt x="61431" y="110831"/>
                    </a:moveTo>
                    <a:lnTo>
                      <a:pt x="61431" y="110831"/>
                    </a:lnTo>
                    <a:cubicBezTo>
                      <a:pt x="55045" y="110831"/>
                      <a:pt x="48440" y="107979"/>
                      <a:pt x="48440" y="104923"/>
                    </a:cubicBezTo>
                    <a:cubicBezTo>
                      <a:pt x="71339" y="104923"/>
                      <a:pt x="71339" y="104923"/>
                      <a:pt x="71339" y="104923"/>
                    </a:cubicBezTo>
                    <a:cubicBezTo>
                      <a:pt x="71339" y="107979"/>
                      <a:pt x="64733" y="110831"/>
                      <a:pt x="61431" y="110831"/>
                    </a:cubicBezTo>
                    <a:close/>
                    <a:moveTo>
                      <a:pt x="12770" y="95959"/>
                    </a:moveTo>
                    <a:lnTo>
                      <a:pt x="12770" y="95959"/>
                    </a:lnTo>
                    <a:cubicBezTo>
                      <a:pt x="25761" y="71918"/>
                      <a:pt x="25761" y="71918"/>
                      <a:pt x="25761" y="71918"/>
                    </a:cubicBezTo>
                    <a:cubicBezTo>
                      <a:pt x="25761" y="38913"/>
                      <a:pt x="25761" y="38913"/>
                      <a:pt x="25761" y="38913"/>
                    </a:cubicBezTo>
                    <a:cubicBezTo>
                      <a:pt x="25761" y="20984"/>
                      <a:pt x="42055" y="8964"/>
                      <a:pt x="61431" y="8964"/>
                    </a:cubicBezTo>
                    <a:cubicBezTo>
                      <a:pt x="80807" y="8964"/>
                      <a:pt x="93798" y="20984"/>
                      <a:pt x="93798" y="38913"/>
                    </a:cubicBezTo>
                    <a:cubicBezTo>
                      <a:pt x="93798" y="71918"/>
                      <a:pt x="93798" y="71918"/>
                      <a:pt x="93798" y="71918"/>
                    </a:cubicBezTo>
                    <a:cubicBezTo>
                      <a:pt x="106788" y="95959"/>
                      <a:pt x="106788" y="95959"/>
                      <a:pt x="106788" y="95959"/>
                    </a:cubicBezTo>
                    <a:lnTo>
                      <a:pt x="12770" y="95959"/>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28" name="Google Shape;2628;p90"/>
              <p:cNvSpPr/>
              <p:nvPr/>
            </p:nvSpPr>
            <p:spPr>
              <a:xfrm>
                <a:off x="8061676" y="2075082"/>
                <a:ext cx="305131" cy="298154"/>
              </a:xfrm>
              <a:custGeom>
                <a:rect b="b" l="l" r="r" t="t"/>
                <a:pathLst>
                  <a:path extrusionOk="0" h="120000" w="120000">
                    <a:moveTo>
                      <a:pt x="114132" y="96930"/>
                    </a:moveTo>
                    <a:lnTo>
                      <a:pt x="114132" y="96930"/>
                    </a:lnTo>
                    <a:cubicBezTo>
                      <a:pt x="102965" y="96930"/>
                      <a:pt x="102965" y="96930"/>
                      <a:pt x="102965" y="96930"/>
                    </a:cubicBezTo>
                    <a:cubicBezTo>
                      <a:pt x="102965" y="34313"/>
                      <a:pt x="102965" y="34313"/>
                      <a:pt x="102965" y="34313"/>
                    </a:cubicBezTo>
                    <a:cubicBezTo>
                      <a:pt x="97476" y="39935"/>
                      <a:pt x="97476" y="39935"/>
                      <a:pt x="97476" y="39935"/>
                    </a:cubicBezTo>
                    <a:cubicBezTo>
                      <a:pt x="97476" y="96930"/>
                      <a:pt x="97476" y="96930"/>
                      <a:pt x="97476" y="96930"/>
                    </a:cubicBezTo>
                    <a:cubicBezTo>
                      <a:pt x="27823" y="96930"/>
                      <a:pt x="27823" y="96930"/>
                      <a:pt x="27823" y="96930"/>
                    </a:cubicBezTo>
                    <a:cubicBezTo>
                      <a:pt x="108643" y="11437"/>
                      <a:pt x="108643" y="11437"/>
                      <a:pt x="108643" y="11437"/>
                    </a:cubicBezTo>
                    <a:cubicBezTo>
                      <a:pt x="102965" y="5621"/>
                      <a:pt x="102965" y="5621"/>
                      <a:pt x="102965" y="5621"/>
                    </a:cubicBezTo>
                    <a:cubicBezTo>
                      <a:pt x="22145" y="91308"/>
                      <a:pt x="22145" y="91308"/>
                      <a:pt x="22145" y="91308"/>
                    </a:cubicBezTo>
                    <a:cubicBezTo>
                      <a:pt x="22145" y="22875"/>
                      <a:pt x="22145" y="22875"/>
                      <a:pt x="22145" y="22875"/>
                    </a:cubicBezTo>
                    <a:cubicBezTo>
                      <a:pt x="75141" y="22875"/>
                      <a:pt x="75141" y="22875"/>
                      <a:pt x="75141" y="22875"/>
                    </a:cubicBezTo>
                    <a:cubicBezTo>
                      <a:pt x="80630" y="14151"/>
                      <a:pt x="80630" y="14151"/>
                      <a:pt x="80630" y="14151"/>
                    </a:cubicBezTo>
                    <a:cubicBezTo>
                      <a:pt x="22145" y="14151"/>
                      <a:pt x="22145" y="14151"/>
                      <a:pt x="22145" y="14151"/>
                    </a:cubicBezTo>
                    <a:cubicBezTo>
                      <a:pt x="22145" y="2907"/>
                      <a:pt x="22145" y="2907"/>
                      <a:pt x="22145" y="2907"/>
                    </a:cubicBezTo>
                    <a:cubicBezTo>
                      <a:pt x="22145" y="0"/>
                      <a:pt x="19495" y="0"/>
                      <a:pt x="19495" y="0"/>
                    </a:cubicBezTo>
                    <a:cubicBezTo>
                      <a:pt x="16656" y="0"/>
                      <a:pt x="13817" y="0"/>
                      <a:pt x="13817" y="2907"/>
                    </a:cubicBezTo>
                    <a:cubicBezTo>
                      <a:pt x="13817" y="14151"/>
                      <a:pt x="13817" y="14151"/>
                      <a:pt x="13817" y="14151"/>
                    </a:cubicBezTo>
                    <a:cubicBezTo>
                      <a:pt x="2649" y="14151"/>
                      <a:pt x="2649" y="14151"/>
                      <a:pt x="2649" y="14151"/>
                    </a:cubicBezTo>
                    <a:lnTo>
                      <a:pt x="0" y="17059"/>
                    </a:lnTo>
                    <a:cubicBezTo>
                      <a:pt x="0" y="19967"/>
                      <a:pt x="2649" y="22875"/>
                      <a:pt x="2649" y="22875"/>
                    </a:cubicBezTo>
                    <a:cubicBezTo>
                      <a:pt x="13817" y="22875"/>
                      <a:pt x="13817" y="22875"/>
                      <a:pt x="13817" y="22875"/>
                    </a:cubicBezTo>
                    <a:cubicBezTo>
                      <a:pt x="13817" y="96930"/>
                      <a:pt x="13817" y="96930"/>
                      <a:pt x="13817" y="96930"/>
                    </a:cubicBezTo>
                    <a:cubicBezTo>
                      <a:pt x="13817" y="105654"/>
                      <a:pt x="13817" y="105654"/>
                      <a:pt x="13817" y="105654"/>
                    </a:cubicBezTo>
                    <a:cubicBezTo>
                      <a:pt x="22145" y="105654"/>
                      <a:pt x="22145" y="105654"/>
                      <a:pt x="22145" y="105654"/>
                    </a:cubicBezTo>
                    <a:cubicBezTo>
                      <a:pt x="97476" y="105654"/>
                      <a:pt x="97476" y="105654"/>
                      <a:pt x="97476" y="105654"/>
                    </a:cubicBezTo>
                    <a:cubicBezTo>
                      <a:pt x="97476" y="116898"/>
                      <a:pt x="97476" y="116898"/>
                      <a:pt x="97476" y="116898"/>
                    </a:cubicBezTo>
                    <a:cubicBezTo>
                      <a:pt x="97476" y="119806"/>
                      <a:pt x="97476" y="119806"/>
                      <a:pt x="100315" y="119806"/>
                    </a:cubicBezTo>
                    <a:cubicBezTo>
                      <a:pt x="102965" y="119806"/>
                      <a:pt x="102965" y="119806"/>
                      <a:pt x="102965" y="116898"/>
                    </a:cubicBezTo>
                    <a:cubicBezTo>
                      <a:pt x="102965" y="105654"/>
                      <a:pt x="102965" y="105654"/>
                      <a:pt x="102965" y="105654"/>
                    </a:cubicBezTo>
                    <a:cubicBezTo>
                      <a:pt x="114132" y="105654"/>
                      <a:pt x="114132" y="105654"/>
                      <a:pt x="114132" y="105654"/>
                    </a:cubicBezTo>
                    <a:cubicBezTo>
                      <a:pt x="116971" y="105654"/>
                      <a:pt x="119810" y="102746"/>
                      <a:pt x="119810" y="102746"/>
                    </a:cubicBezTo>
                    <a:cubicBezTo>
                      <a:pt x="119810" y="99838"/>
                      <a:pt x="116971" y="96930"/>
                      <a:pt x="114132" y="96930"/>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29" name="Google Shape;2629;p90"/>
              <p:cNvSpPr/>
              <p:nvPr/>
            </p:nvSpPr>
            <p:spPr>
              <a:xfrm>
                <a:off x="7574879" y="2075082"/>
                <a:ext cx="296312" cy="298154"/>
              </a:xfrm>
              <a:custGeom>
                <a:rect b="b" l="l" r="r" t="t"/>
                <a:pathLst>
                  <a:path extrusionOk="0" h="120000" w="120000">
                    <a:moveTo>
                      <a:pt x="108368" y="91308"/>
                    </a:moveTo>
                    <a:lnTo>
                      <a:pt x="108368" y="91308"/>
                    </a:lnTo>
                    <a:cubicBezTo>
                      <a:pt x="108368" y="28497"/>
                      <a:pt x="108368" y="28497"/>
                      <a:pt x="108368" y="28497"/>
                    </a:cubicBezTo>
                    <a:cubicBezTo>
                      <a:pt x="116898" y="28497"/>
                      <a:pt x="119806" y="19967"/>
                      <a:pt x="119806" y="14151"/>
                    </a:cubicBezTo>
                    <a:cubicBezTo>
                      <a:pt x="119806" y="5621"/>
                      <a:pt x="114184" y="0"/>
                      <a:pt x="105654" y="0"/>
                    </a:cubicBezTo>
                    <a:cubicBezTo>
                      <a:pt x="99838" y="0"/>
                      <a:pt x="91308" y="2907"/>
                      <a:pt x="91308" y="11437"/>
                    </a:cubicBezTo>
                    <a:cubicBezTo>
                      <a:pt x="28497" y="11437"/>
                      <a:pt x="28497" y="11437"/>
                      <a:pt x="28497" y="11437"/>
                    </a:cubicBezTo>
                    <a:cubicBezTo>
                      <a:pt x="28497" y="2907"/>
                      <a:pt x="19967" y="0"/>
                      <a:pt x="14151" y="0"/>
                    </a:cubicBezTo>
                    <a:cubicBezTo>
                      <a:pt x="5621" y="0"/>
                      <a:pt x="0" y="5621"/>
                      <a:pt x="0" y="14151"/>
                    </a:cubicBezTo>
                    <a:cubicBezTo>
                      <a:pt x="0" y="19967"/>
                      <a:pt x="2907" y="28497"/>
                      <a:pt x="11437" y="28497"/>
                    </a:cubicBezTo>
                    <a:cubicBezTo>
                      <a:pt x="11437" y="91308"/>
                      <a:pt x="11437" y="91308"/>
                      <a:pt x="11437" y="91308"/>
                    </a:cubicBezTo>
                    <a:cubicBezTo>
                      <a:pt x="2907" y="91308"/>
                      <a:pt x="0" y="99838"/>
                      <a:pt x="0" y="105654"/>
                    </a:cubicBezTo>
                    <a:cubicBezTo>
                      <a:pt x="0" y="114184"/>
                      <a:pt x="5621" y="119806"/>
                      <a:pt x="14151" y="119806"/>
                    </a:cubicBezTo>
                    <a:cubicBezTo>
                      <a:pt x="19967" y="119806"/>
                      <a:pt x="28497" y="116898"/>
                      <a:pt x="28497" y="108368"/>
                    </a:cubicBezTo>
                    <a:cubicBezTo>
                      <a:pt x="91308" y="108368"/>
                      <a:pt x="91308" y="108368"/>
                      <a:pt x="91308" y="108368"/>
                    </a:cubicBezTo>
                    <a:cubicBezTo>
                      <a:pt x="91308" y="116898"/>
                      <a:pt x="99838" y="119806"/>
                      <a:pt x="105654" y="119806"/>
                    </a:cubicBezTo>
                    <a:cubicBezTo>
                      <a:pt x="114184" y="119806"/>
                      <a:pt x="119806" y="114184"/>
                      <a:pt x="119806" y="105654"/>
                    </a:cubicBezTo>
                    <a:cubicBezTo>
                      <a:pt x="119806" y="99838"/>
                      <a:pt x="116898" y="91308"/>
                      <a:pt x="108368" y="91308"/>
                    </a:cubicBezTo>
                    <a:close/>
                    <a:moveTo>
                      <a:pt x="105654" y="5621"/>
                    </a:moveTo>
                    <a:lnTo>
                      <a:pt x="105654" y="5621"/>
                    </a:lnTo>
                    <a:cubicBezTo>
                      <a:pt x="108368" y="5621"/>
                      <a:pt x="114184" y="11437"/>
                      <a:pt x="114184" y="14151"/>
                    </a:cubicBezTo>
                    <a:cubicBezTo>
                      <a:pt x="114184" y="17059"/>
                      <a:pt x="108368" y="22875"/>
                      <a:pt x="105654" y="22875"/>
                    </a:cubicBezTo>
                    <a:cubicBezTo>
                      <a:pt x="102746" y="22875"/>
                      <a:pt x="96930" y="17059"/>
                      <a:pt x="96930" y="14151"/>
                    </a:cubicBezTo>
                    <a:cubicBezTo>
                      <a:pt x="96930" y="11437"/>
                      <a:pt x="102746" y="5621"/>
                      <a:pt x="105654" y="5621"/>
                    </a:cubicBezTo>
                    <a:close/>
                    <a:moveTo>
                      <a:pt x="5621" y="14151"/>
                    </a:moveTo>
                    <a:lnTo>
                      <a:pt x="5621" y="14151"/>
                    </a:lnTo>
                    <a:cubicBezTo>
                      <a:pt x="5621" y="11437"/>
                      <a:pt x="11437" y="5621"/>
                      <a:pt x="14151" y="5621"/>
                    </a:cubicBezTo>
                    <a:cubicBezTo>
                      <a:pt x="17059" y="5621"/>
                      <a:pt x="22875" y="11437"/>
                      <a:pt x="22875" y="14151"/>
                    </a:cubicBezTo>
                    <a:cubicBezTo>
                      <a:pt x="22875" y="17059"/>
                      <a:pt x="17059" y="22875"/>
                      <a:pt x="14151" y="22875"/>
                    </a:cubicBezTo>
                    <a:cubicBezTo>
                      <a:pt x="11437" y="22875"/>
                      <a:pt x="5621" y="17059"/>
                      <a:pt x="5621" y="14151"/>
                    </a:cubicBezTo>
                    <a:close/>
                    <a:moveTo>
                      <a:pt x="14151" y="114184"/>
                    </a:moveTo>
                    <a:lnTo>
                      <a:pt x="14151" y="114184"/>
                    </a:lnTo>
                    <a:cubicBezTo>
                      <a:pt x="11437" y="114184"/>
                      <a:pt x="5621" y="108368"/>
                      <a:pt x="5621" y="105654"/>
                    </a:cubicBezTo>
                    <a:cubicBezTo>
                      <a:pt x="5621" y="102746"/>
                      <a:pt x="11437" y="96930"/>
                      <a:pt x="14151" y="96930"/>
                    </a:cubicBezTo>
                    <a:cubicBezTo>
                      <a:pt x="17059" y="96930"/>
                      <a:pt x="22875" y="102746"/>
                      <a:pt x="22875" y="105654"/>
                    </a:cubicBezTo>
                    <a:cubicBezTo>
                      <a:pt x="22875" y="108368"/>
                      <a:pt x="17059" y="114184"/>
                      <a:pt x="14151" y="114184"/>
                    </a:cubicBezTo>
                    <a:close/>
                    <a:moveTo>
                      <a:pt x="91308" y="102746"/>
                    </a:moveTo>
                    <a:lnTo>
                      <a:pt x="91308" y="102746"/>
                    </a:lnTo>
                    <a:cubicBezTo>
                      <a:pt x="28497" y="102746"/>
                      <a:pt x="28497" y="102746"/>
                      <a:pt x="28497" y="102746"/>
                    </a:cubicBezTo>
                    <a:cubicBezTo>
                      <a:pt x="28497" y="96930"/>
                      <a:pt x="22875" y="91308"/>
                      <a:pt x="17059" y="91308"/>
                    </a:cubicBezTo>
                    <a:cubicBezTo>
                      <a:pt x="17059" y="28497"/>
                      <a:pt x="17059" y="28497"/>
                      <a:pt x="17059" y="28497"/>
                    </a:cubicBezTo>
                    <a:cubicBezTo>
                      <a:pt x="22875" y="28497"/>
                      <a:pt x="28497" y="22875"/>
                      <a:pt x="28497" y="17059"/>
                    </a:cubicBezTo>
                    <a:cubicBezTo>
                      <a:pt x="91308" y="17059"/>
                      <a:pt x="91308" y="17059"/>
                      <a:pt x="91308" y="17059"/>
                    </a:cubicBezTo>
                    <a:cubicBezTo>
                      <a:pt x="91308" y="22875"/>
                      <a:pt x="96930" y="28497"/>
                      <a:pt x="102746" y="28497"/>
                    </a:cubicBezTo>
                    <a:cubicBezTo>
                      <a:pt x="102746" y="91308"/>
                      <a:pt x="102746" y="91308"/>
                      <a:pt x="102746" y="91308"/>
                    </a:cubicBezTo>
                    <a:cubicBezTo>
                      <a:pt x="96930" y="91308"/>
                      <a:pt x="91308" y="96930"/>
                      <a:pt x="91308" y="102746"/>
                    </a:cubicBezTo>
                    <a:close/>
                    <a:moveTo>
                      <a:pt x="105654" y="114184"/>
                    </a:moveTo>
                    <a:lnTo>
                      <a:pt x="105654" y="114184"/>
                    </a:lnTo>
                    <a:cubicBezTo>
                      <a:pt x="102746" y="114184"/>
                      <a:pt x="96930" y="108368"/>
                      <a:pt x="96930" y="105654"/>
                    </a:cubicBezTo>
                    <a:cubicBezTo>
                      <a:pt x="96930" y="102746"/>
                      <a:pt x="102746" y="96930"/>
                      <a:pt x="105654" y="96930"/>
                    </a:cubicBezTo>
                    <a:cubicBezTo>
                      <a:pt x="108368" y="96930"/>
                      <a:pt x="114184" y="102746"/>
                      <a:pt x="114184" y="105654"/>
                    </a:cubicBezTo>
                    <a:cubicBezTo>
                      <a:pt x="114184" y="108368"/>
                      <a:pt x="108368" y="114184"/>
                      <a:pt x="105654" y="11418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30" name="Google Shape;2630;p90"/>
              <p:cNvSpPr/>
              <p:nvPr/>
            </p:nvSpPr>
            <p:spPr>
              <a:xfrm>
                <a:off x="7135701" y="2145651"/>
                <a:ext cx="190486" cy="169365"/>
              </a:xfrm>
              <a:custGeom>
                <a:rect b="b" l="l" r="r" t="t"/>
                <a:pathLst>
                  <a:path extrusionOk="0" h="120000" w="120000">
                    <a:moveTo>
                      <a:pt x="9022" y="14915"/>
                    </a:moveTo>
                    <a:lnTo>
                      <a:pt x="9022" y="14915"/>
                    </a:lnTo>
                    <a:cubicBezTo>
                      <a:pt x="115187" y="14915"/>
                      <a:pt x="115187" y="14915"/>
                      <a:pt x="115187" y="14915"/>
                    </a:cubicBezTo>
                    <a:lnTo>
                      <a:pt x="119699" y="10169"/>
                    </a:lnTo>
                    <a:cubicBezTo>
                      <a:pt x="119699" y="5084"/>
                      <a:pt x="115187" y="0"/>
                      <a:pt x="115187" y="0"/>
                    </a:cubicBezTo>
                    <a:cubicBezTo>
                      <a:pt x="9022" y="0"/>
                      <a:pt x="9022" y="0"/>
                      <a:pt x="9022" y="0"/>
                    </a:cubicBezTo>
                    <a:cubicBezTo>
                      <a:pt x="4511" y="0"/>
                      <a:pt x="0" y="5084"/>
                      <a:pt x="0" y="10169"/>
                    </a:cubicBezTo>
                    <a:cubicBezTo>
                      <a:pt x="0" y="10169"/>
                      <a:pt x="4511" y="14915"/>
                      <a:pt x="9022" y="14915"/>
                    </a:cubicBezTo>
                    <a:close/>
                    <a:moveTo>
                      <a:pt x="115187" y="109830"/>
                    </a:moveTo>
                    <a:lnTo>
                      <a:pt x="115187" y="109830"/>
                    </a:lnTo>
                    <a:cubicBezTo>
                      <a:pt x="9022" y="109830"/>
                      <a:pt x="9022" y="109830"/>
                      <a:pt x="9022" y="109830"/>
                    </a:cubicBezTo>
                    <a:cubicBezTo>
                      <a:pt x="4511" y="109830"/>
                      <a:pt x="0" y="109830"/>
                      <a:pt x="0" y="114915"/>
                    </a:cubicBezTo>
                    <a:cubicBezTo>
                      <a:pt x="0" y="119661"/>
                      <a:pt x="4511" y="119661"/>
                      <a:pt x="9022" y="119661"/>
                    </a:cubicBezTo>
                    <a:cubicBezTo>
                      <a:pt x="115187" y="119661"/>
                      <a:pt x="115187" y="119661"/>
                      <a:pt x="115187" y="119661"/>
                    </a:cubicBezTo>
                    <a:cubicBezTo>
                      <a:pt x="115187" y="119661"/>
                      <a:pt x="119699" y="119661"/>
                      <a:pt x="119699" y="114915"/>
                    </a:cubicBezTo>
                    <a:cubicBezTo>
                      <a:pt x="119699" y="109830"/>
                      <a:pt x="115187" y="109830"/>
                      <a:pt x="115187" y="109830"/>
                    </a:cubicBezTo>
                    <a:close/>
                    <a:moveTo>
                      <a:pt x="115187" y="54915"/>
                    </a:moveTo>
                    <a:lnTo>
                      <a:pt x="115187" y="54915"/>
                    </a:lnTo>
                    <a:cubicBezTo>
                      <a:pt x="9022" y="54915"/>
                      <a:pt x="9022" y="54915"/>
                      <a:pt x="9022" y="54915"/>
                    </a:cubicBezTo>
                    <a:cubicBezTo>
                      <a:pt x="4511" y="54915"/>
                      <a:pt x="0" y="59999"/>
                      <a:pt x="0" y="59999"/>
                    </a:cubicBezTo>
                    <a:cubicBezTo>
                      <a:pt x="0" y="65084"/>
                      <a:pt x="4511" y="69830"/>
                      <a:pt x="9022" y="69830"/>
                    </a:cubicBezTo>
                    <a:cubicBezTo>
                      <a:pt x="115187" y="69830"/>
                      <a:pt x="115187" y="69830"/>
                      <a:pt x="115187" y="69830"/>
                    </a:cubicBezTo>
                    <a:cubicBezTo>
                      <a:pt x="115187" y="69830"/>
                      <a:pt x="119699" y="65084"/>
                      <a:pt x="119699" y="59999"/>
                    </a:cubicBezTo>
                    <a:lnTo>
                      <a:pt x="115187" y="5491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31" name="Google Shape;2631;p90"/>
              <p:cNvSpPr/>
              <p:nvPr/>
            </p:nvSpPr>
            <p:spPr>
              <a:xfrm>
                <a:off x="10559161" y="1579337"/>
                <a:ext cx="211651" cy="305210"/>
              </a:xfrm>
              <a:custGeom>
                <a:rect b="b" l="l" r="r" t="t"/>
                <a:pathLst>
                  <a:path extrusionOk="0" h="120000" w="120000">
                    <a:moveTo>
                      <a:pt x="59864" y="61324"/>
                    </a:moveTo>
                    <a:lnTo>
                      <a:pt x="59864" y="61324"/>
                    </a:lnTo>
                    <a:cubicBezTo>
                      <a:pt x="59864" y="33501"/>
                      <a:pt x="83972" y="14006"/>
                      <a:pt x="119729" y="5678"/>
                    </a:cubicBezTo>
                    <a:cubicBezTo>
                      <a:pt x="107810" y="2839"/>
                      <a:pt x="99954" y="0"/>
                      <a:pt x="87765" y="0"/>
                    </a:cubicBezTo>
                    <a:cubicBezTo>
                      <a:pt x="40090" y="0"/>
                      <a:pt x="0" y="28012"/>
                      <a:pt x="0" y="61324"/>
                    </a:cubicBezTo>
                    <a:cubicBezTo>
                      <a:pt x="0" y="91987"/>
                      <a:pt x="40090" y="119810"/>
                      <a:pt x="87765" y="119810"/>
                    </a:cubicBezTo>
                    <a:cubicBezTo>
                      <a:pt x="99954" y="119810"/>
                      <a:pt x="107810" y="119810"/>
                      <a:pt x="119729" y="117160"/>
                    </a:cubicBezTo>
                    <a:cubicBezTo>
                      <a:pt x="83972" y="108643"/>
                      <a:pt x="59864" y="86498"/>
                      <a:pt x="59864" y="61324"/>
                    </a:cubicBezTo>
                    <a:close/>
                    <a:moveTo>
                      <a:pt x="75846" y="111482"/>
                    </a:moveTo>
                    <a:lnTo>
                      <a:pt x="75846" y="111482"/>
                    </a:lnTo>
                    <a:cubicBezTo>
                      <a:pt x="52009" y="111482"/>
                      <a:pt x="11918" y="89148"/>
                      <a:pt x="11918" y="61324"/>
                    </a:cubicBezTo>
                    <a:cubicBezTo>
                      <a:pt x="11918" y="30662"/>
                      <a:pt x="52009" y="11167"/>
                      <a:pt x="75846" y="8328"/>
                    </a:cubicBezTo>
                    <a:cubicBezTo>
                      <a:pt x="83972" y="8328"/>
                      <a:pt x="79909" y="8328"/>
                      <a:pt x="87765" y="8328"/>
                    </a:cubicBezTo>
                    <a:cubicBezTo>
                      <a:pt x="71783" y="16845"/>
                      <a:pt x="52009" y="38990"/>
                      <a:pt x="52009" y="61324"/>
                    </a:cubicBezTo>
                    <a:cubicBezTo>
                      <a:pt x="52009" y="83659"/>
                      <a:pt x="63927" y="103154"/>
                      <a:pt x="87765" y="111482"/>
                    </a:cubicBezTo>
                    <a:cubicBezTo>
                      <a:pt x="79909" y="111482"/>
                      <a:pt x="83972" y="111482"/>
                      <a:pt x="75846" y="11148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32" name="Google Shape;2632;p90"/>
              <p:cNvSpPr/>
              <p:nvPr/>
            </p:nvSpPr>
            <p:spPr>
              <a:xfrm>
                <a:off x="10022979" y="1593451"/>
                <a:ext cx="305131" cy="284040"/>
              </a:xfrm>
              <a:custGeom>
                <a:rect b="b" l="l" r="r" t="t"/>
                <a:pathLst>
                  <a:path extrusionOk="0" h="120000" w="120000">
                    <a:moveTo>
                      <a:pt x="64164" y="110644"/>
                    </a:moveTo>
                    <a:lnTo>
                      <a:pt x="64164" y="110644"/>
                    </a:lnTo>
                    <a:cubicBezTo>
                      <a:pt x="28012" y="110644"/>
                      <a:pt x="28012" y="110644"/>
                      <a:pt x="28012" y="110644"/>
                    </a:cubicBezTo>
                    <a:cubicBezTo>
                      <a:pt x="25173" y="110644"/>
                      <a:pt x="22334" y="113694"/>
                      <a:pt x="22334" y="113694"/>
                    </a:cubicBezTo>
                    <a:cubicBezTo>
                      <a:pt x="22334" y="116745"/>
                      <a:pt x="25173" y="119796"/>
                      <a:pt x="28012" y="119796"/>
                    </a:cubicBezTo>
                    <a:cubicBezTo>
                      <a:pt x="64164" y="119796"/>
                      <a:pt x="64164" y="119796"/>
                      <a:pt x="64164" y="119796"/>
                    </a:cubicBezTo>
                    <a:cubicBezTo>
                      <a:pt x="67003" y="119796"/>
                      <a:pt x="67003" y="116745"/>
                      <a:pt x="67003" y="113694"/>
                    </a:cubicBezTo>
                    <a:cubicBezTo>
                      <a:pt x="67003" y="113694"/>
                      <a:pt x="67003" y="110644"/>
                      <a:pt x="64164" y="110644"/>
                    </a:cubicBezTo>
                    <a:close/>
                    <a:moveTo>
                      <a:pt x="72492" y="95796"/>
                    </a:moveTo>
                    <a:lnTo>
                      <a:pt x="72492" y="95796"/>
                    </a:lnTo>
                    <a:cubicBezTo>
                      <a:pt x="19495" y="95796"/>
                      <a:pt x="19495" y="95796"/>
                      <a:pt x="19495" y="95796"/>
                    </a:cubicBezTo>
                    <a:cubicBezTo>
                      <a:pt x="16845" y="95796"/>
                      <a:pt x="16845" y="95796"/>
                      <a:pt x="16845" y="98847"/>
                    </a:cubicBezTo>
                    <a:cubicBezTo>
                      <a:pt x="16845" y="101694"/>
                      <a:pt x="16845" y="101694"/>
                      <a:pt x="19495" y="101694"/>
                    </a:cubicBezTo>
                    <a:cubicBezTo>
                      <a:pt x="72492" y="101694"/>
                      <a:pt x="72492" y="101694"/>
                      <a:pt x="72492" y="101694"/>
                    </a:cubicBezTo>
                    <a:cubicBezTo>
                      <a:pt x="72492" y="101694"/>
                      <a:pt x="75331" y="101694"/>
                      <a:pt x="75331" y="98847"/>
                    </a:cubicBezTo>
                    <a:cubicBezTo>
                      <a:pt x="75331" y="95796"/>
                      <a:pt x="72492" y="95796"/>
                      <a:pt x="72492" y="95796"/>
                    </a:cubicBezTo>
                    <a:close/>
                    <a:moveTo>
                      <a:pt x="117160" y="77694"/>
                    </a:moveTo>
                    <a:lnTo>
                      <a:pt x="117160" y="77694"/>
                    </a:lnTo>
                    <a:cubicBezTo>
                      <a:pt x="61324" y="77694"/>
                      <a:pt x="61324" y="77694"/>
                      <a:pt x="61324" y="77694"/>
                    </a:cubicBezTo>
                    <a:cubicBezTo>
                      <a:pt x="61324" y="74847"/>
                      <a:pt x="61324" y="68949"/>
                      <a:pt x="61324" y="65694"/>
                    </a:cubicBezTo>
                    <a:cubicBezTo>
                      <a:pt x="61324" y="35796"/>
                      <a:pt x="77981" y="14847"/>
                      <a:pt x="100315" y="5898"/>
                    </a:cubicBezTo>
                    <a:cubicBezTo>
                      <a:pt x="91987" y="2847"/>
                      <a:pt x="83659" y="0"/>
                      <a:pt x="72492" y="0"/>
                    </a:cubicBezTo>
                    <a:cubicBezTo>
                      <a:pt x="41829" y="0"/>
                      <a:pt x="16845" y="26847"/>
                      <a:pt x="16845" y="59796"/>
                    </a:cubicBezTo>
                    <a:cubicBezTo>
                      <a:pt x="16845" y="65694"/>
                      <a:pt x="16845" y="71796"/>
                      <a:pt x="19495" y="77694"/>
                    </a:cubicBezTo>
                    <a:cubicBezTo>
                      <a:pt x="5678" y="77694"/>
                      <a:pt x="5678" y="77694"/>
                      <a:pt x="5678" y="77694"/>
                    </a:cubicBezTo>
                    <a:cubicBezTo>
                      <a:pt x="2839" y="77694"/>
                      <a:pt x="0" y="80745"/>
                      <a:pt x="0" y="83796"/>
                    </a:cubicBezTo>
                    <a:cubicBezTo>
                      <a:pt x="0" y="83796"/>
                      <a:pt x="2839" y="86847"/>
                      <a:pt x="5678" y="86847"/>
                    </a:cubicBezTo>
                    <a:cubicBezTo>
                      <a:pt x="117160" y="86847"/>
                      <a:pt x="117160" y="86847"/>
                      <a:pt x="117160" y="86847"/>
                    </a:cubicBezTo>
                    <a:lnTo>
                      <a:pt x="119810" y="83796"/>
                    </a:lnTo>
                    <a:cubicBezTo>
                      <a:pt x="119810" y="80745"/>
                      <a:pt x="117160" y="77694"/>
                      <a:pt x="117160" y="77694"/>
                    </a:cubicBezTo>
                    <a:close/>
                    <a:moveTo>
                      <a:pt x="28012" y="77694"/>
                    </a:moveTo>
                    <a:lnTo>
                      <a:pt x="28012" y="77694"/>
                    </a:lnTo>
                    <a:cubicBezTo>
                      <a:pt x="25173" y="71796"/>
                      <a:pt x="22334" y="68949"/>
                      <a:pt x="22334" y="62847"/>
                    </a:cubicBezTo>
                    <a:cubicBezTo>
                      <a:pt x="22334" y="29898"/>
                      <a:pt x="39179" y="17898"/>
                      <a:pt x="52996" y="12000"/>
                    </a:cubicBezTo>
                    <a:cubicBezTo>
                      <a:pt x="64164" y="5898"/>
                      <a:pt x="75331" y="5898"/>
                      <a:pt x="83659" y="5898"/>
                    </a:cubicBezTo>
                    <a:cubicBezTo>
                      <a:pt x="67003" y="14847"/>
                      <a:pt x="52996" y="38847"/>
                      <a:pt x="52996" y="65694"/>
                    </a:cubicBezTo>
                    <a:cubicBezTo>
                      <a:pt x="52996" y="68949"/>
                      <a:pt x="52996" y="74847"/>
                      <a:pt x="52996" y="77694"/>
                    </a:cubicBezTo>
                    <a:lnTo>
                      <a:pt x="28012" y="77694"/>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33" name="Google Shape;2633;p90"/>
              <p:cNvSpPr/>
              <p:nvPr/>
            </p:nvSpPr>
            <p:spPr>
              <a:xfrm>
                <a:off x="9553818" y="1607566"/>
                <a:ext cx="262800" cy="246991"/>
              </a:xfrm>
              <a:custGeom>
                <a:rect b="b" l="l" r="r" t="t"/>
                <a:pathLst>
                  <a:path extrusionOk="0" h="120000" w="120000">
                    <a:moveTo>
                      <a:pt x="16073" y="54883"/>
                    </a:moveTo>
                    <a:lnTo>
                      <a:pt x="16073" y="54883"/>
                    </a:lnTo>
                    <a:cubicBezTo>
                      <a:pt x="94018" y="54883"/>
                      <a:pt x="94018" y="54883"/>
                      <a:pt x="94018" y="54883"/>
                    </a:cubicBezTo>
                    <a:cubicBezTo>
                      <a:pt x="107009" y="54883"/>
                      <a:pt x="119779" y="44651"/>
                      <a:pt x="119779" y="27441"/>
                    </a:cubicBezTo>
                    <a:cubicBezTo>
                      <a:pt x="119779" y="13720"/>
                      <a:pt x="107009" y="0"/>
                      <a:pt x="94018" y="0"/>
                    </a:cubicBezTo>
                    <a:cubicBezTo>
                      <a:pt x="94018" y="10232"/>
                      <a:pt x="94018" y="10232"/>
                      <a:pt x="94018" y="10232"/>
                    </a:cubicBezTo>
                    <a:cubicBezTo>
                      <a:pt x="107009" y="13720"/>
                      <a:pt x="110091" y="17209"/>
                      <a:pt x="110091" y="27441"/>
                    </a:cubicBezTo>
                    <a:cubicBezTo>
                      <a:pt x="110091" y="37674"/>
                      <a:pt x="100403" y="47906"/>
                      <a:pt x="87633" y="47906"/>
                    </a:cubicBezTo>
                    <a:cubicBezTo>
                      <a:pt x="16073" y="47906"/>
                      <a:pt x="16073" y="47906"/>
                      <a:pt x="16073" y="47906"/>
                    </a:cubicBezTo>
                    <a:cubicBezTo>
                      <a:pt x="12990" y="47906"/>
                      <a:pt x="12990" y="47906"/>
                      <a:pt x="12990" y="51395"/>
                    </a:cubicBezTo>
                    <a:cubicBezTo>
                      <a:pt x="12990" y="54883"/>
                      <a:pt x="12990" y="54883"/>
                      <a:pt x="16073" y="54883"/>
                    </a:cubicBezTo>
                    <a:close/>
                    <a:moveTo>
                      <a:pt x="38972" y="37674"/>
                    </a:moveTo>
                    <a:lnTo>
                      <a:pt x="38972" y="37674"/>
                    </a:lnTo>
                    <a:cubicBezTo>
                      <a:pt x="90715" y="37674"/>
                      <a:pt x="90715" y="37674"/>
                      <a:pt x="90715" y="37674"/>
                    </a:cubicBezTo>
                    <a:lnTo>
                      <a:pt x="94018" y="34186"/>
                    </a:lnTo>
                    <a:cubicBezTo>
                      <a:pt x="94018" y="30930"/>
                      <a:pt x="90715" y="27441"/>
                      <a:pt x="90715" y="27441"/>
                    </a:cubicBezTo>
                    <a:cubicBezTo>
                      <a:pt x="38972" y="27441"/>
                      <a:pt x="38972" y="27441"/>
                      <a:pt x="38972" y="27441"/>
                    </a:cubicBezTo>
                    <a:cubicBezTo>
                      <a:pt x="35669" y="27441"/>
                      <a:pt x="32366" y="30930"/>
                      <a:pt x="32366" y="34186"/>
                    </a:cubicBezTo>
                    <a:cubicBezTo>
                      <a:pt x="32366" y="34186"/>
                      <a:pt x="35669" y="37674"/>
                      <a:pt x="38972" y="37674"/>
                    </a:cubicBezTo>
                    <a:close/>
                    <a:moveTo>
                      <a:pt x="58348" y="82093"/>
                    </a:moveTo>
                    <a:lnTo>
                      <a:pt x="58348" y="82093"/>
                    </a:lnTo>
                    <a:lnTo>
                      <a:pt x="58348" y="82093"/>
                    </a:lnTo>
                    <a:cubicBezTo>
                      <a:pt x="25981" y="82093"/>
                      <a:pt x="25981" y="82093"/>
                      <a:pt x="25981" y="82093"/>
                    </a:cubicBezTo>
                    <a:cubicBezTo>
                      <a:pt x="22678" y="82093"/>
                      <a:pt x="19376" y="85581"/>
                      <a:pt x="19376" y="89069"/>
                    </a:cubicBezTo>
                    <a:cubicBezTo>
                      <a:pt x="19376" y="89069"/>
                      <a:pt x="22678" y="92558"/>
                      <a:pt x="25981" y="92558"/>
                    </a:cubicBezTo>
                    <a:cubicBezTo>
                      <a:pt x="58348" y="92558"/>
                      <a:pt x="58348" y="92558"/>
                      <a:pt x="58348" y="92558"/>
                    </a:cubicBezTo>
                    <a:cubicBezTo>
                      <a:pt x="64733" y="92558"/>
                      <a:pt x="68036" y="95813"/>
                      <a:pt x="68036" y="102790"/>
                    </a:cubicBezTo>
                    <a:cubicBezTo>
                      <a:pt x="68036" y="106279"/>
                      <a:pt x="64733" y="109534"/>
                      <a:pt x="58348" y="109534"/>
                    </a:cubicBezTo>
                    <a:cubicBezTo>
                      <a:pt x="58348" y="119767"/>
                      <a:pt x="58348" y="119767"/>
                      <a:pt x="58348" y="119767"/>
                    </a:cubicBezTo>
                    <a:cubicBezTo>
                      <a:pt x="68036" y="119767"/>
                      <a:pt x="77724" y="113023"/>
                      <a:pt x="77724" y="102790"/>
                    </a:cubicBezTo>
                    <a:cubicBezTo>
                      <a:pt x="77724" y="92558"/>
                      <a:pt x="68036" y="82093"/>
                      <a:pt x="58348" y="82093"/>
                    </a:cubicBezTo>
                    <a:close/>
                    <a:moveTo>
                      <a:pt x="94018" y="65116"/>
                    </a:moveTo>
                    <a:lnTo>
                      <a:pt x="94018" y="65116"/>
                    </a:lnTo>
                    <a:cubicBezTo>
                      <a:pt x="3302" y="65116"/>
                      <a:pt x="3302" y="65116"/>
                      <a:pt x="3302" y="65116"/>
                    </a:cubicBezTo>
                    <a:cubicBezTo>
                      <a:pt x="0" y="65116"/>
                      <a:pt x="0" y="68372"/>
                      <a:pt x="0" y="68372"/>
                    </a:cubicBezTo>
                    <a:cubicBezTo>
                      <a:pt x="0" y="72093"/>
                      <a:pt x="0" y="75348"/>
                      <a:pt x="3302" y="75348"/>
                    </a:cubicBezTo>
                    <a:cubicBezTo>
                      <a:pt x="87633" y="75348"/>
                      <a:pt x="87633" y="75348"/>
                      <a:pt x="87633" y="75348"/>
                    </a:cubicBezTo>
                    <a:cubicBezTo>
                      <a:pt x="100403" y="75348"/>
                      <a:pt x="110091" y="82093"/>
                      <a:pt x="110091" y="92558"/>
                    </a:cubicBezTo>
                    <a:cubicBezTo>
                      <a:pt x="110091" y="102790"/>
                      <a:pt x="103706" y="109534"/>
                      <a:pt x="84110" y="109534"/>
                    </a:cubicBezTo>
                    <a:cubicBezTo>
                      <a:pt x="84110" y="109534"/>
                      <a:pt x="84110" y="113023"/>
                      <a:pt x="84110" y="119767"/>
                    </a:cubicBezTo>
                    <a:cubicBezTo>
                      <a:pt x="94018" y="119767"/>
                      <a:pt x="94018" y="119767"/>
                      <a:pt x="94018" y="119767"/>
                    </a:cubicBezTo>
                    <a:cubicBezTo>
                      <a:pt x="107009" y="119767"/>
                      <a:pt x="119779" y="106279"/>
                      <a:pt x="119779" y="92558"/>
                    </a:cubicBezTo>
                    <a:cubicBezTo>
                      <a:pt x="119779" y="78837"/>
                      <a:pt x="107009" y="65116"/>
                      <a:pt x="94018" y="65116"/>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34" name="Google Shape;2634;p90"/>
              <p:cNvSpPr/>
              <p:nvPr/>
            </p:nvSpPr>
            <p:spPr>
              <a:xfrm>
                <a:off x="9045855" y="1579337"/>
                <a:ext cx="296312" cy="305210"/>
              </a:xfrm>
              <a:custGeom>
                <a:rect b="b" l="l" r="r" t="t"/>
                <a:pathLst>
                  <a:path extrusionOk="0" h="120000" w="120000">
                    <a:moveTo>
                      <a:pt x="14151" y="55835"/>
                    </a:moveTo>
                    <a:lnTo>
                      <a:pt x="14151" y="55835"/>
                    </a:lnTo>
                    <a:cubicBezTo>
                      <a:pt x="2907" y="55835"/>
                      <a:pt x="2907" y="55835"/>
                      <a:pt x="2907" y="55835"/>
                    </a:cubicBezTo>
                    <a:cubicBezTo>
                      <a:pt x="0" y="55835"/>
                      <a:pt x="0" y="58675"/>
                      <a:pt x="0" y="61324"/>
                    </a:cubicBezTo>
                    <a:cubicBezTo>
                      <a:pt x="0" y="61324"/>
                      <a:pt x="0" y="64164"/>
                      <a:pt x="2907" y="64164"/>
                    </a:cubicBezTo>
                    <a:cubicBezTo>
                      <a:pt x="14151" y="64164"/>
                      <a:pt x="14151" y="64164"/>
                      <a:pt x="14151" y="64164"/>
                    </a:cubicBezTo>
                    <a:cubicBezTo>
                      <a:pt x="17059" y="64164"/>
                      <a:pt x="17059" y="61324"/>
                      <a:pt x="17059" y="61324"/>
                    </a:cubicBezTo>
                    <a:cubicBezTo>
                      <a:pt x="17059" y="58675"/>
                      <a:pt x="17059" y="55835"/>
                      <a:pt x="14151" y="55835"/>
                    </a:cubicBezTo>
                    <a:close/>
                    <a:moveTo>
                      <a:pt x="96930" y="30662"/>
                    </a:moveTo>
                    <a:lnTo>
                      <a:pt x="96930" y="30662"/>
                    </a:lnTo>
                    <a:cubicBezTo>
                      <a:pt x="105654" y="22334"/>
                      <a:pt x="105654" y="22334"/>
                      <a:pt x="105654" y="22334"/>
                    </a:cubicBezTo>
                    <a:cubicBezTo>
                      <a:pt x="105654" y="19495"/>
                      <a:pt x="105654" y="19495"/>
                      <a:pt x="105654" y="16845"/>
                    </a:cubicBezTo>
                    <a:cubicBezTo>
                      <a:pt x="102746" y="16845"/>
                      <a:pt x="99838" y="16845"/>
                      <a:pt x="99838" y="16845"/>
                    </a:cubicBezTo>
                    <a:cubicBezTo>
                      <a:pt x="91308" y="25173"/>
                      <a:pt x="91308" y="25173"/>
                      <a:pt x="91308" y="25173"/>
                    </a:cubicBezTo>
                    <a:cubicBezTo>
                      <a:pt x="88400" y="25173"/>
                      <a:pt x="88400" y="28012"/>
                      <a:pt x="91308" y="30662"/>
                    </a:cubicBezTo>
                    <a:cubicBezTo>
                      <a:pt x="91308" y="30662"/>
                      <a:pt x="94216" y="30662"/>
                      <a:pt x="96930" y="30662"/>
                    </a:cubicBezTo>
                    <a:close/>
                    <a:moveTo>
                      <a:pt x="25589" y="30662"/>
                    </a:moveTo>
                    <a:lnTo>
                      <a:pt x="25589" y="30662"/>
                    </a:lnTo>
                    <a:cubicBezTo>
                      <a:pt x="25589" y="33501"/>
                      <a:pt x="28497" y="33501"/>
                      <a:pt x="31405" y="30662"/>
                    </a:cubicBezTo>
                    <a:cubicBezTo>
                      <a:pt x="31405" y="30662"/>
                      <a:pt x="31405" y="28012"/>
                      <a:pt x="31405" y="25173"/>
                    </a:cubicBezTo>
                    <a:cubicBezTo>
                      <a:pt x="22875" y="19495"/>
                      <a:pt x="22875" y="19495"/>
                      <a:pt x="22875" y="19495"/>
                    </a:cubicBezTo>
                    <a:cubicBezTo>
                      <a:pt x="19967" y="16845"/>
                      <a:pt x="17059" y="16845"/>
                      <a:pt x="17059" y="19495"/>
                    </a:cubicBezTo>
                    <a:cubicBezTo>
                      <a:pt x="14151" y="19495"/>
                      <a:pt x="14151" y="22334"/>
                      <a:pt x="17059" y="22334"/>
                    </a:cubicBezTo>
                    <a:lnTo>
                      <a:pt x="25589" y="30662"/>
                    </a:lnTo>
                    <a:close/>
                    <a:moveTo>
                      <a:pt x="59903" y="19495"/>
                    </a:moveTo>
                    <a:lnTo>
                      <a:pt x="59903" y="19495"/>
                    </a:lnTo>
                    <a:cubicBezTo>
                      <a:pt x="62810" y="19495"/>
                      <a:pt x="62810" y="16845"/>
                      <a:pt x="62810" y="16845"/>
                    </a:cubicBezTo>
                    <a:cubicBezTo>
                      <a:pt x="62810" y="5678"/>
                      <a:pt x="62810" y="5678"/>
                      <a:pt x="62810" y="5678"/>
                    </a:cubicBezTo>
                    <a:cubicBezTo>
                      <a:pt x="62810" y="2839"/>
                      <a:pt x="62810" y="0"/>
                      <a:pt x="59903" y="0"/>
                    </a:cubicBezTo>
                    <a:cubicBezTo>
                      <a:pt x="56995" y="0"/>
                      <a:pt x="56995" y="2839"/>
                      <a:pt x="56995" y="5678"/>
                    </a:cubicBezTo>
                    <a:cubicBezTo>
                      <a:pt x="56995" y="16845"/>
                      <a:pt x="56995" y="16845"/>
                      <a:pt x="56995" y="16845"/>
                    </a:cubicBezTo>
                    <a:cubicBezTo>
                      <a:pt x="56995" y="16845"/>
                      <a:pt x="56995" y="19495"/>
                      <a:pt x="59903" y="19495"/>
                    </a:cubicBezTo>
                    <a:close/>
                    <a:moveTo>
                      <a:pt x="59903" y="100315"/>
                    </a:moveTo>
                    <a:lnTo>
                      <a:pt x="59903" y="100315"/>
                    </a:lnTo>
                    <a:cubicBezTo>
                      <a:pt x="56995" y="100315"/>
                      <a:pt x="56995" y="103154"/>
                      <a:pt x="56995" y="105993"/>
                    </a:cubicBezTo>
                    <a:cubicBezTo>
                      <a:pt x="56995" y="117160"/>
                      <a:pt x="56995" y="117160"/>
                      <a:pt x="56995" y="117160"/>
                    </a:cubicBezTo>
                    <a:cubicBezTo>
                      <a:pt x="56995" y="117160"/>
                      <a:pt x="56995" y="119810"/>
                      <a:pt x="59903" y="119810"/>
                    </a:cubicBezTo>
                    <a:cubicBezTo>
                      <a:pt x="62810" y="119810"/>
                      <a:pt x="62810" y="117160"/>
                      <a:pt x="62810" y="117160"/>
                    </a:cubicBezTo>
                    <a:cubicBezTo>
                      <a:pt x="62810" y="105993"/>
                      <a:pt x="62810" y="105993"/>
                      <a:pt x="62810" y="105993"/>
                    </a:cubicBezTo>
                    <a:cubicBezTo>
                      <a:pt x="62810" y="103154"/>
                      <a:pt x="62810" y="100315"/>
                      <a:pt x="59903" y="100315"/>
                    </a:cubicBezTo>
                    <a:close/>
                    <a:moveTo>
                      <a:pt x="94216" y="89148"/>
                    </a:moveTo>
                    <a:lnTo>
                      <a:pt x="94216" y="89148"/>
                    </a:lnTo>
                    <a:cubicBezTo>
                      <a:pt x="94216" y="89148"/>
                      <a:pt x="91308" y="89148"/>
                      <a:pt x="88400" y="89148"/>
                    </a:cubicBezTo>
                    <a:cubicBezTo>
                      <a:pt x="88400" y="91987"/>
                      <a:pt x="88400" y="91987"/>
                      <a:pt x="88400" y="94826"/>
                    </a:cubicBezTo>
                    <a:cubicBezTo>
                      <a:pt x="96930" y="103154"/>
                      <a:pt x="96930" y="103154"/>
                      <a:pt x="96930" y="103154"/>
                    </a:cubicBezTo>
                    <a:cubicBezTo>
                      <a:pt x="99838" y="103154"/>
                      <a:pt x="102746" y="103154"/>
                      <a:pt x="102746" y="103154"/>
                    </a:cubicBezTo>
                    <a:cubicBezTo>
                      <a:pt x="105654" y="100315"/>
                      <a:pt x="105654" y="97665"/>
                      <a:pt x="102746" y="97665"/>
                    </a:cubicBezTo>
                    <a:lnTo>
                      <a:pt x="94216" y="89148"/>
                    </a:lnTo>
                    <a:close/>
                    <a:moveTo>
                      <a:pt x="116898" y="55835"/>
                    </a:moveTo>
                    <a:lnTo>
                      <a:pt x="116898" y="55835"/>
                    </a:lnTo>
                    <a:cubicBezTo>
                      <a:pt x="105654" y="55835"/>
                      <a:pt x="105654" y="55835"/>
                      <a:pt x="105654" y="55835"/>
                    </a:cubicBezTo>
                    <a:cubicBezTo>
                      <a:pt x="102746" y="55835"/>
                      <a:pt x="102746" y="58675"/>
                      <a:pt x="102746" y="61324"/>
                    </a:cubicBezTo>
                    <a:cubicBezTo>
                      <a:pt x="102746" y="61324"/>
                      <a:pt x="102746" y="64164"/>
                      <a:pt x="105654" y="64164"/>
                    </a:cubicBezTo>
                    <a:cubicBezTo>
                      <a:pt x="116898" y="64164"/>
                      <a:pt x="116898" y="64164"/>
                      <a:pt x="116898" y="64164"/>
                    </a:cubicBezTo>
                    <a:cubicBezTo>
                      <a:pt x="119806" y="64164"/>
                      <a:pt x="119806" y="61324"/>
                      <a:pt x="119806" y="61324"/>
                    </a:cubicBezTo>
                    <a:cubicBezTo>
                      <a:pt x="119806" y="58675"/>
                      <a:pt x="119806" y="55835"/>
                      <a:pt x="116898" y="55835"/>
                    </a:cubicBezTo>
                    <a:close/>
                    <a:moveTo>
                      <a:pt x="28497" y="86498"/>
                    </a:moveTo>
                    <a:lnTo>
                      <a:pt x="28497" y="86498"/>
                    </a:lnTo>
                    <a:cubicBezTo>
                      <a:pt x="19967" y="94826"/>
                      <a:pt x="19967" y="94826"/>
                      <a:pt x="19967" y="94826"/>
                    </a:cubicBezTo>
                    <a:cubicBezTo>
                      <a:pt x="17059" y="97665"/>
                      <a:pt x="17059" y="97665"/>
                      <a:pt x="19967" y="100315"/>
                    </a:cubicBezTo>
                    <a:cubicBezTo>
                      <a:pt x="19967" y="100315"/>
                      <a:pt x="22875" y="100315"/>
                      <a:pt x="25589" y="100315"/>
                    </a:cubicBezTo>
                    <a:cubicBezTo>
                      <a:pt x="31405" y="91987"/>
                      <a:pt x="31405" y="91987"/>
                      <a:pt x="31405" y="91987"/>
                    </a:cubicBezTo>
                    <a:cubicBezTo>
                      <a:pt x="34313" y="91987"/>
                      <a:pt x="34313" y="89148"/>
                      <a:pt x="31405" y="86498"/>
                    </a:cubicBezTo>
                    <a:lnTo>
                      <a:pt x="28497" y="86498"/>
                    </a:lnTo>
                    <a:close/>
                    <a:moveTo>
                      <a:pt x="59903" y="28012"/>
                    </a:moveTo>
                    <a:lnTo>
                      <a:pt x="59903" y="28012"/>
                    </a:lnTo>
                    <a:cubicBezTo>
                      <a:pt x="39935" y="28012"/>
                      <a:pt x="25589" y="41829"/>
                      <a:pt x="25589" y="61324"/>
                    </a:cubicBezTo>
                    <a:cubicBezTo>
                      <a:pt x="25589" y="77981"/>
                      <a:pt x="39935" y="94826"/>
                      <a:pt x="59903" y="94826"/>
                    </a:cubicBezTo>
                    <a:cubicBezTo>
                      <a:pt x="79870" y="94826"/>
                      <a:pt x="94216" y="77981"/>
                      <a:pt x="94216" y="61324"/>
                    </a:cubicBezTo>
                    <a:cubicBezTo>
                      <a:pt x="94216" y="41829"/>
                      <a:pt x="79870" y="28012"/>
                      <a:pt x="59903" y="28012"/>
                    </a:cubicBezTo>
                    <a:close/>
                    <a:moveTo>
                      <a:pt x="59903" y="86498"/>
                    </a:moveTo>
                    <a:lnTo>
                      <a:pt x="59903" y="86498"/>
                    </a:lnTo>
                    <a:cubicBezTo>
                      <a:pt x="45751" y="86498"/>
                      <a:pt x="34313" y="75331"/>
                      <a:pt x="34313" y="61324"/>
                    </a:cubicBezTo>
                    <a:cubicBezTo>
                      <a:pt x="34313" y="47507"/>
                      <a:pt x="45751" y="33501"/>
                      <a:pt x="59903" y="33501"/>
                    </a:cubicBezTo>
                    <a:cubicBezTo>
                      <a:pt x="74248" y="33501"/>
                      <a:pt x="85492" y="47507"/>
                      <a:pt x="85492" y="61324"/>
                    </a:cubicBezTo>
                    <a:cubicBezTo>
                      <a:pt x="85492" y="75331"/>
                      <a:pt x="74248" y="86498"/>
                      <a:pt x="59903" y="8649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35" name="Google Shape;2635;p90"/>
              <p:cNvSpPr/>
              <p:nvPr/>
            </p:nvSpPr>
            <p:spPr>
              <a:xfrm>
                <a:off x="8550238" y="1579337"/>
                <a:ext cx="305130" cy="305210"/>
              </a:xfrm>
              <a:custGeom>
                <a:rect b="b" l="l" r="r" t="t"/>
                <a:pathLst>
                  <a:path extrusionOk="0" h="120000" w="120000">
                    <a:moveTo>
                      <a:pt x="11167" y="75331"/>
                    </a:moveTo>
                    <a:lnTo>
                      <a:pt x="11167" y="75331"/>
                    </a:lnTo>
                    <a:cubicBezTo>
                      <a:pt x="8517" y="69842"/>
                      <a:pt x="8517" y="66813"/>
                      <a:pt x="8517" y="61324"/>
                    </a:cubicBezTo>
                    <a:cubicBezTo>
                      <a:pt x="8517" y="30662"/>
                      <a:pt x="30662" y="8328"/>
                      <a:pt x="61324" y="8328"/>
                    </a:cubicBezTo>
                    <a:cubicBezTo>
                      <a:pt x="89148" y="8328"/>
                      <a:pt x="111482" y="30662"/>
                      <a:pt x="111482" y="61324"/>
                    </a:cubicBezTo>
                    <a:cubicBezTo>
                      <a:pt x="111482" y="66813"/>
                      <a:pt x="111482" y="69842"/>
                      <a:pt x="111482" y="75331"/>
                    </a:cubicBezTo>
                    <a:cubicBezTo>
                      <a:pt x="117160" y="75331"/>
                      <a:pt x="117160" y="75331"/>
                      <a:pt x="117160" y="75331"/>
                    </a:cubicBezTo>
                    <a:cubicBezTo>
                      <a:pt x="119810" y="69842"/>
                      <a:pt x="119810" y="66813"/>
                      <a:pt x="119810" y="61324"/>
                    </a:cubicBezTo>
                    <a:cubicBezTo>
                      <a:pt x="119810" y="28012"/>
                      <a:pt x="91987" y="0"/>
                      <a:pt x="61324" y="0"/>
                    </a:cubicBezTo>
                    <a:cubicBezTo>
                      <a:pt x="28012" y="0"/>
                      <a:pt x="0" y="28012"/>
                      <a:pt x="0" y="61324"/>
                    </a:cubicBezTo>
                    <a:cubicBezTo>
                      <a:pt x="0" y="66813"/>
                      <a:pt x="2839" y="69842"/>
                      <a:pt x="2839" y="75331"/>
                    </a:cubicBezTo>
                    <a:lnTo>
                      <a:pt x="11167" y="75331"/>
                    </a:lnTo>
                    <a:close/>
                    <a:moveTo>
                      <a:pt x="77981" y="111482"/>
                    </a:moveTo>
                    <a:lnTo>
                      <a:pt x="77981" y="111482"/>
                    </a:lnTo>
                    <a:cubicBezTo>
                      <a:pt x="41829" y="111482"/>
                      <a:pt x="41829" y="111482"/>
                      <a:pt x="41829" y="111482"/>
                    </a:cubicBezTo>
                    <a:cubicBezTo>
                      <a:pt x="39179" y="111482"/>
                      <a:pt x="39179" y="114321"/>
                      <a:pt x="39179" y="117160"/>
                    </a:cubicBezTo>
                    <a:cubicBezTo>
                      <a:pt x="39179" y="117160"/>
                      <a:pt x="39179" y="119810"/>
                      <a:pt x="41829" y="119810"/>
                    </a:cubicBezTo>
                    <a:cubicBezTo>
                      <a:pt x="61324" y="119810"/>
                      <a:pt x="61324" y="119810"/>
                      <a:pt x="61324" y="119810"/>
                    </a:cubicBezTo>
                    <a:lnTo>
                      <a:pt x="61324" y="119810"/>
                    </a:lnTo>
                    <a:lnTo>
                      <a:pt x="61324" y="119810"/>
                    </a:lnTo>
                    <a:cubicBezTo>
                      <a:pt x="77981" y="119810"/>
                      <a:pt x="77981" y="119810"/>
                      <a:pt x="77981" y="119810"/>
                    </a:cubicBezTo>
                    <a:cubicBezTo>
                      <a:pt x="81009" y="119810"/>
                      <a:pt x="83659" y="117160"/>
                      <a:pt x="83659" y="117160"/>
                    </a:cubicBezTo>
                    <a:cubicBezTo>
                      <a:pt x="83659" y="114321"/>
                      <a:pt x="81009" y="111482"/>
                      <a:pt x="77981" y="111482"/>
                    </a:cubicBezTo>
                    <a:close/>
                    <a:moveTo>
                      <a:pt x="117160" y="83659"/>
                    </a:moveTo>
                    <a:lnTo>
                      <a:pt x="117160" y="83659"/>
                    </a:lnTo>
                    <a:cubicBezTo>
                      <a:pt x="5678" y="83659"/>
                      <a:pt x="5678" y="83659"/>
                      <a:pt x="5678" y="83659"/>
                    </a:cubicBezTo>
                    <a:cubicBezTo>
                      <a:pt x="2839" y="83659"/>
                      <a:pt x="0" y="83659"/>
                      <a:pt x="0" y="86498"/>
                    </a:cubicBezTo>
                    <a:cubicBezTo>
                      <a:pt x="0" y="89148"/>
                      <a:pt x="2839" y="89148"/>
                      <a:pt x="5678" y="89148"/>
                    </a:cubicBezTo>
                    <a:cubicBezTo>
                      <a:pt x="117160" y="89148"/>
                      <a:pt x="117160" y="89148"/>
                      <a:pt x="117160" y="89148"/>
                    </a:cubicBezTo>
                    <a:cubicBezTo>
                      <a:pt x="117160" y="89148"/>
                      <a:pt x="119810" y="89148"/>
                      <a:pt x="119810" y="86498"/>
                    </a:cubicBezTo>
                    <a:cubicBezTo>
                      <a:pt x="119810" y="83659"/>
                      <a:pt x="117160" y="83659"/>
                      <a:pt x="117160" y="83659"/>
                    </a:cubicBezTo>
                    <a:close/>
                    <a:moveTo>
                      <a:pt x="105993" y="97665"/>
                    </a:moveTo>
                    <a:lnTo>
                      <a:pt x="105993" y="97665"/>
                    </a:lnTo>
                    <a:cubicBezTo>
                      <a:pt x="16845" y="97665"/>
                      <a:pt x="16845" y="97665"/>
                      <a:pt x="16845" y="97665"/>
                    </a:cubicBezTo>
                    <a:cubicBezTo>
                      <a:pt x="14006" y="97665"/>
                      <a:pt x="11167" y="100315"/>
                      <a:pt x="11167" y="100315"/>
                    </a:cubicBezTo>
                    <a:cubicBezTo>
                      <a:pt x="11167" y="103154"/>
                      <a:pt x="14006" y="105993"/>
                      <a:pt x="16845" y="105993"/>
                    </a:cubicBezTo>
                    <a:cubicBezTo>
                      <a:pt x="105993" y="105993"/>
                      <a:pt x="105993" y="105993"/>
                      <a:pt x="105993" y="105993"/>
                    </a:cubicBezTo>
                    <a:cubicBezTo>
                      <a:pt x="105993" y="105993"/>
                      <a:pt x="108832" y="103154"/>
                      <a:pt x="108832" y="100315"/>
                    </a:cubicBezTo>
                    <a:lnTo>
                      <a:pt x="105993" y="9766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36" name="Google Shape;2636;p90"/>
              <p:cNvSpPr/>
              <p:nvPr/>
            </p:nvSpPr>
            <p:spPr>
              <a:xfrm>
                <a:off x="8119881" y="1579337"/>
                <a:ext cx="190486" cy="305210"/>
              </a:xfrm>
              <a:custGeom>
                <a:rect b="b" l="l" r="r" t="t"/>
                <a:pathLst>
                  <a:path extrusionOk="0" h="120000" w="120000">
                    <a:moveTo>
                      <a:pt x="57744" y="0"/>
                    </a:moveTo>
                    <a:lnTo>
                      <a:pt x="57744" y="0"/>
                    </a:lnTo>
                    <a:cubicBezTo>
                      <a:pt x="40000" y="14006"/>
                      <a:pt x="0" y="61324"/>
                      <a:pt x="0" y="83659"/>
                    </a:cubicBezTo>
                    <a:cubicBezTo>
                      <a:pt x="0" y="103154"/>
                      <a:pt x="26766" y="119810"/>
                      <a:pt x="57744" y="119810"/>
                    </a:cubicBezTo>
                    <a:cubicBezTo>
                      <a:pt x="92932" y="119810"/>
                      <a:pt x="119699" y="103154"/>
                      <a:pt x="119699" y="83659"/>
                    </a:cubicBezTo>
                    <a:cubicBezTo>
                      <a:pt x="119699" y="61324"/>
                      <a:pt x="75488" y="14006"/>
                      <a:pt x="57744" y="0"/>
                    </a:cubicBezTo>
                    <a:close/>
                    <a:moveTo>
                      <a:pt x="57744" y="111482"/>
                    </a:moveTo>
                    <a:lnTo>
                      <a:pt x="57744" y="111482"/>
                    </a:lnTo>
                    <a:cubicBezTo>
                      <a:pt x="31278" y="111482"/>
                      <a:pt x="13533" y="100315"/>
                      <a:pt x="13533" y="83659"/>
                    </a:cubicBezTo>
                    <a:cubicBezTo>
                      <a:pt x="13533" y="66813"/>
                      <a:pt x="44511" y="28012"/>
                      <a:pt x="57744" y="16845"/>
                    </a:cubicBezTo>
                    <a:cubicBezTo>
                      <a:pt x="75488" y="25173"/>
                      <a:pt x="106466" y="66813"/>
                      <a:pt x="106466" y="83659"/>
                    </a:cubicBezTo>
                    <a:cubicBezTo>
                      <a:pt x="106466" y="100315"/>
                      <a:pt x="84210" y="111482"/>
                      <a:pt x="57744" y="111482"/>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37" name="Google Shape;2637;p90"/>
              <p:cNvSpPr/>
              <p:nvPr/>
            </p:nvSpPr>
            <p:spPr>
              <a:xfrm>
                <a:off x="7581933" y="1600508"/>
                <a:ext cx="283967" cy="262868"/>
              </a:xfrm>
              <a:custGeom>
                <a:rect b="b" l="l" r="r" t="t"/>
                <a:pathLst>
                  <a:path extrusionOk="0" h="120000" w="120000">
                    <a:moveTo>
                      <a:pt x="20984" y="67912"/>
                    </a:moveTo>
                    <a:lnTo>
                      <a:pt x="20984" y="67912"/>
                    </a:lnTo>
                    <a:cubicBezTo>
                      <a:pt x="23837" y="48571"/>
                      <a:pt x="41969" y="35604"/>
                      <a:pt x="59898" y="35604"/>
                    </a:cubicBezTo>
                    <a:cubicBezTo>
                      <a:pt x="78030" y="35604"/>
                      <a:pt x="95959" y="48571"/>
                      <a:pt x="98811" y="67912"/>
                    </a:cubicBezTo>
                    <a:cubicBezTo>
                      <a:pt x="107979" y="67912"/>
                      <a:pt x="107979" y="67912"/>
                      <a:pt x="107979" y="67912"/>
                    </a:cubicBezTo>
                    <a:cubicBezTo>
                      <a:pt x="104923" y="45494"/>
                      <a:pt x="83938" y="25934"/>
                      <a:pt x="59898" y="25934"/>
                    </a:cubicBezTo>
                    <a:cubicBezTo>
                      <a:pt x="35857" y="25934"/>
                      <a:pt x="14872" y="45494"/>
                      <a:pt x="11816" y="67912"/>
                    </a:cubicBezTo>
                    <a:lnTo>
                      <a:pt x="20984" y="67912"/>
                    </a:lnTo>
                    <a:close/>
                    <a:moveTo>
                      <a:pt x="107979" y="35604"/>
                    </a:moveTo>
                    <a:lnTo>
                      <a:pt x="107979" y="35604"/>
                    </a:lnTo>
                    <a:cubicBezTo>
                      <a:pt x="113887" y="29230"/>
                      <a:pt x="113887" y="29230"/>
                      <a:pt x="113887" y="29230"/>
                    </a:cubicBezTo>
                    <a:cubicBezTo>
                      <a:pt x="113887" y="29230"/>
                      <a:pt x="113887" y="25934"/>
                      <a:pt x="113887" y="22857"/>
                    </a:cubicBezTo>
                    <a:cubicBezTo>
                      <a:pt x="110831" y="22857"/>
                      <a:pt x="110831" y="22857"/>
                      <a:pt x="107979" y="22857"/>
                    </a:cubicBezTo>
                    <a:cubicBezTo>
                      <a:pt x="101867" y="29230"/>
                      <a:pt x="101867" y="29230"/>
                      <a:pt x="101867" y="29230"/>
                    </a:cubicBezTo>
                    <a:cubicBezTo>
                      <a:pt x="101867" y="32527"/>
                      <a:pt x="101867" y="35604"/>
                      <a:pt x="101867" y="35604"/>
                    </a:cubicBezTo>
                    <a:cubicBezTo>
                      <a:pt x="104923" y="38901"/>
                      <a:pt x="104923" y="38901"/>
                      <a:pt x="107979" y="35604"/>
                    </a:cubicBezTo>
                    <a:close/>
                    <a:moveTo>
                      <a:pt x="59898" y="16263"/>
                    </a:moveTo>
                    <a:lnTo>
                      <a:pt x="59898" y="16263"/>
                    </a:lnTo>
                    <a:cubicBezTo>
                      <a:pt x="62954" y="16263"/>
                      <a:pt x="62954" y="16263"/>
                      <a:pt x="62954" y="12967"/>
                    </a:cubicBezTo>
                    <a:cubicBezTo>
                      <a:pt x="62954" y="3296"/>
                      <a:pt x="62954" y="3296"/>
                      <a:pt x="62954" y="3296"/>
                    </a:cubicBezTo>
                    <a:cubicBezTo>
                      <a:pt x="62954" y="3296"/>
                      <a:pt x="62954" y="0"/>
                      <a:pt x="59898" y="0"/>
                    </a:cubicBezTo>
                    <a:cubicBezTo>
                      <a:pt x="56842" y="0"/>
                      <a:pt x="56842" y="3296"/>
                      <a:pt x="56842" y="3296"/>
                    </a:cubicBezTo>
                    <a:cubicBezTo>
                      <a:pt x="56842" y="12967"/>
                      <a:pt x="56842" y="12967"/>
                      <a:pt x="56842" y="12967"/>
                    </a:cubicBezTo>
                    <a:cubicBezTo>
                      <a:pt x="56842" y="16263"/>
                      <a:pt x="56842" y="16263"/>
                      <a:pt x="59898" y="16263"/>
                    </a:cubicBezTo>
                    <a:close/>
                    <a:moveTo>
                      <a:pt x="98811" y="113406"/>
                    </a:moveTo>
                    <a:lnTo>
                      <a:pt x="98811" y="113406"/>
                    </a:lnTo>
                    <a:cubicBezTo>
                      <a:pt x="20984" y="113406"/>
                      <a:pt x="20984" y="113406"/>
                      <a:pt x="20984" y="113406"/>
                    </a:cubicBezTo>
                    <a:cubicBezTo>
                      <a:pt x="17928" y="113406"/>
                      <a:pt x="14872" y="113406"/>
                      <a:pt x="14872" y="116483"/>
                    </a:cubicBezTo>
                    <a:cubicBezTo>
                      <a:pt x="14872" y="119780"/>
                      <a:pt x="17928" y="119780"/>
                      <a:pt x="20984" y="119780"/>
                    </a:cubicBezTo>
                    <a:cubicBezTo>
                      <a:pt x="98811" y="119780"/>
                      <a:pt x="98811" y="119780"/>
                      <a:pt x="98811" y="119780"/>
                    </a:cubicBezTo>
                    <a:cubicBezTo>
                      <a:pt x="101867" y="119780"/>
                      <a:pt x="104923" y="119780"/>
                      <a:pt x="104923" y="116483"/>
                    </a:cubicBezTo>
                    <a:cubicBezTo>
                      <a:pt x="104923" y="113406"/>
                      <a:pt x="101867" y="113406"/>
                      <a:pt x="98811" y="113406"/>
                    </a:cubicBezTo>
                    <a:close/>
                    <a:moveTo>
                      <a:pt x="116943" y="77802"/>
                    </a:moveTo>
                    <a:lnTo>
                      <a:pt x="116943" y="77802"/>
                    </a:lnTo>
                    <a:cubicBezTo>
                      <a:pt x="2852" y="77802"/>
                      <a:pt x="2852" y="77802"/>
                      <a:pt x="2852" y="77802"/>
                    </a:cubicBezTo>
                    <a:lnTo>
                      <a:pt x="0" y="80879"/>
                    </a:lnTo>
                    <a:cubicBezTo>
                      <a:pt x="0" y="84175"/>
                      <a:pt x="2852" y="87472"/>
                      <a:pt x="2852" y="87472"/>
                    </a:cubicBezTo>
                    <a:cubicBezTo>
                      <a:pt x="116943" y="87472"/>
                      <a:pt x="116943" y="87472"/>
                      <a:pt x="116943" y="87472"/>
                    </a:cubicBezTo>
                    <a:cubicBezTo>
                      <a:pt x="116943" y="87472"/>
                      <a:pt x="119796" y="84175"/>
                      <a:pt x="119796" y="80879"/>
                    </a:cubicBezTo>
                    <a:lnTo>
                      <a:pt x="116943" y="77802"/>
                    </a:lnTo>
                    <a:close/>
                    <a:moveTo>
                      <a:pt x="11816" y="35604"/>
                    </a:moveTo>
                    <a:lnTo>
                      <a:pt x="11816" y="35604"/>
                    </a:lnTo>
                    <a:cubicBezTo>
                      <a:pt x="14872" y="38901"/>
                      <a:pt x="14872" y="38901"/>
                      <a:pt x="17928" y="35604"/>
                    </a:cubicBezTo>
                    <a:cubicBezTo>
                      <a:pt x="17928" y="35604"/>
                      <a:pt x="17928" y="32527"/>
                      <a:pt x="17928" y="29230"/>
                    </a:cubicBezTo>
                    <a:cubicBezTo>
                      <a:pt x="11816" y="22857"/>
                      <a:pt x="11816" y="22857"/>
                      <a:pt x="11816" y="22857"/>
                    </a:cubicBezTo>
                    <a:cubicBezTo>
                      <a:pt x="8964" y="22857"/>
                      <a:pt x="8964" y="22857"/>
                      <a:pt x="5908" y="22857"/>
                    </a:cubicBezTo>
                    <a:cubicBezTo>
                      <a:pt x="5908" y="25934"/>
                      <a:pt x="5908" y="29230"/>
                      <a:pt x="5908" y="29230"/>
                    </a:cubicBezTo>
                    <a:lnTo>
                      <a:pt x="11816" y="35604"/>
                    </a:lnTo>
                    <a:close/>
                    <a:moveTo>
                      <a:pt x="110831" y="93846"/>
                    </a:moveTo>
                    <a:lnTo>
                      <a:pt x="110831" y="93846"/>
                    </a:lnTo>
                    <a:cubicBezTo>
                      <a:pt x="8964" y="93846"/>
                      <a:pt x="8964" y="93846"/>
                      <a:pt x="8964" y="93846"/>
                    </a:cubicBezTo>
                    <a:cubicBezTo>
                      <a:pt x="5908" y="93846"/>
                      <a:pt x="2852" y="97142"/>
                      <a:pt x="2852" y="100439"/>
                    </a:cubicBezTo>
                    <a:cubicBezTo>
                      <a:pt x="2852" y="100439"/>
                      <a:pt x="5908" y="103736"/>
                      <a:pt x="8964" y="103736"/>
                    </a:cubicBezTo>
                    <a:cubicBezTo>
                      <a:pt x="110831" y="103736"/>
                      <a:pt x="110831" y="103736"/>
                      <a:pt x="110831" y="103736"/>
                    </a:cubicBezTo>
                    <a:cubicBezTo>
                      <a:pt x="113887" y="103736"/>
                      <a:pt x="116943" y="100439"/>
                      <a:pt x="116943" y="100439"/>
                    </a:cubicBezTo>
                    <a:cubicBezTo>
                      <a:pt x="116943" y="97142"/>
                      <a:pt x="113887" y="93846"/>
                      <a:pt x="110831" y="93846"/>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38" name="Google Shape;2638;p90"/>
              <p:cNvSpPr/>
              <p:nvPr/>
            </p:nvSpPr>
            <p:spPr>
              <a:xfrm>
                <a:off x="7100427" y="1621678"/>
                <a:ext cx="283966" cy="185242"/>
              </a:xfrm>
              <a:custGeom>
                <a:rect b="b" l="l" r="r" t="t"/>
                <a:pathLst>
                  <a:path extrusionOk="0" h="120000" w="120000">
                    <a:moveTo>
                      <a:pt x="60000" y="22872"/>
                    </a:moveTo>
                    <a:lnTo>
                      <a:pt x="60000" y="22872"/>
                    </a:lnTo>
                    <a:cubicBezTo>
                      <a:pt x="63050" y="22872"/>
                      <a:pt x="63050" y="18485"/>
                      <a:pt x="63050" y="18485"/>
                    </a:cubicBezTo>
                    <a:cubicBezTo>
                      <a:pt x="63050" y="4386"/>
                      <a:pt x="63050" y="4386"/>
                      <a:pt x="63050" y="4386"/>
                    </a:cubicBezTo>
                    <a:cubicBezTo>
                      <a:pt x="63050" y="0"/>
                      <a:pt x="63050" y="0"/>
                      <a:pt x="60000" y="0"/>
                    </a:cubicBezTo>
                    <a:cubicBezTo>
                      <a:pt x="56949" y="0"/>
                      <a:pt x="56949" y="0"/>
                      <a:pt x="56949" y="4386"/>
                    </a:cubicBezTo>
                    <a:cubicBezTo>
                      <a:pt x="56949" y="18485"/>
                      <a:pt x="56949" y="18485"/>
                      <a:pt x="56949" y="18485"/>
                    </a:cubicBezTo>
                    <a:cubicBezTo>
                      <a:pt x="56949" y="18485"/>
                      <a:pt x="56949" y="22872"/>
                      <a:pt x="60000" y="22872"/>
                    </a:cubicBezTo>
                    <a:close/>
                    <a:moveTo>
                      <a:pt x="107796" y="50757"/>
                    </a:moveTo>
                    <a:lnTo>
                      <a:pt x="107796" y="50757"/>
                    </a:lnTo>
                    <a:cubicBezTo>
                      <a:pt x="113898" y="41357"/>
                      <a:pt x="113898" y="41357"/>
                      <a:pt x="113898" y="41357"/>
                    </a:cubicBezTo>
                    <a:cubicBezTo>
                      <a:pt x="113898" y="36657"/>
                      <a:pt x="113898" y="36657"/>
                      <a:pt x="113898" y="32271"/>
                    </a:cubicBezTo>
                    <a:cubicBezTo>
                      <a:pt x="110847" y="32271"/>
                      <a:pt x="110847" y="32271"/>
                      <a:pt x="107796" y="32271"/>
                    </a:cubicBezTo>
                    <a:cubicBezTo>
                      <a:pt x="101898" y="41357"/>
                      <a:pt x="101898" y="41357"/>
                      <a:pt x="101898" y="41357"/>
                    </a:cubicBezTo>
                    <a:cubicBezTo>
                      <a:pt x="101898" y="46057"/>
                      <a:pt x="101898" y="46057"/>
                      <a:pt x="101898" y="50757"/>
                    </a:cubicBezTo>
                    <a:cubicBezTo>
                      <a:pt x="104949" y="50757"/>
                      <a:pt x="104949" y="50757"/>
                      <a:pt x="107796" y="50757"/>
                    </a:cubicBezTo>
                    <a:close/>
                    <a:moveTo>
                      <a:pt x="12000" y="50757"/>
                    </a:moveTo>
                    <a:lnTo>
                      <a:pt x="12000" y="50757"/>
                    </a:lnTo>
                    <a:cubicBezTo>
                      <a:pt x="15050" y="50757"/>
                      <a:pt x="15050" y="50757"/>
                      <a:pt x="18101" y="50757"/>
                    </a:cubicBezTo>
                    <a:cubicBezTo>
                      <a:pt x="18101" y="46057"/>
                      <a:pt x="18101" y="46057"/>
                      <a:pt x="18101" y="41357"/>
                    </a:cubicBezTo>
                    <a:cubicBezTo>
                      <a:pt x="12000" y="32271"/>
                      <a:pt x="12000" y="32271"/>
                      <a:pt x="12000" y="32271"/>
                    </a:cubicBezTo>
                    <a:cubicBezTo>
                      <a:pt x="9152" y="32271"/>
                      <a:pt x="9152" y="32271"/>
                      <a:pt x="6101" y="32271"/>
                    </a:cubicBezTo>
                    <a:cubicBezTo>
                      <a:pt x="6101" y="36657"/>
                      <a:pt x="6101" y="36657"/>
                      <a:pt x="6101" y="41357"/>
                    </a:cubicBezTo>
                    <a:lnTo>
                      <a:pt x="12000" y="50757"/>
                    </a:lnTo>
                    <a:close/>
                    <a:moveTo>
                      <a:pt x="116949" y="110600"/>
                    </a:moveTo>
                    <a:lnTo>
                      <a:pt x="116949" y="110600"/>
                    </a:lnTo>
                    <a:cubicBezTo>
                      <a:pt x="3050" y="110600"/>
                      <a:pt x="3050" y="110600"/>
                      <a:pt x="3050" y="110600"/>
                    </a:cubicBezTo>
                    <a:cubicBezTo>
                      <a:pt x="3050" y="110600"/>
                      <a:pt x="0" y="110600"/>
                      <a:pt x="0" y="115300"/>
                    </a:cubicBezTo>
                    <a:cubicBezTo>
                      <a:pt x="0" y="119686"/>
                      <a:pt x="3050" y="119686"/>
                      <a:pt x="3050" y="119686"/>
                    </a:cubicBezTo>
                    <a:cubicBezTo>
                      <a:pt x="116949" y="119686"/>
                      <a:pt x="116949" y="119686"/>
                      <a:pt x="116949" y="119686"/>
                    </a:cubicBezTo>
                    <a:cubicBezTo>
                      <a:pt x="116949" y="119686"/>
                      <a:pt x="119796" y="119686"/>
                      <a:pt x="119796" y="115300"/>
                    </a:cubicBezTo>
                    <a:cubicBezTo>
                      <a:pt x="119796" y="110600"/>
                      <a:pt x="116949" y="110600"/>
                      <a:pt x="116949" y="110600"/>
                    </a:cubicBezTo>
                    <a:close/>
                    <a:moveTo>
                      <a:pt x="21152" y="96814"/>
                    </a:moveTo>
                    <a:lnTo>
                      <a:pt x="21152" y="96814"/>
                    </a:lnTo>
                    <a:cubicBezTo>
                      <a:pt x="24000" y="69242"/>
                      <a:pt x="42101" y="46057"/>
                      <a:pt x="60000" y="46057"/>
                    </a:cubicBezTo>
                    <a:cubicBezTo>
                      <a:pt x="77898" y="46057"/>
                      <a:pt x="96000" y="69242"/>
                      <a:pt x="98847" y="96814"/>
                    </a:cubicBezTo>
                    <a:cubicBezTo>
                      <a:pt x="107796" y="96814"/>
                      <a:pt x="107796" y="96814"/>
                      <a:pt x="107796" y="96814"/>
                    </a:cubicBezTo>
                    <a:cubicBezTo>
                      <a:pt x="104949" y="59843"/>
                      <a:pt x="84000" y="36657"/>
                      <a:pt x="60000" y="36657"/>
                    </a:cubicBezTo>
                    <a:cubicBezTo>
                      <a:pt x="36000" y="36657"/>
                      <a:pt x="15050" y="59843"/>
                      <a:pt x="12000" y="96814"/>
                    </a:cubicBezTo>
                    <a:lnTo>
                      <a:pt x="21152" y="96814"/>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grpSp>
        <p:grpSp>
          <p:nvGrpSpPr>
            <p:cNvPr id="2639" name="Google Shape;2639;p90"/>
            <p:cNvGrpSpPr/>
            <p:nvPr/>
          </p:nvGrpSpPr>
          <p:grpSpPr>
            <a:xfrm>
              <a:off x="3296029" y="4034634"/>
              <a:ext cx="1786147" cy="785692"/>
              <a:chOff x="8720106" y="4598343"/>
              <a:chExt cx="1786147" cy="785692"/>
            </a:xfrm>
          </p:grpSpPr>
          <p:sp>
            <p:nvSpPr>
              <p:cNvPr id="2640" name="Google Shape;2640;p90"/>
              <p:cNvSpPr/>
              <p:nvPr/>
            </p:nvSpPr>
            <p:spPr>
              <a:xfrm>
                <a:off x="10226318" y="5116565"/>
                <a:ext cx="271578" cy="242395"/>
              </a:xfrm>
              <a:custGeom>
                <a:rect b="b" l="l" r="r" t="t"/>
                <a:pathLst>
                  <a:path extrusionOk="0" h="120000" w="120000">
                    <a:moveTo>
                      <a:pt x="106411" y="71529"/>
                    </a:moveTo>
                    <a:lnTo>
                      <a:pt x="106411" y="71529"/>
                    </a:lnTo>
                    <a:cubicBezTo>
                      <a:pt x="66480" y="116470"/>
                      <a:pt x="66480" y="116470"/>
                      <a:pt x="66480" y="116470"/>
                    </a:cubicBezTo>
                    <a:cubicBezTo>
                      <a:pt x="65017" y="118117"/>
                      <a:pt x="60627" y="118117"/>
                      <a:pt x="59163" y="116470"/>
                    </a:cubicBezTo>
                    <a:cubicBezTo>
                      <a:pt x="56236" y="112941"/>
                      <a:pt x="56236" y="109647"/>
                      <a:pt x="59163" y="106352"/>
                    </a:cubicBezTo>
                    <a:cubicBezTo>
                      <a:pt x="97630" y="63058"/>
                      <a:pt x="97630" y="63058"/>
                      <a:pt x="97630" y="63058"/>
                    </a:cubicBezTo>
                    <a:lnTo>
                      <a:pt x="97630" y="63058"/>
                    </a:lnTo>
                    <a:cubicBezTo>
                      <a:pt x="106411" y="53176"/>
                      <a:pt x="106411" y="34823"/>
                      <a:pt x="97630" y="24941"/>
                    </a:cubicBezTo>
                    <a:cubicBezTo>
                      <a:pt x="88641" y="14823"/>
                      <a:pt x="74006" y="14823"/>
                      <a:pt x="65017" y="24941"/>
                    </a:cubicBezTo>
                    <a:cubicBezTo>
                      <a:pt x="17770" y="76470"/>
                      <a:pt x="17770" y="76470"/>
                      <a:pt x="17770" y="76470"/>
                    </a:cubicBezTo>
                    <a:cubicBezTo>
                      <a:pt x="13379" y="83058"/>
                      <a:pt x="13379" y="93176"/>
                      <a:pt x="17770" y="98117"/>
                    </a:cubicBezTo>
                    <a:cubicBezTo>
                      <a:pt x="23623" y="104705"/>
                      <a:pt x="32613" y="104705"/>
                      <a:pt x="38466" y="98117"/>
                    </a:cubicBezTo>
                    <a:cubicBezTo>
                      <a:pt x="81324" y="49882"/>
                      <a:pt x="81324" y="49882"/>
                      <a:pt x="81324" y="49882"/>
                    </a:cubicBezTo>
                    <a:cubicBezTo>
                      <a:pt x="82787" y="48235"/>
                      <a:pt x="82787" y="46588"/>
                      <a:pt x="81324" y="43294"/>
                    </a:cubicBezTo>
                    <a:cubicBezTo>
                      <a:pt x="79860" y="41411"/>
                      <a:pt x="76933" y="41411"/>
                      <a:pt x="75470" y="43294"/>
                    </a:cubicBezTo>
                    <a:cubicBezTo>
                      <a:pt x="39930" y="84705"/>
                      <a:pt x="39930" y="84705"/>
                      <a:pt x="39930" y="84705"/>
                    </a:cubicBezTo>
                    <a:cubicBezTo>
                      <a:pt x="37003" y="88000"/>
                      <a:pt x="32613" y="88000"/>
                      <a:pt x="31149" y="84705"/>
                    </a:cubicBezTo>
                    <a:cubicBezTo>
                      <a:pt x="28013" y="81411"/>
                      <a:pt x="28013" y="78117"/>
                      <a:pt x="31149" y="74823"/>
                    </a:cubicBezTo>
                    <a:cubicBezTo>
                      <a:pt x="66480" y="34823"/>
                      <a:pt x="66480" y="34823"/>
                      <a:pt x="66480" y="34823"/>
                    </a:cubicBezTo>
                    <a:cubicBezTo>
                      <a:pt x="74006" y="28235"/>
                      <a:pt x="82787" y="28235"/>
                      <a:pt x="90104" y="34823"/>
                    </a:cubicBezTo>
                    <a:cubicBezTo>
                      <a:pt x="96167" y="41411"/>
                      <a:pt x="96167" y="53176"/>
                      <a:pt x="90104" y="59764"/>
                    </a:cubicBezTo>
                    <a:cubicBezTo>
                      <a:pt x="45783" y="108000"/>
                      <a:pt x="45783" y="108000"/>
                      <a:pt x="45783" y="108000"/>
                    </a:cubicBezTo>
                    <a:cubicBezTo>
                      <a:pt x="37003" y="119764"/>
                      <a:pt x="20696" y="119764"/>
                      <a:pt x="10452" y="108000"/>
                    </a:cubicBezTo>
                    <a:cubicBezTo>
                      <a:pt x="0" y="96470"/>
                      <a:pt x="0" y="78117"/>
                      <a:pt x="10452" y="68235"/>
                    </a:cubicBezTo>
                    <a:lnTo>
                      <a:pt x="10452" y="68235"/>
                    </a:lnTo>
                    <a:cubicBezTo>
                      <a:pt x="56236" y="14823"/>
                      <a:pt x="56236" y="14823"/>
                      <a:pt x="56236" y="14823"/>
                    </a:cubicBezTo>
                    <a:lnTo>
                      <a:pt x="56236" y="14823"/>
                    </a:lnTo>
                    <a:cubicBezTo>
                      <a:pt x="69407" y="0"/>
                      <a:pt x="91567" y="0"/>
                      <a:pt x="106411" y="14823"/>
                    </a:cubicBezTo>
                    <a:cubicBezTo>
                      <a:pt x="119790" y="31529"/>
                      <a:pt x="119790" y="56470"/>
                      <a:pt x="106411" y="71529"/>
                    </a:cubicBezTo>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41" name="Google Shape;2641;p90"/>
              <p:cNvSpPr/>
              <p:nvPr/>
            </p:nvSpPr>
            <p:spPr>
              <a:xfrm>
                <a:off x="9716587" y="5095669"/>
                <a:ext cx="288291" cy="288366"/>
              </a:xfrm>
              <a:custGeom>
                <a:rect b="b" l="l" r="r" t="t"/>
                <a:pathLst>
                  <a:path extrusionOk="0" h="120000" w="120000">
                    <a:moveTo>
                      <a:pt x="118423" y="8472"/>
                    </a:moveTo>
                    <a:lnTo>
                      <a:pt x="118423" y="8472"/>
                    </a:lnTo>
                    <a:lnTo>
                      <a:pt x="118423" y="8472"/>
                    </a:lnTo>
                    <a:cubicBezTo>
                      <a:pt x="78029" y="115665"/>
                      <a:pt x="78029" y="115665"/>
                      <a:pt x="78029" y="115665"/>
                    </a:cubicBezTo>
                    <a:lnTo>
                      <a:pt x="78029" y="115665"/>
                    </a:lnTo>
                    <a:cubicBezTo>
                      <a:pt x="76650" y="118423"/>
                      <a:pt x="75270" y="119802"/>
                      <a:pt x="72315" y="119802"/>
                    </a:cubicBezTo>
                    <a:cubicBezTo>
                      <a:pt x="69556" y="119802"/>
                      <a:pt x="68177" y="117044"/>
                      <a:pt x="66798" y="115665"/>
                    </a:cubicBezTo>
                    <a:lnTo>
                      <a:pt x="66798" y="115665"/>
                    </a:lnTo>
                    <a:cubicBezTo>
                      <a:pt x="55763" y="64236"/>
                      <a:pt x="55763" y="64236"/>
                      <a:pt x="55763" y="64236"/>
                    </a:cubicBezTo>
                    <a:cubicBezTo>
                      <a:pt x="4137" y="53004"/>
                      <a:pt x="4137" y="53004"/>
                      <a:pt x="4137" y="53004"/>
                    </a:cubicBezTo>
                    <a:lnTo>
                      <a:pt x="4137" y="53004"/>
                    </a:lnTo>
                    <a:cubicBezTo>
                      <a:pt x="2758" y="51625"/>
                      <a:pt x="0" y="50246"/>
                      <a:pt x="0" y="47487"/>
                    </a:cubicBezTo>
                    <a:cubicBezTo>
                      <a:pt x="0" y="44729"/>
                      <a:pt x="1379" y="43152"/>
                      <a:pt x="4137" y="41773"/>
                    </a:cubicBezTo>
                    <a:lnTo>
                      <a:pt x="4137" y="41773"/>
                    </a:lnTo>
                    <a:cubicBezTo>
                      <a:pt x="111330" y="1576"/>
                      <a:pt x="111330" y="1576"/>
                      <a:pt x="111330" y="1576"/>
                    </a:cubicBezTo>
                    <a:lnTo>
                      <a:pt x="111330" y="1576"/>
                    </a:lnTo>
                    <a:cubicBezTo>
                      <a:pt x="112709" y="0"/>
                      <a:pt x="112709" y="0"/>
                      <a:pt x="114088" y="0"/>
                    </a:cubicBezTo>
                    <a:cubicBezTo>
                      <a:pt x="117044" y="0"/>
                      <a:pt x="119802" y="2955"/>
                      <a:pt x="119802" y="5714"/>
                    </a:cubicBezTo>
                    <a:cubicBezTo>
                      <a:pt x="119802" y="7093"/>
                      <a:pt x="119802" y="7093"/>
                      <a:pt x="118423" y="8472"/>
                    </a:cubicBezTo>
                    <a:close/>
                    <a:moveTo>
                      <a:pt x="25024" y="46108"/>
                    </a:moveTo>
                    <a:lnTo>
                      <a:pt x="25024" y="46108"/>
                    </a:lnTo>
                    <a:cubicBezTo>
                      <a:pt x="61280" y="54384"/>
                      <a:pt x="61280" y="54384"/>
                      <a:pt x="61280" y="54384"/>
                    </a:cubicBezTo>
                    <a:lnTo>
                      <a:pt x="61280" y="54384"/>
                    </a:lnTo>
                    <a:cubicBezTo>
                      <a:pt x="62660" y="54384"/>
                      <a:pt x="65418" y="57142"/>
                      <a:pt x="65418" y="58522"/>
                    </a:cubicBezTo>
                    <a:lnTo>
                      <a:pt x="65418" y="58522"/>
                    </a:lnTo>
                    <a:cubicBezTo>
                      <a:pt x="73891" y="94778"/>
                      <a:pt x="73891" y="94778"/>
                      <a:pt x="73891" y="94778"/>
                    </a:cubicBezTo>
                    <a:cubicBezTo>
                      <a:pt x="104433" y="15369"/>
                      <a:pt x="104433" y="15369"/>
                      <a:pt x="104433" y="15369"/>
                    </a:cubicBezTo>
                    <a:lnTo>
                      <a:pt x="25024" y="46108"/>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42" name="Google Shape;2642;p90"/>
              <p:cNvSpPr/>
              <p:nvPr/>
            </p:nvSpPr>
            <p:spPr>
              <a:xfrm>
                <a:off x="9219390" y="5095669"/>
                <a:ext cx="286203" cy="288366"/>
              </a:xfrm>
              <a:custGeom>
                <a:rect b="b" l="l" r="r" t="t"/>
                <a:pathLst>
                  <a:path extrusionOk="0" h="120000" w="120000">
                    <a:moveTo>
                      <a:pt x="118405" y="9852"/>
                    </a:moveTo>
                    <a:lnTo>
                      <a:pt x="118405" y="9852"/>
                    </a:lnTo>
                    <a:cubicBezTo>
                      <a:pt x="102857" y="25221"/>
                      <a:pt x="102857" y="25221"/>
                      <a:pt x="102857" y="25221"/>
                    </a:cubicBezTo>
                    <a:cubicBezTo>
                      <a:pt x="102857" y="92019"/>
                      <a:pt x="102857" y="92019"/>
                      <a:pt x="102857" y="92019"/>
                    </a:cubicBezTo>
                    <a:cubicBezTo>
                      <a:pt x="114019" y="92019"/>
                      <a:pt x="114019" y="92019"/>
                      <a:pt x="114019" y="92019"/>
                    </a:cubicBezTo>
                    <a:cubicBezTo>
                      <a:pt x="118405" y="92019"/>
                      <a:pt x="119800" y="93399"/>
                      <a:pt x="119800" y="97536"/>
                    </a:cubicBezTo>
                    <a:cubicBezTo>
                      <a:pt x="119800" y="100295"/>
                      <a:pt x="118405" y="103054"/>
                      <a:pt x="114019" y="103054"/>
                    </a:cubicBezTo>
                    <a:cubicBezTo>
                      <a:pt x="102857" y="103054"/>
                      <a:pt x="102857" y="103054"/>
                      <a:pt x="102857" y="103054"/>
                    </a:cubicBezTo>
                    <a:cubicBezTo>
                      <a:pt x="102857" y="114285"/>
                      <a:pt x="102857" y="114285"/>
                      <a:pt x="102857" y="114285"/>
                    </a:cubicBezTo>
                    <a:lnTo>
                      <a:pt x="102857" y="114285"/>
                    </a:lnTo>
                    <a:cubicBezTo>
                      <a:pt x="102857" y="117044"/>
                      <a:pt x="101461" y="119802"/>
                      <a:pt x="97076" y="119802"/>
                    </a:cubicBezTo>
                    <a:cubicBezTo>
                      <a:pt x="94285" y="119802"/>
                      <a:pt x="91495" y="117044"/>
                      <a:pt x="91495" y="114285"/>
                    </a:cubicBezTo>
                    <a:cubicBezTo>
                      <a:pt x="91495" y="103054"/>
                      <a:pt x="91495" y="103054"/>
                      <a:pt x="91495" y="103054"/>
                    </a:cubicBezTo>
                    <a:cubicBezTo>
                      <a:pt x="25315" y="103054"/>
                      <a:pt x="25315" y="103054"/>
                      <a:pt x="25315" y="103054"/>
                    </a:cubicBezTo>
                    <a:cubicBezTo>
                      <a:pt x="23920" y="103054"/>
                      <a:pt x="23920" y="103054"/>
                      <a:pt x="23920" y="103054"/>
                    </a:cubicBezTo>
                    <a:lnTo>
                      <a:pt x="23920" y="103054"/>
                    </a:lnTo>
                    <a:lnTo>
                      <a:pt x="23920" y="103054"/>
                    </a:lnTo>
                    <a:cubicBezTo>
                      <a:pt x="21129" y="103054"/>
                      <a:pt x="21129" y="103054"/>
                      <a:pt x="21129" y="103054"/>
                    </a:cubicBezTo>
                    <a:cubicBezTo>
                      <a:pt x="18338" y="103054"/>
                      <a:pt x="16943" y="100295"/>
                      <a:pt x="16943" y="97536"/>
                    </a:cubicBezTo>
                    <a:cubicBezTo>
                      <a:pt x="16943" y="96157"/>
                      <a:pt x="16943" y="96157"/>
                      <a:pt x="16943" y="96157"/>
                    </a:cubicBezTo>
                    <a:cubicBezTo>
                      <a:pt x="16943" y="94778"/>
                      <a:pt x="16943" y="94778"/>
                      <a:pt x="16943" y="94778"/>
                    </a:cubicBezTo>
                    <a:lnTo>
                      <a:pt x="16943" y="94778"/>
                    </a:lnTo>
                    <a:lnTo>
                      <a:pt x="16943" y="94778"/>
                    </a:lnTo>
                    <a:cubicBezTo>
                      <a:pt x="16943" y="27980"/>
                      <a:pt x="16943" y="27980"/>
                      <a:pt x="16943" y="27980"/>
                    </a:cubicBezTo>
                    <a:cubicBezTo>
                      <a:pt x="5581" y="27980"/>
                      <a:pt x="5581" y="27980"/>
                      <a:pt x="5581" y="27980"/>
                    </a:cubicBezTo>
                    <a:cubicBezTo>
                      <a:pt x="2790" y="27980"/>
                      <a:pt x="0" y="26600"/>
                      <a:pt x="0" y="22266"/>
                    </a:cubicBezTo>
                    <a:cubicBezTo>
                      <a:pt x="0" y="19507"/>
                      <a:pt x="2790" y="16748"/>
                      <a:pt x="5581" y="16748"/>
                    </a:cubicBezTo>
                    <a:cubicBezTo>
                      <a:pt x="16943" y="16748"/>
                      <a:pt x="16943" y="16748"/>
                      <a:pt x="16943" y="16748"/>
                    </a:cubicBezTo>
                    <a:cubicBezTo>
                      <a:pt x="16943" y="5714"/>
                      <a:pt x="16943" y="5714"/>
                      <a:pt x="16943" y="5714"/>
                    </a:cubicBezTo>
                    <a:cubicBezTo>
                      <a:pt x="16943" y="2955"/>
                      <a:pt x="19734" y="0"/>
                      <a:pt x="22524" y="0"/>
                    </a:cubicBezTo>
                    <a:cubicBezTo>
                      <a:pt x="25315" y="0"/>
                      <a:pt x="28106" y="2955"/>
                      <a:pt x="28106" y="5714"/>
                    </a:cubicBezTo>
                    <a:cubicBezTo>
                      <a:pt x="28106" y="16748"/>
                      <a:pt x="28106" y="16748"/>
                      <a:pt x="28106" y="16748"/>
                    </a:cubicBezTo>
                    <a:cubicBezTo>
                      <a:pt x="95681" y="16748"/>
                      <a:pt x="95681" y="16748"/>
                      <a:pt x="95681" y="16748"/>
                    </a:cubicBezTo>
                    <a:cubicBezTo>
                      <a:pt x="111229" y="2955"/>
                      <a:pt x="111229" y="2955"/>
                      <a:pt x="111229" y="2955"/>
                    </a:cubicBezTo>
                    <a:lnTo>
                      <a:pt x="111229" y="2955"/>
                    </a:lnTo>
                    <a:cubicBezTo>
                      <a:pt x="111229" y="1576"/>
                      <a:pt x="112624" y="0"/>
                      <a:pt x="114019" y="0"/>
                    </a:cubicBezTo>
                    <a:cubicBezTo>
                      <a:pt x="118405" y="0"/>
                      <a:pt x="119800" y="2955"/>
                      <a:pt x="119800" y="5714"/>
                    </a:cubicBezTo>
                    <a:cubicBezTo>
                      <a:pt x="119800" y="7093"/>
                      <a:pt x="119800" y="8472"/>
                      <a:pt x="118405" y="9852"/>
                    </a:cubicBezTo>
                    <a:close/>
                    <a:moveTo>
                      <a:pt x="28106" y="27980"/>
                    </a:moveTo>
                    <a:lnTo>
                      <a:pt x="28106" y="27980"/>
                    </a:lnTo>
                    <a:cubicBezTo>
                      <a:pt x="28106" y="83546"/>
                      <a:pt x="28106" y="83546"/>
                      <a:pt x="28106" y="83546"/>
                    </a:cubicBezTo>
                    <a:cubicBezTo>
                      <a:pt x="84518" y="27980"/>
                      <a:pt x="84518" y="27980"/>
                      <a:pt x="84518" y="27980"/>
                    </a:cubicBezTo>
                    <a:lnTo>
                      <a:pt x="28106" y="27980"/>
                    </a:lnTo>
                    <a:close/>
                    <a:moveTo>
                      <a:pt x="91495" y="36256"/>
                    </a:moveTo>
                    <a:lnTo>
                      <a:pt x="91495" y="36256"/>
                    </a:lnTo>
                    <a:cubicBezTo>
                      <a:pt x="36677" y="92019"/>
                      <a:pt x="36677" y="92019"/>
                      <a:pt x="36677" y="92019"/>
                    </a:cubicBezTo>
                    <a:cubicBezTo>
                      <a:pt x="91495" y="92019"/>
                      <a:pt x="91495" y="92019"/>
                      <a:pt x="91495" y="92019"/>
                    </a:cubicBezTo>
                    <a:lnTo>
                      <a:pt x="91495" y="36256"/>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43" name="Google Shape;2643;p90"/>
              <p:cNvSpPr/>
              <p:nvPr/>
            </p:nvSpPr>
            <p:spPr>
              <a:xfrm>
                <a:off x="8720106" y="5110297"/>
                <a:ext cx="284113" cy="261200"/>
              </a:xfrm>
              <a:custGeom>
                <a:rect b="b" l="l" r="r" t="t"/>
                <a:pathLst>
                  <a:path extrusionOk="0" h="120000" w="120000">
                    <a:moveTo>
                      <a:pt x="114209" y="119782"/>
                    </a:moveTo>
                    <a:lnTo>
                      <a:pt x="114209" y="119782"/>
                    </a:lnTo>
                    <a:cubicBezTo>
                      <a:pt x="104425" y="119782"/>
                      <a:pt x="104425" y="119782"/>
                      <a:pt x="104425" y="119782"/>
                    </a:cubicBezTo>
                    <a:lnTo>
                      <a:pt x="104425" y="119782"/>
                    </a:lnTo>
                    <a:cubicBezTo>
                      <a:pt x="98635" y="119782"/>
                      <a:pt x="98635" y="119782"/>
                      <a:pt x="98635" y="119782"/>
                    </a:cubicBezTo>
                    <a:lnTo>
                      <a:pt x="98635" y="119782"/>
                    </a:lnTo>
                    <a:cubicBezTo>
                      <a:pt x="19767" y="119782"/>
                      <a:pt x="19767" y="119782"/>
                      <a:pt x="19767" y="119782"/>
                    </a:cubicBezTo>
                    <a:lnTo>
                      <a:pt x="19767" y="119782"/>
                    </a:lnTo>
                    <a:cubicBezTo>
                      <a:pt x="13976" y="119782"/>
                      <a:pt x="13976" y="119782"/>
                      <a:pt x="13976" y="119782"/>
                    </a:cubicBezTo>
                    <a:lnTo>
                      <a:pt x="13976" y="119782"/>
                    </a:lnTo>
                    <a:cubicBezTo>
                      <a:pt x="5590" y="119782"/>
                      <a:pt x="5590" y="119782"/>
                      <a:pt x="5590" y="119782"/>
                    </a:cubicBezTo>
                    <a:cubicBezTo>
                      <a:pt x="1397" y="119782"/>
                      <a:pt x="0" y="116739"/>
                      <a:pt x="0" y="113695"/>
                    </a:cubicBezTo>
                    <a:cubicBezTo>
                      <a:pt x="0" y="101304"/>
                      <a:pt x="0" y="101304"/>
                      <a:pt x="0" y="101304"/>
                    </a:cubicBezTo>
                    <a:cubicBezTo>
                      <a:pt x="0" y="76739"/>
                      <a:pt x="0" y="76739"/>
                      <a:pt x="0" y="76739"/>
                    </a:cubicBezTo>
                    <a:cubicBezTo>
                      <a:pt x="0" y="36739"/>
                      <a:pt x="0" y="36739"/>
                      <a:pt x="0" y="36739"/>
                    </a:cubicBezTo>
                    <a:cubicBezTo>
                      <a:pt x="0" y="33695"/>
                      <a:pt x="1397" y="30652"/>
                      <a:pt x="5590" y="30652"/>
                    </a:cubicBezTo>
                    <a:cubicBezTo>
                      <a:pt x="12579" y="30652"/>
                      <a:pt x="12579" y="30652"/>
                      <a:pt x="12579" y="30652"/>
                    </a:cubicBezTo>
                    <a:cubicBezTo>
                      <a:pt x="23960" y="30652"/>
                      <a:pt x="23960" y="30652"/>
                      <a:pt x="23960" y="30652"/>
                    </a:cubicBezTo>
                    <a:cubicBezTo>
                      <a:pt x="30948" y="30652"/>
                      <a:pt x="30948" y="30652"/>
                      <a:pt x="30948" y="30652"/>
                    </a:cubicBezTo>
                    <a:cubicBezTo>
                      <a:pt x="30948" y="13695"/>
                      <a:pt x="43727" y="0"/>
                      <a:pt x="59301" y="0"/>
                    </a:cubicBezTo>
                    <a:cubicBezTo>
                      <a:pt x="74675" y="0"/>
                      <a:pt x="87454" y="13695"/>
                      <a:pt x="87454" y="30652"/>
                    </a:cubicBezTo>
                    <a:cubicBezTo>
                      <a:pt x="97237" y="30652"/>
                      <a:pt x="97237" y="30652"/>
                      <a:pt x="97237" y="30652"/>
                    </a:cubicBezTo>
                    <a:cubicBezTo>
                      <a:pt x="108618" y="30652"/>
                      <a:pt x="108618" y="30652"/>
                      <a:pt x="108618" y="30652"/>
                    </a:cubicBezTo>
                    <a:cubicBezTo>
                      <a:pt x="114209" y="30652"/>
                      <a:pt x="114209" y="30652"/>
                      <a:pt x="114209" y="30652"/>
                    </a:cubicBezTo>
                    <a:cubicBezTo>
                      <a:pt x="117004" y="30652"/>
                      <a:pt x="119800" y="33695"/>
                      <a:pt x="119800" y="36739"/>
                    </a:cubicBezTo>
                    <a:cubicBezTo>
                      <a:pt x="119800" y="76739"/>
                      <a:pt x="119800" y="76739"/>
                      <a:pt x="119800" y="76739"/>
                    </a:cubicBezTo>
                    <a:cubicBezTo>
                      <a:pt x="119800" y="101304"/>
                      <a:pt x="119800" y="101304"/>
                      <a:pt x="119800" y="101304"/>
                    </a:cubicBezTo>
                    <a:cubicBezTo>
                      <a:pt x="119800" y="113695"/>
                      <a:pt x="119800" y="113695"/>
                      <a:pt x="119800" y="113695"/>
                    </a:cubicBezTo>
                    <a:cubicBezTo>
                      <a:pt x="119800" y="116739"/>
                      <a:pt x="117004" y="119782"/>
                      <a:pt x="114209" y="119782"/>
                    </a:cubicBezTo>
                    <a:close/>
                    <a:moveTo>
                      <a:pt x="59301" y="12173"/>
                    </a:moveTo>
                    <a:lnTo>
                      <a:pt x="59301" y="12173"/>
                    </a:lnTo>
                    <a:cubicBezTo>
                      <a:pt x="50715" y="12173"/>
                      <a:pt x="42329" y="21521"/>
                      <a:pt x="42329" y="30652"/>
                    </a:cubicBezTo>
                    <a:cubicBezTo>
                      <a:pt x="76073" y="30652"/>
                      <a:pt x="76073" y="30652"/>
                      <a:pt x="76073" y="30652"/>
                    </a:cubicBezTo>
                    <a:cubicBezTo>
                      <a:pt x="76073" y="21521"/>
                      <a:pt x="69084" y="12173"/>
                      <a:pt x="59301" y="12173"/>
                    </a:cubicBezTo>
                    <a:close/>
                    <a:moveTo>
                      <a:pt x="80465" y="67608"/>
                    </a:moveTo>
                    <a:lnTo>
                      <a:pt x="80465" y="67608"/>
                    </a:lnTo>
                    <a:cubicBezTo>
                      <a:pt x="64891" y="67608"/>
                      <a:pt x="64891" y="67608"/>
                      <a:pt x="64891" y="67608"/>
                    </a:cubicBezTo>
                    <a:cubicBezTo>
                      <a:pt x="64891" y="52173"/>
                      <a:pt x="64891" y="52173"/>
                      <a:pt x="64891" y="52173"/>
                    </a:cubicBezTo>
                    <a:cubicBezTo>
                      <a:pt x="64891" y="47608"/>
                      <a:pt x="63494" y="46086"/>
                      <a:pt x="59301" y="46086"/>
                    </a:cubicBezTo>
                    <a:cubicBezTo>
                      <a:pt x="56505" y="46086"/>
                      <a:pt x="53510" y="47608"/>
                      <a:pt x="53510" y="52173"/>
                    </a:cubicBezTo>
                    <a:cubicBezTo>
                      <a:pt x="53510" y="67608"/>
                      <a:pt x="53510" y="67608"/>
                      <a:pt x="53510" y="67608"/>
                    </a:cubicBezTo>
                    <a:cubicBezTo>
                      <a:pt x="39534" y="67608"/>
                      <a:pt x="39534" y="67608"/>
                      <a:pt x="39534" y="67608"/>
                    </a:cubicBezTo>
                    <a:cubicBezTo>
                      <a:pt x="35141" y="67608"/>
                      <a:pt x="33743" y="70652"/>
                      <a:pt x="33743" y="73695"/>
                    </a:cubicBezTo>
                    <a:cubicBezTo>
                      <a:pt x="33743" y="78260"/>
                      <a:pt x="35141" y="79782"/>
                      <a:pt x="39534" y="79782"/>
                    </a:cubicBezTo>
                    <a:cubicBezTo>
                      <a:pt x="53510" y="79782"/>
                      <a:pt x="53510" y="79782"/>
                      <a:pt x="53510" y="79782"/>
                    </a:cubicBezTo>
                    <a:cubicBezTo>
                      <a:pt x="53510" y="96739"/>
                      <a:pt x="53510" y="96739"/>
                      <a:pt x="53510" y="96739"/>
                    </a:cubicBezTo>
                    <a:cubicBezTo>
                      <a:pt x="53510" y="99782"/>
                      <a:pt x="56505" y="102826"/>
                      <a:pt x="59301" y="102826"/>
                    </a:cubicBezTo>
                    <a:cubicBezTo>
                      <a:pt x="63494" y="102826"/>
                      <a:pt x="64891" y="99782"/>
                      <a:pt x="64891" y="96739"/>
                    </a:cubicBezTo>
                    <a:cubicBezTo>
                      <a:pt x="64891" y="79782"/>
                      <a:pt x="64891" y="79782"/>
                      <a:pt x="64891" y="79782"/>
                    </a:cubicBezTo>
                    <a:cubicBezTo>
                      <a:pt x="80465" y="79782"/>
                      <a:pt x="80465" y="79782"/>
                      <a:pt x="80465" y="79782"/>
                    </a:cubicBezTo>
                    <a:cubicBezTo>
                      <a:pt x="83261" y="79782"/>
                      <a:pt x="86056" y="78260"/>
                      <a:pt x="86056" y="73695"/>
                    </a:cubicBezTo>
                    <a:cubicBezTo>
                      <a:pt x="86056" y="70652"/>
                      <a:pt x="83261" y="67608"/>
                      <a:pt x="80465" y="6760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44" name="Google Shape;2644;p90"/>
              <p:cNvSpPr/>
              <p:nvPr/>
            </p:nvSpPr>
            <p:spPr>
              <a:xfrm>
                <a:off x="10220052" y="4598343"/>
                <a:ext cx="286201" cy="286277"/>
              </a:xfrm>
              <a:custGeom>
                <a:rect b="b" l="l" r="r" t="t"/>
                <a:pathLst>
                  <a:path extrusionOk="0" h="120000" w="120000">
                    <a:moveTo>
                      <a:pt x="119800" y="60598"/>
                    </a:moveTo>
                    <a:lnTo>
                      <a:pt x="119800" y="60598"/>
                    </a:lnTo>
                    <a:cubicBezTo>
                      <a:pt x="119800" y="114219"/>
                      <a:pt x="119800" y="114219"/>
                      <a:pt x="119800" y="114219"/>
                    </a:cubicBezTo>
                    <a:cubicBezTo>
                      <a:pt x="119800" y="118405"/>
                      <a:pt x="117009" y="119800"/>
                      <a:pt x="114219" y="119800"/>
                    </a:cubicBezTo>
                    <a:cubicBezTo>
                      <a:pt x="59202" y="119800"/>
                      <a:pt x="59202" y="119800"/>
                      <a:pt x="59202" y="119800"/>
                    </a:cubicBezTo>
                    <a:lnTo>
                      <a:pt x="59202" y="119800"/>
                    </a:lnTo>
                    <a:cubicBezTo>
                      <a:pt x="26710" y="119800"/>
                      <a:pt x="0" y="93089"/>
                      <a:pt x="0" y="60598"/>
                    </a:cubicBezTo>
                    <a:cubicBezTo>
                      <a:pt x="0" y="26910"/>
                      <a:pt x="26710" y="0"/>
                      <a:pt x="59202" y="0"/>
                    </a:cubicBezTo>
                    <a:cubicBezTo>
                      <a:pt x="92890" y="0"/>
                      <a:pt x="119800" y="26910"/>
                      <a:pt x="119800" y="60598"/>
                    </a:cubicBezTo>
                    <a:close/>
                    <a:moveTo>
                      <a:pt x="59202" y="11362"/>
                    </a:moveTo>
                    <a:lnTo>
                      <a:pt x="59202" y="11362"/>
                    </a:lnTo>
                    <a:cubicBezTo>
                      <a:pt x="32491" y="11362"/>
                      <a:pt x="11362" y="33887"/>
                      <a:pt x="11362" y="60598"/>
                    </a:cubicBezTo>
                    <a:cubicBezTo>
                      <a:pt x="11362" y="87508"/>
                      <a:pt x="32491" y="108438"/>
                      <a:pt x="59202" y="108438"/>
                    </a:cubicBezTo>
                    <a:lnTo>
                      <a:pt x="59202" y="108438"/>
                    </a:lnTo>
                    <a:lnTo>
                      <a:pt x="59202" y="108438"/>
                    </a:lnTo>
                    <a:cubicBezTo>
                      <a:pt x="85913" y="108438"/>
                      <a:pt x="108438" y="87508"/>
                      <a:pt x="108438" y="60598"/>
                    </a:cubicBezTo>
                    <a:lnTo>
                      <a:pt x="108438" y="60598"/>
                    </a:lnTo>
                    <a:lnTo>
                      <a:pt x="108438" y="60598"/>
                    </a:lnTo>
                    <a:cubicBezTo>
                      <a:pt x="108438" y="33887"/>
                      <a:pt x="85913" y="11362"/>
                      <a:pt x="59202" y="11362"/>
                    </a:cubicBezTo>
                    <a:close/>
                    <a:moveTo>
                      <a:pt x="84518" y="66378"/>
                    </a:moveTo>
                    <a:lnTo>
                      <a:pt x="84518" y="66378"/>
                    </a:lnTo>
                    <a:cubicBezTo>
                      <a:pt x="80332" y="66378"/>
                      <a:pt x="80332" y="66378"/>
                      <a:pt x="80332" y="66378"/>
                    </a:cubicBezTo>
                    <a:lnTo>
                      <a:pt x="80332" y="66378"/>
                    </a:lnTo>
                    <a:cubicBezTo>
                      <a:pt x="45049" y="66378"/>
                      <a:pt x="45049" y="66378"/>
                      <a:pt x="45049" y="66378"/>
                    </a:cubicBezTo>
                    <a:lnTo>
                      <a:pt x="45049" y="66378"/>
                    </a:lnTo>
                    <a:cubicBezTo>
                      <a:pt x="35282" y="66378"/>
                      <a:pt x="35282" y="66378"/>
                      <a:pt x="35282" y="66378"/>
                    </a:cubicBezTo>
                    <a:cubicBezTo>
                      <a:pt x="32491" y="66378"/>
                      <a:pt x="29501" y="63388"/>
                      <a:pt x="29501" y="60598"/>
                    </a:cubicBezTo>
                    <a:cubicBezTo>
                      <a:pt x="29501" y="56411"/>
                      <a:pt x="32491" y="55016"/>
                      <a:pt x="35282" y="55016"/>
                    </a:cubicBezTo>
                    <a:cubicBezTo>
                      <a:pt x="53621" y="55016"/>
                      <a:pt x="53621" y="55016"/>
                      <a:pt x="53621" y="55016"/>
                    </a:cubicBezTo>
                    <a:lnTo>
                      <a:pt x="53621" y="55016"/>
                    </a:lnTo>
                    <a:cubicBezTo>
                      <a:pt x="64784" y="55016"/>
                      <a:pt x="64784" y="55016"/>
                      <a:pt x="64784" y="55016"/>
                    </a:cubicBezTo>
                    <a:lnTo>
                      <a:pt x="64784" y="55016"/>
                    </a:lnTo>
                    <a:cubicBezTo>
                      <a:pt x="84518" y="55016"/>
                      <a:pt x="84518" y="55016"/>
                      <a:pt x="84518" y="55016"/>
                    </a:cubicBezTo>
                    <a:cubicBezTo>
                      <a:pt x="87308" y="55016"/>
                      <a:pt x="90099" y="56411"/>
                      <a:pt x="90099" y="60598"/>
                    </a:cubicBezTo>
                    <a:cubicBezTo>
                      <a:pt x="90099" y="63388"/>
                      <a:pt x="87308" y="66378"/>
                      <a:pt x="84518" y="6637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45" name="Google Shape;2645;p90"/>
              <p:cNvSpPr/>
              <p:nvPr/>
            </p:nvSpPr>
            <p:spPr>
              <a:xfrm>
                <a:off x="9716587" y="4598343"/>
                <a:ext cx="288291" cy="286277"/>
              </a:xfrm>
              <a:custGeom>
                <a:rect b="b" l="l" r="r" t="t"/>
                <a:pathLst>
                  <a:path extrusionOk="0" h="120000" w="120000">
                    <a:moveTo>
                      <a:pt x="119802" y="60598"/>
                    </a:moveTo>
                    <a:lnTo>
                      <a:pt x="119802" y="60598"/>
                    </a:lnTo>
                    <a:cubicBezTo>
                      <a:pt x="119802" y="114219"/>
                      <a:pt x="119802" y="114219"/>
                      <a:pt x="119802" y="114219"/>
                    </a:cubicBezTo>
                    <a:cubicBezTo>
                      <a:pt x="119802" y="118405"/>
                      <a:pt x="117044" y="119800"/>
                      <a:pt x="114088" y="119800"/>
                    </a:cubicBezTo>
                    <a:cubicBezTo>
                      <a:pt x="59901" y="119800"/>
                      <a:pt x="59901" y="119800"/>
                      <a:pt x="59901" y="119800"/>
                    </a:cubicBezTo>
                    <a:lnTo>
                      <a:pt x="59901" y="119800"/>
                    </a:lnTo>
                    <a:cubicBezTo>
                      <a:pt x="26403" y="119800"/>
                      <a:pt x="0" y="93089"/>
                      <a:pt x="0" y="60598"/>
                    </a:cubicBezTo>
                    <a:cubicBezTo>
                      <a:pt x="0" y="26910"/>
                      <a:pt x="26403" y="0"/>
                      <a:pt x="59901" y="0"/>
                    </a:cubicBezTo>
                    <a:cubicBezTo>
                      <a:pt x="93201" y="0"/>
                      <a:pt x="119802" y="26910"/>
                      <a:pt x="119802" y="60598"/>
                    </a:cubicBezTo>
                    <a:close/>
                    <a:moveTo>
                      <a:pt x="59901" y="11362"/>
                    </a:moveTo>
                    <a:lnTo>
                      <a:pt x="59901" y="11362"/>
                    </a:lnTo>
                    <a:cubicBezTo>
                      <a:pt x="33300" y="11362"/>
                      <a:pt x="11034" y="33887"/>
                      <a:pt x="11034" y="60598"/>
                    </a:cubicBezTo>
                    <a:cubicBezTo>
                      <a:pt x="11034" y="87508"/>
                      <a:pt x="33300" y="108438"/>
                      <a:pt x="59901" y="108438"/>
                    </a:cubicBezTo>
                    <a:lnTo>
                      <a:pt x="59901" y="108438"/>
                    </a:lnTo>
                    <a:lnTo>
                      <a:pt x="59901" y="108438"/>
                    </a:lnTo>
                    <a:cubicBezTo>
                      <a:pt x="86305" y="108438"/>
                      <a:pt x="108571" y="87508"/>
                      <a:pt x="108571" y="60598"/>
                    </a:cubicBezTo>
                    <a:lnTo>
                      <a:pt x="108571" y="60598"/>
                    </a:lnTo>
                    <a:lnTo>
                      <a:pt x="108571" y="60598"/>
                    </a:lnTo>
                    <a:cubicBezTo>
                      <a:pt x="108571" y="33887"/>
                      <a:pt x="86305" y="11362"/>
                      <a:pt x="59901" y="11362"/>
                    </a:cubicBezTo>
                    <a:close/>
                    <a:moveTo>
                      <a:pt x="83546" y="66378"/>
                    </a:moveTo>
                    <a:lnTo>
                      <a:pt x="83546" y="66378"/>
                    </a:lnTo>
                    <a:cubicBezTo>
                      <a:pt x="65418" y="66378"/>
                      <a:pt x="65418" y="66378"/>
                      <a:pt x="65418" y="66378"/>
                    </a:cubicBezTo>
                    <a:cubicBezTo>
                      <a:pt x="65418" y="84518"/>
                      <a:pt x="65418" y="84518"/>
                      <a:pt x="65418" y="84518"/>
                    </a:cubicBezTo>
                    <a:cubicBezTo>
                      <a:pt x="65418" y="87508"/>
                      <a:pt x="62660" y="90299"/>
                      <a:pt x="59901" y="90299"/>
                    </a:cubicBezTo>
                    <a:cubicBezTo>
                      <a:pt x="57142" y="90299"/>
                      <a:pt x="54384" y="87508"/>
                      <a:pt x="54384" y="84518"/>
                    </a:cubicBezTo>
                    <a:cubicBezTo>
                      <a:pt x="54384" y="66378"/>
                      <a:pt x="54384" y="66378"/>
                      <a:pt x="54384" y="66378"/>
                    </a:cubicBezTo>
                    <a:cubicBezTo>
                      <a:pt x="36256" y="66378"/>
                      <a:pt x="36256" y="66378"/>
                      <a:pt x="36256" y="66378"/>
                    </a:cubicBezTo>
                    <a:cubicBezTo>
                      <a:pt x="31921" y="66378"/>
                      <a:pt x="30541" y="63388"/>
                      <a:pt x="30541" y="60598"/>
                    </a:cubicBezTo>
                    <a:cubicBezTo>
                      <a:pt x="30541" y="56411"/>
                      <a:pt x="31921" y="55016"/>
                      <a:pt x="36256" y="55016"/>
                    </a:cubicBezTo>
                    <a:cubicBezTo>
                      <a:pt x="54384" y="55016"/>
                      <a:pt x="54384" y="55016"/>
                      <a:pt x="54384" y="55016"/>
                    </a:cubicBezTo>
                    <a:cubicBezTo>
                      <a:pt x="54384" y="35282"/>
                      <a:pt x="54384" y="35282"/>
                      <a:pt x="54384" y="35282"/>
                    </a:cubicBezTo>
                    <a:cubicBezTo>
                      <a:pt x="54384" y="32491"/>
                      <a:pt x="57142" y="29700"/>
                      <a:pt x="59901" y="29700"/>
                    </a:cubicBezTo>
                    <a:cubicBezTo>
                      <a:pt x="62660" y="29700"/>
                      <a:pt x="65418" y="32491"/>
                      <a:pt x="65418" y="35282"/>
                    </a:cubicBezTo>
                    <a:cubicBezTo>
                      <a:pt x="65418" y="55016"/>
                      <a:pt x="65418" y="55016"/>
                      <a:pt x="65418" y="55016"/>
                    </a:cubicBezTo>
                    <a:cubicBezTo>
                      <a:pt x="83546" y="55016"/>
                      <a:pt x="83546" y="55016"/>
                      <a:pt x="83546" y="55016"/>
                    </a:cubicBezTo>
                    <a:cubicBezTo>
                      <a:pt x="87684" y="55016"/>
                      <a:pt x="89064" y="56411"/>
                      <a:pt x="89064" y="60598"/>
                    </a:cubicBezTo>
                    <a:cubicBezTo>
                      <a:pt x="89064" y="63388"/>
                      <a:pt x="87684" y="66378"/>
                      <a:pt x="83546" y="66378"/>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46" name="Google Shape;2646;p90"/>
              <p:cNvSpPr/>
              <p:nvPr/>
            </p:nvSpPr>
            <p:spPr>
              <a:xfrm>
                <a:off x="9219390" y="4627597"/>
                <a:ext cx="286203" cy="223588"/>
              </a:xfrm>
              <a:custGeom>
                <a:rect b="b" l="l" r="r" t="t"/>
                <a:pathLst>
                  <a:path extrusionOk="0" h="120000" w="120000">
                    <a:moveTo>
                      <a:pt x="114019" y="68101"/>
                    </a:moveTo>
                    <a:lnTo>
                      <a:pt x="114019" y="68101"/>
                    </a:lnTo>
                    <a:cubicBezTo>
                      <a:pt x="80332" y="68101"/>
                      <a:pt x="80332" y="68101"/>
                      <a:pt x="80332" y="68101"/>
                    </a:cubicBezTo>
                    <a:cubicBezTo>
                      <a:pt x="77541" y="68101"/>
                      <a:pt x="74551" y="64303"/>
                      <a:pt x="74551" y="60759"/>
                    </a:cubicBezTo>
                    <a:cubicBezTo>
                      <a:pt x="74551" y="55443"/>
                      <a:pt x="77541" y="53670"/>
                      <a:pt x="80332" y="53670"/>
                    </a:cubicBezTo>
                    <a:cubicBezTo>
                      <a:pt x="114019" y="53670"/>
                      <a:pt x="114019" y="53670"/>
                      <a:pt x="114019" y="53670"/>
                    </a:cubicBezTo>
                    <a:cubicBezTo>
                      <a:pt x="118405" y="53670"/>
                      <a:pt x="119800" y="55443"/>
                      <a:pt x="119800" y="60759"/>
                    </a:cubicBezTo>
                    <a:cubicBezTo>
                      <a:pt x="119800" y="64303"/>
                      <a:pt x="118405" y="68101"/>
                      <a:pt x="114019" y="68101"/>
                    </a:cubicBezTo>
                    <a:close/>
                    <a:moveTo>
                      <a:pt x="74551" y="112658"/>
                    </a:moveTo>
                    <a:lnTo>
                      <a:pt x="74551" y="112658"/>
                    </a:lnTo>
                    <a:cubicBezTo>
                      <a:pt x="74551" y="116202"/>
                      <a:pt x="73156" y="119746"/>
                      <a:pt x="68970" y="119746"/>
                    </a:cubicBezTo>
                    <a:cubicBezTo>
                      <a:pt x="67574" y="119746"/>
                      <a:pt x="64784" y="117974"/>
                      <a:pt x="64784" y="114430"/>
                    </a:cubicBezTo>
                    <a:lnTo>
                      <a:pt x="64784" y="114430"/>
                    </a:lnTo>
                    <a:cubicBezTo>
                      <a:pt x="56411" y="91139"/>
                      <a:pt x="56411" y="91139"/>
                      <a:pt x="56411" y="91139"/>
                    </a:cubicBezTo>
                    <a:cubicBezTo>
                      <a:pt x="18338" y="91139"/>
                      <a:pt x="18338" y="91139"/>
                      <a:pt x="18338" y="91139"/>
                    </a:cubicBezTo>
                    <a:cubicBezTo>
                      <a:pt x="11162" y="114430"/>
                      <a:pt x="11162" y="114430"/>
                      <a:pt x="11162" y="114430"/>
                    </a:cubicBezTo>
                    <a:lnTo>
                      <a:pt x="11162" y="114430"/>
                    </a:lnTo>
                    <a:cubicBezTo>
                      <a:pt x="9767" y="117974"/>
                      <a:pt x="8372" y="119746"/>
                      <a:pt x="5581" y="119746"/>
                    </a:cubicBezTo>
                    <a:cubicBezTo>
                      <a:pt x="2790" y="119746"/>
                      <a:pt x="0" y="116202"/>
                      <a:pt x="0" y="112658"/>
                    </a:cubicBezTo>
                    <a:cubicBezTo>
                      <a:pt x="0" y="110886"/>
                      <a:pt x="0" y="110886"/>
                      <a:pt x="0" y="110886"/>
                    </a:cubicBezTo>
                    <a:lnTo>
                      <a:pt x="0" y="110886"/>
                    </a:lnTo>
                    <a:cubicBezTo>
                      <a:pt x="32292" y="5316"/>
                      <a:pt x="32292" y="5316"/>
                      <a:pt x="32292" y="5316"/>
                    </a:cubicBezTo>
                    <a:lnTo>
                      <a:pt x="32292" y="5316"/>
                    </a:lnTo>
                    <a:cubicBezTo>
                      <a:pt x="33687" y="1772"/>
                      <a:pt x="35083" y="0"/>
                      <a:pt x="38073" y="0"/>
                    </a:cubicBezTo>
                    <a:cubicBezTo>
                      <a:pt x="39468" y="0"/>
                      <a:pt x="42259" y="1772"/>
                      <a:pt x="42259" y="5316"/>
                    </a:cubicBezTo>
                    <a:lnTo>
                      <a:pt x="42259" y="5316"/>
                    </a:lnTo>
                    <a:cubicBezTo>
                      <a:pt x="74551" y="110886"/>
                      <a:pt x="74551" y="110886"/>
                      <a:pt x="74551" y="110886"/>
                    </a:cubicBezTo>
                    <a:lnTo>
                      <a:pt x="74551" y="110886"/>
                    </a:lnTo>
                    <a:cubicBezTo>
                      <a:pt x="74551" y="110886"/>
                      <a:pt x="74551" y="110886"/>
                      <a:pt x="74551" y="112658"/>
                    </a:cubicBezTo>
                    <a:close/>
                    <a:moveTo>
                      <a:pt x="38073" y="26835"/>
                    </a:moveTo>
                    <a:lnTo>
                      <a:pt x="38073" y="26835"/>
                    </a:lnTo>
                    <a:cubicBezTo>
                      <a:pt x="22524" y="76962"/>
                      <a:pt x="22524" y="76962"/>
                      <a:pt x="22524" y="76962"/>
                    </a:cubicBezTo>
                    <a:cubicBezTo>
                      <a:pt x="52026" y="76962"/>
                      <a:pt x="52026" y="76962"/>
                      <a:pt x="52026" y="76962"/>
                    </a:cubicBezTo>
                    <a:lnTo>
                      <a:pt x="38073" y="2683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47" name="Google Shape;2647;p90"/>
              <p:cNvSpPr/>
              <p:nvPr/>
            </p:nvSpPr>
            <p:spPr>
              <a:xfrm>
                <a:off x="8720106" y="4627597"/>
                <a:ext cx="284113" cy="223588"/>
              </a:xfrm>
              <a:custGeom>
                <a:rect b="b" l="l" r="r" t="t"/>
                <a:pathLst>
                  <a:path extrusionOk="0" h="120000" w="120000">
                    <a:moveTo>
                      <a:pt x="114209" y="68101"/>
                    </a:moveTo>
                    <a:lnTo>
                      <a:pt x="114209" y="68101"/>
                    </a:lnTo>
                    <a:cubicBezTo>
                      <a:pt x="103028" y="68101"/>
                      <a:pt x="103028" y="68101"/>
                      <a:pt x="103028" y="68101"/>
                    </a:cubicBezTo>
                    <a:cubicBezTo>
                      <a:pt x="103028" y="82278"/>
                      <a:pt x="103028" y="82278"/>
                      <a:pt x="103028" y="82278"/>
                    </a:cubicBezTo>
                    <a:cubicBezTo>
                      <a:pt x="103028" y="85822"/>
                      <a:pt x="100232" y="89367"/>
                      <a:pt x="97237" y="89367"/>
                    </a:cubicBezTo>
                    <a:cubicBezTo>
                      <a:pt x="94442" y="89367"/>
                      <a:pt x="91647" y="85822"/>
                      <a:pt x="91647" y="82278"/>
                    </a:cubicBezTo>
                    <a:cubicBezTo>
                      <a:pt x="91647" y="68101"/>
                      <a:pt x="91647" y="68101"/>
                      <a:pt x="91647" y="68101"/>
                    </a:cubicBezTo>
                    <a:cubicBezTo>
                      <a:pt x="80465" y="68101"/>
                      <a:pt x="80465" y="68101"/>
                      <a:pt x="80465" y="68101"/>
                    </a:cubicBezTo>
                    <a:cubicBezTo>
                      <a:pt x="77670" y="68101"/>
                      <a:pt x="74675" y="64303"/>
                      <a:pt x="74675" y="60759"/>
                    </a:cubicBezTo>
                    <a:cubicBezTo>
                      <a:pt x="74675" y="55443"/>
                      <a:pt x="77670" y="53670"/>
                      <a:pt x="80465" y="53670"/>
                    </a:cubicBezTo>
                    <a:cubicBezTo>
                      <a:pt x="91647" y="53670"/>
                      <a:pt x="91647" y="53670"/>
                      <a:pt x="91647" y="53670"/>
                    </a:cubicBezTo>
                    <a:cubicBezTo>
                      <a:pt x="91647" y="39240"/>
                      <a:pt x="91647" y="39240"/>
                      <a:pt x="91647" y="39240"/>
                    </a:cubicBezTo>
                    <a:cubicBezTo>
                      <a:pt x="91647" y="33924"/>
                      <a:pt x="94442" y="32151"/>
                      <a:pt x="97237" y="32151"/>
                    </a:cubicBezTo>
                    <a:cubicBezTo>
                      <a:pt x="100232" y="32151"/>
                      <a:pt x="103028" y="33924"/>
                      <a:pt x="103028" y="39240"/>
                    </a:cubicBezTo>
                    <a:cubicBezTo>
                      <a:pt x="103028" y="53670"/>
                      <a:pt x="103028" y="53670"/>
                      <a:pt x="103028" y="53670"/>
                    </a:cubicBezTo>
                    <a:cubicBezTo>
                      <a:pt x="114209" y="53670"/>
                      <a:pt x="114209" y="53670"/>
                      <a:pt x="114209" y="53670"/>
                    </a:cubicBezTo>
                    <a:cubicBezTo>
                      <a:pt x="117004" y="53670"/>
                      <a:pt x="119800" y="55443"/>
                      <a:pt x="119800" y="60759"/>
                    </a:cubicBezTo>
                    <a:cubicBezTo>
                      <a:pt x="119800" y="64303"/>
                      <a:pt x="117004" y="68101"/>
                      <a:pt x="114209" y="68101"/>
                    </a:cubicBezTo>
                    <a:close/>
                    <a:moveTo>
                      <a:pt x="74675" y="112658"/>
                    </a:moveTo>
                    <a:lnTo>
                      <a:pt x="74675" y="112658"/>
                    </a:lnTo>
                    <a:cubicBezTo>
                      <a:pt x="74675" y="116202"/>
                      <a:pt x="71880" y="119746"/>
                      <a:pt x="69084" y="119746"/>
                    </a:cubicBezTo>
                    <a:cubicBezTo>
                      <a:pt x="66289" y="119746"/>
                      <a:pt x="64891" y="117974"/>
                      <a:pt x="63494" y="114430"/>
                    </a:cubicBezTo>
                    <a:lnTo>
                      <a:pt x="63494" y="114430"/>
                    </a:lnTo>
                    <a:cubicBezTo>
                      <a:pt x="56505" y="91139"/>
                      <a:pt x="56505" y="91139"/>
                      <a:pt x="56505" y="91139"/>
                    </a:cubicBezTo>
                    <a:cubicBezTo>
                      <a:pt x="18369" y="91139"/>
                      <a:pt x="18369" y="91139"/>
                      <a:pt x="18369" y="91139"/>
                    </a:cubicBezTo>
                    <a:cubicBezTo>
                      <a:pt x="9783" y="114430"/>
                      <a:pt x="9783" y="114430"/>
                      <a:pt x="9783" y="114430"/>
                    </a:cubicBezTo>
                    <a:lnTo>
                      <a:pt x="9783" y="114430"/>
                    </a:lnTo>
                    <a:cubicBezTo>
                      <a:pt x="9783" y="117974"/>
                      <a:pt x="6988" y="119746"/>
                      <a:pt x="5590" y="119746"/>
                    </a:cubicBezTo>
                    <a:cubicBezTo>
                      <a:pt x="1397" y="119746"/>
                      <a:pt x="0" y="116202"/>
                      <a:pt x="0" y="112658"/>
                    </a:cubicBezTo>
                    <a:cubicBezTo>
                      <a:pt x="0" y="110886"/>
                      <a:pt x="0" y="110886"/>
                      <a:pt x="0" y="110886"/>
                    </a:cubicBezTo>
                    <a:lnTo>
                      <a:pt x="0" y="110886"/>
                    </a:lnTo>
                    <a:cubicBezTo>
                      <a:pt x="32346" y="5316"/>
                      <a:pt x="32346" y="5316"/>
                      <a:pt x="32346" y="5316"/>
                    </a:cubicBezTo>
                    <a:lnTo>
                      <a:pt x="32346" y="5316"/>
                    </a:lnTo>
                    <a:cubicBezTo>
                      <a:pt x="32346" y="1772"/>
                      <a:pt x="35141" y="0"/>
                      <a:pt x="36539" y="0"/>
                    </a:cubicBezTo>
                    <a:cubicBezTo>
                      <a:pt x="39534" y="0"/>
                      <a:pt x="40931" y="1772"/>
                      <a:pt x="42329" y="5316"/>
                    </a:cubicBezTo>
                    <a:lnTo>
                      <a:pt x="42329" y="5316"/>
                    </a:lnTo>
                    <a:cubicBezTo>
                      <a:pt x="74675" y="110886"/>
                      <a:pt x="74675" y="110886"/>
                      <a:pt x="74675" y="110886"/>
                    </a:cubicBezTo>
                    <a:lnTo>
                      <a:pt x="74675" y="110886"/>
                    </a:lnTo>
                    <a:cubicBezTo>
                      <a:pt x="74675" y="110886"/>
                      <a:pt x="74675" y="110886"/>
                      <a:pt x="74675" y="112658"/>
                    </a:cubicBezTo>
                    <a:close/>
                    <a:moveTo>
                      <a:pt x="36539" y="26835"/>
                    </a:moveTo>
                    <a:lnTo>
                      <a:pt x="36539" y="26835"/>
                    </a:lnTo>
                    <a:cubicBezTo>
                      <a:pt x="22562" y="76962"/>
                      <a:pt x="22562" y="76962"/>
                      <a:pt x="22562" y="76962"/>
                    </a:cubicBezTo>
                    <a:cubicBezTo>
                      <a:pt x="52113" y="76962"/>
                      <a:pt x="52113" y="76962"/>
                      <a:pt x="52113" y="76962"/>
                    </a:cubicBezTo>
                    <a:lnTo>
                      <a:pt x="36539" y="26835"/>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grpSp>
        <p:grpSp>
          <p:nvGrpSpPr>
            <p:cNvPr id="2648" name="Google Shape;2648;p90"/>
            <p:cNvGrpSpPr/>
            <p:nvPr/>
          </p:nvGrpSpPr>
          <p:grpSpPr>
            <a:xfrm>
              <a:off x="3296029" y="5053713"/>
              <a:ext cx="5786702" cy="775243"/>
              <a:chOff x="1654899" y="1089896"/>
              <a:chExt cx="5786702" cy="775243"/>
            </a:xfrm>
          </p:grpSpPr>
          <p:sp>
            <p:nvSpPr>
              <p:cNvPr id="2649" name="Google Shape;2649;p90"/>
              <p:cNvSpPr/>
              <p:nvPr/>
            </p:nvSpPr>
            <p:spPr>
              <a:xfrm>
                <a:off x="7155398" y="1597669"/>
                <a:ext cx="282024" cy="254932"/>
              </a:xfrm>
              <a:custGeom>
                <a:rect b="b" l="l" r="r" t="t"/>
                <a:pathLst>
                  <a:path extrusionOk="0" h="120000" w="120000">
                    <a:moveTo>
                      <a:pt x="113949" y="36424"/>
                    </a:moveTo>
                    <a:lnTo>
                      <a:pt x="113949" y="36424"/>
                    </a:lnTo>
                    <a:cubicBezTo>
                      <a:pt x="99831" y="22122"/>
                      <a:pt x="81277" y="12737"/>
                      <a:pt x="59899" y="12737"/>
                    </a:cubicBezTo>
                    <a:cubicBezTo>
                      <a:pt x="39932" y="12737"/>
                      <a:pt x="21378" y="22122"/>
                      <a:pt x="7058" y="36424"/>
                    </a:cubicBezTo>
                    <a:cubicBezTo>
                      <a:pt x="0" y="26815"/>
                      <a:pt x="0" y="26815"/>
                      <a:pt x="0" y="26815"/>
                    </a:cubicBezTo>
                    <a:cubicBezTo>
                      <a:pt x="15731" y="9608"/>
                      <a:pt x="37109" y="0"/>
                      <a:pt x="59899" y="0"/>
                    </a:cubicBezTo>
                    <a:cubicBezTo>
                      <a:pt x="84100" y="0"/>
                      <a:pt x="105478" y="9608"/>
                      <a:pt x="119798" y="26815"/>
                    </a:cubicBezTo>
                    <a:lnTo>
                      <a:pt x="113949" y="36424"/>
                    </a:lnTo>
                    <a:close/>
                    <a:moveTo>
                      <a:pt x="59899" y="31731"/>
                    </a:moveTo>
                    <a:lnTo>
                      <a:pt x="59899" y="31731"/>
                    </a:lnTo>
                    <a:cubicBezTo>
                      <a:pt x="77042" y="31731"/>
                      <a:pt x="92571" y="39553"/>
                      <a:pt x="102655" y="52067"/>
                    </a:cubicBezTo>
                    <a:cubicBezTo>
                      <a:pt x="95596" y="61675"/>
                      <a:pt x="95596" y="61675"/>
                      <a:pt x="95596" y="61675"/>
                    </a:cubicBezTo>
                    <a:cubicBezTo>
                      <a:pt x="86924" y="50502"/>
                      <a:pt x="74218" y="44245"/>
                      <a:pt x="59899" y="44245"/>
                    </a:cubicBezTo>
                    <a:cubicBezTo>
                      <a:pt x="45579" y="44245"/>
                      <a:pt x="34285" y="50502"/>
                      <a:pt x="25613" y="61675"/>
                    </a:cubicBezTo>
                    <a:cubicBezTo>
                      <a:pt x="18554" y="52067"/>
                      <a:pt x="18554" y="52067"/>
                      <a:pt x="18554" y="52067"/>
                    </a:cubicBezTo>
                    <a:cubicBezTo>
                      <a:pt x="28436" y="39553"/>
                      <a:pt x="44168" y="31731"/>
                      <a:pt x="59899" y="31731"/>
                    </a:cubicBezTo>
                    <a:close/>
                    <a:moveTo>
                      <a:pt x="59899" y="63240"/>
                    </a:moveTo>
                    <a:lnTo>
                      <a:pt x="59899" y="63240"/>
                    </a:lnTo>
                    <a:cubicBezTo>
                      <a:pt x="69781" y="63240"/>
                      <a:pt x="79865" y="69273"/>
                      <a:pt x="85512" y="77094"/>
                    </a:cubicBezTo>
                    <a:cubicBezTo>
                      <a:pt x="78453" y="86703"/>
                      <a:pt x="78453" y="86703"/>
                      <a:pt x="78453" y="86703"/>
                    </a:cubicBezTo>
                    <a:cubicBezTo>
                      <a:pt x="74218" y="80446"/>
                      <a:pt x="68369" y="75530"/>
                      <a:pt x="59899" y="75530"/>
                    </a:cubicBezTo>
                    <a:cubicBezTo>
                      <a:pt x="52840" y="75530"/>
                      <a:pt x="45579" y="80446"/>
                      <a:pt x="41344" y="86703"/>
                    </a:cubicBezTo>
                    <a:cubicBezTo>
                      <a:pt x="35697" y="77094"/>
                      <a:pt x="35697" y="77094"/>
                      <a:pt x="35697" y="77094"/>
                    </a:cubicBezTo>
                    <a:cubicBezTo>
                      <a:pt x="41344" y="69273"/>
                      <a:pt x="50016" y="63240"/>
                      <a:pt x="59899" y="63240"/>
                    </a:cubicBezTo>
                    <a:close/>
                    <a:moveTo>
                      <a:pt x="59899" y="94525"/>
                    </a:moveTo>
                    <a:lnTo>
                      <a:pt x="59899" y="94525"/>
                    </a:lnTo>
                    <a:cubicBezTo>
                      <a:pt x="66957" y="94525"/>
                      <a:pt x="71193" y="101005"/>
                      <a:pt x="71193" y="107262"/>
                    </a:cubicBezTo>
                    <a:cubicBezTo>
                      <a:pt x="71193" y="113519"/>
                      <a:pt x="66957" y="119776"/>
                      <a:pt x="59899" y="119776"/>
                    </a:cubicBezTo>
                    <a:cubicBezTo>
                      <a:pt x="54252" y="119776"/>
                      <a:pt x="48403" y="113519"/>
                      <a:pt x="48403" y="107262"/>
                    </a:cubicBezTo>
                    <a:cubicBezTo>
                      <a:pt x="48403" y="101005"/>
                      <a:pt x="54252" y="94525"/>
                      <a:pt x="59899" y="94525"/>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0" name="Google Shape;2650;p90"/>
              <p:cNvSpPr/>
              <p:nvPr/>
            </p:nvSpPr>
            <p:spPr>
              <a:xfrm>
                <a:off x="6695804" y="1664536"/>
                <a:ext cx="200550" cy="188065"/>
              </a:xfrm>
              <a:custGeom>
                <a:rect b="b" l="l" r="r" t="t"/>
                <a:pathLst>
                  <a:path extrusionOk="0" h="120000" w="120000">
                    <a:moveTo>
                      <a:pt x="59858" y="0"/>
                    </a:moveTo>
                    <a:lnTo>
                      <a:pt x="59858" y="0"/>
                    </a:lnTo>
                    <a:cubicBezTo>
                      <a:pt x="83858" y="0"/>
                      <a:pt x="103623" y="10632"/>
                      <a:pt x="119717" y="27645"/>
                    </a:cubicBezTo>
                    <a:cubicBezTo>
                      <a:pt x="109552" y="40708"/>
                      <a:pt x="109552" y="40708"/>
                      <a:pt x="109552" y="40708"/>
                    </a:cubicBezTo>
                    <a:cubicBezTo>
                      <a:pt x="97694" y="25518"/>
                      <a:pt x="79905" y="17012"/>
                      <a:pt x="59858" y="17012"/>
                    </a:cubicBezTo>
                    <a:cubicBezTo>
                      <a:pt x="39811" y="17012"/>
                      <a:pt x="21741" y="25518"/>
                      <a:pt x="9882" y="40708"/>
                    </a:cubicBezTo>
                    <a:cubicBezTo>
                      <a:pt x="0" y="27645"/>
                      <a:pt x="0" y="27645"/>
                      <a:pt x="0" y="27645"/>
                    </a:cubicBezTo>
                    <a:cubicBezTo>
                      <a:pt x="15811" y="10632"/>
                      <a:pt x="35858" y="0"/>
                      <a:pt x="59858" y="0"/>
                    </a:cubicBezTo>
                    <a:close/>
                    <a:moveTo>
                      <a:pt x="59858" y="42835"/>
                    </a:moveTo>
                    <a:lnTo>
                      <a:pt x="59858" y="42835"/>
                    </a:lnTo>
                    <a:cubicBezTo>
                      <a:pt x="73694" y="42835"/>
                      <a:pt x="85835" y="51037"/>
                      <a:pt x="93741" y="61670"/>
                    </a:cubicBezTo>
                    <a:cubicBezTo>
                      <a:pt x="85835" y="74734"/>
                      <a:pt x="85835" y="74734"/>
                      <a:pt x="85835" y="74734"/>
                    </a:cubicBezTo>
                    <a:cubicBezTo>
                      <a:pt x="79905" y="66227"/>
                      <a:pt x="69741" y="59544"/>
                      <a:pt x="59858" y="59544"/>
                    </a:cubicBezTo>
                    <a:cubicBezTo>
                      <a:pt x="49976" y="59544"/>
                      <a:pt x="39811" y="66227"/>
                      <a:pt x="33882" y="74734"/>
                    </a:cubicBezTo>
                    <a:cubicBezTo>
                      <a:pt x="25976" y="61670"/>
                      <a:pt x="25976" y="61670"/>
                      <a:pt x="25976" y="61670"/>
                    </a:cubicBezTo>
                    <a:cubicBezTo>
                      <a:pt x="33882" y="51037"/>
                      <a:pt x="45741" y="42835"/>
                      <a:pt x="59858" y="42835"/>
                    </a:cubicBezTo>
                    <a:close/>
                    <a:moveTo>
                      <a:pt x="59858" y="85367"/>
                    </a:moveTo>
                    <a:lnTo>
                      <a:pt x="59858" y="85367"/>
                    </a:lnTo>
                    <a:cubicBezTo>
                      <a:pt x="67764" y="85367"/>
                      <a:pt x="75670" y="94177"/>
                      <a:pt x="75670" y="102683"/>
                    </a:cubicBezTo>
                    <a:cubicBezTo>
                      <a:pt x="75670" y="111189"/>
                      <a:pt x="67764" y="119696"/>
                      <a:pt x="59858" y="119696"/>
                    </a:cubicBezTo>
                    <a:cubicBezTo>
                      <a:pt x="51952" y="119696"/>
                      <a:pt x="43764" y="111189"/>
                      <a:pt x="43764" y="102683"/>
                    </a:cubicBezTo>
                    <a:cubicBezTo>
                      <a:pt x="43764" y="94177"/>
                      <a:pt x="51952" y="85367"/>
                      <a:pt x="59858" y="85367"/>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1" name="Google Shape;2651;p90"/>
              <p:cNvSpPr/>
              <p:nvPr/>
            </p:nvSpPr>
            <p:spPr>
              <a:xfrm>
                <a:off x="6238300" y="1731404"/>
                <a:ext cx="116987" cy="121196"/>
              </a:xfrm>
              <a:custGeom>
                <a:rect b="b" l="l" r="r" t="t"/>
                <a:pathLst>
                  <a:path extrusionOk="0" h="120000" w="120000">
                    <a:moveTo>
                      <a:pt x="61686" y="0"/>
                    </a:moveTo>
                    <a:lnTo>
                      <a:pt x="61686" y="0"/>
                    </a:lnTo>
                    <a:cubicBezTo>
                      <a:pt x="85301" y="0"/>
                      <a:pt x="106024" y="12755"/>
                      <a:pt x="119518" y="29291"/>
                    </a:cubicBezTo>
                    <a:cubicBezTo>
                      <a:pt x="106024" y="49606"/>
                      <a:pt x="106024" y="49606"/>
                      <a:pt x="106024" y="49606"/>
                    </a:cubicBezTo>
                    <a:cubicBezTo>
                      <a:pt x="95421" y="36377"/>
                      <a:pt x="78554" y="25984"/>
                      <a:pt x="61686" y="25984"/>
                    </a:cubicBezTo>
                    <a:cubicBezTo>
                      <a:pt x="40963" y="25984"/>
                      <a:pt x="27469" y="36377"/>
                      <a:pt x="17349" y="49606"/>
                    </a:cubicBezTo>
                    <a:cubicBezTo>
                      <a:pt x="0" y="29291"/>
                      <a:pt x="0" y="29291"/>
                      <a:pt x="0" y="29291"/>
                    </a:cubicBezTo>
                    <a:cubicBezTo>
                      <a:pt x="13975" y="12755"/>
                      <a:pt x="37590" y="0"/>
                      <a:pt x="61686" y="0"/>
                    </a:cubicBezTo>
                    <a:close/>
                    <a:moveTo>
                      <a:pt x="61686" y="66141"/>
                    </a:moveTo>
                    <a:lnTo>
                      <a:pt x="61686" y="66141"/>
                    </a:lnTo>
                    <a:cubicBezTo>
                      <a:pt x="75180" y="66141"/>
                      <a:pt x="88674" y="79842"/>
                      <a:pt x="88674" y="93070"/>
                    </a:cubicBezTo>
                    <a:cubicBezTo>
                      <a:pt x="88674" y="106299"/>
                      <a:pt x="75180" y="119527"/>
                      <a:pt x="61686" y="119527"/>
                    </a:cubicBezTo>
                    <a:cubicBezTo>
                      <a:pt x="44819" y="119527"/>
                      <a:pt x="34216" y="106299"/>
                      <a:pt x="34216" y="93070"/>
                    </a:cubicBezTo>
                    <a:cubicBezTo>
                      <a:pt x="34216" y="79842"/>
                      <a:pt x="44819" y="66141"/>
                      <a:pt x="61686" y="66141"/>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2" name="Google Shape;2652;p90"/>
              <p:cNvSpPr/>
              <p:nvPr/>
            </p:nvSpPr>
            <p:spPr>
              <a:xfrm>
                <a:off x="5651273" y="1645730"/>
                <a:ext cx="288291" cy="167168"/>
              </a:xfrm>
              <a:custGeom>
                <a:rect b="b" l="l" r="r" t="t"/>
                <a:pathLst>
                  <a:path extrusionOk="0" h="120000" w="12000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9802" y="64406"/>
                      <a:pt x="118421" y="66779"/>
                    </a:cubicBezTo>
                    <a:cubicBezTo>
                      <a:pt x="117039" y="69152"/>
                      <a:pt x="115657" y="71525"/>
                      <a:pt x="114276" y="73898"/>
                    </a:cubicBezTo>
                    <a:cubicBezTo>
                      <a:pt x="107368" y="86101"/>
                      <a:pt x="98881" y="97966"/>
                      <a:pt x="89210" y="105084"/>
                    </a:cubicBezTo>
                    <a:cubicBezTo>
                      <a:pt x="83684" y="112203"/>
                      <a:pt x="76578" y="114576"/>
                      <a:pt x="71052" y="117288"/>
                    </a:cubicBezTo>
                    <a:cubicBezTo>
                      <a:pt x="62763" y="119661"/>
                      <a:pt x="55855" y="119661"/>
                      <a:pt x="48750" y="117288"/>
                    </a:cubicBezTo>
                    <a:cubicBezTo>
                      <a:pt x="43223" y="114576"/>
                      <a:pt x="37500" y="112203"/>
                      <a:pt x="31973" y="107457"/>
                    </a:cubicBezTo>
                    <a:lnTo>
                      <a:pt x="31973" y="107457"/>
                    </a:lnTo>
                    <a:cubicBezTo>
                      <a:pt x="47368" y="90847"/>
                      <a:pt x="47368" y="90847"/>
                      <a:pt x="47368" y="90847"/>
                    </a:cubicBezTo>
                    <a:cubicBezTo>
                      <a:pt x="51513" y="95593"/>
                      <a:pt x="55855" y="97966"/>
                      <a:pt x="60000" y="97966"/>
                    </a:cubicBezTo>
                    <a:cubicBezTo>
                      <a:pt x="72434" y="97966"/>
                      <a:pt x="82302" y="81016"/>
                      <a:pt x="82302" y="59999"/>
                    </a:cubicBezTo>
                    <a:cubicBezTo>
                      <a:pt x="82302" y="55254"/>
                      <a:pt x="82302" y="52881"/>
                      <a:pt x="82302" y="50508"/>
                    </a:cubicBezTo>
                    <a:cubicBezTo>
                      <a:pt x="101842" y="28813"/>
                      <a:pt x="101842" y="28813"/>
                      <a:pt x="101842" y="28813"/>
                    </a:cubicBezTo>
                    <a:cubicBezTo>
                      <a:pt x="103223" y="31186"/>
                      <a:pt x="104605" y="31186"/>
                      <a:pt x="105986" y="33559"/>
                    </a:cubicBezTo>
                    <a:cubicBezTo>
                      <a:pt x="110131" y="40677"/>
                      <a:pt x="114276" y="48135"/>
                      <a:pt x="118421" y="55254"/>
                    </a:cubicBezTo>
                    <a:cubicBezTo>
                      <a:pt x="119802" y="57627"/>
                      <a:pt x="119802" y="57627"/>
                      <a:pt x="119802" y="59999"/>
                    </a:cubicBezTo>
                    <a:close/>
                    <a:moveTo>
                      <a:pt x="60000" y="78644"/>
                    </a:moveTo>
                    <a:lnTo>
                      <a:pt x="60000" y="78644"/>
                    </a:lnTo>
                    <a:lnTo>
                      <a:pt x="58618" y="78644"/>
                    </a:lnTo>
                    <a:cubicBezTo>
                      <a:pt x="71052" y="62372"/>
                      <a:pt x="71052" y="62372"/>
                      <a:pt x="71052" y="62372"/>
                    </a:cubicBezTo>
                    <a:cubicBezTo>
                      <a:pt x="69671" y="71525"/>
                      <a:pt x="65526" y="78644"/>
                      <a:pt x="60000" y="78644"/>
                    </a:cubicBezTo>
                    <a:close/>
                    <a:moveTo>
                      <a:pt x="108750" y="9830"/>
                    </a:moveTo>
                    <a:lnTo>
                      <a:pt x="108750" y="9830"/>
                    </a:lnTo>
                    <a:cubicBezTo>
                      <a:pt x="12434" y="119661"/>
                      <a:pt x="12434" y="119661"/>
                      <a:pt x="12434" y="119661"/>
                    </a:cubicBezTo>
                    <a:lnTo>
                      <a:pt x="12434" y="119661"/>
                    </a:lnTo>
                    <a:lnTo>
                      <a:pt x="12434" y="119661"/>
                    </a:lnTo>
                    <a:lnTo>
                      <a:pt x="11052" y="119661"/>
                    </a:lnTo>
                    <a:cubicBezTo>
                      <a:pt x="9671" y="119661"/>
                      <a:pt x="8289" y="117288"/>
                      <a:pt x="8289" y="114576"/>
                    </a:cubicBezTo>
                    <a:cubicBezTo>
                      <a:pt x="8289" y="112203"/>
                      <a:pt x="8289" y="112203"/>
                      <a:pt x="9671" y="109830"/>
                    </a:cubicBezTo>
                    <a:lnTo>
                      <a:pt x="9671" y="109830"/>
                    </a:lnTo>
                    <a:cubicBezTo>
                      <a:pt x="105986" y="2372"/>
                      <a:pt x="105986" y="2372"/>
                      <a:pt x="105986" y="2372"/>
                    </a:cubicBezTo>
                    <a:lnTo>
                      <a:pt x="105986" y="2372"/>
                    </a:lnTo>
                    <a:lnTo>
                      <a:pt x="105986" y="2372"/>
                    </a:lnTo>
                    <a:cubicBezTo>
                      <a:pt x="107368" y="2372"/>
                      <a:pt x="107368" y="2372"/>
                      <a:pt x="107368" y="2372"/>
                    </a:cubicBezTo>
                    <a:cubicBezTo>
                      <a:pt x="108750" y="2372"/>
                      <a:pt x="110131" y="4745"/>
                      <a:pt x="110131" y="7118"/>
                    </a:cubicBezTo>
                    <a:cubicBezTo>
                      <a:pt x="110131" y="7118"/>
                      <a:pt x="110131" y="9830"/>
                      <a:pt x="108750" y="9830"/>
                    </a:cubicBezTo>
                    <a:close/>
                    <a:moveTo>
                      <a:pt x="60000" y="40677"/>
                    </a:moveTo>
                    <a:lnTo>
                      <a:pt x="60000" y="40677"/>
                    </a:lnTo>
                    <a:cubicBezTo>
                      <a:pt x="61381" y="40677"/>
                      <a:pt x="62763" y="40677"/>
                      <a:pt x="64144" y="40677"/>
                    </a:cubicBezTo>
                    <a:cubicBezTo>
                      <a:pt x="48750" y="57627"/>
                      <a:pt x="48750" y="57627"/>
                      <a:pt x="48750" y="57627"/>
                    </a:cubicBezTo>
                    <a:cubicBezTo>
                      <a:pt x="50131" y="48135"/>
                      <a:pt x="54276" y="40677"/>
                      <a:pt x="60000" y="40677"/>
                    </a:cubicBezTo>
                    <a:close/>
                    <a:moveTo>
                      <a:pt x="73815" y="28813"/>
                    </a:moveTo>
                    <a:lnTo>
                      <a:pt x="73815" y="28813"/>
                    </a:lnTo>
                    <a:cubicBezTo>
                      <a:pt x="69671" y="24067"/>
                      <a:pt x="65526" y="21694"/>
                      <a:pt x="60000" y="21694"/>
                    </a:cubicBezTo>
                    <a:cubicBezTo>
                      <a:pt x="47368" y="21694"/>
                      <a:pt x="37500" y="38305"/>
                      <a:pt x="37500" y="59999"/>
                    </a:cubicBezTo>
                    <a:cubicBezTo>
                      <a:pt x="37500" y="62372"/>
                      <a:pt x="39078" y="64406"/>
                      <a:pt x="39078" y="69152"/>
                    </a:cubicBezTo>
                    <a:cubicBezTo>
                      <a:pt x="19539" y="90847"/>
                      <a:pt x="19539" y="90847"/>
                      <a:pt x="19539" y="90847"/>
                    </a:cubicBezTo>
                    <a:cubicBezTo>
                      <a:pt x="18157" y="90847"/>
                      <a:pt x="18157" y="90847"/>
                      <a:pt x="18157" y="90847"/>
                    </a:cubicBezTo>
                    <a:cubicBezTo>
                      <a:pt x="16776" y="90847"/>
                      <a:pt x="16776" y="88474"/>
                      <a:pt x="15197" y="88474"/>
                    </a:cubicBezTo>
                    <a:cubicBezTo>
                      <a:pt x="11052" y="81016"/>
                      <a:pt x="5526" y="73898"/>
                      <a:pt x="2763" y="66779"/>
                    </a:cubicBezTo>
                    <a:cubicBezTo>
                      <a:pt x="0" y="62372"/>
                      <a:pt x="0" y="57627"/>
                      <a:pt x="2763" y="55254"/>
                    </a:cubicBezTo>
                    <a:cubicBezTo>
                      <a:pt x="2763" y="52881"/>
                      <a:pt x="4144" y="50508"/>
                      <a:pt x="5526" y="48135"/>
                    </a:cubicBezTo>
                    <a:cubicBezTo>
                      <a:pt x="13815" y="35932"/>
                      <a:pt x="22302" y="24067"/>
                      <a:pt x="31973" y="14576"/>
                    </a:cubicBezTo>
                    <a:cubicBezTo>
                      <a:pt x="37500" y="9830"/>
                      <a:pt x="43223" y="4745"/>
                      <a:pt x="50131" y="2372"/>
                    </a:cubicBezTo>
                    <a:cubicBezTo>
                      <a:pt x="57236" y="0"/>
                      <a:pt x="64144" y="0"/>
                      <a:pt x="72434" y="4745"/>
                    </a:cubicBezTo>
                    <a:cubicBezTo>
                      <a:pt x="78157" y="4745"/>
                      <a:pt x="82302" y="9830"/>
                      <a:pt x="87828" y="14576"/>
                    </a:cubicBezTo>
                    <a:cubicBezTo>
                      <a:pt x="86447" y="14576"/>
                      <a:pt x="86447" y="14576"/>
                      <a:pt x="86447" y="14576"/>
                    </a:cubicBezTo>
                    <a:lnTo>
                      <a:pt x="73815" y="28813"/>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3" name="Google Shape;2653;p90"/>
              <p:cNvSpPr/>
              <p:nvPr/>
            </p:nvSpPr>
            <p:spPr>
              <a:xfrm>
                <a:off x="5151989" y="1645730"/>
                <a:ext cx="288291" cy="167168"/>
              </a:xfrm>
              <a:custGeom>
                <a:rect b="b" l="l" r="r" t="t"/>
                <a:pathLst>
                  <a:path extrusionOk="0" h="120000" w="12000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8421" y="64406"/>
                      <a:pt x="118421" y="66779"/>
                    </a:cubicBezTo>
                    <a:cubicBezTo>
                      <a:pt x="117039" y="69152"/>
                      <a:pt x="115657" y="71525"/>
                      <a:pt x="114276" y="73898"/>
                    </a:cubicBezTo>
                    <a:cubicBezTo>
                      <a:pt x="107368" y="86101"/>
                      <a:pt x="97500" y="97966"/>
                      <a:pt x="89210" y="105084"/>
                    </a:cubicBezTo>
                    <a:cubicBezTo>
                      <a:pt x="83684" y="112203"/>
                      <a:pt x="76578" y="114576"/>
                      <a:pt x="69671" y="117288"/>
                    </a:cubicBezTo>
                    <a:cubicBezTo>
                      <a:pt x="62763" y="119661"/>
                      <a:pt x="55657" y="119661"/>
                      <a:pt x="48750" y="117288"/>
                    </a:cubicBezTo>
                    <a:cubicBezTo>
                      <a:pt x="36118" y="112203"/>
                      <a:pt x="25065" y="100338"/>
                      <a:pt x="13815" y="88474"/>
                    </a:cubicBezTo>
                    <a:cubicBezTo>
                      <a:pt x="9671" y="81016"/>
                      <a:pt x="5526" y="73898"/>
                      <a:pt x="1381" y="66779"/>
                    </a:cubicBezTo>
                    <a:cubicBezTo>
                      <a:pt x="0" y="62372"/>
                      <a:pt x="0" y="57627"/>
                      <a:pt x="1381" y="55254"/>
                    </a:cubicBezTo>
                    <a:cubicBezTo>
                      <a:pt x="2763" y="52881"/>
                      <a:pt x="4144" y="50508"/>
                      <a:pt x="5526" y="48135"/>
                    </a:cubicBezTo>
                    <a:cubicBezTo>
                      <a:pt x="12434" y="35932"/>
                      <a:pt x="22302" y="24067"/>
                      <a:pt x="30592" y="14576"/>
                    </a:cubicBezTo>
                    <a:cubicBezTo>
                      <a:pt x="36118" y="9830"/>
                      <a:pt x="43223" y="4745"/>
                      <a:pt x="50131" y="2372"/>
                    </a:cubicBezTo>
                    <a:cubicBezTo>
                      <a:pt x="57236" y="0"/>
                      <a:pt x="64144" y="0"/>
                      <a:pt x="71052" y="4745"/>
                    </a:cubicBezTo>
                    <a:cubicBezTo>
                      <a:pt x="83684" y="7118"/>
                      <a:pt x="94736" y="19322"/>
                      <a:pt x="104605" y="33559"/>
                    </a:cubicBezTo>
                    <a:cubicBezTo>
                      <a:pt x="110131" y="40677"/>
                      <a:pt x="114276" y="48135"/>
                      <a:pt x="118421" y="55254"/>
                    </a:cubicBezTo>
                    <a:cubicBezTo>
                      <a:pt x="118421" y="57627"/>
                      <a:pt x="119802" y="57627"/>
                      <a:pt x="119802" y="59999"/>
                    </a:cubicBezTo>
                    <a:close/>
                    <a:moveTo>
                      <a:pt x="60000" y="21694"/>
                    </a:moveTo>
                    <a:lnTo>
                      <a:pt x="60000" y="21694"/>
                    </a:lnTo>
                    <a:cubicBezTo>
                      <a:pt x="47368" y="21694"/>
                      <a:pt x="37500" y="38305"/>
                      <a:pt x="37500" y="59999"/>
                    </a:cubicBezTo>
                    <a:cubicBezTo>
                      <a:pt x="37500" y="81016"/>
                      <a:pt x="47368" y="97966"/>
                      <a:pt x="60000" y="97966"/>
                    </a:cubicBezTo>
                    <a:cubicBezTo>
                      <a:pt x="72434" y="97966"/>
                      <a:pt x="82302" y="81016"/>
                      <a:pt x="82302" y="59999"/>
                    </a:cubicBezTo>
                    <a:cubicBezTo>
                      <a:pt x="82302" y="38305"/>
                      <a:pt x="72434" y="21694"/>
                      <a:pt x="60000" y="21694"/>
                    </a:cubicBezTo>
                    <a:close/>
                    <a:moveTo>
                      <a:pt x="60000" y="78644"/>
                    </a:moveTo>
                    <a:lnTo>
                      <a:pt x="60000" y="78644"/>
                    </a:lnTo>
                    <a:cubicBezTo>
                      <a:pt x="54276" y="78644"/>
                      <a:pt x="48750" y="69152"/>
                      <a:pt x="48750" y="59999"/>
                    </a:cubicBezTo>
                    <a:cubicBezTo>
                      <a:pt x="48750" y="48135"/>
                      <a:pt x="54276" y="40677"/>
                      <a:pt x="60000" y="40677"/>
                    </a:cubicBezTo>
                    <a:cubicBezTo>
                      <a:pt x="65526" y="40677"/>
                      <a:pt x="71052" y="48135"/>
                      <a:pt x="71052" y="59999"/>
                    </a:cubicBezTo>
                    <a:cubicBezTo>
                      <a:pt x="71052" y="69152"/>
                      <a:pt x="65526" y="78644"/>
                      <a:pt x="60000" y="7864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4" name="Google Shape;2654;p90"/>
              <p:cNvSpPr/>
              <p:nvPr/>
            </p:nvSpPr>
            <p:spPr>
              <a:xfrm>
                <a:off x="4654793" y="1597669"/>
                <a:ext cx="284113" cy="267470"/>
              </a:xfrm>
              <a:custGeom>
                <a:rect b="b" l="l" r="r" t="t"/>
                <a:pathLst>
                  <a:path extrusionOk="0" h="120000" w="120000">
                    <a:moveTo>
                      <a:pt x="98635" y="119787"/>
                    </a:moveTo>
                    <a:lnTo>
                      <a:pt x="98635" y="119787"/>
                    </a:lnTo>
                    <a:cubicBezTo>
                      <a:pt x="93044" y="113639"/>
                      <a:pt x="93044" y="113639"/>
                      <a:pt x="93044" y="113639"/>
                    </a:cubicBezTo>
                    <a:cubicBezTo>
                      <a:pt x="105823" y="98798"/>
                      <a:pt x="112811" y="80777"/>
                      <a:pt x="112811" y="60000"/>
                    </a:cubicBezTo>
                    <a:cubicBezTo>
                      <a:pt x="112811" y="39010"/>
                      <a:pt x="105823" y="20989"/>
                      <a:pt x="93044" y="5936"/>
                    </a:cubicBezTo>
                    <a:cubicBezTo>
                      <a:pt x="98635" y="0"/>
                      <a:pt x="98635" y="0"/>
                      <a:pt x="98635" y="0"/>
                    </a:cubicBezTo>
                    <a:cubicBezTo>
                      <a:pt x="112811" y="16537"/>
                      <a:pt x="119800" y="37526"/>
                      <a:pt x="119800" y="60000"/>
                    </a:cubicBezTo>
                    <a:cubicBezTo>
                      <a:pt x="119800" y="82261"/>
                      <a:pt x="112811" y="103250"/>
                      <a:pt x="98635" y="119787"/>
                    </a:cubicBezTo>
                    <a:close/>
                    <a:moveTo>
                      <a:pt x="84658" y="103250"/>
                    </a:moveTo>
                    <a:lnTo>
                      <a:pt x="84658" y="103250"/>
                    </a:lnTo>
                    <a:cubicBezTo>
                      <a:pt x="78868" y="97314"/>
                      <a:pt x="78868" y="97314"/>
                      <a:pt x="78868" y="97314"/>
                    </a:cubicBezTo>
                    <a:cubicBezTo>
                      <a:pt x="87454" y="88197"/>
                      <a:pt x="91647" y="74840"/>
                      <a:pt x="91647" y="60000"/>
                    </a:cubicBezTo>
                    <a:cubicBezTo>
                      <a:pt x="91647" y="44946"/>
                      <a:pt x="87454" y="31590"/>
                      <a:pt x="78868" y="22473"/>
                    </a:cubicBezTo>
                    <a:cubicBezTo>
                      <a:pt x="84658" y="16537"/>
                      <a:pt x="84658" y="16537"/>
                      <a:pt x="84658" y="16537"/>
                    </a:cubicBezTo>
                    <a:cubicBezTo>
                      <a:pt x="93044" y="28621"/>
                      <a:pt x="100033" y="43462"/>
                      <a:pt x="100033" y="60000"/>
                    </a:cubicBezTo>
                    <a:cubicBezTo>
                      <a:pt x="100033" y="76325"/>
                      <a:pt x="93044" y="91166"/>
                      <a:pt x="84658" y="103250"/>
                    </a:cubicBezTo>
                    <a:close/>
                    <a:moveTo>
                      <a:pt x="69084" y="88197"/>
                    </a:moveTo>
                    <a:lnTo>
                      <a:pt x="69084" y="88197"/>
                    </a:lnTo>
                    <a:cubicBezTo>
                      <a:pt x="63494" y="82261"/>
                      <a:pt x="63494" y="82261"/>
                      <a:pt x="63494" y="82261"/>
                    </a:cubicBezTo>
                    <a:cubicBezTo>
                      <a:pt x="69084" y="76325"/>
                      <a:pt x="71880" y="68692"/>
                      <a:pt x="71880" y="60000"/>
                    </a:cubicBezTo>
                    <a:cubicBezTo>
                      <a:pt x="71880" y="51095"/>
                      <a:pt x="69084" y="43462"/>
                      <a:pt x="63494" y="37526"/>
                    </a:cubicBezTo>
                    <a:cubicBezTo>
                      <a:pt x="69084" y="31590"/>
                      <a:pt x="69084" y="31590"/>
                      <a:pt x="69084" y="31590"/>
                    </a:cubicBezTo>
                    <a:cubicBezTo>
                      <a:pt x="74675" y="39010"/>
                      <a:pt x="78868" y="49399"/>
                      <a:pt x="78868" y="60000"/>
                    </a:cubicBezTo>
                    <a:cubicBezTo>
                      <a:pt x="78868" y="70176"/>
                      <a:pt x="74675" y="80777"/>
                      <a:pt x="69084" y="88197"/>
                    </a:cubicBezTo>
                    <a:close/>
                    <a:moveTo>
                      <a:pt x="46522" y="91166"/>
                    </a:moveTo>
                    <a:lnTo>
                      <a:pt x="46522" y="91166"/>
                    </a:lnTo>
                    <a:cubicBezTo>
                      <a:pt x="45124" y="91166"/>
                      <a:pt x="45124" y="91166"/>
                      <a:pt x="43727" y="91166"/>
                    </a:cubicBezTo>
                    <a:lnTo>
                      <a:pt x="43727" y="91166"/>
                    </a:lnTo>
                    <a:cubicBezTo>
                      <a:pt x="23960" y="76325"/>
                      <a:pt x="23960" y="76325"/>
                      <a:pt x="23960" y="76325"/>
                    </a:cubicBezTo>
                    <a:cubicBezTo>
                      <a:pt x="5590" y="76325"/>
                      <a:pt x="5590" y="76325"/>
                      <a:pt x="5590" y="76325"/>
                    </a:cubicBezTo>
                    <a:cubicBezTo>
                      <a:pt x="2795" y="76325"/>
                      <a:pt x="0" y="73144"/>
                      <a:pt x="0" y="70176"/>
                    </a:cubicBezTo>
                    <a:cubicBezTo>
                      <a:pt x="0" y="49399"/>
                      <a:pt x="0" y="49399"/>
                      <a:pt x="0" y="49399"/>
                    </a:cubicBezTo>
                    <a:cubicBezTo>
                      <a:pt x="0" y="46431"/>
                      <a:pt x="2795" y="43462"/>
                      <a:pt x="5590" y="43462"/>
                    </a:cubicBezTo>
                    <a:lnTo>
                      <a:pt x="5590" y="43462"/>
                    </a:lnTo>
                    <a:cubicBezTo>
                      <a:pt x="23960" y="43462"/>
                      <a:pt x="23960" y="43462"/>
                      <a:pt x="23960" y="43462"/>
                    </a:cubicBezTo>
                    <a:cubicBezTo>
                      <a:pt x="43727" y="27137"/>
                      <a:pt x="43727" y="27137"/>
                      <a:pt x="43727" y="27137"/>
                    </a:cubicBezTo>
                    <a:lnTo>
                      <a:pt x="43727" y="27137"/>
                    </a:lnTo>
                    <a:cubicBezTo>
                      <a:pt x="45124" y="27137"/>
                      <a:pt x="45124" y="25441"/>
                      <a:pt x="46522" y="25441"/>
                    </a:cubicBezTo>
                    <a:cubicBezTo>
                      <a:pt x="50715" y="25441"/>
                      <a:pt x="52113" y="28621"/>
                      <a:pt x="52113" y="31590"/>
                    </a:cubicBezTo>
                    <a:cubicBezTo>
                      <a:pt x="52113" y="49399"/>
                      <a:pt x="52113" y="49399"/>
                      <a:pt x="52113" y="49399"/>
                    </a:cubicBezTo>
                    <a:cubicBezTo>
                      <a:pt x="52113" y="64240"/>
                      <a:pt x="52113" y="64240"/>
                      <a:pt x="52113" y="64240"/>
                    </a:cubicBezTo>
                    <a:cubicBezTo>
                      <a:pt x="52113" y="70176"/>
                      <a:pt x="52113" y="70176"/>
                      <a:pt x="52113" y="70176"/>
                    </a:cubicBezTo>
                    <a:cubicBezTo>
                      <a:pt x="52113" y="76325"/>
                      <a:pt x="52113" y="76325"/>
                      <a:pt x="52113" y="76325"/>
                    </a:cubicBezTo>
                    <a:cubicBezTo>
                      <a:pt x="52113" y="85229"/>
                      <a:pt x="52113" y="85229"/>
                      <a:pt x="52113" y="85229"/>
                    </a:cubicBezTo>
                    <a:cubicBezTo>
                      <a:pt x="52113" y="89681"/>
                      <a:pt x="50715" y="91166"/>
                      <a:pt x="46522" y="91166"/>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5" name="Google Shape;2655;p90"/>
              <p:cNvSpPr/>
              <p:nvPr/>
            </p:nvSpPr>
            <p:spPr>
              <a:xfrm>
                <a:off x="4155505" y="1635282"/>
                <a:ext cx="233976" cy="194333"/>
              </a:xfrm>
              <a:custGeom>
                <a:rect b="b" l="l" r="r" t="t"/>
                <a:pathLst>
                  <a:path extrusionOk="0" h="120000" w="120000">
                    <a:moveTo>
                      <a:pt x="101090" y="119707"/>
                    </a:moveTo>
                    <a:lnTo>
                      <a:pt x="101090" y="119707"/>
                    </a:lnTo>
                    <a:cubicBezTo>
                      <a:pt x="94060" y="111512"/>
                      <a:pt x="94060" y="111512"/>
                      <a:pt x="94060" y="111512"/>
                    </a:cubicBezTo>
                    <a:cubicBezTo>
                      <a:pt x="104484" y="98926"/>
                      <a:pt x="111272" y="80487"/>
                      <a:pt x="111272" y="60000"/>
                    </a:cubicBezTo>
                    <a:cubicBezTo>
                      <a:pt x="111272" y="39219"/>
                      <a:pt x="104484" y="20780"/>
                      <a:pt x="94060" y="8195"/>
                    </a:cubicBezTo>
                    <a:cubicBezTo>
                      <a:pt x="101090" y="0"/>
                      <a:pt x="101090" y="0"/>
                      <a:pt x="101090" y="0"/>
                    </a:cubicBezTo>
                    <a:cubicBezTo>
                      <a:pt x="112969" y="16682"/>
                      <a:pt x="119757" y="37170"/>
                      <a:pt x="119757" y="60000"/>
                    </a:cubicBezTo>
                    <a:cubicBezTo>
                      <a:pt x="119757" y="82536"/>
                      <a:pt x="112969" y="103024"/>
                      <a:pt x="101090" y="119707"/>
                    </a:cubicBezTo>
                    <a:close/>
                    <a:moveTo>
                      <a:pt x="83878" y="98926"/>
                    </a:moveTo>
                    <a:lnTo>
                      <a:pt x="83878" y="98926"/>
                    </a:lnTo>
                    <a:cubicBezTo>
                      <a:pt x="77090" y="90731"/>
                      <a:pt x="77090" y="90731"/>
                      <a:pt x="77090" y="90731"/>
                    </a:cubicBezTo>
                    <a:cubicBezTo>
                      <a:pt x="82181" y="82536"/>
                      <a:pt x="85575" y="72000"/>
                      <a:pt x="85575" y="60000"/>
                    </a:cubicBezTo>
                    <a:cubicBezTo>
                      <a:pt x="85575" y="47707"/>
                      <a:pt x="82181" y="37170"/>
                      <a:pt x="77090" y="28975"/>
                    </a:cubicBezTo>
                    <a:cubicBezTo>
                      <a:pt x="83878" y="20780"/>
                      <a:pt x="83878" y="20780"/>
                      <a:pt x="83878" y="20780"/>
                    </a:cubicBezTo>
                    <a:cubicBezTo>
                      <a:pt x="90666" y="31024"/>
                      <a:pt x="95757" y="45365"/>
                      <a:pt x="95757" y="60000"/>
                    </a:cubicBezTo>
                    <a:cubicBezTo>
                      <a:pt x="95757" y="74048"/>
                      <a:pt x="90666" y="88682"/>
                      <a:pt x="83878" y="98926"/>
                    </a:cubicBezTo>
                    <a:close/>
                    <a:moveTo>
                      <a:pt x="56484" y="103024"/>
                    </a:moveTo>
                    <a:lnTo>
                      <a:pt x="56484" y="103024"/>
                    </a:lnTo>
                    <a:cubicBezTo>
                      <a:pt x="54787" y="103024"/>
                      <a:pt x="53090" y="103024"/>
                      <a:pt x="53090" y="103024"/>
                    </a:cubicBezTo>
                    <a:lnTo>
                      <a:pt x="53090" y="103024"/>
                    </a:lnTo>
                    <a:cubicBezTo>
                      <a:pt x="29090" y="82536"/>
                      <a:pt x="29090" y="82536"/>
                      <a:pt x="29090" y="82536"/>
                    </a:cubicBezTo>
                    <a:cubicBezTo>
                      <a:pt x="6787" y="82536"/>
                      <a:pt x="6787" y="82536"/>
                      <a:pt x="6787" y="82536"/>
                    </a:cubicBezTo>
                    <a:cubicBezTo>
                      <a:pt x="1696" y="82536"/>
                      <a:pt x="0" y="78146"/>
                      <a:pt x="0" y="74048"/>
                    </a:cubicBezTo>
                    <a:cubicBezTo>
                      <a:pt x="0" y="45365"/>
                      <a:pt x="0" y="45365"/>
                      <a:pt x="0" y="45365"/>
                    </a:cubicBezTo>
                    <a:cubicBezTo>
                      <a:pt x="0" y="41268"/>
                      <a:pt x="1696" y="37170"/>
                      <a:pt x="6787" y="37170"/>
                    </a:cubicBezTo>
                    <a:lnTo>
                      <a:pt x="6787" y="37170"/>
                    </a:lnTo>
                    <a:cubicBezTo>
                      <a:pt x="29090" y="37170"/>
                      <a:pt x="29090" y="37170"/>
                      <a:pt x="29090" y="37170"/>
                    </a:cubicBezTo>
                    <a:cubicBezTo>
                      <a:pt x="51151" y="14634"/>
                      <a:pt x="51151" y="14634"/>
                      <a:pt x="51151" y="14634"/>
                    </a:cubicBezTo>
                    <a:lnTo>
                      <a:pt x="51151" y="14634"/>
                    </a:lnTo>
                    <a:cubicBezTo>
                      <a:pt x="53090" y="14634"/>
                      <a:pt x="54787" y="12292"/>
                      <a:pt x="56484" y="12292"/>
                    </a:cubicBezTo>
                    <a:cubicBezTo>
                      <a:pt x="59878" y="12292"/>
                      <a:pt x="63272" y="16682"/>
                      <a:pt x="63272" y="20780"/>
                    </a:cubicBezTo>
                    <a:cubicBezTo>
                      <a:pt x="63272" y="45365"/>
                      <a:pt x="63272" y="45365"/>
                      <a:pt x="63272" y="45365"/>
                    </a:cubicBezTo>
                    <a:cubicBezTo>
                      <a:pt x="63272" y="65853"/>
                      <a:pt x="63272" y="65853"/>
                      <a:pt x="63272" y="65853"/>
                    </a:cubicBezTo>
                    <a:cubicBezTo>
                      <a:pt x="63272" y="74048"/>
                      <a:pt x="63272" y="74048"/>
                      <a:pt x="63272" y="74048"/>
                    </a:cubicBezTo>
                    <a:cubicBezTo>
                      <a:pt x="63272" y="82536"/>
                      <a:pt x="63272" y="82536"/>
                      <a:pt x="63272" y="82536"/>
                    </a:cubicBezTo>
                    <a:cubicBezTo>
                      <a:pt x="63272" y="94829"/>
                      <a:pt x="63272" y="94829"/>
                      <a:pt x="63272" y="94829"/>
                    </a:cubicBezTo>
                    <a:cubicBezTo>
                      <a:pt x="63272" y="100975"/>
                      <a:pt x="59878" y="103024"/>
                      <a:pt x="56484" y="10302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6" name="Google Shape;2656;p90"/>
              <p:cNvSpPr/>
              <p:nvPr/>
            </p:nvSpPr>
            <p:spPr>
              <a:xfrm>
                <a:off x="3652042" y="1654089"/>
                <a:ext cx="188015" cy="148361"/>
              </a:xfrm>
              <a:custGeom>
                <a:rect b="b" l="l" r="r" t="t"/>
                <a:pathLst>
                  <a:path extrusionOk="0" h="120000" w="120000">
                    <a:moveTo>
                      <a:pt x="107002" y="114212"/>
                    </a:moveTo>
                    <a:lnTo>
                      <a:pt x="107002" y="114212"/>
                    </a:lnTo>
                    <a:cubicBezTo>
                      <a:pt x="98539" y="103408"/>
                      <a:pt x="98539" y="103408"/>
                      <a:pt x="98539" y="103408"/>
                    </a:cubicBezTo>
                    <a:cubicBezTo>
                      <a:pt x="104886" y="92604"/>
                      <a:pt x="109118" y="78713"/>
                      <a:pt x="109118" y="62893"/>
                    </a:cubicBezTo>
                    <a:cubicBezTo>
                      <a:pt x="109118" y="46688"/>
                      <a:pt x="104886" y="32797"/>
                      <a:pt x="98539" y="21993"/>
                    </a:cubicBezTo>
                    <a:cubicBezTo>
                      <a:pt x="107002" y="11189"/>
                      <a:pt x="107002" y="11189"/>
                      <a:pt x="107002" y="11189"/>
                    </a:cubicBezTo>
                    <a:cubicBezTo>
                      <a:pt x="115465" y="24694"/>
                      <a:pt x="119697" y="43601"/>
                      <a:pt x="119697" y="62893"/>
                    </a:cubicBezTo>
                    <a:cubicBezTo>
                      <a:pt x="119697" y="81414"/>
                      <a:pt x="115465" y="100707"/>
                      <a:pt x="107002" y="114212"/>
                    </a:cubicBezTo>
                    <a:close/>
                    <a:moveTo>
                      <a:pt x="72846" y="119614"/>
                    </a:moveTo>
                    <a:lnTo>
                      <a:pt x="72846" y="119614"/>
                    </a:lnTo>
                    <a:cubicBezTo>
                      <a:pt x="70730" y="119614"/>
                      <a:pt x="68312" y="119614"/>
                      <a:pt x="66196" y="119614"/>
                    </a:cubicBezTo>
                    <a:lnTo>
                      <a:pt x="66196" y="119614"/>
                    </a:lnTo>
                    <a:cubicBezTo>
                      <a:pt x="38690" y="92604"/>
                      <a:pt x="38690" y="92604"/>
                      <a:pt x="38690" y="92604"/>
                    </a:cubicBezTo>
                    <a:cubicBezTo>
                      <a:pt x="8765" y="92604"/>
                      <a:pt x="8765" y="92604"/>
                      <a:pt x="8765" y="92604"/>
                    </a:cubicBezTo>
                    <a:cubicBezTo>
                      <a:pt x="4534" y="92604"/>
                      <a:pt x="0" y="86816"/>
                      <a:pt x="0" y="81414"/>
                    </a:cubicBezTo>
                    <a:cubicBezTo>
                      <a:pt x="0" y="43601"/>
                      <a:pt x="0" y="43601"/>
                      <a:pt x="0" y="43601"/>
                    </a:cubicBezTo>
                    <a:cubicBezTo>
                      <a:pt x="0" y="38199"/>
                      <a:pt x="4534" y="32797"/>
                      <a:pt x="8765" y="32797"/>
                    </a:cubicBezTo>
                    <a:lnTo>
                      <a:pt x="8765" y="32797"/>
                    </a:lnTo>
                    <a:cubicBezTo>
                      <a:pt x="38690" y="32797"/>
                      <a:pt x="38690" y="32797"/>
                      <a:pt x="38690" y="32797"/>
                    </a:cubicBezTo>
                    <a:cubicBezTo>
                      <a:pt x="66196" y="3086"/>
                      <a:pt x="66196" y="3086"/>
                      <a:pt x="66196" y="3086"/>
                    </a:cubicBezTo>
                    <a:lnTo>
                      <a:pt x="66196" y="3086"/>
                    </a:lnTo>
                    <a:cubicBezTo>
                      <a:pt x="68312" y="3086"/>
                      <a:pt x="70730" y="0"/>
                      <a:pt x="72846" y="0"/>
                    </a:cubicBezTo>
                    <a:cubicBezTo>
                      <a:pt x="77078" y="0"/>
                      <a:pt x="81309" y="5787"/>
                      <a:pt x="81309" y="11189"/>
                    </a:cubicBezTo>
                    <a:cubicBezTo>
                      <a:pt x="81309" y="43601"/>
                      <a:pt x="81309" y="43601"/>
                      <a:pt x="81309" y="43601"/>
                    </a:cubicBezTo>
                    <a:cubicBezTo>
                      <a:pt x="81309" y="70610"/>
                      <a:pt x="81309" y="70610"/>
                      <a:pt x="81309" y="70610"/>
                    </a:cubicBezTo>
                    <a:cubicBezTo>
                      <a:pt x="81309" y="81414"/>
                      <a:pt x="81309" y="81414"/>
                      <a:pt x="81309" y="81414"/>
                    </a:cubicBezTo>
                    <a:cubicBezTo>
                      <a:pt x="81309" y="92604"/>
                      <a:pt x="81309" y="92604"/>
                      <a:pt x="81309" y="92604"/>
                    </a:cubicBezTo>
                    <a:cubicBezTo>
                      <a:pt x="81309" y="108810"/>
                      <a:pt x="81309" y="108810"/>
                      <a:pt x="81309" y="108810"/>
                    </a:cubicBezTo>
                    <a:cubicBezTo>
                      <a:pt x="81309" y="116913"/>
                      <a:pt x="77078" y="119614"/>
                      <a:pt x="72846" y="11961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7" name="Google Shape;2657;p90"/>
              <p:cNvSpPr/>
              <p:nvPr/>
            </p:nvSpPr>
            <p:spPr>
              <a:xfrm>
                <a:off x="3182002" y="1654089"/>
                <a:ext cx="231887" cy="148361"/>
              </a:xfrm>
              <a:custGeom>
                <a:rect b="b" l="l" r="r" t="t"/>
                <a:pathLst>
                  <a:path extrusionOk="0" h="120000" w="120000">
                    <a:moveTo>
                      <a:pt x="118032" y="49389"/>
                    </a:moveTo>
                    <a:lnTo>
                      <a:pt x="118032" y="49389"/>
                    </a:lnTo>
                    <a:cubicBezTo>
                      <a:pt x="109426" y="62893"/>
                      <a:pt x="109426" y="62893"/>
                      <a:pt x="109426" y="62893"/>
                    </a:cubicBezTo>
                    <a:cubicBezTo>
                      <a:pt x="118032" y="76012"/>
                      <a:pt x="118032" y="76012"/>
                      <a:pt x="118032" y="76012"/>
                    </a:cubicBezTo>
                    <a:lnTo>
                      <a:pt x="118032" y="76012"/>
                    </a:lnTo>
                    <a:cubicBezTo>
                      <a:pt x="119754" y="78713"/>
                      <a:pt x="119754" y="81414"/>
                      <a:pt x="119754" y="84115"/>
                    </a:cubicBezTo>
                    <a:cubicBezTo>
                      <a:pt x="119754" y="89903"/>
                      <a:pt x="118032" y="95305"/>
                      <a:pt x="112868" y="95305"/>
                    </a:cubicBezTo>
                    <a:cubicBezTo>
                      <a:pt x="111147" y="95305"/>
                      <a:pt x="109426" y="95305"/>
                      <a:pt x="109426" y="92604"/>
                    </a:cubicBezTo>
                    <a:lnTo>
                      <a:pt x="109426" y="92604"/>
                    </a:lnTo>
                    <a:cubicBezTo>
                      <a:pt x="99098" y="78713"/>
                      <a:pt x="99098" y="78713"/>
                      <a:pt x="99098" y="78713"/>
                    </a:cubicBezTo>
                    <a:cubicBezTo>
                      <a:pt x="90245" y="92604"/>
                      <a:pt x="90245" y="92604"/>
                      <a:pt x="90245" y="92604"/>
                    </a:cubicBezTo>
                    <a:lnTo>
                      <a:pt x="90245" y="92604"/>
                    </a:lnTo>
                    <a:cubicBezTo>
                      <a:pt x="88524" y="95305"/>
                      <a:pt x="86803" y="95305"/>
                      <a:pt x="85081" y="95305"/>
                    </a:cubicBezTo>
                    <a:cubicBezTo>
                      <a:pt x="81639" y="95305"/>
                      <a:pt x="78196" y="89903"/>
                      <a:pt x="78196" y="84115"/>
                    </a:cubicBezTo>
                    <a:cubicBezTo>
                      <a:pt x="78196" y="81414"/>
                      <a:pt x="79918" y="78713"/>
                      <a:pt x="81639" y="76012"/>
                    </a:cubicBezTo>
                    <a:lnTo>
                      <a:pt x="81639" y="76012"/>
                    </a:lnTo>
                    <a:cubicBezTo>
                      <a:pt x="90245" y="62893"/>
                      <a:pt x="90245" y="62893"/>
                      <a:pt x="90245" y="62893"/>
                    </a:cubicBezTo>
                    <a:cubicBezTo>
                      <a:pt x="81639" y="49389"/>
                      <a:pt x="81639" y="49389"/>
                      <a:pt x="81639" y="49389"/>
                    </a:cubicBezTo>
                    <a:lnTo>
                      <a:pt x="81639" y="49389"/>
                    </a:lnTo>
                    <a:cubicBezTo>
                      <a:pt x="79918" y="46688"/>
                      <a:pt x="78196" y="43601"/>
                      <a:pt x="78196" y="40900"/>
                    </a:cubicBezTo>
                    <a:cubicBezTo>
                      <a:pt x="78196" y="35498"/>
                      <a:pt x="81639" y="30096"/>
                      <a:pt x="85081" y="30096"/>
                    </a:cubicBezTo>
                    <a:cubicBezTo>
                      <a:pt x="86803" y="30096"/>
                      <a:pt x="88524" y="30096"/>
                      <a:pt x="90245" y="32797"/>
                    </a:cubicBezTo>
                    <a:lnTo>
                      <a:pt x="90245" y="32797"/>
                    </a:lnTo>
                    <a:cubicBezTo>
                      <a:pt x="99098" y="46688"/>
                      <a:pt x="99098" y="46688"/>
                      <a:pt x="99098" y="46688"/>
                    </a:cubicBezTo>
                    <a:cubicBezTo>
                      <a:pt x="109426" y="32797"/>
                      <a:pt x="109426" y="32797"/>
                      <a:pt x="109426" y="32797"/>
                    </a:cubicBezTo>
                    <a:lnTo>
                      <a:pt x="109426" y="32797"/>
                    </a:lnTo>
                    <a:cubicBezTo>
                      <a:pt x="109426" y="30096"/>
                      <a:pt x="111147" y="30096"/>
                      <a:pt x="112868" y="30096"/>
                    </a:cubicBezTo>
                    <a:cubicBezTo>
                      <a:pt x="118032" y="30096"/>
                      <a:pt x="119754" y="35498"/>
                      <a:pt x="119754" y="40900"/>
                    </a:cubicBezTo>
                    <a:cubicBezTo>
                      <a:pt x="119754" y="43601"/>
                      <a:pt x="119754" y="46688"/>
                      <a:pt x="118032" y="49389"/>
                    </a:cubicBezTo>
                    <a:close/>
                    <a:moveTo>
                      <a:pt x="57295" y="119614"/>
                    </a:moveTo>
                    <a:lnTo>
                      <a:pt x="57295" y="119614"/>
                    </a:lnTo>
                    <a:cubicBezTo>
                      <a:pt x="55573" y="119614"/>
                      <a:pt x="55573" y="119614"/>
                      <a:pt x="53852" y="119614"/>
                    </a:cubicBezTo>
                    <a:lnTo>
                      <a:pt x="53852" y="119614"/>
                    </a:lnTo>
                    <a:cubicBezTo>
                      <a:pt x="29508" y="92604"/>
                      <a:pt x="29508" y="92604"/>
                      <a:pt x="29508" y="92604"/>
                    </a:cubicBezTo>
                    <a:cubicBezTo>
                      <a:pt x="6885" y="92604"/>
                      <a:pt x="6885" y="92604"/>
                      <a:pt x="6885" y="92604"/>
                    </a:cubicBezTo>
                    <a:cubicBezTo>
                      <a:pt x="3442" y="92604"/>
                      <a:pt x="0" y="86816"/>
                      <a:pt x="0" y="81414"/>
                    </a:cubicBezTo>
                    <a:cubicBezTo>
                      <a:pt x="0" y="43601"/>
                      <a:pt x="0" y="43601"/>
                      <a:pt x="0" y="43601"/>
                    </a:cubicBezTo>
                    <a:cubicBezTo>
                      <a:pt x="0" y="38199"/>
                      <a:pt x="3442" y="32797"/>
                      <a:pt x="6885" y="32797"/>
                    </a:cubicBezTo>
                    <a:lnTo>
                      <a:pt x="6885" y="32797"/>
                    </a:lnTo>
                    <a:cubicBezTo>
                      <a:pt x="29508" y="32797"/>
                      <a:pt x="29508" y="32797"/>
                      <a:pt x="29508" y="32797"/>
                    </a:cubicBezTo>
                    <a:cubicBezTo>
                      <a:pt x="53852" y="3086"/>
                      <a:pt x="53852" y="3086"/>
                      <a:pt x="53852" y="3086"/>
                    </a:cubicBezTo>
                    <a:lnTo>
                      <a:pt x="53852" y="3086"/>
                    </a:lnTo>
                    <a:cubicBezTo>
                      <a:pt x="55573" y="3086"/>
                      <a:pt x="55573" y="0"/>
                      <a:pt x="57295" y="0"/>
                    </a:cubicBezTo>
                    <a:cubicBezTo>
                      <a:pt x="62459"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2459" y="119614"/>
                      <a:pt x="57295" y="11961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8" name="Google Shape;2658;p90"/>
              <p:cNvSpPr/>
              <p:nvPr/>
            </p:nvSpPr>
            <p:spPr>
              <a:xfrm>
                <a:off x="2682718" y="1654089"/>
                <a:ext cx="231886" cy="148361"/>
              </a:xfrm>
              <a:custGeom>
                <a:rect b="b" l="l" r="r" t="t"/>
                <a:pathLst>
                  <a:path extrusionOk="0" h="120000" w="120000">
                    <a:moveTo>
                      <a:pt x="112868" y="73311"/>
                    </a:moveTo>
                    <a:lnTo>
                      <a:pt x="112868" y="73311"/>
                    </a:lnTo>
                    <a:cubicBezTo>
                      <a:pt x="85081" y="73311"/>
                      <a:pt x="85081" y="73311"/>
                      <a:pt x="85081" y="73311"/>
                    </a:cubicBezTo>
                    <a:cubicBezTo>
                      <a:pt x="81639" y="73311"/>
                      <a:pt x="78196" y="67909"/>
                      <a:pt x="78196" y="62893"/>
                    </a:cubicBezTo>
                    <a:cubicBezTo>
                      <a:pt x="78196" y="57491"/>
                      <a:pt x="81639" y="52090"/>
                      <a:pt x="85081" y="52090"/>
                    </a:cubicBezTo>
                    <a:cubicBezTo>
                      <a:pt x="112868" y="52090"/>
                      <a:pt x="112868" y="52090"/>
                      <a:pt x="112868" y="52090"/>
                    </a:cubicBezTo>
                    <a:cubicBezTo>
                      <a:pt x="116311" y="52090"/>
                      <a:pt x="119754" y="57491"/>
                      <a:pt x="119754" y="62893"/>
                    </a:cubicBezTo>
                    <a:cubicBezTo>
                      <a:pt x="119754" y="67909"/>
                      <a:pt x="116311" y="73311"/>
                      <a:pt x="112868" y="73311"/>
                    </a:cubicBezTo>
                    <a:close/>
                    <a:moveTo>
                      <a:pt x="57295" y="119614"/>
                    </a:moveTo>
                    <a:lnTo>
                      <a:pt x="57295" y="119614"/>
                    </a:lnTo>
                    <a:cubicBezTo>
                      <a:pt x="55573" y="119614"/>
                      <a:pt x="53852" y="119614"/>
                      <a:pt x="53852" y="119614"/>
                    </a:cubicBezTo>
                    <a:lnTo>
                      <a:pt x="53852" y="119614"/>
                    </a:lnTo>
                    <a:cubicBezTo>
                      <a:pt x="29508" y="92604"/>
                      <a:pt x="29508" y="92604"/>
                      <a:pt x="29508" y="92604"/>
                    </a:cubicBezTo>
                    <a:cubicBezTo>
                      <a:pt x="6885" y="92604"/>
                      <a:pt x="6885" y="92604"/>
                      <a:pt x="6885" y="92604"/>
                    </a:cubicBezTo>
                    <a:cubicBezTo>
                      <a:pt x="1721" y="92604"/>
                      <a:pt x="0" y="86816"/>
                      <a:pt x="0" y="81414"/>
                    </a:cubicBezTo>
                    <a:cubicBezTo>
                      <a:pt x="0" y="43601"/>
                      <a:pt x="0" y="43601"/>
                      <a:pt x="0" y="43601"/>
                    </a:cubicBezTo>
                    <a:cubicBezTo>
                      <a:pt x="0" y="38199"/>
                      <a:pt x="1721" y="32797"/>
                      <a:pt x="6885" y="32797"/>
                    </a:cubicBezTo>
                    <a:lnTo>
                      <a:pt x="6885" y="32797"/>
                    </a:lnTo>
                    <a:cubicBezTo>
                      <a:pt x="29508" y="32797"/>
                      <a:pt x="29508" y="32797"/>
                      <a:pt x="29508" y="32797"/>
                    </a:cubicBezTo>
                    <a:cubicBezTo>
                      <a:pt x="52131" y="3086"/>
                      <a:pt x="52131" y="3086"/>
                      <a:pt x="52131" y="3086"/>
                    </a:cubicBezTo>
                    <a:lnTo>
                      <a:pt x="52131" y="3086"/>
                    </a:lnTo>
                    <a:cubicBezTo>
                      <a:pt x="53852" y="3086"/>
                      <a:pt x="55573" y="0"/>
                      <a:pt x="57295" y="0"/>
                    </a:cubicBezTo>
                    <a:cubicBezTo>
                      <a:pt x="60737"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0737" y="119614"/>
                      <a:pt x="57295" y="11961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59" name="Google Shape;2659;p90"/>
              <p:cNvSpPr/>
              <p:nvPr/>
            </p:nvSpPr>
            <p:spPr>
              <a:xfrm>
                <a:off x="2179253" y="1654089"/>
                <a:ext cx="233976" cy="148361"/>
              </a:xfrm>
              <a:custGeom>
                <a:rect b="b" l="l" r="r" t="t"/>
                <a:pathLst>
                  <a:path extrusionOk="0" h="120000" w="120000">
                    <a:moveTo>
                      <a:pt x="112969" y="73311"/>
                    </a:moveTo>
                    <a:lnTo>
                      <a:pt x="112969" y="73311"/>
                    </a:lnTo>
                    <a:cubicBezTo>
                      <a:pt x="106181" y="73311"/>
                      <a:pt x="106181" y="73311"/>
                      <a:pt x="106181" y="73311"/>
                    </a:cubicBezTo>
                    <a:cubicBezTo>
                      <a:pt x="106181" y="84115"/>
                      <a:pt x="106181" y="84115"/>
                      <a:pt x="106181" y="84115"/>
                    </a:cubicBezTo>
                    <a:cubicBezTo>
                      <a:pt x="106181" y="89903"/>
                      <a:pt x="102787" y="95305"/>
                      <a:pt x="99393" y="95305"/>
                    </a:cubicBezTo>
                    <a:cubicBezTo>
                      <a:pt x="94060" y="95305"/>
                      <a:pt x="92363" y="89903"/>
                      <a:pt x="92363" y="84115"/>
                    </a:cubicBezTo>
                    <a:cubicBezTo>
                      <a:pt x="92363" y="73311"/>
                      <a:pt x="92363" y="73311"/>
                      <a:pt x="92363" y="73311"/>
                    </a:cubicBezTo>
                    <a:cubicBezTo>
                      <a:pt x="85575" y="73311"/>
                      <a:pt x="85575" y="73311"/>
                      <a:pt x="85575" y="73311"/>
                    </a:cubicBezTo>
                    <a:cubicBezTo>
                      <a:pt x="80484" y="73311"/>
                      <a:pt x="78787" y="67909"/>
                      <a:pt x="78787" y="62893"/>
                    </a:cubicBezTo>
                    <a:cubicBezTo>
                      <a:pt x="78787" y="57491"/>
                      <a:pt x="80484" y="52090"/>
                      <a:pt x="85575" y="52090"/>
                    </a:cubicBezTo>
                    <a:cubicBezTo>
                      <a:pt x="92363" y="52090"/>
                      <a:pt x="92363" y="52090"/>
                      <a:pt x="92363" y="52090"/>
                    </a:cubicBezTo>
                    <a:cubicBezTo>
                      <a:pt x="92363" y="40900"/>
                      <a:pt x="92363" y="40900"/>
                      <a:pt x="92363" y="40900"/>
                    </a:cubicBezTo>
                    <a:cubicBezTo>
                      <a:pt x="92363" y="35498"/>
                      <a:pt x="94060" y="30096"/>
                      <a:pt x="99393" y="30096"/>
                    </a:cubicBezTo>
                    <a:cubicBezTo>
                      <a:pt x="102787" y="30096"/>
                      <a:pt x="106181" y="35498"/>
                      <a:pt x="106181" y="40900"/>
                    </a:cubicBezTo>
                    <a:cubicBezTo>
                      <a:pt x="106181" y="52090"/>
                      <a:pt x="106181" y="52090"/>
                      <a:pt x="106181" y="52090"/>
                    </a:cubicBezTo>
                    <a:cubicBezTo>
                      <a:pt x="112969" y="52090"/>
                      <a:pt x="112969" y="52090"/>
                      <a:pt x="112969" y="52090"/>
                    </a:cubicBezTo>
                    <a:cubicBezTo>
                      <a:pt x="116363" y="52090"/>
                      <a:pt x="119757" y="57491"/>
                      <a:pt x="119757" y="62893"/>
                    </a:cubicBezTo>
                    <a:cubicBezTo>
                      <a:pt x="119757" y="67909"/>
                      <a:pt x="116363" y="73311"/>
                      <a:pt x="112969" y="73311"/>
                    </a:cubicBezTo>
                    <a:close/>
                    <a:moveTo>
                      <a:pt x="58181" y="119614"/>
                    </a:moveTo>
                    <a:lnTo>
                      <a:pt x="58181" y="119614"/>
                    </a:lnTo>
                    <a:cubicBezTo>
                      <a:pt x="56484" y="119614"/>
                      <a:pt x="54787" y="119614"/>
                      <a:pt x="53090" y="119614"/>
                    </a:cubicBezTo>
                    <a:lnTo>
                      <a:pt x="53090" y="119614"/>
                    </a:lnTo>
                    <a:cubicBezTo>
                      <a:pt x="30787" y="92604"/>
                      <a:pt x="30787" y="92604"/>
                      <a:pt x="30787" y="92604"/>
                    </a:cubicBezTo>
                    <a:cubicBezTo>
                      <a:pt x="6787" y="92604"/>
                      <a:pt x="6787" y="92604"/>
                      <a:pt x="6787" y="92604"/>
                    </a:cubicBezTo>
                    <a:cubicBezTo>
                      <a:pt x="3393" y="92604"/>
                      <a:pt x="0" y="86816"/>
                      <a:pt x="0" y="81414"/>
                    </a:cubicBezTo>
                    <a:cubicBezTo>
                      <a:pt x="0" y="43601"/>
                      <a:pt x="0" y="43601"/>
                      <a:pt x="0" y="43601"/>
                    </a:cubicBezTo>
                    <a:cubicBezTo>
                      <a:pt x="0" y="38199"/>
                      <a:pt x="3393" y="32797"/>
                      <a:pt x="6787" y="32797"/>
                    </a:cubicBezTo>
                    <a:lnTo>
                      <a:pt x="6787" y="32797"/>
                    </a:lnTo>
                    <a:cubicBezTo>
                      <a:pt x="30787" y="32797"/>
                      <a:pt x="30787" y="32797"/>
                      <a:pt x="30787" y="32797"/>
                    </a:cubicBezTo>
                    <a:cubicBezTo>
                      <a:pt x="53090" y="3086"/>
                      <a:pt x="53090" y="3086"/>
                      <a:pt x="53090" y="3086"/>
                    </a:cubicBezTo>
                    <a:lnTo>
                      <a:pt x="53090" y="3086"/>
                    </a:lnTo>
                    <a:cubicBezTo>
                      <a:pt x="54787" y="3086"/>
                      <a:pt x="56484" y="0"/>
                      <a:pt x="58181" y="0"/>
                    </a:cubicBezTo>
                    <a:cubicBezTo>
                      <a:pt x="61575" y="0"/>
                      <a:pt x="64969" y="5787"/>
                      <a:pt x="64969" y="11189"/>
                    </a:cubicBezTo>
                    <a:cubicBezTo>
                      <a:pt x="64969" y="43601"/>
                      <a:pt x="64969" y="43601"/>
                      <a:pt x="64969" y="43601"/>
                    </a:cubicBezTo>
                    <a:cubicBezTo>
                      <a:pt x="64969" y="70610"/>
                      <a:pt x="64969" y="70610"/>
                      <a:pt x="64969" y="70610"/>
                    </a:cubicBezTo>
                    <a:cubicBezTo>
                      <a:pt x="64969" y="81414"/>
                      <a:pt x="64969" y="81414"/>
                      <a:pt x="64969" y="81414"/>
                    </a:cubicBezTo>
                    <a:cubicBezTo>
                      <a:pt x="64969" y="92604"/>
                      <a:pt x="64969" y="92604"/>
                      <a:pt x="64969" y="92604"/>
                    </a:cubicBezTo>
                    <a:cubicBezTo>
                      <a:pt x="64969" y="108810"/>
                      <a:pt x="64969" y="108810"/>
                      <a:pt x="64969" y="108810"/>
                    </a:cubicBezTo>
                    <a:cubicBezTo>
                      <a:pt x="64969" y="116913"/>
                      <a:pt x="61575" y="119614"/>
                      <a:pt x="58181" y="11961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0" name="Google Shape;2660;p90"/>
              <p:cNvSpPr/>
              <p:nvPr/>
            </p:nvSpPr>
            <p:spPr>
              <a:xfrm>
                <a:off x="1711303" y="1654089"/>
                <a:ext cx="177571" cy="148361"/>
              </a:xfrm>
              <a:custGeom>
                <a:rect b="b" l="l" r="r" t="t"/>
                <a:pathLst>
                  <a:path extrusionOk="0" h="120000" w="120000">
                    <a:moveTo>
                      <a:pt x="117446" y="19292"/>
                    </a:moveTo>
                    <a:lnTo>
                      <a:pt x="117446" y="19292"/>
                    </a:lnTo>
                    <a:cubicBezTo>
                      <a:pt x="6702" y="111511"/>
                      <a:pt x="6702" y="111511"/>
                      <a:pt x="6702" y="111511"/>
                    </a:cubicBezTo>
                    <a:cubicBezTo>
                      <a:pt x="4468" y="111511"/>
                      <a:pt x="4468" y="111511"/>
                      <a:pt x="4468" y="111511"/>
                    </a:cubicBezTo>
                    <a:cubicBezTo>
                      <a:pt x="0" y="111511"/>
                      <a:pt x="0" y="108810"/>
                      <a:pt x="0" y="106109"/>
                    </a:cubicBezTo>
                    <a:lnTo>
                      <a:pt x="0" y="103408"/>
                    </a:lnTo>
                    <a:cubicBezTo>
                      <a:pt x="112978" y="11189"/>
                      <a:pt x="112978" y="11189"/>
                      <a:pt x="112978" y="11189"/>
                    </a:cubicBezTo>
                    <a:lnTo>
                      <a:pt x="115212" y="11189"/>
                    </a:lnTo>
                    <a:cubicBezTo>
                      <a:pt x="117446" y="11189"/>
                      <a:pt x="119680" y="13890"/>
                      <a:pt x="119680" y="16591"/>
                    </a:cubicBezTo>
                    <a:cubicBezTo>
                      <a:pt x="119680" y="16591"/>
                      <a:pt x="119680" y="19292"/>
                      <a:pt x="117446" y="19292"/>
                    </a:cubicBezTo>
                    <a:close/>
                    <a:moveTo>
                      <a:pt x="13723" y="43601"/>
                    </a:moveTo>
                    <a:lnTo>
                      <a:pt x="13723" y="43601"/>
                    </a:lnTo>
                    <a:cubicBezTo>
                      <a:pt x="13723" y="38199"/>
                      <a:pt x="15957" y="32797"/>
                      <a:pt x="22659" y="32797"/>
                    </a:cubicBezTo>
                    <a:lnTo>
                      <a:pt x="22659" y="32797"/>
                    </a:lnTo>
                    <a:cubicBezTo>
                      <a:pt x="52021" y="32797"/>
                      <a:pt x="52021" y="32797"/>
                      <a:pt x="52021" y="32797"/>
                    </a:cubicBezTo>
                    <a:cubicBezTo>
                      <a:pt x="81382" y="3086"/>
                      <a:pt x="81382" y="3086"/>
                      <a:pt x="81382" y="3086"/>
                    </a:cubicBezTo>
                    <a:lnTo>
                      <a:pt x="81382" y="3086"/>
                    </a:lnTo>
                    <a:cubicBezTo>
                      <a:pt x="83617" y="3086"/>
                      <a:pt x="85851" y="0"/>
                      <a:pt x="88085" y="0"/>
                    </a:cubicBezTo>
                    <a:cubicBezTo>
                      <a:pt x="92553" y="0"/>
                      <a:pt x="97021" y="5787"/>
                      <a:pt x="97021" y="11189"/>
                    </a:cubicBezTo>
                    <a:cubicBezTo>
                      <a:pt x="13723" y="78713"/>
                      <a:pt x="13723" y="78713"/>
                      <a:pt x="13723" y="78713"/>
                    </a:cubicBezTo>
                    <a:lnTo>
                      <a:pt x="13723" y="43601"/>
                    </a:lnTo>
                    <a:close/>
                    <a:moveTo>
                      <a:pt x="97021" y="70610"/>
                    </a:moveTo>
                    <a:lnTo>
                      <a:pt x="97021" y="70610"/>
                    </a:lnTo>
                    <a:cubicBezTo>
                      <a:pt x="97021" y="81414"/>
                      <a:pt x="97021" y="81414"/>
                      <a:pt x="97021" y="81414"/>
                    </a:cubicBezTo>
                    <a:cubicBezTo>
                      <a:pt x="97021" y="92604"/>
                      <a:pt x="97021" y="92604"/>
                      <a:pt x="97021" y="92604"/>
                    </a:cubicBezTo>
                    <a:cubicBezTo>
                      <a:pt x="97021" y="108810"/>
                      <a:pt x="97021" y="108810"/>
                      <a:pt x="97021" y="108810"/>
                    </a:cubicBezTo>
                    <a:cubicBezTo>
                      <a:pt x="97021" y="116913"/>
                      <a:pt x="92553" y="119614"/>
                      <a:pt x="88085" y="119614"/>
                    </a:cubicBezTo>
                    <a:cubicBezTo>
                      <a:pt x="85851" y="119614"/>
                      <a:pt x="83617" y="119614"/>
                      <a:pt x="83617" y="119614"/>
                    </a:cubicBezTo>
                    <a:lnTo>
                      <a:pt x="83617" y="119614"/>
                    </a:lnTo>
                    <a:cubicBezTo>
                      <a:pt x="52021" y="92604"/>
                      <a:pt x="52021" y="92604"/>
                      <a:pt x="52021" y="92604"/>
                    </a:cubicBezTo>
                    <a:cubicBezTo>
                      <a:pt x="45000" y="92604"/>
                      <a:pt x="45000" y="92604"/>
                      <a:pt x="45000" y="92604"/>
                    </a:cubicBezTo>
                    <a:cubicBezTo>
                      <a:pt x="97021" y="49389"/>
                      <a:pt x="97021" y="49389"/>
                      <a:pt x="97021" y="49389"/>
                    </a:cubicBezTo>
                    <a:lnTo>
                      <a:pt x="97021" y="70610"/>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1" name="Google Shape;2661;p90"/>
              <p:cNvSpPr/>
              <p:nvPr/>
            </p:nvSpPr>
            <p:spPr>
              <a:xfrm>
                <a:off x="7155398" y="1089896"/>
                <a:ext cx="286203" cy="286275"/>
              </a:xfrm>
              <a:custGeom>
                <a:rect b="b" l="l" r="r" t="t"/>
                <a:pathLst>
                  <a:path extrusionOk="0" h="120000" w="120000">
                    <a:moveTo>
                      <a:pt x="114219" y="91495"/>
                    </a:moveTo>
                    <a:lnTo>
                      <a:pt x="114219" y="91495"/>
                    </a:lnTo>
                    <a:cubicBezTo>
                      <a:pt x="95880" y="91495"/>
                      <a:pt x="95880" y="91495"/>
                      <a:pt x="95880" y="91495"/>
                    </a:cubicBezTo>
                    <a:cubicBezTo>
                      <a:pt x="95880" y="85913"/>
                      <a:pt x="95880" y="85913"/>
                      <a:pt x="95880" y="85913"/>
                    </a:cubicBezTo>
                    <a:cubicBezTo>
                      <a:pt x="95880" y="84518"/>
                      <a:pt x="95880" y="84518"/>
                      <a:pt x="95880" y="84518"/>
                    </a:cubicBezTo>
                    <a:cubicBezTo>
                      <a:pt x="95880" y="74551"/>
                      <a:pt x="95880" y="74551"/>
                      <a:pt x="95880" y="74551"/>
                    </a:cubicBezTo>
                    <a:cubicBezTo>
                      <a:pt x="95880" y="68970"/>
                      <a:pt x="95880" y="68970"/>
                      <a:pt x="95880" y="68970"/>
                    </a:cubicBezTo>
                    <a:cubicBezTo>
                      <a:pt x="95880" y="63388"/>
                      <a:pt x="95880" y="63388"/>
                      <a:pt x="95880" y="63388"/>
                    </a:cubicBezTo>
                    <a:cubicBezTo>
                      <a:pt x="23920" y="63388"/>
                      <a:pt x="23920" y="63388"/>
                      <a:pt x="23920" y="63388"/>
                    </a:cubicBezTo>
                    <a:cubicBezTo>
                      <a:pt x="23920" y="68970"/>
                      <a:pt x="23920" y="68970"/>
                      <a:pt x="23920" y="68970"/>
                    </a:cubicBezTo>
                    <a:cubicBezTo>
                      <a:pt x="23920" y="74551"/>
                      <a:pt x="23920" y="74551"/>
                      <a:pt x="23920" y="74551"/>
                    </a:cubicBezTo>
                    <a:cubicBezTo>
                      <a:pt x="23920" y="84518"/>
                      <a:pt x="23920" y="84518"/>
                      <a:pt x="23920" y="84518"/>
                    </a:cubicBezTo>
                    <a:cubicBezTo>
                      <a:pt x="23920" y="85913"/>
                      <a:pt x="23920" y="85913"/>
                      <a:pt x="23920" y="85913"/>
                    </a:cubicBezTo>
                    <a:cubicBezTo>
                      <a:pt x="23920" y="91495"/>
                      <a:pt x="23920" y="91495"/>
                      <a:pt x="23920" y="91495"/>
                    </a:cubicBezTo>
                    <a:cubicBezTo>
                      <a:pt x="5581" y="91495"/>
                      <a:pt x="5581" y="91495"/>
                      <a:pt x="5581" y="91495"/>
                    </a:cubicBezTo>
                    <a:cubicBezTo>
                      <a:pt x="1395" y="91495"/>
                      <a:pt x="0" y="90099"/>
                      <a:pt x="0" y="85913"/>
                    </a:cubicBezTo>
                    <a:cubicBezTo>
                      <a:pt x="0" y="33687"/>
                      <a:pt x="0" y="33687"/>
                      <a:pt x="0" y="33687"/>
                    </a:cubicBezTo>
                    <a:cubicBezTo>
                      <a:pt x="0" y="30897"/>
                      <a:pt x="1395" y="28106"/>
                      <a:pt x="5581" y="28106"/>
                    </a:cubicBezTo>
                    <a:cubicBezTo>
                      <a:pt x="114219" y="28106"/>
                      <a:pt x="114219" y="28106"/>
                      <a:pt x="114219" y="28106"/>
                    </a:cubicBezTo>
                    <a:cubicBezTo>
                      <a:pt x="117009" y="28106"/>
                      <a:pt x="119800" y="30897"/>
                      <a:pt x="119800" y="33687"/>
                    </a:cubicBezTo>
                    <a:cubicBezTo>
                      <a:pt x="119800" y="85913"/>
                      <a:pt x="119800" y="85913"/>
                      <a:pt x="119800" y="85913"/>
                    </a:cubicBezTo>
                    <a:cubicBezTo>
                      <a:pt x="119800" y="90099"/>
                      <a:pt x="117009" y="91495"/>
                      <a:pt x="114219" y="91495"/>
                    </a:cubicBezTo>
                    <a:close/>
                    <a:moveTo>
                      <a:pt x="16943" y="39468"/>
                    </a:moveTo>
                    <a:lnTo>
                      <a:pt x="16943" y="39468"/>
                    </a:lnTo>
                    <a:cubicBezTo>
                      <a:pt x="12757" y="39468"/>
                      <a:pt x="11362" y="42259"/>
                      <a:pt x="11362" y="45049"/>
                    </a:cubicBezTo>
                    <a:cubicBezTo>
                      <a:pt x="11362" y="47840"/>
                      <a:pt x="12757" y="50631"/>
                      <a:pt x="16943" y="50631"/>
                    </a:cubicBezTo>
                    <a:cubicBezTo>
                      <a:pt x="19734" y="50631"/>
                      <a:pt x="22524" y="47840"/>
                      <a:pt x="22524" y="45049"/>
                    </a:cubicBezTo>
                    <a:cubicBezTo>
                      <a:pt x="22524" y="42259"/>
                      <a:pt x="19734" y="39468"/>
                      <a:pt x="16943" y="39468"/>
                    </a:cubicBezTo>
                    <a:close/>
                    <a:moveTo>
                      <a:pt x="90099" y="22524"/>
                    </a:moveTo>
                    <a:lnTo>
                      <a:pt x="90099" y="22524"/>
                    </a:lnTo>
                    <a:cubicBezTo>
                      <a:pt x="29501" y="22524"/>
                      <a:pt x="29501" y="22524"/>
                      <a:pt x="29501" y="22524"/>
                    </a:cubicBezTo>
                    <a:lnTo>
                      <a:pt x="29501" y="22524"/>
                    </a:lnTo>
                    <a:cubicBezTo>
                      <a:pt x="29501" y="16943"/>
                      <a:pt x="29501" y="16943"/>
                      <a:pt x="29501" y="16943"/>
                    </a:cubicBezTo>
                    <a:lnTo>
                      <a:pt x="29501" y="16943"/>
                    </a:lnTo>
                    <a:cubicBezTo>
                      <a:pt x="29501" y="5581"/>
                      <a:pt x="29501" y="5581"/>
                      <a:pt x="29501" y="5581"/>
                    </a:cubicBezTo>
                    <a:cubicBezTo>
                      <a:pt x="29501" y="4186"/>
                      <a:pt x="29501" y="4186"/>
                      <a:pt x="29501" y="2790"/>
                    </a:cubicBezTo>
                    <a:cubicBezTo>
                      <a:pt x="30897" y="1395"/>
                      <a:pt x="32491" y="0"/>
                      <a:pt x="35282" y="0"/>
                    </a:cubicBezTo>
                    <a:cubicBezTo>
                      <a:pt x="84518" y="0"/>
                      <a:pt x="84518" y="0"/>
                      <a:pt x="84518" y="0"/>
                    </a:cubicBezTo>
                    <a:lnTo>
                      <a:pt x="84518" y="0"/>
                    </a:lnTo>
                    <a:lnTo>
                      <a:pt x="84518" y="0"/>
                    </a:lnTo>
                    <a:lnTo>
                      <a:pt x="84518" y="0"/>
                    </a:lnTo>
                    <a:cubicBezTo>
                      <a:pt x="85913" y="0"/>
                      <a:pt x="85913" y="0"/>
                      <a:pt x="87308" y="1395"/>
                    </a:cubicBezTo>
                    <a:lnTo>
                      <a:pt x="87308" y="1395"/>
                    </a:lnTo>
                    <a:lnTo>
                      <a:pt x="87308" y="1395"/>
                    </a:lnTo>
                    <a:lnTo>
                      <a:pt x="87308" y="1395"/>
                    </a:lnTo>
                    <a:lnTo>
                      <a:pt x="87308" y="1395"/>
                    </a:lnTo>
                    <a:lnTo>
                      <a:pt x="87308" y="1395"/>
                    </a:lnTo>
                    <a:cubicBezTo>
                      <a:pt x="88704" y="1395"/>
                      <a:pt x="88704" y="2790"/>
                      <a:pt x="88704" y="2790"/>
                    </a:cubicBezTo>
                    <a:lnTo>
                      <a:pt x="88704" y="2790"/>
                    </a:lnTo>
                    <a:cubicBezTo>
                      <a:pt x="88704" y="2790"/>
                      <a:pt x="90099" y="4186"/>
                      <a:pt x="90099" y="5581"/>
                    </a:cubicBezTo>
                    <a:lnTo>
                      <a:pt x="90099" y="5581"/>
                    </a:lnTo>
                    <a:lnTo>
                      <a:pt x="90099" y="5581"/>
                    </a:lnTo>
                    <a:cubicBezTo>
                      <a:pt x="90099" y="22524"/>
                      <a:pt x="90099" y="22524"/>
                      <a:pt x="90099" y="22524"/>
                    </a:cubicBezTo>
                    <a:close/>
                    <a:moveTo>
                      <a:pt x="90099" y="80332"/>
                    </a:moveTo>
                    <a:lnTo>
                      <a:pt x="90099" y="80332"/>
                    </a:lnTo>
                    <a:cubicBezTo>
                      <a:pt x="90099" y="108438"/>
                      <a:pt x="90099" y="108438"/>
                      <a:pt x="90099" y="108438"/>
                    </a:cubicBezTo>
                    <a:cubicBezTo>
                      <a:pt x="90099" y="111229"/>
                      <a:pt x="90099" y="111229"/>
                      <a:pt x="90099" y="111229"/>
                    </a:cubicBezTo>
                    <a:cubicBezTo>
                      <a:pt x="90099" y="114019"/>
                      <a:pt x="90099" y="114019"/>
                      <a:pt x="90099" y="114019"/>
                    </a:cubicBezTo>
                    <a:cubicBezTo>
                      <a:pt x="90099" y="118405"/>
                      <a:pt x="87308" y="119800"/>
                      <a:pt x="84518" y="119800"/>
                    </a:cubicBezTo>
                    <a:cubicBezTo>
                      <a:pt x="35282" y="119800"/>
                      <a:pt x="35282" y="119800"/>
                      <a:pt x="35282" y="119800"/>
                    </a:cubicBezTo>
                    <a:cubicBezTo>
                      <a:pt x="32491" y="119800"/>
                      <a:pt x="29501" y="118405"/>
                      <a:pt x="29501" y="114019"/>
                    </a:cubicBezTo>
                    <a:cubicBezTo>
                      <a:pt x="29501" y="111229"/>
                      <a:pt x="29501" y="111229"/>
                      <a:pt x="29501" y="111229"/>
                    </a:cubicBezTo>
                    <a:cubicBezTo>
                      <a:pt x="29501" y="108438"/>
                      <a:pt x="29501" y="108438"/>
                      <a:pt x="29501" y="108438"/>
                    </a:cubicBezTo>
                    <a:cubicBezTo>
                      <a:pt x="29501" y="80332"/>
                      <a:pt x="29501" y="80332"/>
                      <a:pt x="29501" y="80332"/>
                    </a:cubicBezTo>
                    <a:cubicBezTo>
                      <a:pt x="29501" y="68970"/>
                      <a:pt x="29501" y="68970"/>
                      <a:pt x="29501" y="68970"/>
                    </a:cubicBezTo>
                    <a:cubicBezTo>
                      <a:pt x="90099" y="68970"/>
                      <a:pt x="90099" y="68970"/>
                      <a:pt x="90099" y="68970"/>
                    </a:cubicBezTo>
                    <a:lnTo>
                      <a:pt x="90099" y="80332"/>
                    </a:lnTo>
                    <a:close/>
                    <a:moveTo>
                      <a:pt x="78936" y="80332"/>
                    </a:moveTo>
                    <a:lnTo>
                      <a:pt x="78936" y="80332"/>
                    </a:lnTo>
                    <a:cubicBezTo>
                      <a:pt x="40863" y="80332"/>
                      <a:pt x="40863" y="80332"/>
                      <a:pt x="40863" y="80332"/>
                    </a:cubicBezTo>
                    <a:cubicBezTo>
                      <a:pt x="40863" y="85913"/>
                      <a:pt x="40863" y="85913"/>
                      <a:pt x="40863" y="85913"/>
                    </a:cubicBezTo>
                    <a:cubicBezTo>
                      <a:pt x="78936" y="85913"/>
                      <a:pt x="78936" y="85913"/>
                      <a:pt x="78936" y="85913"/>
                    </a:cubicBezTo>
                    <a:lnTo>
                      <a:pt x="78936" y="80332"/>
                    </a:lnTo>
                    <a:close/>
                    <a:moveTo>
                      <a:pt x="78936" y="91495"/>
                    </a:moveTo>
                    <a:lnTo>
                      <a:pt x="78936" y="91495"/>
                    </a:lnTo>
                    <a:cubicBezTo>
                      <a:pt x="40863" y="91495"/>
                      <a:pt x="40863" y="91495"/>
                      <a:pt x="40863" y="91495"/>
                    </a:cubicBezTo>
                    <a:cubicBezTo>
                      <a:pt x="40863" y="97076"/>
                      <a:pt x="40863" y="97076"/>
                      <a:pt x="40863" y="97076"/>
                    </a:cubicBezTo>
                    <a:cubicBezTo>
                      <a:pt x="78936" y="97076"/>
                      <a:pt x="78936" y="97076"/>
                      <a:pt x="78936" y="97076"/>
                    </a:cubicBezTo>
                    <a:lnTo>
                      <a:pt x="78936" y="91495"/>
                    </a:lnTo>
                    <a:close/>
                    <a:moveTo>
                      <a:pt x="78936" y="102857"/>
                    </a:moveTo>
                    <a:lnTo>
                      <a:pt x="78936" y="102857"/>
                    </a:lnTo>
                    <a:cubicBezTo>
                      <a:pt x="40863" y="102857"/>
                      <a:pt x="40863" y="102857"/>
                      <a:pt x="40863" y="102857"/>
                    </a:cubicBezTo>
                    <a:cubicBezTo>
                      <a:pt x="40863" y="108438"/>
                      <a:pt x="40863" y="108438"/>
                      <a:pt x="40863" y="108438"/>
                    </a:cubicBezTo>
                    <a:cubicBezTo>
                      <a:pt x="78936" y="108438"/>
                      <a:pt x="78936" y="108438"/>
                      <a:pt x="78936" y="108438"/>
                    </a:cubicBezTo>
                    <a:lnTo>
                      <a:pt x="78936" y="10285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2" name="Google Shape;2662;p90"/>
              <p:cNvSpPr/>
              <p:nvPr/>
            </p:nvSpPr>
            <p:spPr>
              <a:xfrm>
                <a:off x="6651935" y="1102433"/>
                <a:ext cx="288291" cy="259110"/>
              </a:xfrm>
              <a:custGeom>
                <a:rect b="b" l="l" r="r" t="t"/>
                <a:pathLst>
                  <a:path extrusionOk="0" h="120000" w="120000">
                    <a:moveTo>
                      <a:pt x="118423" y="118238"/>
                    </a:moveTo>
                    <a:lnTo>
                      <a:pt x="118423" y="118238"/>
                    </a:lnTo>
                    <a:cubicBezTo>
                      <a:pt x="80788" y="70018"/>
                      <a:pt x="80788" y="70018"/>
                      <a:pt x="80788" y="70018"/>
                    </a:cubicBezTo>
                    <a:cubicBezTo>
                      <a:pt x="117044" y="31045"/>
                      <a:pt x="117044" y="31045"/>
                      <a:pt x="117044" y="31045"/>
                    </a:cubicBezTo>
                    <a:cubicBezTo>
                      <a:pt x="118423" y="32587"/>
                      <a:pt x="119802" y="34348"/>
                      <a:pt x="119802" y="35889"/>
                    </a:cubicBezTo>
                    <a:cubicBezTo>
                      <a:pt x="119802" y="113614"/>
                      <a:pt x="119802" y="113614"/>
                      <a:pt x="119802" y="113614"/>
                    </a:cubicBezTo>
                    <a:cubicBezTo>
                      <a:pt x="119802" y="115155"/>
                      <a:pt x="118423" y="116697"/>
                      <a:pt x="118423" y="118238"/>
                    </a:cubicBezTo>
                    <a:close/>
                    <a:moveTo>
                      <a:pt x="2758" y="31045"/>
                    </a:moveTo>
                    <a:lnTo>
                      <a:pt x="2758" y="31045"/>
                    </a:lnTo>
                    <a:cubicBezTo>
                      <a:pt x="2758" y="29504"/>
                      <a:pt x="4137" y="29504"/>
                      <a:pt x="5517" y="29504"/>
                    </a:cubicBezTo>
                    <a:cubicBezTo>
                      <a:pt x="39014" y="29504"/>
                      <a:pt x="39014" y="29504"/>
                      <a:pt x="39014" y="29504"/>
                    </a:cubicBezTo>
                    <a:cubicBezTo>
                      <a:pt x="40394" y="31045"/>
                      <a:pt x="43152" y="32587"/>
                      <a:pt x="47290" y="32587"/>
                    </a:cubicBezTo>
                    <a:lnTo>
                      <a:pt x="48669" y="32587"/>
                    </a:lnTo>
                    <a:cubicBezTo>
                      <a:pt x="48669" y="49761"/>
                      <a:pt x="48669" y="49761"/>
                      <a:pt x="48669" y="49761"/>
                    </a:cubicBezTo>
                    <a:cubicBezTo>
                      <a:pt x="48669" y="56146"/>
                      <a:pt x="54384" y="62311"/>
                      <a:pt x="59901" y="62311"/>
                    </a:cubicBezTo>
                    <a:cubicBezTo>
                      <a:pt x="65418" y="62311"/>
                      <a:pt x="70935" y="56146"/>
                      <a:pt x="70935" y="49761"/>
                    </a:cubicBezTo>
                    <a:cubicBezTo>
                      <a:pt x="70935" y="32587"/>
                      <a:pt x="70935" y="32587"/>
                      <a:pt x="70935" y="32587"/>
                    </a:cubicBezTo>
                    <a:lnTo>
                      <a:pt x="72315" y="32587"/>
                    </a:lnTo>
                    <a:cubicBezTo>
                      <a:pt x="76650" y="32587"/>
                      <a:pt x="79408" y="31045"/>
                      <a:pt x="80788" y="29504"/>
                    </a:cubicBezTo>
                    <a:cubicBezTo>
                      <a:pt x="114088" y="29504"/>
                      <a:pt x="114088" y="29504"/>
                      <a:pt x="114088" y="29504"/>
                    </a:cubicBezTo>
                    <a:cubicBezTo>
                      <a:pt x="115665" y="29504"/>
                      <a:pt x="117044" y="29504"/>
                      <a:pt x="117044" y="31045"/>
                    </a:cubicBezTo>
                    <a:cubicBezTo>
                      <a:pt x="59901" y="81027"/>
                      <a:pt x="59901" y="81027"/>
                      <a:pt x="59901" y="81027"/>
                    </a:cubicBezTo>
                    <a:lnTo>
                      <a:pt x="2758" y="31045"/>
                    </a:lnTo>
                    <a:close/>
                    <a:moveTo>
                      <a:pt x="72315" y="26422"/>
                    </a:moveTo>
                    <a:lnTo>
                      <a:pt x="72315" y="26422"/>
                    </a:lnTo>
                    <a:cubicBezTo>
                      <a:pt x="70935" y="26422"/>
                      <a:pt x="69556" y="26422"/>
                      <a:pt x="69556" y="24880"/>
                    </a:cubicBezTo>
                    <a:cubicBezTo>
                      <a:pt x="65418" y="21798"/>
                      <a:pt x="65418" y="21798"/>
                      <a:pt x="65418" y="21798"/>
                    </a:cubicBezTo>
                    <a:cubicBezTo>
                      <a:pt x="65418" y="49761"/>
                      <a:pt x="65418" y="49761"/>
                      <a:pt x="65418" y="49761"/>
                    </a:cubicBezTo>
                    <a:cubicBezTo>
                      <a:pt x="65418" y="53064"/>
                      <a:pt x="62660" y="56146"/>
                      <a:pt x="59901" y="56146"/>
                    </a:cubicBezTo>
                    <a:cubicBezTo>
                      <a:pt x="57142" y="56146"/>
                      <a:pt x="54384" y="53064"/>
                      <a:pt x="54384" y="49761"/>
                    </a:cubicBezTo>
                    <a:cubicBezTo>
                      <a:pt x="54384" y="21798"/>
                      <a:pt x="54384" y="21798"/>
                      <a:pt x="54384" y="21798"/>
                    </a:cubicBezTo>
                    <a:cubicBezTo>
                      <a:pt x="50049" y="24880"/>
                      <a:pt x="50049" y="24880"/>
                      <a:pt x="50049" y="24880"/>
                    </a:cubicBezTo>
                    <a:cubicBezTo>
                      <a:pt x="50049" y="26422"/>
                      <a:pt x="48669" y="26422"/>
                      <a:pt x="47290" y="26422"/>
                    </a:cubicBezTo>
                    <a:cubicBezTo>
                      <a:pt x="43152" y="26422"/>
                      <a:pt x="41773" y="24880"/>
                      <a:pt x="41773" y="20256"/>
                    </a:cubicBezTo>
                    <a:cubicBezTo>
                      <a:pt x="41773" y="18715"/>
                      <a:pt x="41773" y="17174"/>
                      <a:pt x="43152" y="17174"/>
                    </a:cubicBezTo>
                    <a:cubicBezTo>
                      <a:pt x="55763" y="1541"/>
                      <a:pt x="55763" y="1541"/>
                      <a:pt x="55763" y="1541"/>
                    </a:cubicBezTo>
                    <a:cubicBezTo>
                      <a:pt x="57142" y="0"/>
                      <a:pt x="58522" y="0"/>
                      <a:pt x="59901" y="0"/>
                    </a:cubicBezTo>
                    <a:cubicBezTo>
                      <a:pt x="61280" y="0"/>
                      <a:pt x="62660" y="0"/>
                      <a:pt x="64039" y="1541"/>
                    </a:cubicBezTo>
                    <a:cubicBezTo>
                      <a:pt x="76650" y="17174"/>
                      <a:pt x="76650" y="17174"/>
                      <a:pt x="76650" y="17174"/>
                    </a:cubicBezTo>
                    <a:cubicBezTo>
                      <a:pt x="78029" y="17174"/>
                      <a:pt x="78029" y="18715"/>
                      <a:pt x="78029" y="20256"/>
                    </a:cubicBezTo>
                    <a:cubicBezTo>
                      <a:pt x="78029" y="24880"/>
                      <a:pt x="76650" y="26422"/>
                      <a:pt x="72315" y="26422"/>
                    </a:cubicBezTo>
                    <a:close/>
                    <a:moveTo>
                      <a:pt x="1379" y="118238"/>
                    </a:moveTo>
                    <a:lnTo>
                      <a:pt x="1379" y="118238"/>
                    </a:lnTo>
                    <a:cubicBezTo>
                      <a:pt x="1379" y="116697"/>
                      <a:pt x="0" y="115155"/>
                      <a:pt x="0" y="113614"/>
                    </a:cubicBezTo>
                    <a:cubicBezTo>
                      <a:pt x="0" y="35889"/>
                      <a:pt x="0" y="35889"/>
                      <a:pt x="0" y="35889"/>
                    </a:cubicBezTo>
                    <a:cubicBezTo>
                      <a:pt x="0" y="34348"/>
                      <a:pt x="1379" y="32587"/>
                      <a:pt x="2758" y="31045"/>
                    </a:cubicBezTo>
                    <a:cubicBezTo>
                      <a:pt x="39014" y="70018"/>
                      <a:pt x="39014" y="70018"/>
                      <a:pt x="39014" y="70018"/>
                    </a:cubicBezTo>
                    <a:lnTo>
                      <a:pt x="1379" y="118238"/>
                    </a:lnTo>
                    <a:close/>
                    <a:moveTo>
                      <a:pt x="59901" y="93357"/>
                    </a:moveTo>
                    <a:lnTo>
                      <a:pt x="59901" y="93357"/>
                    </a:lnTo>
                    <a:cubicBezTo>
                      <a:pt x="75270" y="76183"/>
                      <a:pt x="75270" y="76183"/>
                      <a:pt x="75270" y="76183"/>
                    </a:cubicBezTo>
                    <a:cubicBezTo>
                      <a:pt x="117044" y="118238"/>
                      <a:pt x="117044" y="118238"/>
                      <a:pt x="117044" y="118238"/>
                    </a:cubicBezTo>
                    <a:cubicBezTo>
                      <a:pt x="117044" y="119779"/>
                      <a:pt x="115665" y="119779"/>
                      <a:pt x="114088" y="119779"/>
                    </a:cubicBezTo>
                    <a:cubicBezTo>
                      <a:pt x="5517" y="119779"/>
                      <a:pt x="5517" y="119779"/>
                      <a:pt x="5517" y="119779"/>
                    </a:cubicBezTo>
                    <a:cubicBezTo>
                      <a:pt x="4137" y="119779"/>
                      <a:pt x="2758" y="119779"/>
                      <a:pt x="2758" y="118238"/>
                    </a:cubicBezTo>
                    <a:cubicBezTo>
                      <a:pt x="44532" y="76183"/>
                      <a:pt x="44532" y="76183"/>
                      <a:pt x="44532" y="76183"/>
                    </a:cubicBezTo>
                    <a:lnTo>
                      <a:pt x="59901" y="9335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3" name="Google Shape;2663;p90"/>
              <p:cNvSpPr/>
              <p:nvPr/>
            </p:nvSpPr>
            <p:spPr>
              <a:xfrm>
                <a:off x="6154737" y="1102433"/>
                <a:ext cx="286201" cy="259110"/>
              </a:xfrm>
              <a:custGeom>
                <a:rect b="b" l="l" r="r" t="t"/>
                <a:pathLst>
                  <a:path extrusionOk="0" h="120000" w="120000">
                    <a:moveTo>
                      <a:pt x="118405" y="118238"/>
                    </a:moveTo>
                    <a:lnTo>
                      <a:pt x="118405" y="118238"/>
                    </a:lnTo>
                    <a:cubicBezTo>
                      <a:pt x="81727" y="70018"/>
                      <a:pt x="81727" y="70018"/>
                      <a:pt x="81727" y="70018"/>
                    </a:cubicBezTo>
                    <a:cubicBezTo>
                      <a:pt x="118405" y="31045"/>
                      <a:pt x="118405" y="31045"/>
                      <a:pt x="118405" y="31045"/>
                    </a:cubicBezTo>
                    <a:cubicBezTo>
                      <a:pt x="119800" y="32587"/>
                      <a:pt x="119800" y="34348"/>
                      <a:pt x="119800" y="35889"/>
                    </a:cubicBezTo>
                    <a:cubicBezTo>
                      <a:pt x="119800" y="113614"/>
                      <a:pt x="119800" y="113614"/>
                      <a:pt x="119800" y="113614"/>
                    </a:cubicBezTo>
                    <a:cubicBezTo>
                      <a:pt x="119800" y="115155"/>
                      <a:pt x="119800" y="116697"/>
                      <a:pt x="118405" y="118238"/>
                    </a:cubicBezTo>
                    <a:close/>
                    <a:moveTo>
                      <a:pt x="1395" y="31045"/>
                    </a:moveTo>
                    <a:lnTo>
                      <a:pt x="1395" y="31045"/>
                    </a:lnTo>
                    <a:cubicBezTo>
                      <a:pt x="2790" y="29504"/>
                      <a:pt x="4186" y="29504"/>
                      <a:pt x="5581" y="29504"/>
                    </a:cubicBezTo>
                    <a:cubicBezTo>
                      <a:pt x="36677" y="29504"/>
                      <a:pt x="36677" y="29504"/>
                      <a:pt x="36677" y="29504"/>
                    </a:cubicBezTo>
                    <a:cubicBezTo>
                      <a:pt x="36677" y="31045"/>
                      <a:pt x="35083" y="32587"/>
                      <a:pt x="35083" y="35889"/>
                    </a:cubicBezTo>
                    <a:cubicBezTo>
                      <a:pt x="35083" y="38972"/>
                      <a:pt x="36677" y="42055"/>
                      <a:pt x="39468" y="43596"/>
                    </a:cubicBezTo>
                    <a:lnTo>
                      <a:pt x="39468" y="43596"/>
                    </a:lnTo>
                    <a:cubicBezTo>
                      <a:pt x="52026" y="59229"/>
                      <a:pt x="52026" y="59229"/>
                      <a:pt x="52026" y="59229"/>
                    </a:cubicBezTo>
                    <a:lnTo>
                      <a:pt x="52026" y="59229"/>
                    </a:lnTo>
                    <a:cubicBezTo>
                      <a:pt x="53621" y="60770"/>
                      <a:pt x="56411" y="62311"/>
                      <a:pt x="60598" y="62311"/>
                    </a:cubicBezTo>
                    <a:cubicBezTo>
                      <a:pt x="63388" y="62311"/>
                      <a:pt x="66179" y="60770"/>
                      <a:pt x="67574" y="59229"/>
                    </a:cubicBezTo>
                    <a:lnTo>
                      <a:pt x="67574" y="59229"/>
                    </a:lnTo>
                    <a:cubicBezTo>
                      <a:pt x="81727" y="43596"/>
                      <a:pt x="81727" y="43596"/>
                      <a:pt x="81727" y="43596"/>
                    </a:cubicBezTo>
                    <a:lnTo>
                      <a:pt x="81727" y="43596"/>
                    </a:lnTo>
                    <a:cubicBezTo>
                      <a:pt x="83122" y="42055"/>
                      <a:pt x="84518" y="38972"/>
                      <a:pt x="84518" y="35889"/>
                    </a:cubicBezTo>
                    <a:cubicBezTo>
                      <a:pt x="84518" y="32587"/>
                      <a:pt x="84518" y="31045"/>
                      <a:pt x="83122" y="29504"/>
                    </a:cubicBezTo>
                    <a:cubicBezTo>
                      <a:pt x="114019" y="29504"/>
                      <a:pt x="114019" y="29504"/>
                      <a:pt x="114019" y="29504"/>
                    </a:cubicBezTo>
                    <a:cubicBezTo>
                      <a:pt x="115415" y="29504"/>
                      <a:pt x="116810" y="29504"/>
                      <a:pt x="118405" y="31045"/>
                    </a:cubicBezTo>
                    <a:cubicBezTo>
                      <a:pt x="60598" y="81027"/>
                      <a:pt x="60598" y="81027"/>
                      <a:pt x="60598" y="81027"/>
                    </a:cubicBezTo>
                    <a:lnTo>
                      <a:pt x="1395" y="31045"/>
                    </a:lnTo>
                    <a:close/>
                    <a:moveTo>
                      <a:pt x="63388" y="54605"/>
                    </a:moveTo>
                    <a:lnTo>
                      <a:pt x="63388" y="54605"/>
                    </a:lnTo>
                    <a:cubicBezTo>
                      <a:pt x="63388" y="56146"/>
                      <a:pt x="61993" y="56146"/>
                      <a:pt x="60598" y="56146"/>
                    </a:cubicBezTo>
                    <a:cubicBezTo>
                      <a:pt x="59202" y="56146"/>
                      <a:pt x="57807" y="56146"/>
                      <a:pt x="56411" y="54605"/>
                    </a:cubicBezTo>
                    <a:cubicBezTo>
                      <a:pt x="43654" y="38972"/>
                      <a:pt x="43654" y="38972"/>
                      <a:pt x="43654" y="38972"/>
                    </a:cubicBezTo>
                    <a:cubicBezTo>
                      <a:pt x="42259" y="38972"/>
                      <a:pt x="40863" y="37431"/>
                      <a:pt x="40863" y="35889"/>
                    </a:cubicBezTo>
                    <a:cubicBezTo>
                      <a:pt x="40863" y="31045"/>
                      <a:pt x="43654" y="29504"/>
                      <a:pt x="46445" y="29504"/>
                    </a:cubicBezTo>
                    <a:cubicBezTo>
                      <a:pt x="47840" y="29504"/>
                      <a:pt x="49235" y="29504"/>
                      <a:pt x="50631" y="31045"/>
                    </a:cubicBezTo>
                    <a:cubicBezTo>
                      <a:pt x="55016" y="34348"/>
                      <a:pt x="55016" y="34348"/>
                      <a:pt x="55016" y="34348"/>
                    </a:cubicBezTo>
                    <a:cubicBezTo>
                      <a:pt x="55016" y="6165"/>
                      <a:pt x="55016" y="6165"/>
                      <a:pt x="55016" y="6165"/>
                    </a:cubicBezTo>
                    <a:cubicBezTo>
                      <a:pt x="55016" y="3082"/>
                      <a:pt x="56411" y="0"/>
                      <a:pt x="60598" y="0"/>
                    </a:cubicBezTo>
                    <a:cubicBezTo>
                      <a:pt x="63388" y="0"/>
                      <a:pt x="66179" y="3082"/>
                      <a:pt x="66179" y="6165"/>
                    </a:cubicBezTo>
                    <a:cubicBezTo>
                      <a:pt x="66179" y="34348"/>
                      <a:pt x="66179" y="34348"/>
                      <a:pt x="66179" y="34348"/>
                    </a:cubicBezTo>
                    <a:cubicBezTo>
                      <a:pt x="68970" y="31045"/>
                      <a:pt x="68970" y="31045"/>
                      <a:pt x="68970" y="31045"/>
                    </a:cubicBezTo>
                    <a:cubicBezTo>
                      <a:pt x="70365" y="29504"/>
                      <a:pt x="71760" y="29504"/>
                      <a:pt x="73156" y="29504"/>
                    </a:cubicBezTo>
                    <a:cubicBezTo>
                      <a:pt x="76146" y="29504"/>
                      <a:pt x="78936" y="31045"/>
                      <a:pt x="78936" y="35889"/>
                    </a:cubicBezTo>
                    <a:cubicBezTo>
                      <a:pt x="78936" y="37431"/>
                      <a:pt x="78936" y="38972"/>
                      <a:pt x="77541" y="38972"/>
                    </a:cubicBezTo>
                    <a:lnTo>
                      <a:pt x="63388" y="54605"/>
                    </a:lnTo>
                    <a:close/>
                    <a:moveTo>
                      <a:pt x="1395" y="118238"/>
                    </a:moveTo>
                    <a:lnTo>
                      <a:pt x="1395" y="118238"/>
                    </a:lnTo>
                    <a:cubicBezTo>
                      <a:pt x="0" y="116697"/>
                      <a:pt x="0" y="115155"/>
                      <a:pt x="0" y="113614"/>
                    </a:cubicBezTo>
                    <a:cubicBezTo>
                      <a:pt x="0" y="35889"/>
                      <a:pt x="0" y="35889"/>
                      <a:pt x="0" y="35889"/>
                    </a:cubicBezTo>
                    <a:cubicBezTo>
                      <a:pt x="0" y="34348"/>
                      <a:pt x="0" y="32587"/>
                      <a:pt x="1395" y="31045"/>
                    </a:cubicBezTo>
                    <a:cubicBezTo>
                      <a:pt x="38073" y="70018"/>
                      <a:pt x="38073" y="70018"/>
                      <a:pt x="38073" y="70018"/>
                    </a:cubicBezTo>
                    <a:lnTo>
                      <a:pt x="1395" y="118238"/>
                    </a:lnTo>
                    <a:close/>
                    <a:moveTo>
                      <a:pt x="60598" y="93357"/>
                    </a:moveTo>
                    <a:lnTo>
                      <a:pt x="60598" y="93357"/>
                    </a:lnTo>
                    <a:cubicBezTo>
                      <a:pt x="76146" y="76183"/>
                      <a:pt x="76146" y="76183"/>
                      <a:pt x="76146" y="76183"/>
                    </a:cubicBezTo>
                    <a:cubicBezTo>
                      <a:pt x="118405" y="118238"/>
                      <a:pt x="118405" y="118238"/>
                      <a:pt x="118405" y="118238"/>
                    </a:cubicBezTo>
                    <a:cubicBezTo>
                      <a:pt x="116810" y="119779"/>
                      <a:pt x="115415" y="119779"/>
                      <a:pt x="114019" y="119779"/>
                    </a:cubicBezTo>
                    <a:cubicBezTo>
                      <a:pt x="5581" y="119779"/>
                      <a:pt x="5581" y="119779"/>
                      <a:pt x="5581" y="119779"/>
                    </a:cubicBezTo>
                    <a:cubicBezTo>
                      <a:pt x="4186" y="119779"/>
                      <a:pt x="2790" y="119779"/>
                      <a:pt x="1395" y="118238"/>
                    </a:cubicBezTo>
                    <a:cubicBezTo>
                      <a:pt x="45049" y="76183"/>
                      <a:pt x="45049" y="76183"/>
                      <a:pt x="45049" y="76183"/>
                    </a:cubicBezTo>
                    <a:lnTo>
                      <a:pt x="60598" y="93357"/>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4" name="Google Shape;2664;p90"/>
              <p:cNvSpPr/>
              <p:nvPr/>
            </p:nvSpPr>
            <p:spPr>
              <a:xfrm>
                <a:off x="5655452" y="1133776"/>
                <a:ext cx="284113" cy="198513"/>
              </a:xfrm>
              <a:custGeom>
                <a:rect b="b" l="l" r="r" t="t"/>
                <a:pathLst>
                  <a:path extrusionOk="0" h="120000" w="120000">
                    <a:moveTo>
                      <a:pt x="81863" y="54832"/>
                    </a:moveTo>
                    <a:lnTo>
                      <a:pt x="81863" y="54832"/>
                    </a:lnTo>
                    <a:cubicBezTo>
                      <a:pt x="118402" y="2009"/>
                      <a:pt x="118402" y="2009"/>
                      <a:pt x="118402" y="2009"/>
                    </a:cubicBezTo>
                    <a:cubicBezTo>
                      <a:pt x="119800" y="4019"/>
                      <a:pt x="119800" y="6028"/>
                      <a:pt x="119800" y="8038"/>
                    </a:cubicBezTo>
                    <a:cubicBezTo>
                      <a:pt x="119800" y="111387"/>
                      <a:pt x="119800" y="111387"/>
                      <a:pt x="119800" y="111387"/>
                    </a:cubicBezTo>
                    <a:cubicBezTo>
                      <a:pt x="119800" y="113397"/>
                      <a:pt x="119800" y="115693"/>
                      <a:pt x="118402" y="117703"/>
                    </a:cubicBezTo>
                    <a:lnTo>
                      <a:pt x="81863" y="54832"/>
                    </a:lnTo>
                    <a:close/>
                    <a:moveTo>
                      <a:pt x="1397" y="2009"/>
                    </a:moveTo>
                    <a:lnTo>
                      <a:pt x="1397" y="2009"/>
                    </a:lnTo>
                    <a:cubicBezTo>
                      <a:pt x="2795" y="2009"/>
                      <a:pt x="4193" y="0"/>
                      <a:pt x="5590" y="0"/>
                    </a:cubicBezTo>
                    <a:cubicBezTo>
                      <a:pt x="114209" y="0"/>
                      <a:pt x="114209" y="0"/>
                      <a:pt x="114209" y="0"/>
                    </a:cubicBezTo>
                    <a:cubicBezTo>
                      <a:pt x="115607" y="0"/>
                      <a:pt x="117004" y="2009"/>
                      <a:pt x="118402" y="2009"/>
                    </a:cubicBezTo>
                    <a:cubicBezTo>
                      <a:pt x="59301" y="68899"/>
                      <a:pt x="59301" y="68899"/>
                      <a:pt x="59301" y="68899"/>
                    </a:cubicBezTo>
                    <a:lnTo>
                      <a:pt x="1397" y="2009"/>
                    </a:lnTo>
                    <a:close/>
                    <a:moveTo>
                      <a:pt x="1397" y="117703"/>
                    </a:moveTo>
                    <a:lnTo>
                      <a:pt x="1397" y="117703"/>
                    </a:lnTo>
                    <a:cubicBezTo>
                      <a:pt x="0" y="115693"/>
                      <a:pt x="0" y="113397"/>
                      <a:pt x="0" y="111387"/>
                    </a:cubicBezTo>
                    <a:cubicBezTo>
                      <a:pt x="0" y="8038"/>
                      <a:pt x="0" y="8038"/>
                      <a:pt x="0" y="8038"/>
                    </a:cubicBezTo>
                    <a:cubicBezTo>
                      <a:pt x="0" y="6028"/>
                      <a:pt x="0" y="4019"/>
                      <a:pt x="1397" y="2009"/>
                    </a:cubicBezTo>
                    <a:cubicBezTo>
                      <a:pt x="38136" y="54832"/>
                      <a:pt x="38136" y="54832"/>
                      <a:pt x="38136" y="54832"/>
                    </a:cubicBezTo>
                    <a:lnTo>
                      <a:pt x="1397" y="117703"/>
                    </a:lnTo>
                    <a:close/>
                    <a:moveTo>
                      <a:pt x="59301" y="85263"/>
                    </a:moveTo>
                    <a:lnTo>
                      <a:pt x="59301" y="85263"/>
                    </a:lnTo>
                    <a:cubicBezTo>
                      <a:pt x="74675" y="62870"/>
                      <a:pt x="74675" y="62870"/>
                      <a:pt x="74675" y="62870"/>
                    </a:cubicBezTo>
                    <a:cubicBezTo>
                      <a:pt x="118402" y="117703"/>
                      <a:pt x="118402" y="117703"/>
                      <a:pt x="118402" y="117703"/>
                    </a:cubicBezTo>
                    <a:cubicBezTo>
                      <a:pt x="117004" y="119712"/>
                      <a:pt x="115607" y="119712"/>
                      <a:pt x="114209" y="119712"/>
                    </a:cubicBezTo>
                    <a:cubicBezTo>
                      <a:pt x="5590" y="119712"/>
                      <a:pt x="5590" y="119712"/>
                      <a:pt x="5590" y="119712"/>
                    </a:cubicBezTo>
                    <a:cubicBezTo>
                      <a:pt x="4193" y="119712"/>
                      <a:pt x="2795" y="119712"/>
                      <a:pt x="1397" y="117703"/>
                    </a:cubicBezTo>
                    <a:cubicBezTo>
                      <a:pt x="43727" y="62870"/>
                      <a:pt x="43727" y="62870"/>
                      <a:pt x="43727" y="62870"/>
                    </a:cubicBezTo>
                    <a:lnTo>
                      <a:pt x="59301" y="85263"/>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5" name="Google Shape;2665;p90"/>
              <p:cNvSpPr/>
              <p:nvPr/>
            </p:nvSpPr>
            <p:spPr>
              <a:xfrm>
                <a:off x="5151989" y="1106612"/>
                <a:ext cx="288291" cy="250753"/>
              </a:xfrm>
              <a:custGeom>
                <a:rect b="b" l="l" r="r" t="t"/>
                <a:pathLst>
                  <a:path extrusionOk="0" h="120000" w="120000">
                    <a:moveTo>
                      <a:pt x="114276" y="119774"/>
                    </a:moveTo>
                    <a:lnTo>
                      <a:pt x="114276" y="119774"/>
                    </a:lnTo>
                    <a:cubicBezTo>
                      <a:pt x="5526" y="119774"/>
                      <a:pt x="5526" y="119774"/>
                      <a:pt x="5526" y="119774"/>
                    </a:cubicBezTo>
                    <a:cubicBezTo>
                      <a:pt x="2763" y="119774"/>
                      <a:pt x="0" y="116610"/>
                      <a:pt x="0" y="113446"/>
                    </a:cubicBezTo>
                    <a:cubicBezTo>
                      <a:pt x="0" y="6327"/>
                      <a:pt x="0" y="6327"/>
                      <a:pt x="0" y="6327"/>
                    </a:cubicBezTo>
                    <a:cubicBezTo>
                      <a:pt x="0" y="3163"/>
                      <a:pt x="2763" y="0"/>
                      <a:pt x="5526" y="0"/>
                    </a:cubicBezTo>
                    <a:cubicBezTo>
                      <a:pt x="114276" y="0"/>
                      <a:pt x="114276" y="0"/>
                      <a:pt x="114276" y="0"/>
                    </a:cubicBezTo>
                    <a:cubicBezTo>
                      <a:pt x="117039" y="0"/>
                      <a:pt x="119802" y="3163"/>
                      <a:pt x="119802" y="6327"/>
                    </a:cubicBezTo>
                    <a:cubicBezTo>
                      <a:pt x="119802" y="113446"/>
                      <a:pt x="119802" y="113446"/>
                      <a:pt x="119802" y="113446"/>
                    </a:cubicBezTo>
                    <a:cubicBezTo>
                      <a:pt x="119802" y="116610"/>
                      <a:pt x="117039" y="119774"/>
                      <a:pt x="114276" y="119774"/>
                    </a:cubicBezTo>
                    <a:close/>
                    <a:moveTo>
                      <a:pt x="11052" y="6327"/>
                    </a:moveTo>
                    <a:lnTo>
                      <a:pt x="11052" y="6327"/>
                    </a:lnTo>
                    <a:cubicBezTo>
                      <a:pt x="8289" y="6327"/>
                      <a:pt x="5526" y="9717"/>
                      <a:pt x="5526" y="12881"/>
                    </a:cubicBezTo>
                    <a:cubicBezTo>
                      <a:pt x="5526" y="17627"/>
                      <a:pt x="8289" y="19209"/>
                      <a:pt x="11052" y="19209"/>
                    </a:cubicBezTo>
                    <a:cubicBezTo>
                      <a:pt x="15197" y="19209"/>
                      <a:pt x="16578" y="17627"/>
                      <a:pt x="16578" y="12881"/>
                    </a:cubicBezTo>
                    <a:cubicBezTo>
                      <a:pt x="16578" y="9717"/>
                      <a:pt x="15197" y="6327"/>
                      <a:pt x="11052" y="6327"/>
                    </a:cubicBezTo>
                    <a:close/>
                    <a:moveTo>
                      <a:pt x="27828" y="6327"/>
                    </a:moveTo>
                    <a:lnTo>
                      <a:pt x="27828" y="6327"/>
                    </a:lnTo>
                    <a:cubicBezTo>
                      <a:pt x="25065" y="6327"/>
                      <a:pt x="22302" y="9717"/>
                      <a:pt x="22302" y="12881"/>
                    </a:cubicBezTo>
                    <a:cubicBezTo>
                      <a:pt x="22302" y="17627"/>
                      <a:pt x="25065" y="19209"/>
                      <a:pt x="27828" y="19209"/>
                    </a:cubicBezTo>
                    <a:cubicBezTo>
                      <a:pt x="31973" y="19209"/>
                      <a:pt x="33355" y="17627"/>
                      <a:pt x="33355" y="12881"/>
                    </a:cubicBezTo>
                    <a:cubicBezTo>
                      <a:pt x="33355" y="9717"/>
                      <a:pt x="31973" y="6327"/>
                      <a:pt x="27828" y="6327"/>
                    </a:cubicBezTo>
                    <a:close/>
                    <a:moveTo>
                      <a:pt x="44605" y="6327"/>
                    </a:moveTo>
                    <a:lnTo>
                      <a:pt x="44605" y="6327"/>
                    </a:lnTo>
                    <a:cubicBezTo>
                      <a:pt x="41842" y="6327"/>
                      <a:pt x="38881" y="9717"/>
                      <a:pt x="38881" y="12881"/>
                    </a:cubicBezTo>
                    <a:cubicBezTo>
                      <a:pt x="38881" y="17627"/>
                      <a:pt x="41842" y="19209"/>
                      <a:pt x="44605" y="19209"/>
                    </a:cubicBezTo>
                    <a:cubicBezTo>
                      <a:pt x="48750" y="19209"/>
                      <a:pt x="50131" y="17627"/>
                      <a:pt x="50131" y="12881"/>
                    </a:cubicBezTo>
                    <a:cubicBezTo>
                      <a:pt x="50131" y="9717"/>
                      <a:pt x="48750" y="6327"/>
                      <a:pt x="44605" y="6327"/>
                    </a:cubicBezTo>
                    <a:close/>
                    <a:moveTo>
                      <a:pt x="114276" y="25536"/>
                    </a:moveTo>
                    <a:lnTo>
                      <a:pt x="114276" y="25536"/>
                    </a:lnTo>
                    <a:cubicBezTo>
                      <a:pt x="108750" y="25536"/>
                      <a:pt x="108750" y="25536"/>
                      <a:pt x="108750" y="25536"/>
                    </a:cubicBezTo>
                    <a:cubicBezTo>
                      <a:pt x="11052" y="25536"/>
                      <a:pt x="11052" y="25536"/>
                      <a:pt x="11052" y="25536"/>
                    </a:cubicBezTo>
                    <a:cubicBezTo>
                      <a:pt x="5526" y="25536"/>
                      <a:pt x="5526" y="25536"/>
                      <a:pt x="5526" y="25536"/>
                    </a:cubicBezTo>
                    <a:cubicBezTo>
                      <a:pt x="5526" y="113446"/>
                      <a:pt x="5526" y="113446"/>
                      <a:pt x="5526" y="113446"/>
                    </a:cubicBezTo>
                    <a:cubicBezTo>
                      <a:pt x="114276" y="113446"/>
                      <a:pt x="114276" y="113446"/>
                      <a:pt x="114276" y="113446"/>
                    </a:cubicBezTo>
                    <a:lnTo>
                      <a:pt x="114276" y="25536"/>
                    </a:lnTo>
                    <a:close/>
                    <a:moveTo>
                      <a:pt x="43223" y="51073"/>
                    </a:moveTo>
                    <a:lnTo>
                      <a:pt x="43223" y="51073"/>
                    </a:lnTo>
                    <a:cubicBezTo>
                      <a:pt x="44605" y="49491"/>
                      <a:pt x="48750" y="49491"/>
                      <a:pt x="50131" y="51073"/>
                    </a:cubicBezTo>
                    <a:cubicBezTo>
                      <a:pt x="60000" y="62372"/>
                      <a:pt x="60000" y="62372"/>
                      <a:pt x="60000" y="62372"/>
                    </a:cubicBezTo>
                    <a:cubicBezTo>
                      <a:pt x="69671" y="51073"/>
                      <a:pt x="69671" y="51073"/>
                      <a:pt x="69671" y="51073"/>
                    </a:cubicBezTo>
                    <a:cubicBezTo>
                      <a:pt x="71052" y="49491"/>
                      <a:pt x="75197" y="49491"/>
                      <a:pt x="76578" y="51073"/>
                    </a:cubicBezTo>
                    <a:cubicBezTo>
                      <a:pt x="79539" y="54463"/>
                      <a:pt x="79539" y="57627"/>
                      <a:pt x="76578" y="60790"/>
                    </a:cubicBezTo>
                    <a:cubicBezTo>
                      <a:pt x="68289" y="70282"/>
                      <a:pt x="68289" y="70282"/>
                      <a:pt x="68289" y="70282"/>
                    </a:cubicBezTo>
                    <a:cubicBezTo>
                      <a:pt x="76578" y="81581"/>
                      <a:pt x="76578" y="81581"/>
                      <a:pt x="76578" y="81581"/>
                    </a:cubicBezTo>
                    <a:cubicBezTo>
                      <a:pt x="79539" y="83163"/>
                      <a:pt x="79539" y="87909"/>
                      <a:pt x="76578" y="91073"/>
                    </a:cubicBezTo>
                    <a:cubicBezTo>
                      <a:pt x="75197" y="92655"/>
                      <a:pt x="71052" y="92655"/>
                      <a:pt x="69671" y="91073"/>
                    </a:cubicBezTo>
                    <a:cubicBezTo>
                      <a:pt x="60000" y="80000"/>
                      <a:pt x="60000" y="80000"/>
                      <a:pt x="60000" y="80000"/>
                    </a:cubicBezTo>
                    <a:cubicBezTo>
                      <a:pt x="50131" y="91073"/>
                      <a:pt x="50131" y="91073"/>
                      <a:pt x="50131" y="91073"/>
                    </a:cubicBezTo>
                    <a:cubicBezTo>
                      <a:pt x="48750" y="92655"/>
                      <a:pt x="44605" y="92655"/>
                      <a:pt x="43223" y="91073"/>
                    </a:cubicBezTo>
                    <a:cubicBezTo>
                      <a:pt x="40460" y="87909"/>
                      <a:pt x="40460" y="83163"/>
                      <a:pt x="43223" y="81581"/>
                    </a:cubicBezTo>
                    <a:cubicBezTo>
                      <a:pt x="51513" y="70282"/>
                      <a:pt x="51513" y="70282"/>
                      <a:pt x="51513" y="70282"/>
                    </a:cubicBezTo>
                    <a:cubicBezTo>
                      <a:pt x="43223" y="60790"/>
                      <a:pt x="43223" y="60790"/>
                      <a:pt x="43223" y="60790"/>
                    </a:cubicBezTo>
                    <a:cubicBezTo>
                      <a:pt x="40460" y="57627"/>
                      <a:pt x="40460" y="54463"/>
                      <a:pt x="43223" y="51073"/>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6" name="Google Shape;2666;p90"/>
              <p:cNvSpPr/>
              <p:nvPr/>
            </p:nvSpPr>
            <p:spPr>
              <a:xfrm>
                <a:off x="4654793" y="1106612"/>
                <a:ext cx="284113" cy="250753"/>
              </a:xfrm>
              <a:custGeom>
                <a:rect b="b" l="l" r="r" t="t"/>
                <a:pathLst>
                  <a:path extrusionOk="0" h="120000" w="120000">
                    <a:moveTo>
                      <a:pt x="114209" y="119774"/>
                    </a:moveTo>
                    <a:lnTo>
                      <a:pt x="114209" y="119774"/>
                    </a:lnTo>
                    <a:cubicBezTo>
                      <a:pt x="5590" y="119774"/>
                      <a:pt x="5590" y="119774"/>
                      <a:pt x="5590" y="119774"/>
                    </a:cubicBezTo>
                    <a:cubicBezTo>
                      <a:pt x="2795" y="119774"/>
                      <a:pt x="0" y="116610"/>
                      <a:pt x="0" y="113446"/>
                    </a:cubicBezTo>
                    <a:cubicBezTo>
                      <a:pt x="0" y="6327"/>
                      <a:pt x="0" y="6327"/>
                      <a:pt x="0" y="6327"/>
                    </a:cubicBezTo>
                    <a:cubicBezTo>
                      <a:pt x="0" y="3163"/>
                      <a:pt x="2795" y="0"/>
                      <a:pt x="5590" y="0"/>
                    </a:cubicBezTo>
                    <a:cubicBezTo>
                      <a:pt x="114209" y="0"/>
                      <a:pt x="114209" y="0"/>
                      <a:pt x="114209" y="0"/>
                    </a:cubicBezTo>
                    <a:cubicBezTo>
                      <a:pt x="118402" y="0"/>
                      <a:pt x="119800" y="3163"/>
                      <a:pt x="119800" y="6327"/>
                    </a:cubicBezTo>
                    <a:cubicBezTo>
                      <a:pt x="119800" y="113446"/>
                      <a:pt x="119800" y="113446"/>
                      <a:pt x="119800" y="113446"/>
                    </a:cubicBezTo>
                    <a:cubicBezTo>
                      <a:pt x="119800" y="116610"/>
                      <a:pt x="118402" y="119774"/>
                      <a:pt x="114209" y="119774"/>
                    </a:cubicBezTo>
                    <a:close/>
                    <a:moveTo>
                      <a:pt x="11181" y="6327"/>
                    </a:moveTo>
                    <a:lnTo>
                      <a:pt x="11181" y="6327"/>
                    </a:lnTo>
                    <a:cubicBezTo>
                      <a:pt x="8386" y="6327"/>
                      <a:pt x="5590" y="9717"/>
                      <a:pt x="5590" y="12881"/>
                    </a:cubicBezTo>
                    <a:cubicBezTo>
                      <a:pt x="5590" y="17627"/>
                      <a:pt x="8386" y="19209"/>
                      <a:pt x="11181" y="19209"/>
                    </a:cubicBezTo>
                    <a:cubicBezTo>
                      <a:pt x="13976" y="19209"/>
                      <a:pt x="16772" y="17627"/>
                      <a:pt x="16772" y="12881"/>
                    </a:cubicBezTo>
                    <a:cubicBezTo>
                      <a:pt x="16772" y="9717"/>
                      <a:pt x="13976" y="6327"/>
                      <a:pt x="11181" y="6327"/>
                    </a:cubicBezTo>
                    <a:close/>
                    <a:moveTo>
                      <a:pt x="28153" y="6327"/>
                    </a:moveTo>
                    <a:lnTo>
                      <a:pt x="28153" y="6327"/>
                    </a:lnTo>
                    <a:cubicBezTo>
                      <a:pt x="25357" y="6327"/>
                      <a:pt x="22562" y="9717"/>
                      <a:pt x="22562" y="12881"/>
                    </a:cubicBezTo>
                    <a:cubicBezTo>
                      <a:pt x="22562" y="17627"/>
                      <a:pt x="25357" y="19209"/>
                      <a:pt x="28153" y="19209"/>
                    </a:cubicBezTo>
                    <a:cubicBezTo>
                      <a:pt x="30948" y="19209"/>
                      <a:pt x="33743" y="17627"/>
                      <a:pt x="33743" y="12881"/>
                    </a:cubicBezTo>
                    <a:cubicBezTo>
                      <a:pt x="33743" y="9717"/>
                      <a:pt x="30948" y="6327"/>
                      <a:pt x="28153" y="6327"/>
                    </a:cubicBezTo>
                    <a:close/>
                    <a:moveTo>
                      <a:pt x="45124" y="6327"/>
                    </a:moveTo>
                    <a:lnTo>
                      <a:pt x="45124" y="6327"/>
                    </a:lnTo>
                    <a:cubicBezTo>
                      <a:pt x="42329" y="6327"/>
                      <a:pt x="39334" y="9717"/>
                      <a:pt x="39334" y="12881"/>
                    </a:cubicBezTo>
                    <a:cubicBezTo>
                      <a:pt x="39334" y="17627"/>
                      <a:pt x="42329"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3727" y="63954"/>
                    </a:moveTo>
                    <a:lnTo>
                      <a:pt x="43727" y="63954"/>
                    </a:lnTo>
                    <a:cubicBezTo>
                      <a:pt x="45124" y="63954"/>
                      <a:pt x="46522" y="65536"/>
                      <a:pt x="46522" y="67118"/>
                    </a:cubicBezTo>
                    <a:lnTo>
                      <a:pt x="46522" y="67118"/>
                    </a:lnTo>
                    <a:cubicBezTo>
                      <a:pt x="54908" y="75028"/>
                      <a:pt x="54908" y="75028"/>
                      <a:pt x="54908" y="75028"/>
                    </a:cubicBezTo>
                    <a:cubicBezTo>
                      <a:pt x="73277" y="54463"/>
                      <a:pt x="73277" y="54463"/>
                      <a:pt x="73277" y="54463"/>
                    </a:cubicBezTo>
                    <a:lnTo>
                      <a:pt x="73277" y="54463"/>
                    </a:lnTo>
                    <a:cubicBezTo>
                      <a:pt x="74675" y="52881"/>
                      <a:pt x="76073" y="51073"/>
                      <a:pt x="77470" y="51073"/>
                    </a:cubicBezTo>
                    <a:cubicBezTo>
                      <a:pt x="80266" y="51073"/>
                      <a:pt x="83261" y="54463"/>
                      <a:pt x="83261" y="57627"/>
                    </a:cubicBezTo>
                    <a:cubicBezTo>
                      <a:pt x="83261" y="59209"/>
                      <a:pt x="81863" y="60790"/>
                      <a:pt x="80266" y="62372"/>
                    </a:cubicBezTo>
                    <a:lnTo>
                      <a:pt x="80266" y="62372"/>
                    </a:lnTo>
                    <a:cubicBezTo>
                      <a:pt x="57703" y="87909"/>
                      <a:pt x="57703" y="87909"/>
                      <a:pt x="57703" y="87909"/>
                    </a:cubicBezTo>
                    <a:lnTo>
                      <a:pt x="57703" y="87909"/>
                    </a:lnTo>
                    <a:cubicBezTo>
                      <a:pt x="57703" y="89491"/>
                      <a:pt x="56306" y="89491"/>
                      <a:pt x="54908" y="89491"/>
                    </a:cubicBezTo>
                    <a:cubicBezTo>
                      <a:pt x="53510" y="89491"/>
                      <a:pt x="52113" y="89491"/>
                      <a:pt x="50715" y="87909"/>
                    </a:cubicBezTo>
                    <a:lnTo>
                      <a:pt x="50715" y="87909"/>
                    </a:lnTo>
                    <a:cubicBezTo>
                      <a:pt x="39334" y="75028"/>
                      <a:pt x="39334" y="75028"/>
                      <a:pt x="39334" y="75028"/>
                    </a:cubicBezTo>
                    <a:lnTo>
                      <a:pt x="39334" y="75028"/>
                    </a:lnTo>
                    <a:cubicBezTo>
                      <a:pt x="37936" y="73446"/>
                      <a:pt x="37936" y="71864"/>
                      <a:pt x="37936" y="70282"/>
                    </a:cubicBezTo>
                    <a:cubicBezTo>
                      <a:pt x="37936" y="67118"/>
                      <a:pt x="39334" y="63954"/>
                      <a:pt x="43727" y="6395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7" name="Google Shape;2667;p90"/>
              <p:cNvSpPr/>
              <p:nvPr/>
            </p:nvSpPr>
            <p:spPr>
              <a:xfrm>
                <a:off x="4155505" y="1106612"/>
                <a:ext cx="284113" cy="250753"/>
              </a:xfrm>
              <a:custGeom>
                <a:rect b="b" l="l" r="r" t="t"/>
                <a:pathLst>
                  <a:path extrusionOk="0" h="120000" w="120000">
                    <a:moveTo>
                      <a:pt x="114209" y="119774"/>
                    </a:moveTo>
                    <a:lnTo>
                      <a:pt x="114209" y="119774"/>
                    </a:lnTo>
                    <a:cubicBezTo>
                      <a:pt x="5590" y="119774"/>
                      <a:pt x="5590" y="119774"/>
                      <a:pt x="5590" y="119774"/>
                    </a:cubicBezTo>
                    <a:cubicBezTo>
                      <a:pt x="1397" y="119774"/>
                      <a:pt x="0" y="116610"/>
                      <a:pt x="0" y="113446"/>
                    </a:cubicBezTo>
                    <a:cubicBezTo>
                      <a:pt x="0" y="6327"/>
                      <a:pt x="0" y="6327"/>
                      <a:pt x="0" y="6327"/>
                    </a:cubicBezTo>
                    <a:cubicBezTo>
                      <a:pt x="0" y="3163"/>
                      <a:pt x="1397" y="0"/>
                      <a:pt x="5590" y="0"/>
                    </a:cubicBezTo>
                    <a:cubicBezTo>
                      <a:pt x="114209" y="0"/>
                      <a:pt x="114209" y="0"/>
                      <a:pt x="114209" y="0"/>
                    </a:cubicBezTo>
                    <a:cubicBezTo>
                      <a:pt x="117004" y="0"/>
                      <a:pt x="119800" y="3163"/>
                      <a:pt x="119800" y="6327"/>
                    </a:cubicBezTo>
                    <a:cubicBezTo>
                      <a:pt x="119800" y="113446"/>
                      <a:pt x="119800" y="113446"/>
                      <a:pt x="119800" y="113446"/>
                    </a:cubicBezTo>
                    <a:cubicBezTo>
                      <a:pt x="119800" y="116610"/>
                      <a:pt x="117004" y="119774"/>
                      <a:pt x="114209" y="119774"/>
                    </a:cubicBezTo>
                    <a:close/>
                    <a:moveTo>
                      <a:pt x="11181" y="6327"/>
                    </a:moveTo>
                    <a:lnTo>
                      <a:pt x="11181" y="6327"/>
                    </a:lnTo>
                    <a:cubicBezTo>
                      <a:pt x="6988" y="6327"/>
                      <a:pt x="5590" y="9717"/>
                      <a:pt x="5590" y="12881"/>
                    </a:cubicBezTo>
                    <a:cubicBezTo>
                      <a:pt x="5590" y="17627"/>
                      <a:pt x="6988" y="19209"/>
                      <a:pt x="11181" y="19209"/>
                    </a:cubicBezTo>
                    <a:cubicBezTo>
                      <a:pt x="13976" y="19209"/>
                      <a:pt x="16772" y="17627"/>
                      <a:pt x="16772" y="12881"/>
                    </a:cubicBezTo>
                    <a:cubicBezTo>
                      <a:pt x="16772" y="9717"/>
                      <a:pt x="13976" y="6327"/>
                      <a:pt x="11181" y="6327"/>
                    </a:cubicBezTo>
                    <a:close/>
                    <a:moveTo>
                      <a:pt x="28153" y="6327"/>
                    </a:moveTo>
                    <a:lnTo>
                      <a:pt x="28153" y="6327"/>
                    </a:lnTo>
                    <a:cubicBezTo>
                      <a:pt x="23960" y="6327"/>
                      <a:pt x="22562" y="9717"/>
                      <a:pt x="22562" y="12881"/>
                    </a:cubicBezTo>
                    <a:cubicBezTo>
                      <a:pt x="22562" y="17627"/>
                      <a:pt x="23960" y="19209"/>
                      <a:pt x="28153" y="19209"/>
                    </a:cubicBezTo>
                    <a:cubicBezTo>
                      <a:pt x="30948" y="19209"/>
                      <a:pt x="33743" y="17627"/>
                      <a:pt x="33743" y="12881"/>
                    </a:cubicBezTo>
                    <a:cubicBezTo>
                      <a:pt x="33743" y="9717"/>
                      <a:pt x="30948" y="6327"/>
                      <a:pt x="28153" y="6327"/>
                    </a:cubicBezTo>
                    <a:close/>
                    <a:moveTo>
                      <a:pt x="45124" y="6327"/>
                    </a:moveTo>
                    <a:lnTo>
                      <a:pt x="45124" y="6327"/>
                    </a:lnTo>
                    <a:cubicBezTo>
                      <a:pt x="40732" y="6327"/>
                      <a:pt x="39334" y="9717"/>
                      <a:pt x="39334" y="12881"/>
                    </a:cubicBezTo>
                    <a:cubicBezTo>
                      <a:pt x="39334" y="17627"/>
                      <a:pt x="40732"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0732" y="63954"/>
                    </a:moveTo>
                    <a:lnTo>
                      <a:pt x="40732" y="63954"/>
                    </a:lnTo>
                    <a:cubicBezTo>
                      <a:pt x="53510" y="63954"/>
                      <a:pt x="53510" y="63954"/>
                      <a:pt x="53510" y="63954"/>
                    </a:cubicBezTo>
                    <a:lnTo>
                      <a:pt x="53510" y="63954"/>
                    </a:lnTo>
                    <a:cubicBezTo>
                      <a:pt x="64891" y="63954"/>
                      <a:pt x="64891" y="63954"/>
                      <a:pt x="64891" y="63954"/>
                    </a:cubicBezTo>
                    <a:lnTo>
                      <a:pt x="64891" y="63954"/>
                    </a:lnTo>
                    <a:cubicBezTo>
                      <a:pt x="78868" y="63954"/>
                      <a:pt x="78868" y="63954"/>
                      <a:pt x="78868" y="63954"/>
                    </a:cubicBezTo>
                    <a:cubicBezTo>
                      <a:pt x="81663" y="63954"/>
                      <a:pt x="84658" y="67118"/>
                      <a:pt x="84658" y="70282"/>
                    </a:cubicBezTo>
                    <a:cubicBezTo>
                      <a:pt x="84658" y="75028"/>
                      <a:pt x="81663" y="76610"/>
                      <a:pt x="78868" y="76610"/>
                    </a:cubicBezTo>
                    <a:lnTo>
                      <a:pt x="78868" y="76610"/>
                    </a:lnTo>
                    <a:cubicBezTo>
                      <a:pt x="47920" y="76610"/>
                      <a:pt x="47920" y="76610"/>
                      <a:pt x="47920" y="76610"/>
                    </a:cubicBezTo>
                    <a:lnTo>
                      <a:pt x="47920" y="76610"/>
                    </a:lnTo>
                    <a:cubicBezTo>
                      <a:pt x="40732" y="76610"/>
                      <a:pt x="40732" y="76610"/>
                      <a:pt x="40732" y="76610"/>
                    </a:cubicBezTo>
                    <a:cubicBezTo>
                      <a:pt x="37936" y="76610"/>
                      <a:pt x="35141" y="75028"/>
                      <a:pt x="35141" y="70282"/>
                    </a:cubicBezTo>
                    <a:cubicBezTo>
                      <a:pt x="35141" y="67118"/>
                      <a:pt x="37936" y="63954"/>
                      <a:pt x="40732" y="6395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8" name="Google Shape;2668;p90"/>
              <p:cNvSpPr/>
              <p:nvPr/>
            </p:nvSpPr>
            <p:spPr>
              <a:xfrm>
                <a:off x="3652042" y="1106612"/>
                <a:ext cx="288291" cy="250753"/>
              </a:xfrm>
              <a:custGeom>
                <a:rect b="b" l="l" r="r" t="t"/>
                <a:pathLst>
                  <a:path extrusionOk="0" h="120000" w="120000">
                    <a:moveTo>
                      <a:pt x="114285" y="119774"/>
                    </a:moveTo>
                    <a:lnTo>
                      <a:pt x="114285" y="119774"/>
                    </a:lnTo>
                    <a:cubicBezTo>
                      <a:pt x="5714" y="119774"/>
                      <a:pt x="5714" y="119774"/>
                      <a:pt x="5714" y="119774"/>
                    </a:cubicBezTo>
                    <a:cubicBezTo>
                      <a:pt x="2955" y="119774"/>
                      <a:pt x="0" y="116610"/>
                      <a:pt x="0" y="113446"/>
                    </a:cubicBezTo>
                    <a:cubicBezTo>
                      <a:pt x="0" y="6327"/>
                      <a:pt x="0" y="6327"/>
                      <a:pt x="0" y="6327"/>
                    </a:cubicBezTo>
                    <a:cubicBezTo>
                      <a:pt x="0" y="3163"/>
                      <a:pt x="2955" y="0"/>
                      <a:pt x="5714"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11231" y="6327"/>
                    </a:moveTo>
                    <a:lnTo>
                      <a:pt x="11231" y="6327"/>
                    </a:lnTo>
                    <a:cubicBezTo>
                      <a:pt x="8472" y="6327"/>
                      <a:pt x="5714" y="9717"/>
                      <a:pt x="5714" y="12881"/>
                    </a:cubicBezTo>
                    <a:cubicBezTo>
                      <a:pt x="5714" y="17627"/>
                      <a:pt x="8472" y="19209"/>
                      <a:pt x="11231" y="19209"/>
                    </a:cubicBezTo>
                    <a:cubicBezTo>
                      <a:pt x="15369" y="19209"/>
                      <a:pt x="16748" y="17627"/>
                      <a:pt x="16748" y="12881"/>
                    </a:cubicBezTo>
                    <a:cubicBezTo>
                      <a:pt x="16748" y="9717"/>
                      <a:pt x="15369" y="6327"/>
                      <a:pt x="11231" y="6327"/>
                    </a:cubicBezTo>
                    <a:close/>
                    <a:moveTo>
                      <a:pt x="27980" y="6327"/>
                    </a:moveTo>
                    <a:lnTo>
                      <a:pt x="27980" y="6327"/>
                    </a:lnTo>
                    <a:cubicBezTo>
                      <a:pt x="25221" y="6327"/>
                      <a:pt x="22266" y="9717"/>
                      <a:pt x="22266" y="12881"/>
                    </a:cubicBezTo>
                    <a:cubicBezTo>
                      <a:pt x="22266" y="17627"/>
                      <a:pt x="25221" y="19209"/>
                      <a:pt x="27980" y="19209"/>
                    </a:cubicBezTo>
                    <a:cubicBezTo>
                      <a:pt x="32118" y="19209"/>
                      <a:pt x="33497" y="17627"/>
                      <a:pt x="33497" y="12881"/>
                    </a:cubicBezTo>
                    <a:cubicBezTo>
                      <a:pt x="33497" y="9717"/>
                      <a:pt x="32118" y="6327"/>
                      <a:pt x="27980" y="6327"/>
                    </a:cubicBezTo>
                    <a:close/>
                    <a:moveTo>
                      <a:pt x="44532" y="6327"/>
                    </a:moveTo>
                    <a:lnTo>
                      <a:pt x="44532" y="6327"/>
                    </a:lnTo>
                    <a:cubicBezTo>
                      <a:pt x="41773" y="6327"/>
                      <a:pt x="39014" y="9717"/>
                      <a:pt x="39014" y="12881"/>
                    </a:cubicBezTo>
                    <a:cubicBezTo>
                      <a:pt x="39014" y="17627"/>
                      <a:pt x="41773" y="19209"/>
                      <a:pt x="44532" y="19209"/>
                    </a:cubicBezTo>
                    <a:cubicBezTo>
                      <a:pt x="48866" y="19209"/>
                      <a:pt x="50246" y="17627"/>
                      <a:pt x="50246" y="12881"/>
                    </a:cubicBezTo>
                    <a:cubicBezTo>
                      <a:pt x="50246" y="9717"/>
                      <a:pt x="48866" y="6327"/>
                      <a:pt x="44532" y="6327"/>
                    </a:cubicBezTo>
                    <a:close/>
                    <a:moveTo>
                      <a:pt x="114285" y="25536"/>
                    </a:moveTo>
                    <a:lnTo>
                      <a:pt x="114285" y="25536"/>
                    </a:lnTo>
                    <a:cubicBezTo>
                      <a:pt x="108768" y="25536"/>
                      <a:pt x="108768" y="25536"/>
                      <a:pt x="108768" y="25536"/>
                    </a:cubicBezTo>
                    <a:cubicBezTo>
                      <a:pt x="11231" y="25536"/>
                      <a:pt x="11231" y="25536"/>
                      <a:pt x="11231" y="25536"/>
                    </a:cubicBezTo>
                    <a:cubicBezTo>
                      <a:pt x="5714" y="25536"/>
                      <a:pt x="5714" y="25536"/>
                      <a:pt x="5714" y="25536"/>
                    </a:cubicBezTo>
                    <a:cubicBezTo>
                      <a:pt x="5714" y="113446"/>
                      <a:pt x="5714" y="113446"/>
                      <a:pt x="5714" y="113446"/>
                    </a:cubicBezTo>
                    <a:cubicBezTo>
                      <a:pt x="114285" y="113446"/>
                      <a:pt x="114285" y="113446"/>
                      <a:pt x="114285" y="113446"/>
                    </a:cubicBezTo>
                    <a:lnTo>
                      <a:pt x="114285" y="25536"/>
                    </a:lnTo>
                    <a:close/>
                    <a:moveTo>
                      <a:pt x="41773" y="63954"/>
                    </a:moveTo>
                    <a:lnTo>
                      <a:pt x="41773" y="63954"/>
                    </a:lnTo>
                    <a:cubicBezTo>
                      <a:pt x="54384" y="63954"/>
                      <a:pt x="54384" y="63954"/>
                      <a:pt x="54384" y="63954"/>
                    </a:cubicBezTo>
                    <a:cubicBezTo>
                      <a:pt x="54384" y="49491"/>
                      <a:pt x="54384" y="49491"/>
                      <a:pt x="54384" y="49491"/>
                    </a:cubicBezTo>
                    <a:cubicBezTo>
                      <a:pt x="54384" y="46327"/>
                      <a:pt x="57142" y="43163"/>
                      <a:pt x="59901" y="43163"/>
                    </a:cubicBezTo>
                    <a:cubicBezTo>
                      <a:pt x="62660" y="43163"/>
                      <a:pt x="65615" y="46327"/>
                      <a:pt x="65615" y="49491"/>
                    </a:cubicBezTo>
                    <a:cubicBezTo>
                      <a:pt x="65615" y="63954"/>
                      <a:pt x="65615" y="63954"/>
                      <a:pt x="65615" y="63954"/>
                    </a:cubicBezTo>
                    <a:cubicBezTo>
                      <a:pt x="78029" y="63954"/>
                      <a:pt x="78029" y="63954"/>
                      <a:pt x="78029" y="63954"/>
                    </a:cubicBezTo>
                    <a:cubicBezTo>
                      <a:pt x="82167" y="63954"/>
                      <a:pt x="83546" y="67118"/>
                      <a:pt x="83546" y="70282"/>
                    </a:cubicBezTo>
                    <a:cubicBezTo>
                      <a:pt x="83546" y="75028"/>
                      <a:pt x="82167" y="76610"/>
                      <a:pt x="78029" y="76610"/>
                    </a:cubicBezTo>
                    <a:cubicBezTo>
                      <a:pt x="65615" y="76610"/>
                      <a:pt x="65615" y="76610"/>
                      <a:pt x="65615" y="76610"/>
                    </a:cubicBezTo>
                    <a:cubicBezTo>
                      <a:pt x="65615" y="92655"/>
                      <a:pt x="65615" y="92655"/>
                      <a:pt x="65615" y="92655"/>
                    </a:cubicBezTo>
                    <a:cubicBezTo>
                      <a:pt x="65615" y="95819"/>
                      <a:pt x="62660" y="98983"/>
                      <a:pt x="59901" y="98983"/>
                    </a:cubicBezTo>
                    <a:cubicBezTo>
                      <a:pt x="57142" y="98983"/>
                      <a:pt x="54384" y="95819"/>
                      <a:pt x="54384" y="92655"/>
                    </a:cubicBezTo>
                    <a:cubicBezTo>
                      <a:pt x="54384" y="76610"/>
                      <a:pt x="54384" y="76610"/>
                      <a:pt x="54384" y="76610"/>
                    </a:cubicBezTo>
                    <a:cubicBezTo>
                      <a:pt x="41773" y="76610"/>
                      <a:pt x="41773" y="76610"/>
                      <a:pt x="41773" y="76610"/>
                    </a:cubicBezTo>
                    <a:cubicBezTo>
                      <a:pt x="37635" y="76610"/>
                      <a:pt x="36256" y="75028"/>
                      <a:pt x="36256" y="70282"/>
                    </a:cubicBezTo>
                    <a:cubicBezTo>
                      <a:pt x="36256" y="67118"/>
                      <a:pt x="37635" y="63954"/>
                      <a:pt x="41773" y="63954"/>
                    </a:cubicBez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69" name="Google Shape;2669;p90"/>
              <p:cNvSpPr/>
              <p:nvPr/>
            </p:nvSpPr>
            <p:spPr>
              <a:xfrm>
                <a:off x="3154845" y="1106612"/>
                <a:ext cx="286201" cy="250753"/>
              </a:xfrm>
              <a:custGeom>
                <a:rect b="b" l="l" r="r" t="t"/>
                <a:pathLst>
                  <a:path extrusionOk="0" h="120000" w="120000">
                    <a:moveTo>
                      <a:pt x="114219" y="119774"/>
                    </a:moveTo>
                    <a:lnTo>
                      <a:pt x="114219" y="119774"/>
                    </a:lnTo>
                    <a:cubicBezTo>
                      <a:pt x="5780" y="119774"/>
                      <a:pt x="5780" y="119774"/>
                      <a:pt x="5780" y="119774"/>
                    </a:cubicBezTo>
                    <a:cubicBezTo>
                      <a:pt x="2990" y="119774"/>
                      <a:pt x="0" y="116610"/>
                      <a:pt x="0" y="113446"/>
                    </a:cubicBezTo>
                    <a:cubicBezTo>
                      <a:pt x="0" y="6327"/>
                      <a:pt x="0" y="6327"/>
                      <a:pt x="0" y="6327"/>
                    </a:cubicBezTo>
                    <a:cubicBezTo>
                      <a:pt x="0" y="3163"/>
                      <a:pt x="2990" y="0"/>
                      <a:pt x="5780" y="0"/>
                    </a:cubicBezTo>
                    <a:cubicBezTo>
                      <a:pt x="114219" y="0"/>
                      <a:pt x="114219" y="0"/>
                      <a:pt x="114219" y="0"/>
                    </a:cubicBezTo>
                    <a:cubicBezTo>
                      <a:pt x="118405" y="0"/>
                      <a:pt x="119800" y="3163"/>
                      <a:pt x="119800" y="6327"/>
                    </a:cubicBezTo>
                    <a:cubicBezTo>
                      <a:pt x="119800" y="113446"/>
                      <a:pt x="119800" y="113446"/>
                      <a:pt x="119800" y="113446"/>
                    </a:cubicBezTo>
                    <a:cubicBezTo>
                      <a:pt x="119800" y="116610"/>
                      <a:pt x="118405"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2823" y="57627"/>
                      <a:pt x="112823" y="57627"/>
                      <a:pt x="112823" y="57627"/>
                    </a:cubicBezTo>
                    <a:lnTo>
                      <a:pt x="112823" y="57627"/>
                    </a:lnTo>
                    <a:cubicBezTo>
                      <a:pt x="91694" y="57627"/>
                      <a:pt x="91694" y="57627"/>
                      <a:pt x="91694" y="57627"/>
                    </a:cubicBezTo>
                    <a:lnTo>
                      <a:pt x="91694" y="113446"/>
                    </a:lnTo>
                    <a:close/>
                    <a:moveTo>
                      <a:pt x="33887" y="113446"/>
                    </a:moveTo>
                    <a:lnTo>
                      <a:pt x="33887" y="113446"/>
                    </a:lnTo>
                    <a:cubicBezTo>
                      <a:pt x="85913" y="113446"/>
                      <a:pt x="85913" y="113446"/>
                      <a:pt x="85913" y="113446"/>
                    </a:cubicBezTo>
                    <a:cubicBezTo>
                      <a:pt x="85913" y="57627"/>
                      <a:pt x="85913" y="57627"/>
                      <a:pt x="85913" y="57627"/>
                    </a:cubicBezTo>
                    <a:cubicBezTo>
                      <a:pt x="33887" y="57627"/>
                      <a:pt x="33887" y="57627"/>
                      <a:pt x="33887" y="57627"/>
                    </a:cubicBezTo>
                    <a:lnTo>
                      <a:pt x="33887" y="113446"/>
                    </a:lnTo>
                    <a:close/>
                    <a:moveTo>
                      <a:pt x="5780" y="113446"/>
                    </a:moveTo>
                    <a:lnTo>
                      <a:pt x="5780" y="113446"/>
                    </a:lnTo>
                    <a:cubicBezTo>
                      <a:pt x="28305" y="113446"/>
                      <a:pt x="28305" y="113446"/>
                      <a:pt x="28305" y="113446"/>
                    </a:cubicBezTo>
                    <a:cubicBezTo>
                      <a:pt x="28305" y="57627"/>
                      <a:pt x="28305" y="57627"/>
                      <a:pt x="28305" y="57627"/>
                    </a:cubicBezTo>
                    <a:cubicBezTo>
                      <a:pt x="5780" y="57627"/>
                      <a:pt x="5780" y="57627"/>
                      <a:pt x="5780" y="57627"/>
                    </a:cubicBezTo>
                    <a:lnTo>
                      <a:pt x="5780" y="113446"/>
                    </a:lnTo>
                    <a:close/>
                    <a:moveTo>
                      <a:pt x="11362" y="6327"/>
                    </a:moveTo>
                    <a:lnTo>
                      <a:pt x="11362" y="6327"/>
                    </a:lnTo>
                    <a:cubicBezTo>
                      <a:pt x="8571" y="6327"/>
                      <a:pt x="5780" y="9717"/>
                      <a:pt x="5780" y="12881"/>
                    </a:cubicBezTo>
                    <a:cubicBezTo>
                      <a:pt x="5780" y="17627"/>
                      <a:pt x="8571" y="19209"/>
                      <a:pt x="11362" y="19209"/>
                    </a:cubicBezTo>
                    <a:cubicBezTo>
                      <a:pt x="14152" y="19209"/>
                      <a:pt x="16943" y="17627"/>
                      <a:pt x="16943" y="12881"/>
                    </a:cubicBezTo>
                    <a:cubicBezTo>
                      <a:pt x="16943" y="9717"/>
                      <a:pt x="14152" y="6327"/>
                      <a:pt x="11362" y="6327"/>
                    </a:cubicBezTo>
                    <a:close/>
                    <a:moveTo>
                      <a:pt x="28305" y="6327"/>
                    </a:moveTo>
                    <a:lnTo>
                      <a:pt x="28305" y="6327"/>
                    </a:lnTo>
                    <a:cubicBezTo>
                      <a:pt x="25514" y="6327"/>
                      <a:pt x="22524" y="9717"/>
                      <a:pt x="22524" y="12881"/>
                    </a:cubicBezTo>
                    <a:cubicBezTo>
                      <a:pt x="22524" y="17627"/>
                      <a:pt x="25514" y="19209"/>
                      <a:pt x="28305" y="19209"/>
                    </a:cubicBezTo>
                    <a:cubicBezTo>
                      <a:pt x="31096" y="19209"/>
                      <a:pt x="33887" y="17627"/>
                      <a:pt x="33887" y="12881"/>
                    </a:cubicBezTo>
                    <a:cubicBezTo>
                      <a:pt x="33887" y="9717"/>
                      <a:pt x="31096" y="6327"/>
                      <a:pt x="28305" y="6327"/>
                    </a:cubicBezTo>
                    <a:close/>
                    <a:moveTo>
                      <a:pt x="45049" y="6327"/>
                    </a:moveTo>
                    <a:lnTo>
                      <a:pt x="45049" y="6327"/>
                    </a:lnTo>
                    <a:cubicBezTo>
                      <a:pt x="42259" y="6327"/>
                      <a:pt x="39468" y="9717"/>
                      <a:pt x="39468" y="12881"/>
                    </a:cubicBezTo>
                    <a:cubicBezTo>
                      <a:pt x="39468" y="17627"/>
                      <a:pt x="42259" y="19209"/>
                      <a:pt x="45049" y="19209"/>
                    </a:cubicBezTo>
                    <a:cubicBezTo>
                      <a:pt x="48039" y="19209"/>
                      <a:pt x="50830" y="17627"/>
                      <a:pt x="50830" y="12881"/>
                    </a:cubicBezTo>
                    <a:cubicBezTo>
                      <a:pt x="50830" y="9717"/>
                      <a:pt x="48039"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28305" y="51073"/>
                      <a:pt x="28305" y="51073"/>
                      <a:pt x="28305" y="51073"/>
                    </a:cubicBezTo>
                    <a:cubicBezTo>
                      <a:pt x="33887" y="51073"/>
                      <a:pt x="33887" y="51073"/>
                      <a:pt x="33887" y="51073"/>
                    </a:cubicBezTo>
                    <a:cubicBezTo>
                      <a:pt x="85913" y="51073"/>
                      <a:pt x="85913" y="51073"/>
                      <a:pt x="85913" y="51073"/>
                    </a:cubicBezTo>
                    <a:cubicBezTo>
                      <a:pt x="91694" y="51073"/>
                      <a:pt x="91694" y="51073"/>
                      <a:pt x="91694" y="51073"/>
                    </a:cubicBezTo>
                    <a:cubicBezTo>
                      <a:pt x="112823" y="51073"/>
                      <a:pt x="112823" y="51073"/>
                      <a:pt x="112823" y="51073"/>
                    </a:cubicBezTo>
                    <a:lnTo>
                      <a:pt x="112823" y="51073"/>
                    </a:lnTo>
                    <a:cubicBezTo>
                      <a:pt x="114219" y="51073"/>
                      <a:pt x="114219" y="51073"/>
                      <a:pt x="114219" y="51073"/>
                    </a:cubicBezTo>
                    <a:cubicBezTo>
                      <a:pt x="114219" y="25536"/>
                      <a:pt x="114219" y="25536"/>
                      <a:pt x="114219" y="25536"/>
                    </a:cubicBezTo>
                    <a:lnTo>
                      <a:pt x="108438" y="25536"/>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70" name="Google Shape;2670;p90"/>
              <p:cNvSpPr/>
              <p:nvPr/>
            </p:nvSpPr>
            <p:spPr>
              <a:xfrm>
                <a:off x="2655559" y="1106612"/>
                <a:ext cx="286203" cy="250753"/>
              </a:xfrm>
              <a:custGeom>
                <a:rect b="b" l="l" r="r" t="t"/>
                <a:pathLst>
                  <a:path extrusionOk="0" h="120000" w="120000">
                    <a:moveTo>
                      <a:pt x="114219" y="119774"/>
                    </a:moveTo>
                    <a:lnTo>
                      <a:pt x="114219" y="119774"/>
                    </a:lnTo>
                    <a:cubicBezTo>
                      <a:pt x="5780" y="119774"/>
                      <a:pt x="5780" y="119774"/>
                      <a:pt x="5780" y="119774"/>
                    </a:cubicBezTo>
                    <a:cubicBezTo>
                      <a:pt x="1395" y="119774"/>
                      <a:pt x="0" y="116610"/>
                      <a:pt x="0" y="113446"/>
                    </a:cubicBezTo>
                    <a:cubicBezTo>
                      <a:pt x="0" y="6327"/>
                      <a:pt x="0" y="6327"/>
                      <a:pt x="0" y="6327"/>
                    </a:cubicBezTo>
                    <a:cubicBezTo>
                      <a:pt x="0" y="3163"/>
                      <a:pt x="1395" y="0"/>
                      <a:pt x="5780" y="0"/>
                    </a:cubicBezTo>
                    <a:cubicBezTo>
                      <a:pt x="114219" y="0"/>
                      <a:pt x="114219" y="0"/>
                      <a:pt x="114219" y="0"/>
                    </a:cubicBezTo>
                    <a:cubicBezTo>
                      <a:pt x="117009" y="0"/>
                      <a:pt x="119800" y="3163"/>
                      <a:pt x="119800" y="6327"/>
                    </a:cubicBezTo>
                    <a:cubicBezTo>
                      <a:pt x="119800" y="113446"/>
                      <a:pt x="119800" y="113446"/>
                      <a:pt x="119800" y="113446"/>
                    </a:cubicBezTo>
                    <a:cubicBezTo>
                      <a:pt x="119800" y="116610"/>
                      <a:pt x="117009"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1428" y="57627"/>
                      <a:pt x="111428" y="57627"/>
                      <a:pt x="111428" y="57627"/>
                    </a:cubicBezTo>
                    <a:lnTo>
                      <a:pt x="111428" y="57627"/>
                    </a:lnTo>
                    <a:cubicBezTo>
                      <a:pt x="91694" y="57627"/>
                      <a:pt x="91694" y="57627"/>
                      <a:pt x="91694" y="57627"/>
                    </a:cubicBezTo>
                    <a:lnTo>
                      <a:pt x="91694" y="113446"/>
                    </a:lnTo>
                    <a:close/>
                    <a:moveTo>
                      <a:pt x="5780" y="113446"/>
                    </a:moveTo>
                    <a:lnTo>
                      <a:pt x="5780" y="113446"/>
                    </a:lnTo>
                    <a:cubicBezTo>
                      <a:pt x="85913" y="113446"/>
                      <a:pt x="85913" y="113446"/>
                      <a:pt x="85913" y="113446"/>
                    </a:cubicBezTo>
                    <a:cubicBezTo>
                      <a:pt x="85913" y="57627"/>
                      <a:pt x="85913" y="57627"/>
                      <a:pt x="85913" y="57627"/>
                    </a:cubicBezTo>
                    <a:cubicBezTo>
                      <a:pt x="5780" y="57627"/>
                      <a:pt x="5780" y="57627"/>
                      <a:pt x="5780" y="57627"/>
                    </a:cubicBezTo>
                    <a:lnTo>
                      <a:pt x="5780" y="113446"/>
                    </a:lnTo>
                    <a:close/>
                    <a:moveTo>
                      <a:pt x="11362" y="6327"/>
                    </a:moveTo>
                    <a:lnTo>
                      <a:pt x="11362" y="6327"/>
                    </a:lnTo>
                    <a:cubicBezTo>
                      <a:pt x="7176" y="6327"/>
                      <a:pt x="5780" y="9717"/>
                      <a:pt x="5780" y="12881"/>
                    </a:cubicBezTo>
                    <a:cubicBezTo>
                      <a:pt x="5780" y="17627"/>
                      <a:pt x="7176" y="19209"/>
                      <a:pt x="11362" y="19209"/>
                    </a:cubicBezTo>
                    <a:cubicBezTo>
                      <a:pt x="14152" y="19209"/>
                      <a:pt x="16943" y="17627"/>
                      <a:pt x="16943" y="12881"/>
                    </a:cubicBezTo>
                    <a:cubicBezTo>
                      <a:pt x="16943" y="9717"/>
                      <a:pt x="14152" y="6327"/>
                      <a:pt x="11362" y="6327"/>
                    </a:cubicBezTo>
                    <a:close/>
                    <a:moveTo>
                      <a:pt x="28305" y="6327"/>
                    </a:moveTo>
                    <a:lnTo>
                      <a:pt x="28305" y="6327"/>
                    </a:lnTo>
                    <a:cubicBezTo>
                      <a:pt x="23920" y="6327"/>
                      <a:pt x="22524" y="9717"/>
                      <a:pt x="22524" y="12881"/>
                    </a:cubicBezTo>
                    <a:cubicBezTo>
                      <a:pt x="22524" y="17627"/>
                      <a:pt x="23920" y="19209"/>
                      <a:pt x="28305" y="19209"/>
                    </a:cubicBezTo>
                    <a:cubicBezTo>
                      <a:pt x="31096" y="19209"/>
                      <a:pt x="33887" y="17627"/>
                      <a:pt x="33887" y="12881"/>
                    </a:cubicBezTo>
                    <a:cubicBezTo>
                      <a:pt x="33887" y="9717"/>
                      <a:pt x="31096" y="6327"/>
                      <a:pt x="28305" y="6327"/>
                    </a:cubicBezTo>
                    <a:close/>
                    <a:moveTo>
                      <a:pt x="45049" y="6327"/>
                    </a:moveTo>
                    <a:lnTo>
                      <a:pt x="45049" y="6327"/>
                    </a:lnTo>
                    <a:cubicBezTo>
                      <a:pt x="40863" y="6327"/>
                      <a:pt x="39468" y="9717"/>
                      <a:pt x="39468" y="12881"/>
                    </a:cubicBezTo>
                    <a:cubicBezTo>
                      <a:pt x="39468" y="17627"/>
                      <a:pt x="40863" y="19209"/>
                      <a:pt x="45049" y="19209"/>
                    </a:cubicBezTo>
                    <a:cubicBezTo>
                      <a:pt x="47840" y="19209"/>
                      <a:pt x="50830" y="17627"/>
                      <a:pt x="50830" y="12881"/>
                    </a:cubicBezTo>
                    <a:cubicBezTo>
                      <a:pt x="50830" y="9717"/>
                      <a:pt x="47840"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85913" y="51073"/>
                      <a:pt x="85913" y="51073"/>
                      <a:pt x="85913" y="51073"/>
                    </a:cubicBezTo>
                    <a:cubicBezTo>
                      <a:pt x="91694" y="51073"/>
                      <a:pt x="91694" y="51073"/>
                      <a:pt x="91694" y="51073"/>
                    </a:cubicBezTo>
                    <a:cubicBezTo>
                      <a:pt x="111428" y="51073"/>
                      <a:pt x="111428" y="51073"/>
                      <a:pt x="111428" y="51073"/>
                    </a:cubicBezTo>
                    <a:lnTo>
                      <a:pt x="111428" y="51073"/>
                    </a:lnTo>
                    <a:cubicBezTo>
                      <a:pt x="114219" y="51073"/>
                      <a:pt x="114219" y="51073"/>
                      <a:pt x="114219" y="51073"/>
                    </a:cubicBezTo>
                    <a:cubicBezTo>
                      <a:pt x="114219" y="25536"/>
                      <a:pt x="114219" y="25536"/>
                      <a:pt x="114219" y="25536"/>
                    </a:cubicBezTo>
                    <a:lnTo>
                      <a:pt x="108438" y="25536"/>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71" name="Google Shape;2671;p90"/>
              <p:cNvSpPr/>
              <p:nvPr/>
            </p:nvSpPr>
            <p:spPr>
              <a:xfrm>
                <a:off x="2154184" y="1106612"/>
                <a:ext cx="288291" cy="250753"/>
              </a:xfrm>
              <a:custGeom>
                <a:rect b="b" l="l" r="r" t="t"/>
                <a:pathLst>
                  <a:path extrusionOk="0" h="120000" w="120000">
                    <a:moveTo>
                      <a:pt x="114285" y="119774"/>
                    </a:moveTo>
                    <a:lnTo>
                      <a:pt x="114285" y="119774"/>
                    </a:lnTo>
                    <a:cubicBezTo>
                      <a:pt x="5517" y="119774"/>
                      <a:pt x="5517" y="119774"/>
                      <a:pt x="5517" y="119774"/>
                    </a:cubicBezTo>
                    <a:cubicBezTo>
                      <a:pt x="2758" y="119774"/>
                      <a:pt x="0" y="116610"/>
                      <a:pt x="0" y="113446"/>
                    </a:cubicBezTo>
                    <a:cubicBezTo>
                      <a:pt x="0" y="6327"/>
                      <a:pt x="0" y="6327"/>
                      <a:pt x="0" y="6327"/>
                    </a:cubicBezTo>
                    <a:cubicBezTo>
                      <a:pt x="0" y="3163"/>
                      <a:pt x="2758" y="0"/>
                      <a:pt x="5517"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33497" y="113446"/>
                    </a:moveTo>
                    <a:lnTo>
                      <a:pt x="33497" y="113446"/>
                    </a:lnTo>
                    <a:cubicBezTo>
                      <a:pt x="114285" y="113446"/>
                      <a:pt x="114285" y="113446"/>
                      <a:pt x="114285" y="113446"/>
                    </a:cubicBezTo>
                    <a:cubicBezTo>
                      <a:pt x="114285" y="57627"/>
                      <a:pt x="114285" y="57627"/>
                      <a:pt x="114285" y="57627"/>
                    </a:cubicBezTo>
                    <a:cubicBezTo>
                      <a:pt x="112906" y="57627"/>
                      <a:pt x="112906" y="57627"/>
                      <a:pt x="112906" y="57627"/>
                    </a:cubicBezTo>
                    <a:lnTo>
                      <a:pt x="112906" y="57627"/>
                    </a:lnTo>
                    <a:cubicBezTo>
                      <a:pt x="33497" y="57627"/>
                      <a:pt x="33497" y="57627"/>
                      <a:pt x="33497" y="57627"/>
                    </a:cubicBezTo>
                    <a:lnTo>
                      <a:pt x="33497" y="113446"/>
                    </a:lnTo>
                    <a:close/>
                    <a:moveTo>
                      <a:pt x="5517" y="113446"/>
                    </a:moveTo>
                    <a:lnTo>
                      <a:pt x="5517" y="113446"/>
                    </a:lnTo>
                    <a:cubicBezTo>
                      <a:pt x="27783" y="113446"/>
                      <a:pt x="27783" y="113446"/>
                      <a:pt x="27783" y="113446"/>
                    </a:cubicBezTo>
                    <a:cubicBezTo>
                      <a:pt x="27783" y="57627"/>
                      <a:pt x="27783" y="57627"/>
                      <a:pt x="27783" y="57627"/>
                    </a:cubicBezTo>
                    <a:cubicBezTo>
                      <a:pt x="5517" y="57627"/>
                      <a:pt x="5517" y="57627"/>
                      <a:pt x="5517" y="57627"/>
                    </a:cubicBezTo>
                    <a:lnTo>
                      <a:pt x="5517" y="113446"/>
                    </a:lnTo>
                    <a:close/>
                    <a:moveTo>
                      <a:pt x="11231" y="6327"/>
                    </a:moveTo>
                    <a:lnTo>
                      <a:pt x="11231" y="6327"/>
                    </a:lnTo>
                    <a:cubicBezTo>
                      <a:pt x="8472" y="6327"/>
                      <a:pt x="5517" y="9717"/>
                      <a:pt x="5517" y="12881"/>
                    </a:cubicBezTo>
                    <a:cubicBezTo>
                      <a:pt x="5517" y="17627"/>
                      <a:pt x="8472" y="19209"/>
                      <a:pt x="11231" y="19209"/>
                    </a:cubicBezTo>
                    <a:cubicBezTo>
                      <a:pt x="15369" y="19209"/>
                      <a:pt x="16748" y="17627"/>
                      <a:pt x="16748" y="12881"/>
                    </a:cubicBezTo>
                    <a:cubicBezTo>
                      <a:pt x="16748" y="9717"/>
                      <a:pt x="15369" y="6327"/>
                      <a:pt x="11231" y="6327"/>
                    </a:cubicBezTo>
                    <a:close/>
                    <a:moveTo>
                      <a:pt x="27783" y="6327"/>
                    </a:moveTo>
                    <a:lnTo>
                      <a:pt x="27783" y="6327"/>
                    </a:lnTo>
                    <a:cubicBezTo>
                      <a:pt x="25024" y="6327"/>
                      <a:pt x="22266" y="9717"/>
                      <a:pt x="22266" y="12881"/>
                    </a:cubicBezTo>
                    <a:cubicBezTo>
                      <a:pt x="22266" y="17627"/>
                      <a:pt x="25024" y="19209"/>
                      <a:pt x="27783" y="19209"/>
                    </a:cubicBezTo>
                    <a:cubicBezTo>
                      <a:pt x="32118" y="19209"/>
                      <a:pt x="33497" y="17627"/>
                      <a:pt x="33497" y="12881"/>
                    </a:cubicBezTo>
                    <a:cubicBezTo>
                      <a:pt x="33497" y="9717"/>
                      <a:pt x="32118" y="6327"/>
                      <a:pt x="27783" y="6327"/>
                    </a:cubicBezTo>
                    <a:close/>
                    <a:moveTo>
                      <a:pt x="44532" y="6327"/>
                    </a:moveTo>
                    <a:lnTo>
                      <a:pt x="44532" y="6327"/>
                    </a:lnTo>
                    <a:cubicBezTo>
                      <a:pt x="41773" y="6327"/>
                      <a:pt x="39014" y="9717"/>
                      <a:pt x="39014" y="12881"/>
                    </a:cubicBezTo>
                    <a:cubicBezTo>
                      <a:pt x="39014" y="17627"/>
                      <a:pt x="41773" y="19209"/>
                      <a:pt x="44532" y="19209"/>
                    </a:cubicBezTo>
                    <a:cubicBezTo>
                      <a:pt x="48669" y="19209"/>
                      <a:pt x="50049" y="17627"/>
                      <a:pt x="50049" y="12881"/>
                    </a:cubicBezTo>
                    <a:cubicBezTo>
                      <a:pt x="50049" y="9717"/>
                      <a:pt x="48669" y="6327"/>
                      <a:pt x="44532" y="6327"/>
                    </a:cubicBezTo>
                    <a:close/>
                    <a:moveTo>
                      <a:pt x="108571" y="25536"/>
                    </a:moveTo>
                    <a:lnTo>
                      <a:pt x="108571" y="25536"/>
                    </a:lnTo>
                    <a:cubicBezTo>
                      <a:pt x="11231" y="25536"/>
                      <a:pt x="11231" y="25536"/>
                      <a:pt x="11231" y="25536"/>
                    </a:cubicBezTo>
                    <a:cubicBezTo>
                      <a:pt x="5517" y="25536"/>
                      <a:pt x="5517" y="25536"/>
                      <a:pt x="5517" y="25536"/>
                    </a:cubicBezTo>
                    <a:cubicBezTo>
                      <a:pt x="5517" y="51073"/>
                      <a:pt x="5517" y="51073"/>
                      <a:pt x="5517" y="51073"/>
                    </a:cubicBezTo>
                    <a:cubicBezTo>
                      <a:pt x="27783" y="51073"/>
                      <a:pt x="27783" y="51073"/>
                      <a:pt x="27783" y="51073"/>
                    </a:cubicBezTo>
                    <a:cubicBezTo>
                      <a:pt x="33497" y="51073"/>
                      <a:pt x="33497" y="51073"/>
                      <a:pt x="33497" y="51073"/>
                    </a:cubicBezTo>
                    <a:cubicBezTo>
                      <a:pt x="112906" y="51073"/>
                      <a:pt x="112906" y="51073"/>
                      <a:pt x="112906" y="51073"/>
                    </a:cubicBezTo>
                    <a:lnTo>
                      <a:pt x="112906" y="51073"/>
                    </a:lnTo>
                    <a:cubicBezTo>
                      <a:pt x="114285" y="51073"/>
                      <a:pt x="114285" y="51073"/>
                      <a:pt x="114285" y="51073"/>
                    </a:cubicBezTo>
                    <a:cubicBezTo>
                      <a:pt x="114285" y="25536"/>
                      <a:pt x="114285" y="25536"/>
                      <a:pt x="114285" y="25536"/>
                    </a:cubicBezTo>
                    <a:lnTo>
                      <a:pt x="108571" y="25536"/>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72" name="Google Shape;2672;p90"/>
              <p:cNvSpPr/>
              <p:nvPr/>
            </p:nvSpPr>
            <p:spPr>
              <a:xfrm>
                <a:off x="1654899" y="1106612"/>
                <a:ext cx="286201" cy="250753"/>
              </a:xfrm>
              <a:custGeom>
                <a:rect b="b" l="l" r="r" t="t"/>
                <a:pathLst>
                  <a:path extrusionOk="0" h="120000" w="120000">
                    <a:moveTo>
                      <a:pt x="114019" y="119774"/>
                    </a:moveTo>
                    <a:lnTo>
                      <a:pt x="114019" y="119774"/>
                    </a:lnTo>
                    <a:cubicBezTo>
                      <a:pt x="5581" y="119774"/>
                      <a:pt x="5581" y="119774"/>
                      <a:pt x="5581" y="119774"/>
                    </a:cubicBezTo>
                    <a:cubicBezTo>
                      <a:pt x="2790" y="119774"/>
                      <a:pt x="0" y="116610"/>
                      <a:pt x="0" y="113446"/>
                    </a:cubicBezTo>
                    <a:cubicBezTo>
                      <a:pt x="0" y="6327"/>
                      <a:pt x="0" y="6327"/>
                      <a:pt x="0" y="6327"/>
                    </a:cubicBezTo>
                    <a:cubicBezTo>
                      <a:pt x="0" y="3163"/>
                      <a:pt x="2790" y="0"/>
                      <a:pt x="5581" y="0"/>
                    </a:cubicBezTo>
                    <a:cubicBezTo>
                      <a:pt x="114019" y="0"/>
                      <a:pt x="114019" y="0"/>
                      <a:pt x="114019" y="0"/>
                    </a:cubicBezTo>
                    <a:cubicBezTo>
                      <a:pt x="118405" y="0"/>
                      <a:pt x="119800" y="3163"/>
                      <a:pt x="119800" y="6327"/>
                    </a:cubicBezTo>
                    <a:cubicBezTo>
                      <a:pt x="119800" y="113446"/>
                      <a:pt x="119800" y="113446"/>
                      <a:pt x="119800" y="113446"/>
                    </a:cubicBezTo>
                    <a:cubicBezTo>
                      <a:pt x="119800" y="116610"/>
                      <a:pt x="118405" y="119774"/>
                      <a:pt x="114019" y="119774"/>
                    </a:cubicBezTo>
                    <a:close/>
                    <a:moveTo>
                      <a:pt x="11362" y="6327"/>
                    </a:moveTo>
                    <a:lnTo>
                      <a:pt x="11362" y="6327"/>
                    </a:lnTo>
                    <a:cubicBezTo>
                      <a:pt x="8372" y="6327"/>
                      <a:pt x="5581" y="9717"/>
                      <a:pt x="5581" y="12881"/>
                    </a:cubicBezTo>
                    <a:cubicBezTo>
                      <a:pt x="5581" y="17627"/>
                      <a:pt x="8372" y="19209"/>
                      <a:pt x="11362" y="19209"/>
                    </a:cubicBezTo>
                    <a:cubicBezTo>
                      <a:pt x="14152" y="19209"/>
                      <a:pt x="16943" y="17627"/>
                      <a:pt x="16943" y="12881"/>
                    </a:cubicBezTo>
                    <a:cubicBezTo>
                      <a:pt x="16943" y="9717"/>
                      <a:pt x="14152" y="6327"/>
                      <a:pt x="11362" y="6327"/>
                    </a:cubicBezTo>
                    <a:close/>
                    <a:moveTo>
                      <a:pt x="28106" y="6327"/>
                    </a:moveTo>
                    <a:lnTo>
                      <a:pt x="28106" y="6327"/>
                    </a:lnTo>
                    <a:cubicBezTo>
                      <a:pt x="25315" y="6327"/>
                      <a:pt x="22524" y="9717"/>
                      <a:pt x="22524" y="12881"/>
                    </a:cubicBezTo>
                    <a:cubicBezTo>
                      <a:pt x="22524" y="17627"/>
                      <a:pt x="25315" y="19209"/>
                      <a:pt x="28106" y="19209"/>
                    </a:cubicBezTo>
                    <a:cubicBezTo>
                      <a:pt x="31096" y="19209"/>
                      <a:pt x="33887" y="17627"/>
                      <a:pt x="33887" y="12881"/>
                    </a:cubicBezTo>
                    <a:cubicBezTo>
                      <a:pt x="33887" y="9717"/>
                      <a:pt x="31096" y="6327"/>
                      <a:pt x="28106" y="6327"/>
                    </a:cubicBezTo>
                    <a:close/>
                    <a:moveTo>
                      <a:pt x="45049" y="6327"/>
                    </a:moveTo>
                    <a:lnTo>
                      <a:pt x="45049" y="6327"/>
                    </a:lnTo>
                    <a:cubicBezTo>
                      <a:pt x="42259" y="6327"/>
                      <a:pt x="39468" y="9717"/>
                      <a:pt x="39468" y="12881"/>
                    </a:cubicBezTo>
                    <a:cubicBezTo>
                      <a:pt x="39468" y="17627"/>
                      <a:pt x="42259" y="19209"/>
                      <a:pt x="45049" y="19209"/>
                    </a:cubicBezTo>
                    <a:cubicBezTo>
                      <a:pt x="47840" y="19209"/>
                      <a:pt x="50631" y="17627"/>
                      <a:pt x="50631" y="12881"/>
                    </a:cubicBezTo>
                    <a:cubicBezTo>
                      <a:pt x="50631" y="9717"/>
                      <a:pt x="47840" y="6327"/>
                      <a:pt x="45049" y="6327"/>
                    </a:cubicBezTo>
                    <a:close/>
                    <a:moveTo>
                      <a:pt x="114019" y="25536"/>
                    </a:moveTo>
                    <a:lnTo>
                      <a:pt x="114019" y="25536"/>
                    </a:lnTo>
                    <a:cubicBezTo>
                      <a:pt x="108438" y="25536"/>
                      <a:pt x="108438" y="25536"/>
                      <a:pt x="108438" y="25536"/>
                    </a:cubicBezTo>
                    <a:cubicBezTo>
                      <a:pt x="11362" y="25536"/>
                      <a:pt x="11362" y="25536"/>
                      <a:pt x="11362" y="25536"/>
                    </a:cubicBezTo>
                    <a:cubicBezTo>
                      <a:pt x="5581" y="25536"/>
                      <a:pt x="5581" y="25536"/>
                      <a:pt x="5581" y="25536"/>
                    </a:cubicBezTo>
                    <a:cubicBezTo>
                      <a:pt x="5581" y="113446"/>
                      <a:pt x="5581" y="113446"/>
                      <a:pt x="5581" y="113446"/>
                    </a:cubicBezTo>
                    <a:cubicBezTo>
                      <a:pt x="114019" y="113446"/>
                      <a:pt x="114019" y="113446"/>
                      <a:pt x="114019" y="113446"/>
                    </a:cubicBezTo>
                    <a:lnTo>
                      <a:pt x="114019" y="25536"/>
                    </a:lnTo>
                    <a:close/>
                  </a:path>
                </a:pathLst>
              </a:custGeom>
              <a:solidFill>
                <a:srgbClr val="2287B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grpSp>
      </p:gr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6" name="Shape 2676"/>
        <p:cNvGrpSpPr/>
        <p:nvPr/>
      </p:nvGrpSpPr>
      <p:grpSpPr>
        <a:xfrm>
          <a:off x="0" y="0"/>
          <a:ext cx="0" cy="0"/>
          <a:chOff x="0" y="0"/>
          <a:chExt cx="0" cy="0"/>
        </a:xfrm>
      </p:grpSpPr>
      <p:sp>
        <p:nvSpPr>
          <p:cNvPr id="2677" name="Google Shape;2677;p91"/>
          <p:cNvSpPr/>
          <p:nvPr/>
        </p:nvSpPr>
        <p:spPr>
          <a:xfrm>
            <a:off x="0" y="1"/>
            <a:ext cx="24384001" cy="13715999"/>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2678" name="Google Shape;2678;p91"/>
          <p:cNvGrpSpPr/>
          <p:nvPr/>
        </p:nvGrpSpPr>
        <p:grpSpPr>
          <a:xfrm>
            <a:off x="4399536" y="3081722"/>
            <a:ext cx="15584929" cy="7552556"/>
            <a:chOff x="3232534" y="1652429"/>
            <a:chExt cx="5737517" cy="2780438"/>
          </a:xfrm>
        </p:grpSpPr>
        <p:grpSp>
          <p:nvGrpSpPr>
            <p:cNvPr id="2679" name="Google Shape;2679;p91"/>
            <p:cNvGrpSpPr/>
            <p:nvPr/>
          </p:nvGrpSpPr>
          <p:grpSpPr>
            <a:xfrm>
              <a:off x="3232534" y="1652429"/>
              <a:ext cx="5726933" cy="1776571"/>
              <a:chOff x="1175952" y="1579337"/>
              <a:chExt cx="5726933" cy="1776571"/>
            </a:xfrm>
          </p:grpSpPr>
          <p:sp>
            <p:nvSpPr>
              <p:cNvPr id="2680" name="Google Shape;2680;p91"/>
              <p:cNvSpPr/>
              <p:nvPr/>
            </p:nvSpPr>
            <p:spPr>
              <a:xfrm>
                <a:off x="6592464" y="3050698"/>
                <a:ext cx="305130" cy="305210"/>
              </a:xfrm>
              <a:custGeom>
                <a:rect b="b" l="l" r="r" t="t"/>
                <a:pathLst>
                  <a:path extrusionOk="0" h="120000" w="120000">
                    <a:moveTo>
                      <a:pt x="44479" y="30662"/>
                    </a:moveTo>
                    <a:lnTo>
                      <a:pt x="44479" y="30662"/>
                    </a:lnTo>
                    <a:cubicBezTo>
                      <a:pt x="47318" y="30662"/>
                      <a:pt x="47318" y="28012"/>
                      <a:pt x="47318" y="28012"/>
                    </a:cubicBezTo>
                    <a:cubicBezTo>
                      <a:pt x="47318" y="25173"/>
                      <a:pt x="47318" y="22334"/>
                      <a:pt x="44479" y="22334"/>
                    </a:cubicBezTo>
                    <a:cubicBezTo>
                      <a:pt x="24984" y="22334"/>
                      <a:pt x="24984" y="22334"/>
                      <a:pt x="24984" y="22334"/>
                    </a:cubicBezTo>
                    <a:cubicBezTo>
                      <a:pt x="24984" y="22334"/>
                      <a:pt x="24984" y="22334"/>
                      <a:pt x="22145" y="25173"/>
                    </a:cubicBezTo>
                    <a:cubicBezTo>
                      <a:pt x="22145" y="25173"/>
                      <a:pt x="22145" y="25173"/>
                      <a:pt x="22145" y="28012"/>
                    </a:cubicBezTo>
                    <a:cubicBezTo>
                      <a:pt x="22145" y="44668"/>
                      <a:pt x="22145" y="44668"/>
                      <a:pt x="22145" y="44668"/>
                    </a:cubicBezTo>
                    <a:cubicBezTo>
                      <a:pt x="22145" y="47507"/>
                      <a:pt x="24984" y="50347"/>
                      <a:pt x="24984" y="50347"/>
                    </a:cubicBezTo>
                    <a:cubicBezTo>
                      <a:pt x="27823" y="50347"/>
                      <a:pt x="30662" y="47507"/>
                      <a:pt x="30662" y="44668"/>
                    </a:cubicBezTo>
                    <a:cubicBezTo>
                      <a:pt x="30662" y="36340"/>
                      <a:pt x="30662" y="36340"/>
                      <a:pt x="30662" y="36340"/>
                    </a:cubicBezTo>
                    <a:cubicBezTo>
                      <a:pt x="47318" y="52996"/>
                      <a:pt x="47318" y="52996"/>
                      <a:pt x="47318" y="52996"/>
                    </a:cubicBezTo>
                    <a:cubicBezTo>
                      <a:pt x="52807" y="47507"/>
                      <a:pt x="52807" y="47507"/>
                      <a:pt x="52807" y="47507"/>
                    </a:cubicBezTo>
                    <a:cubicBezTo>
                      <a:pt x="33312" y="30662"/>
                      <a:pt x="33312" y="30662"/>
                      <a:pt x="33312" y="30662"/>
                    </a:cubicBezTo>
                    <a:lnTo>
                      <a:pt x="44479" y="30662"/>
                    </a:lnTo>
                    <a:close/>
                    <a:moveTo>
                      <a:pt x="91798" y="72492"/>
                    </a:moveTo>
                    <a:lnTo>
                      <a:pt x="91798" y="72492"/>
                    </a:lnTo>
                    <a:cubicBezTo>
                      <a:pt x="91798" y="72492"/>
                      <a:pt x="89148" y="72492"/>
                      <a:pt x="89148" y="75331"/>
                    </a:cubicBezTo>
                    <a:cubicBezTo>
                      <a:pt x="89148" y="83659"/>
                      <a:pt x="89148" y="83659"/>
                      <a:pt x="89148" y="83659"/>
                    </a:cubicBezTo>
                    <a:cubicBezTo>
                      <a:pt x="72492" y="67003"/>
                      <a:pt x="72492" y="67003"/>
                      <a:pt x="72492" y="67003"/>
                    </a:cubicBezTo>
                    <a:cubicBezTo>
                      <a:pt x="66813" y="72492"/>
                      <a:pt x="66813" y="72492"/>
                      <a:pt x="66813" y="72492"/>
                    </a:cubicBezTo>
                    <a:cubicBezTo>
                      <a:pt x="83470" y="89148"/>
                      <a:pt x="83470" y="89148"/>
                      <a:pt x="83470" y="89148"/>
                    </a:cubicBezTo>
                    <a:cubicBezTo>
                      <a:pt x="75141" y="89148"/>
                      <a:pt x="75141" y="89148"/>
                      <a:pt x="75141" y="89148"/>
                    </a:cubicBezTo>
                    <a:cubicBezTo>
                      <a:pt x="72492" y="89148"/>
                      <a:pt x="69463" y="91987"/>
                      <a:pt x="69463" y="94826"/>
                    </a:cubicBezTo>
                    <a:cubicBezTo>
                      <a:pt x="69463" y="94826"/>
                      <a:pt x="72492" y="97665"/>
                      <a:pt x="75141" y="97665"/>
                    </a:cubicBezTo>
                    <a:cubicBezTo>
                      <a:pt x="91798" y="97665"/>
                      <a:pt x="91798" y="97665"/>
                      <a:pt x="91798" y="97665"/>
                    </a:cubicBezTo>
                    <a:cubicBezTo>
                      <a:pt x="94637" y="97665"/>
                      <a:pt x="94637" y="97665"/>
                      <a:pt x="94637" y="97665"/>
                    </a:cubicBezTo>
                    <a:cubicBezTo>
                      <a:pt x="97476" y="94826"/>
                      <a:pt x="97476" y="94826"/>
                      <a:pt x="97476" y="94826"/>
                    </a:cubicBezTo>
                    <a:cubicBezTo>
                      <a:pt x="97476" y="75331"/>
                      <a:pt x="97476" y="75331"/>
                      <a:pt x="97476" y="75331"/>
                    </a:cubicBezTo>
                    <a:cubicBezTo>
                      <a:pt x="97476" y="72492"/>
                      <a:pt x="94637" y="72492"/>
                      <a:pt x="91798" y="72492"/>
                    </a:cubicBezTo>
                    <a:close/>
                    <a:moveTo>
                      <a:pt x="47318" y="67003"/>
                    </a:moveTo>
                    <a:lnTo>
                      <a:pt x="47318" y="67003"/>
                    </a:lnTo>
                    <a:cubicBezTo>
                      <a:pt x="30662" y="83659"/>
                      <a:pt x="30662" y="83659"/>
                      <a:pt x="30662" y="83659"/>
                    </a:cubicBezTo>
                    <a:cubicBezTo>
                      <a:pt x="30662" y="75331"/>
                      <a:pt x="30662" y="75331"/>
                      <a:pt x="30662" y="75331"/>
                    </a:cubicBezTo>
                    <a:cubicBezTo>
                      <a:pt x="30662" y="72492"/>
                      <a:pt x="27823" y="72492"/>
                      <a:pt x="24984" y="72492"/>
                    </a:cubicBezTo>
                    <a:cubicBezTo>
                      <a:pt x="24984" y="72492"/>
                      <a:pt x="22145" y="72492"/>
                      <a:pt x="22145" y="75331"/>
                    </a:cubicBezTo>
                    <a:cubicBezTo>
                      <a:pt x="22145" y="94826"/>
                      <a:pt x="22145" y="94826"/>
                      <a:pt x="22145" y="94826"/>
                    </a:cubicBezTo>
                    <a:cubicBezTo>
                      <a:pt x="22145" y="94826"/>
                      <a:pt x="22145" y="94826"/>
                      <a:pt x="22145" y="97665"/>
                    </a:cubicBezTo>
                    <a:cubicBezTo>
                      <a:pt x="24984" y="97665"/>
                      <a:pt x="24984" y="97665"/>
                      <a:pt x="24984" y="97665"/>
                    </a:cubicBezTo>
                    <a:cubicBezTo>
                      <a:pt x="44479" y="97665"/>
                      <a:pt x="44479" y="97665"/>
                      <a:pt x="44479" y="97665"/>
                    </a:cubicBezTo>
                    <a:cubicBezTo>
                      <a:pt x="47318" y="97665"/>
                      <a:pt x="47318" y="94826"/>
                      <a:pt x="47318" y="94826"/>
                    </a:cubicBezTo>
                    <a:cubicBezTo>
                      <a:pt x="47318" y="91987"/>
                      <a:pt x="47318" y="89148"/>
                      <a:pt x="44479" y="89148"/>
                    </a:cubicBezTo>
                    <a:cubicBezTo>
                      <a:pt x="33312" y="89148"/>
                      <a:pt x="33312" y="89148"/>
                      <a:pt x="33312" y="89148"/>
                    </a:cubicBezTo>
                    <a:cubicBezTo>
                      <a:pt x="52807" y="72492"/>
                      <a:pt x="52807" y="72492"/>
                      <a:pt x="52807" y="72492"/>
                    </a:cubicBezTo>
                    <a:lnTo>
                      <a:pt x="47318" y="67003"/>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moveTo>
                      <a:pt x="91798" y="22334"/>
                    </a:moveTo>
                    <a:lnTo>
                      <a:pt x="91798" y="22334"/>
                    </a:lnTo>
                    <a:cubicBezTo>
                      <a:pt x="75141" y="22334"/>
                      <a:pt x="75141" y="22334"/>
                      <a:pt x="75141" y="22334"/>
                    </a:cubicBezTo>
                    <a:cubicBezTo>
                      <a:pt x="72492" y="22334"/>
                      <a:pt x="69463" y="25173"/>
                      <a:pt x="69463" y="28012"/>
                    </a:cubicBezTo>
                    <a:cubicBezTo>
                      <a:pt x="69463" y="28012"/>
                      <a:pt x="72492" y="30662"/>
                      <a:pt x="75141" y="30662"/>
                    </a:cubicBezTo>
                    <a:cubicBezTo>
                      <a:pt x="83470" y="30662"/>
                      <a:pt x="83470" y="30662"/>
                      <a:pt x="83470" y="30662"/>
                    </a:cubicBezTo>
                    <a:cubicBezTo>
                      <a:pt x="66813" y="47507"/>
                      <a:pt x="66813" y="47507"/>
                      <a:pt x="66813" y="47507"/>
                    </a:cubicBezTo>
                    <a:cubicBezTo>
                      <a:pt x="72492" y="52996"/>
                      <a:pt x="72492" y="52996"/>
                      <a:pt x="72492" y="52996"/>
                    </a:cubicBezTo>
                    <a:cubicBezTo>
                      <a:pt x="89148" y="36340"/>
                      <a:pt x="89148" y="36340"/>
                      <a:pt x="89148" y="36340"/>
                    </a:cubicBezTo>
                    <a:cubicBezTo>
                      <a:pt x="89148" y="44668"/>
                      <a:pt x="89148" y="44668"/>
                      <a:pt x="89148" y="44668"/>
                    </a:cubicBezTo>
                    <a:cubicBezTo>
                      <a:pt x="89148" y="47507"/>
                      <a:pt x="91798" y="50347"/>
                      <a:pt x="91798" y="50347"/>
                    </a:cubicBezTo>
                    <a:cubicBezTo>
                      <a:pt x="94637" y="50347"/>
                      <a:pt x="97476" y="47507"/>
                      <a:pt x="97476" y="44668"/>
                    </a:cubicBezTo>
                    <a:cubicBezTo>
                      <a:pt x="97476" y="28012"/>
                      <a:pt x="97476" y="28012"/>
                      <a:pt x="97476" y="28012"/>
                    </a:cubicBezTo>
                    <a:cubicBezTo>
                      <a:pt x="97476" y="25173"/>
                      <a:pt x="97476" y="25173"/>
                      <a:pt x="94637" y="25173"/>
                    </a:cubicBezTo>
                    <a:cubicBezTo>
                      <a:pt x="94637" y="22334"/>
                      <a:pt x="94637" y="22334"/>
                      <a:pt x="91798" y="22334"/>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81" name="Google Shape;2681;p91"/>
              <p:cNvSpPr/>
              <p:nvPr/>
            </p:nvSpPr>
            <p:spPr>
              <a:xfrm>
                <a:off x="6102139" y="3050698"/>
                <a:ext cx="296312" cy="305210"/>
              </a:xfrm>
              <a:custGeom>
                <a:rect b="b" l="l" r="r" t="t"/>
                <a:pathLst>
                  <a:path extrusionOk="0" h="120000" w="120000">
                    <a:moveTo>
                      <a:pt x="51373" y="64164"/>
                    </a:moveTo>
                    <a:lnTo>
                      <a:pt x="51373" y="64164"/>
                    </a:lnTo>
                    <a:cubicBezTo>
                      <a:pt x="17059" y="64164"/>
                      <a:pt x="17059" y="64164"/>
                      <a:pt x="17059" y="64164"/>
                    </a:cubicBezTo>
                    <a:lnTo>
                      <a:pt x="14151" y="67003"/>
                    </a:lnTo>
                    <a:cubicBezTo>
                      <a:pt x="14151" y="69842"/>
                      <a:pt x="17059" y="72492"/>
                      <a:pt x="17059" y="72492"/>
                    </a:cubicBezTo>
                    <a:cubicBezTo>
                      <a:pt x="42843" y="72492"/>
                      <a:pt x="42843" y="72492"/>
                      <a:pt x="42843" y="72492"/>
                    </a:cubicBezTo>
                    <a:cubicBezTo>
                      <a:pt x="17059" y="97665"/>
                      <a:pt x="17059" y="97665"/>
                      <a:pt x="17059" y="97665"/>
                    </a:cubicBezTo>
                    <a:cubicBezTo>
                      <a:pt x="22875" y="103154"/>
                      <a:pt x="22875" y="103154"/>
                      <a:pt x="22875" y="103154"/>
                    </a:cubicBezTo>
                    <a:cubicBezTo>
                      <a:pt x="48465" y="77981"/>
                      <a:pt x="48465" y="77981"/>
                      <a:pt x="48465" y="77981"/>
                    </a:cubicBezTo>
                    <a:cubicBezTo>
                      <a:pt x="48465" y="100315"/>
                      <a:pt x="48465" y="100315"/>
                      <a:pt x="48465" y="100315"/>
                    </a:cubicBezTo>
                    <a:cubicBezTo>
                      <a:pt x="48465" y="103154"/>
                      <a:pt x="51373" y="105993"/>
                      <a:pt x="51373" y="105993"/>
                    </a:cubicBezTo>
                    <a:cubicBezTo>
                      <a:pt x="54281" y="105993"/>
                      <a:pt x="56995" y="103154"/>
                      <a:pt x="56995" y="100315"/>
                    </a:cubicBezTo>
                    <a:cubicBezTo>
                      <a:pt x="56995" y="67003"/>
                      <a:pt x="56995" y="67003"/>
                      <a:pt x="56995" y="67003"/>
                    </a:cubicBezTo>
                    <a:cubicBezTo>
                      <a:pt x="56995" y="67003"/>
                      <a:pt x="56995" y="67003"/>
                      <a:pt x="54281" y="64164"/>
                    </a:cubicBezTo>
                    <a:cubicBezTo>
                      <a:pt x="54281" y="64164"/>
                      <a:pt x="54281" y="64164"/>
                      <a:pt x="51373" y="64164"/>
                    </a:cubicBezTo>
                    <a:close/>
                    <a:moveTo>
                      <a:pt x="102746" y="50347"/>
                    </a:moveTo>
                    <a:lnTo>
                      <a:pt x="102746" y="50347"/>
                    </a:lnTo>
                    <a:cubicBezTo>
                      <a:pt x="76962" y="50347"/>
                      <a:pt x="76962" y="50347"/>
                      <a:pt x="76962" y="50347"/>
                    </a:cubicBezTo>
                    <a:cubicBezTo>
                      <a:pt x="102746" y="25173"/>
                      <a:pt x="102746" y="25173"/>
                      <a:pt x="102746" y="25173"/>
                    </a:cubicBezTo>
                    <a:cubicBezTo>
                      <a:pt x="96930" y="19495"/>
                      <a:pt x="96930" y="19495"/>
                      <a:pt x="96930" y="19495"/>
                    </a:cubicBezTo>
                    <a:cubicBezTo>
                      <a:pt x="71340" y="44668"/>
                      <a:pt x="71340" y="44668"/>
                      <a:pt x="71340" y="44668"/>
                    </a:cubicBezTo>
                    <a:cubicBezTo>
                      <a:pt x="71340" y="19495"/>
                      <a:pt x="71340" y="19495"/>
                      <a:pt x="71340" y="19495"/>
                    </a:cubicBezTo>
                    <a:cubicBezTo>
                      <a:pt x="71340" y="16845"/>
                      <a:pt x="68432" y="16845"/>
                      <a:pt x="68432" y="16845"/>
                    </a:cubicBezTo>
                    <a:cubicBezTo>
                      <a:pt x="65718" y="16845"/>
                      <a:pt x="62810" y="16845"/>
                      <a:pt x="62810" y="19495"/>
                    </a:cubicBezTo>
                    <a:cubicBezTo>
                      <a:pt x="62810" y="52996"/>
                      <a:pt x="62810" y="52996"/>
                      <a:pt x="62810" y="52996"/>
                    </a:cubicBezTo>
                    <a:cubicBezTo>
                      <a:pt x="62810" y="52996"/>
                      <a:pt x="62810" y="55835"/>
                      <a:pt x="65718" y="55835"/>
                    </a:cubicBezTo>
                    <a:cubicBezTo>
                      <a:pt x="65718" y="55835"/>
                      <a:pt x="65718" y="55835"/>
                      <a:pt x="68432" y="55835"/>
                    </a:cubicBezTo>
                    <a:cubicBezTo>
                      <a:pt x="102746" y="55835"/>
                      <a:pt x="102746" y="55835"/>
                      <a:pt x="102746" y="55835"/>
                    </a:cubicBezTo>
                    <a:cubicBezTo>
                      <a:pt x="102746" y="55835"/>
                      <a:pt x="105460" y="55835"/>
                      <a:pt x="105460" y="52996"/>
                    </a:cubicBezTo>
                    <a:cubicBezTo>
                      <a:pt x="105460" y="50347"/>
                      <a:pt x="102746" y="50347"/>
                      <a:pt x="102746" y="50347"/>
                    </a:cubicBezTo>
                    <a:close/>
                    <a:moveTo>
                      <a:pt x="105460" y="0"/>
                    </a:moveTo>
                    <a:lnTo>
                      <a:pt x="105460"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460" y="119810"/>
                      <a:pt x="105460" y="119810"/>
                      <a:pt x="105460" y="119810"/>
                    </a:cubicBezTo>
                    <a:cubicBezTo>
                      <a:pt x="114184" y="119810"/>
                      <a:pt x="119806" y="114321"/>
                      <a:pt x="119806" y="105993"/>
                    </a:cubicBezTo>
                    <a:cubicBezTo>
                      <a:pt x="119806" y="16845"/>
                      <a:pt x="119806" y="16845"/>
                      <a:pt x="119806" y="16845"/>
                    </a:cubicBezTo>
                    <a:cubicBezTo>
                      <a:pt x="119806" y="8517"/>
                      <a:pt x="114184" y="0"/>
                      <a:pt x="105460" y="0"/>
                    </a:cubicBezTo>
                    <a:close/>
                    <a:moveTo>
                      <a:pt x="114184" y="105993"/>
                    </a:moveTo>
                    <a:lnTo>
                      <a:pt x="114184" y="105993"/>
                    </a:lnTo>
                    <a:cubicBezTo>
                      <a:pt x="114184" y="108832"/>
                      <a:pt x="108368" y="111482"/>
                      <a:pt x="105460"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460" y="8517"/>
                      <a:pt x="105460" y="8517"/>
                      <a:pt x="105460" y="8517"/>
                    </a:cubicBezTo>
                    <a:cubicBezTo>
                      <a:pt x="108368" y="8517"/>
                      <a:pt x="114184" y="11167"/>
                      <a:pt x="114184" y="16845"/>
                    </a:cubicBezTo>
                    <a:lnTo>
                      <a:pt x="114184" y="105993"/>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82" name="Google Shape;2682;p91"/>
              <p:cNvSpPr/>
              <p:nvPr/>
            </p:nvSpPr>
            <p:spPr>
              <a:xfrm>
                <a:off x="6592464" y="2584944"/>
                <a:ext cx="305130" cy="262868"/>
              </a:xfrm>
              <a:custGeom>
                <a:rect b="b" l="l" r="r" t="t"/>
                <a:pathLst>
                  <a:path extrusionOk="0" h="120000" w="120000">
                    <a:moveTo>
                      <a:pt x="13817" y="42055"/>
                    </a:moveTo>
                    <a:lnTo>
                      <a:pt x="13817" y="42055"/>
                    </a:lnTo>
                    <a:cubicBezTo>
                      <a:pt x="5488" y="42055"/>
                      <a:pt x="0" y="48660"/>
                      <a:pt x="0" y="58348"/>
                    </a:cubicBezTo>
                    <a:cubicBezTo>
                      <a:pt x="0" y="68036"/>
                      <a:pt x="5488" y="77724"/>
                      <a:pt x="13817" y="77724"/>
                    </a:cubicBezTo>
                    <a:cubicBezTo>
                      <a:pt x="22145" y="77724"/>
                      <a:pt x="30662" y="68036"/>
                      <a:pt x="30662" y="58348"/>
                    </a:cubicBezTo>
                    <a:cubicBezTo>
                      <a:pt x="30662" y="48660"/>
                      <a:pt x="22145" y="42055"/>
                      <a:pt x="13817" y="42055"/>
                    </a:cubicBezTo>
                    <a:close/>
                    <a:moveTo>
                      <a:pt x="13817" y="68036"/>
                    </a:moveTo>
                    <a:lnTo>
                      <a:pt x="13817" y="68036"/>
                    </a:lnTo>
                    <a:cubicBezTo>
                      <a:pt x="10977" y="68036"/>
                      <a:pt x="8328" y="64733"/>
                      <a:pt x="8328" y="58348"/>
                    </a:cubicBezTo>
                    <a:cubicBezTo>
                      <a:pt x="8328" y="55045"/>
                      <a:pt x="10977" y="51743"/>
                      <a:pt x="13817" y="51743"/>
                    </a:cubicBezTo>
                    <a:cubicBezTo>
                      <a:pt x="19495" y="51743"/>
                      <a:pt x="22145" y="55045"/>
                      <a:pt x="22145" y="58348"/>
                    </a:cubicBezTo>
                    <a:cubicBezTo>
                      <a:pt x="22145" y="64733"/>
                      <a:pt x="19495" y="68036"/>
                      <a:pt x="13817" y="68036"/>
                    </a:cubicBezTo>
                    <a:close/>
                    <a:moveTo>
                      <a:pt x="102965" y="32366"/>
                    </a:moveTo>
                    <a:lnTo>
                      <a:pt x="102965" y="32366"/>
                    </a:lnTo>
                    <a:cubicBezTo>
                      <a:pt x="111293" y="32366"/>
                      <a:pt x="119810" y="25981"/>
                      <a:pt x="119810" y="16073"/>
                    </a:cubicBezTo>
                    <a:cubicBezTo>
                      <a:pt x="119810" y="6385"/>
                      <a:pt x="111293" y="0"/>
                      <a:pt x="102965" y="0"/>
                    </a:cubicBezTo>
                    <a:cubicBezTo>
                      <a:pt x="94637" y="0"/>
                      <a:pt x="89148" y="6385"/>
                      <a:pt x="89148" y="16073"/>
                    </a:cubicBezTo>
                    <a:cubicBezTo>
                      <a:pt x="89148" y="25981"/>
                      <a:pt x="94637" y="32366"/>
                      <a:pt x="102965" y="32366"/>
                    </a:cubicBezTo>
                    <a:close/>
                    <a:moveTo>
                      <a:pt x="102965" y="6385"/>
                    </a:moveTo>
                    <a:lnTo>
                      <a:pt x="102965" y="6385"/>
                    </a:lnTo>
                    <a:cubicBezTo>
                      <a:pt x="108643" y="6385"/>
                      <a:pt x="111293" y="12990"/>
                      <a:pt x="111293" y="16073"/>
                    </a:cubicBezTo>
                    <a:cubicBezTo>
                      <a:pt x="111293" y="19376"/>
                      <a:pt x="108643" y="25981"/>
                      <a:pt x="102965" y="25981"/>
                    </a:cubicBezTo>
                    <a:cubicBezTo>
                      <a:pt x="100315" y="25981"/>
                      <a:pt x="97476" y="19376"/>
                      <a:pt x="97476" y="16073"/>
                    </a:cubicBezTo>
                    <a:cubicBezTo>
                      <a:pt x="97476" y="12990"/>
                      <a:pt x="100315" y="6385"/>
                      <a:pt x="102965" y="6385"/>
                    </a:cubicBezTo>
                    <a:close/>
                    <a:moveTo>
                      <a:pt x="13817" y="84110"/>
                    </a:moveTo>
                    <a:lnTo>
                      <a:pt x="13817" y="84110"/>
                    </a:lnTo>
                    <a:cubicBezTo>
                      <a:pt x="5488" y="84110"/>
                      <a:pt x="0" y="94018"/>
                      <a:pt x="0" y="103706"/>
                    </a:cubicBezTo>
                    <a:cubicBezTo>
                      <a:pt x="0" y="113394"/>
                      <a:pt x="5488" y="119779"/>
                      <a:pt x="13817" y="119779"/>
                    </a:cubicBezTo>
                    <a:cubicBezTo>
                      <a:pt x="22145" y="119779"/>
                      <a:pt x="30662" y="113394"/>
                      <a:pt x="30662" y="103706"/>
                    </a:cubicBezTo>
                    <a:cubicBezTo>
                      <a:pt x="30662" y="94018"/>
                      <a:pt x="22145" y="84110"/>
                      <a:pt x="13817" y="84110"/>
                    </a:cubicBezTo>
                    <a:close/>
                    <a:moveTo>
                      <a:pt x="13817" y="110091"/>
                    </a:moveTo>
                    <a:lnTo>
                      <a:pt x="13817" y="110091"/>
                    </a:lnTo>
                    <a:cubicBezTo>
                      <a:pt x="10977" y="110091"/>
                      <a:pt x="8328" y="107009"/>
                      <a:pt x="8328" y="103706"/>
                    </a:cubicBezTo>
                    <a:cubicBezTo>
                      <a:pt x="8328" y="97100"/>
                      <a:pt x="10977" y="94018"/>
                      <a:pt x="13817" y="94018"/>
                    </a:cubicBezTo>
                    <a:cubicBezTo>
                      <a:pt x="19495" y="94018"/>
                      <a:pt x="22145" y="97100"/>
                      <a:pt x="22145" y="103706"/>
                    </a:cubicBezTo>
                    <a:cubicBezTo>
                      <a:pt x="22145" y="107009"/>
                      <a:pt x="19495" y="110091"/>
                      <a:pt x="13817" y="110091"/>
                    </a:cubicBezTo>
                    <a:close/>
                    <a:moveTo>
                      <a:pt x="102965" y="84110"/>
                    </a:moveTo>
                    <a:lnTo>
                      <a:pt x="102965" y="84110"/>
                    </a:lnTo>
                    <a:cubicBezTo>
                      <a:pt x="94637" y="84110"/>
                      <a:pt x="89148" y="94018"/>
                      <a:pt x="89148" y="103706"/>
                    </a:cubicBezTo>
                    <a:cubicBezTo>
                      <a:pt x="89148" y="113394"/>
                      <a:pt x="94637" y="119779"/>
                      <a:pt x="102965" y="119779"/>
                    </a:cubicBezTo>
                    <a:cubicBezTo>
                      <a:pt x="111293" y="119779"/>
                      <a:pt x="119810" y="113394"/>
                      <a:pt x="119810" y="103706"/>
                    </a:cubicBezTo>
                    <a:cubicBezTo>
                      <a:pt x="119810" y="94018"/>
                      <a:pt x="111293" y="84110"/>
                      <a:pt x="102965" y="84110"/>
                    </a:cubicBezTo>
                    <a:close/>
                    <a:moveTo>
                      <a:pt x="102965" y="110091"/>
                    </a:moveTo>
                    <a:lnTo>
                      <a:pt x="102965" y="110091"/>
                    </a:lnTo>
                    <a:cubicBezTo>
                      <a:pt x="100315" y="110091"/>
                      <a:pt x="97476" y="107009"/>
                      <a:pt x="97476" y="103706"/>
                    </a:cubicBezTo>
                    <a:cubicBezTo>
                      <a:pt x="97476" y="97100"/>
                      <a:pt x="100315" y="94018"/>
                      <a:pt x="102965" y="94018"/>
                    </a:cubicBezTo>
                    <a:cubicBezTo>
                      <a:pt x="108643" y="94018"/>
                      <a:pt x="111293" y="97100"/>
                      <a:pt x="111293" y="103706"/>
                    </a:cubicBezTo>
                    <a:cubicBezTo>
                      <a:pt x="111293" y="107009"/>
                      <a:pt x="108643" y="110091"/>
                      <a:pt x="102965" y="110091"/>
                    </a:cubicBezTo>
                    <a:close/>
                    <a:moveTo>
                      <a:pt x="13817" y="0"/>
                    </a:moveTo>
                    <a:lnTo>
                      <a:pt x="13817" y="0"/>
                    </a:lnTo>
                    <a:cubicBezTo>
                      <a:pt x="5488" y="0"/>
                      <a:pt x="0" y="6385"/>
                      <a:pt x="0" y="16073"/>
                    </a:cubicBezTo>
                    <a:cubicBezTo>
                      <a:pt x="0" y="25981"/>
                      <a:pt x="5488" y="32366"/>
                      <a:pt x="13817" y="32366"/>
                    </a:cubicBezTo>
                    <a:cubicBezTo>
                      <a:pt x="22145" y="32366"/>
                      <a:pt x="30662" y="25981"/>
                      <a:pt x="30662" y="16073"/>
                    </a:cubicBezTo>
                    <a:cubicBezTo>
                      <a:pt x="30662" y="6385"/>
                      <a:pt x="22145" y="0"/>
                      <a:pt x="13817" y="0"/>
                    </a:cubicBezTo>
                    <a:close/>
                    <a:moveTo>
                      <a:pt x="13817" y="25981"/>
                    </a:moveTo>
                    <a:lnTo>
                      <a:pt x="13817" y="25981"/>
                    </a:lnTo>
                    <a:cubicBezTo>
                      <a:pt x="10977" y="25981"/>
                      <a:pt x="8328" y="19376"/>
                      <a:pt x="8328" y="16073"/>
                    </a:cubicBezTo>
                    <a:cubicBezTo>
                      <a:pt x="8328" y="12990"/>
                      <a:pt x="10977" y="6385"/>
                      <a:pt x="13817" y="6385"/>
                    </a:cubicBezTo>
                    <a:cubicBezTo>
                      <a:pt x="19495" y="6385"/>
                      <a:pt x="22145" y="12990"/>
                      <a:pt x="22145" y="16073"/>
                    </a:cubicBezTo>
                    <a:cubicBezTo>
                      <a:pt x="22145" y="19376"/>
                      <a:pt x="19495" y="25981"/>
                      <a:pt x="13817" y="25981"/>
                    </a:cubicBezTo>
                    <a:close/>
                    <a:moveTo>
                      <a:pt x="102965" y="42055"/>
                    </a:moveTo>
                    <a:lnTo>
                      <a:pt x="102965" y="42055"/>
                    </a:lnTo>
                    <a:cubicBezTo>
                      <a:pt x="94637" y="42055"/>
                      <a:pt x="89148" y="48660"/>
                      <a:pt x="89148" y="58348"/>
                    </a:cubicBezTo>
                    <a:cubicBezTo>
                      <a:pt x="89148" y="68036"/>
                      <a:pt x="94637" y="77724"/>
                      <a:pt x="102965" y="77724"/>
                    </a:cubicBezTo>
                    <a:cubicBezTo>
                      <a:pt x="111293" y="77724"/>
                      <a:pt x="119810" y="68036"/>
                      <a:pt x="119810" y="58348"/>
                    </a:cubicBezTo>
                    <a:cubicBezTo>
                      <a:pt x="119810" y="48660"/>
                      <a:pt x="111293" y="42055"/>
                      <a:pt x="102965" y="42055"/>
                    </a:cubicBezTo>
                    <a:close/>
                    <a:moveTo>
                      <a:pt x="102965" y="68036"/>
                    </a:moveTo>
                    <a:lnTo>
                      <a:pt x="102965" y="68036"/>
                    </a:lnTo>
                    <a:cubicBezTo>
                      <a:pt x="100315" y="68036"/>
                      <a:pt x="97476" y="64733"/>
                      <a:pt x="97476" y="58348"/>
                    </a:cubicBezTo>
                    <a:cubicBezTo>
                      <a:pt x="97476" y="55045"/>
                      <a:pt x="100315" y="51743"/>
                      <a:pt x="102965" y="51743"/>
                    </a:cubicBezTo>
                    <a:cubicBezTo>
                      <a:pt x="108643" y="51743"/>
                      <a:pt x="111293" y="55045"/>
                      <a:pt x="111293" y="58348"/>
                    </a:cubicBezTo>
                    <a:cubicBezTo>
                      <a:pt x="111293" y="64733"/>
                      <a:pt x="108643" y="68036"/>
                      <a:pt x="102965" y="68036"/>
                    </a:cubicBezTo>
                    <a:close/>
                    <a:moveTo>
                      <a:pt x="58485" y="0"/>
                    </a:moveTo>
                    <a:lnTo>
                      <a:pt x="58485" y="0"/>
                    </a:lnTo>
                    <a:cubicBezTo>
                      <a:pt x="50157" y="0"/>
                      <a:pt x="44479" y="6385"/>
                      <a:pt x="44479" y="16073"/>
                    </a:cubicBezTo>
                    <a:cubicBezTo>
                      <a:pt x="44479" y="25981"/>
                      <a:pt x="50157" y="32366"/>
                      <a:pt x="58485" y="32366"/>
                    </a:cubicBezTo>
                    <a:cubicBezTo>
                      <a:pt x="66813" y="32366"/>
                      <a:pt x="75141" y="25981"/>
                      <a:pt x="75141" y="16073"/>
                    </a:cubicBezTo>
                    <a:cubicBezTo>
                      <a:pt x="75141" y="6385"/>
                      <a:pt x="66813" y="0"/>
                      <a:pt x="58485" y="0"/>
                    </a:cubicBezTo>
                    <a:close/>
                    <a:moveTo>
                      <a:pt x="58485" y="25981"/>
                    </a:moveTo>
                    <a:lnTo>
                      <a:pt x="58485" y="25981"/>
                    </a:lnTo>
                    <a:cubicBezTo>
                      <a:pt x="55646" y="25981"/>
                      <a:pt x="52807" y="19376"/>
                      <a:pt x="52807" y="16073"/>
                    </a:cubicBezTo>
                    <a:cubicBezTo>
                      <a:pt x="52807" y="12990"/>
                      <a:pt x="55646" y="6385"/>
                      <a:pt x="58485" y="6385"/>
                    </a:cubicBezTo>
                    <a:cubicBezTo>
                      <a:pt x="63974" y="6385"/>
                      <a:pt x="66813" y="12990"/>
                      <a:pt x="66813" y="16073"/>
                    </a:cubicBezTo>
                    <a:cubicBezTo>
                      <a:pt x="66813" y="19376"/>
                      <a:pt x="63974" y="25981"/>
                      <a:pt x="58485" y="25981"/>
                    </a:cubicBezTo>
                    <a:close/>
                    <a:moveTo>
                      <a:pt x="58485" y="84110"/>
                    </a:moveTo>
                    <a:lnTo>
                      <a:pt x="58485" y="84110"/>
                    </a:lnTo>
                    <a:cubicBezTo>
                      <a:pt x="50157" y="84110"/>
                      <a:pt x="44479" y="94018"/>
                      <a:pt x="44479" y="103706"/>
                    </a:cubicBezTo>
                    <a:cubicBezTo>
                      <a:pt x="44479" y="113394"/>
                      <a:pt x="50157" y="119779"/>
                      <a:pt x="58485" y="119779"/>
                    </a:cubicBezTo>
                    <a:cubicBezTo>
                      <a:pt x="66813" y="119779"/>
                      <a:pt x="75141" y="113394"/>
                      <a:pt x="75141" y="103706"/>
                    </a:cubicBezTo>
                    <a:cubicBezTo>
                      <a:pt x="75141" y="94018"/>
                      <a:pt x="66813" y="84110"/>
                      <a:pt x="58485" y="84110"/>
                    </a:cubicBezTo>
                    <a:close/>
                    <a:moveTo>
                      <a:pt x="58485" y="110091"/>
                    </a:moveTo>
                    <a:lnTo>
                      <a:pt x="58485" y="110091"/>
                    </a:lnTo>
                    <a:cubicBezTo>
                      <a:pt x="55646" y="110091"/>
                      <a:pt x="52807" y="107009"/>
                      <a:pt x="52807" y="103706"/>
                    </a:cubicBezTo>
                    <a:cubicBezTo>
                      <a:pt x="52807" y="97100"/>
                      <a:pt x="55646" y="94018"/>
                      <a:pt x="58485" y="94018"/>
                    </a:cubicBezTo>
                    <a:cubicBezTo>
                      <a:pt x="63974" y="94018"/>
                      <a:pt x="66813" y="97100"/>
                      <a:pt x="66813" y="103706"/>
                    </a:cubicBezTo>
                    <a:cubicBezTo>
                      <a:pt x="66813" y="107009"/>
                      <a:pt x="63974" y="110091"/>
                      <a:pt x="58485" y="110091"/>
                    </a:cubicBezTo>
                    <a:close/>
                    <a:moveTo>
                      <a:pt x="58485" y="42055"/>
                    </a:moveTo>
                    <a:lnTo>
                      <a:pt x="58485" y="42055"/>
                    </a:lnTo>
                    <a:cubicBezTo>
                      <a:pt x="50157" y="42055"/>
                      <a:pt x="44479" y="48660"/>
                      <a:pt x="44479" y="58348"/>
                    </a:cubicBezTo>
                    <a:cubicBezTo>
                      <a:pt x="44479" y="68036"/>
                      <a:pt x="50157" y="77724"/>
                      <a:pt x="58485" y="77724"/>
                    </a:cubicBezTo>
                    <a:cubicBezTo>
                      <a:pt x="66813" y="77724"/>
                      <a:pt x="75141" y="68036"/>
                      <a:pt x="75141" y="58348"/>
                    </a:cubicBezTo>
                    <a:cubicBezTo>
                      <a:pt x="75141" y="48660"/>
                      <a:pt x="66813" y="42055"/>
                      <a:pt x="58485" y="42055"/>
                    </a:cubicBezTo>
                    <a:close/>
                    <a:moveTo>
                      <a:pt x="58485" y="68036"/>
                    </a:moveTo>
                    <a:lnTo>
                      <a:pt x="58485" y="68036"/>
                    </a:lnTo>
                    <a:cubicBezTo>
                      <a:pt x="55646" y="68036"/>
                      <a:pt x="52807" y="64733"/>
                      <a:pt x="52807" y="58348"/>
                    </a:cubicBezTo>
                    <a:cubicBezTo>
                      <a:pt x="52807" y="55045"/>
                      <a:pt x="55646" y="51743"/>
                      <a:pt x="58485" y="51743"/>
                    </a:cubicBezTo>
                    <a:cubicBezTo>
                      <a:pt x="63974" y="51743"/>
                      <a:pt x="66813" y="55045"/>
                      <a:pt x="66813" y="58348"/>
                    </a:cubicBezTo>
                    <a:cubicBezTo>
                      <a:pt x="66813" y="64733"/>
                      <a:pt x="63974" y="68036"/>
                      <a:pt x="58485" y="6803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83" name="Google Shape;2683;p91"/>
              <p:cNvSpPr/>
              <p:nvPr/>
            </p:nvSpPr>
            <p:spPr>
              <a:xfrm>
                <a:off x="6116248" y="2584944"/>
                <a:ext cx="269855" cy="262868"/>
              </a:xfrm>
              <a:custGeom>
                <a:rect b="b" l="l" r="r" t="t"/>
                <a:pathLst>
                  <a:path extrusionOk="0" h="120000" w="120000">
                    <a:moveTo>
                      <a:pt x="34652" y="68036"/>
                    </a:moveTo>
                    <a:lnTo>
                      <a:pt x="34652" y="68036"/>
                    </a:lnTo>
                    <a:cubicBezTo>
                      <a:pt x="19037" y="68036"/>
                      <a:pt x="19037" y="68036"/>
                      <a:pt x="19037" y="68036"/>
                    </a:cubicBezTo>
                    <a:cubicBezTo>
                      <a:pt x="9411" y="68036"/>
                      <a:pt x="0" y="74642"/>
                      <a:pt x="0" y="84110"/>
                    </a:cubicBezTo>
                    <a:cubicBezTo>
                      <a:pt x="0" y="103706"/>
                      <a:pt x="0" y="103706"/>
                      <a:pt x="0" y="103706"/>
                    </a:cubicBezTo>
                    <a:cubicBezTo>
                      <a:pt x="0" y="113394"/>
                      <a:pt x="9411" y="119779"/>
                      <a:pt x="19037" y="119779"/>
                    </a:cubicBezTo>
                    <a:cubicBezTo>
                      <a:pt x="34652" y="119779"/>
                      <a:pt x="34652" y="119779"/>
                      <a:pt x="34652" y="119779"/>
                    </a:cubicBezTo>
                    <a:cubicBezTo>
                      <a:pt x="44064" y="119779"/>
                      <a:pt x="50481" y="113394"/>
                      <a:pt x="50481" y="103706"/>
                    </a:cubicBezTo>
                    <a:cubicBezTo>
                      <a:pt x="50481" y="84110"/>
                      <a:pt x="50481" y="84110"/>
                      <a:pt x="50481" y="84110"/>
                    </a:cubicBezTo>
                    <a:cubicBezTo>
                      <a:pt x="50481" y="74642"/>
                      <a:pt x="44064" y="68036"/>
                      <a:pt x="34652" y="68036"/>
                    </a:cubicBezTo>
                    <a:close/>
                    <a:moveTo>
                      <a:pt x="44064" y="103706"/>
                    </a:moveTo>
                    <a:lnTo>
                      <a:pt x="44064" y="103706"/>
                    </a:lnTo>
                    <a:cubicBezTo>
                      <a:pt x="44064" y="107009"/>
                      <a:pt x="37860" y="110091"/>
                      <a:pt x="34652" y="110091"/>
                    </a:cubicBezTo>
                    <a:cubicBezTo>
                      <a:pt x="19037" y="110091"/>
                      <a:pt x="19037" y="110091"/>
                      <a:pt x="19037" y="110091"/>
                    </a:cubicBezTo>
                    <a:cubicBezTo>
                      <a:pt x="12620" y="110091"/>
                      <a:pt x="9411" y="107009"/>
                      <a:pt x="9411" y="103706"/>
                    </a:cubicBezTo>
                    <a:cubicBezTo>
                      <a:pt x="9411" y="84110"/>
                      <a:pt x="9411" y="84110"/>
                      <a:pt x="9411" y="84110"/>
                    </a:cubicBezTo>
                    <a:cubicBezTo>
                      <a:pt x="9411" y="81027"/>
                      <a:pt x="12620" y="77724"/>
                      <a:pt x="19037" y="77724"/>
                    </a:cubicBezTo>
                    <a:cubicBezTo>
                      <a:pt x="34652" y="77724"/>
                      <a:pt x="34652" y="77724"/>
                      <a:pt x="34652" y="77724"/>
                    </a:cubicBezTo>
                    <a:cubicBezTo>
                      <a:pt x="37860" y="77724"/>
                      <a:pt x="44064" y="81027"/>
                      <a:pt x="44064" y="84110"/>
                    </a:cubicBezTo>
                    <a:lnTo>
                      <a:pt x="44064" y="103706"/>
                    </a:lnTo>
                    <a:close/>
                    <a:moveTo>
                      <a:pt x="34652" y="0"/>
                    </a:moveTo>
                    <a:lnTo>
                      <a:pt x="34652" y="0"/>
                    </a:lnTo>
                    <a:cubicBezTo>
                      <a:pt x="19037" y="0"/>
                      <a:pt x="19037" y="0"/>
                      <a:pt x="19037" y="0"/>
                    </a:cubicBezTo>
                    <a:cubicBezTo>
                      <a:pt x="9411" y="0"/>
                      <a:pt x="0" y="6385"/>
                      <a:pt x="0" y="16073"/>
                    </a:cubicBezTo>
                    <a:cubicBezTo>
                      <a:pt x="0" y="32366"/>
                      <a:pt x="0" y="32366"/>
                      <a:pt x="0" y="32366"/>
                    </a:cubicBezTo>
                    <a:cubicBezTo>
                      <a:pt x="0" y="42055"/>
                      <a:pt x="9411" y="51743"/>
                      <a:pt x="19037" y="51743"/>
                    </a:cubicBezTo>
                    <a:cubicBezTo>
                      <a:pt x="34652" y="51743"/>
                      <a:pt x="34652" y="51743"/>
                      <a:pt x="34652" y="51743"/>
                    </a:cubicBezTo>
                    <a:cubicBezTo>
                      <a:pt x="44064" y="51743"/>
                      <a:pt x="50481" y="42055"/>
                      <a:pt x="50481" y="32366"/>
                    </a:cubicBezTo>
                    <a:cubicBezTo>
                      <a:pt x="50481" y="16073"/>
                      <a:pt x="50481" y="16073"/>
                      <a:pt x="50481" y="16073"/>
                    </a:cubicBezTo>
                    <a:cubicBezTo>
                      <a:pt x="50481" y="6385"/>
                      <a:pt x="44064" y="0"/>
                      <a:pt x="34652" y="0"/>
                    </a:cubicBezTo>
                    <a:close/>
                    <a:moveTo>
                      <a:pt x="44064" y="32366"/>
                    </a:moveTo>
                    <a:lnTo>
                      <a:pt x="44064" y="32366"/>
                    </a:lnTo>
                    <a:cubicBezTo>
                      <a:pt x="44064" y="38972"/>
                      <a:pt x="37860" y="42055"/>
                      <a:pt x="34652" y="42055"/>
                    </a:cubicBezTo>
                    <a:cubicBezTo>
                      <a:pt x="19037" y="42055"/>
                      <a:pt x="19037" y="42055"/>
                      <a:pt x="19037" y="42055"/>
                    </a:cubicBezTo>
                    <a:cubicBezTo>
                      <a:pt x="12620" y="42055"/>
                      <a:pt x="9411" y="38972"/>
                      <a:pt x="9411" y="32366"/>
                    </a:cubicBezTo>
                    <a:cubicBezTo>
                      <a:pt x="9411" y="16073"/>
                      <a:pt x="9411" y="16073"/>
                      <a:pt x="9411" y="16073"/>
                    </a:cubicBezTo>
                    <a:cubicBezTo>
                      <a:pt x="9411" y="12990"/>
                      <a:pt x="12620" y="6385"/>
                      <a:pt x="19037" y="6385"/>
                    </a:cubicBezTo>
                    <a:cubicBezTo>
                      <a:pt x="34652" y="6385"/>
                      <a:pt x="34652" y="6385"/>
                      <a:pt x="34652" y="6385"/>
                    </a:cubicBezTo>
                    <a:cubicBezTo>
                      <a:pt x="37860" y="6385"/>
                      <a:pt x="44064" y="12990"/>
                      <a:pt x="44064" y="16073"/>
                    </a:cubicBezTo>
                    <a:lnTo>
                      <a:pt x="44064" y="32366"/>
                    </a:lnTo>
                    <a:close/>
                    <a:moveTo>
                      <a:pt x="100748" y="68036"/>
                    </a:moveTo>
                    <a:lnTo>
                      <a:pt x="100748" y="68036"/>
                    </a:lnTo>
                    <a:cubicBezTo>
                      <a:pt x="85133" y="68036"/>
                      <a:pt x="85133" y="68036"/>
                      <a:pt x="85133" y="68036"/>
                    </a:cubicBezTo>
                    <a:cubicBezTo>
                      <a:pt x="75508" y="68036"/>
                      <a:pt x="69304" y="74642"/>
                      <a:pt x="69304" y="84110"/>
                    </a:cubicBezTo>
                    <a:cubicBezTo>
                      <a:pt x="69304" y="103706"/>
                      <a:pt x="69304" y="103706"/>
                      <a:pt x="69304" y="103706"/>
                    </a:cubicBezTo>
                    <a:cubicBezTo>
                      <a:pt x="69304" y="113394"/>
                      <a:pt x="75508" y="119779"/>
                      <a:pt x="85133" y="119779"/>
                    </a:cubicBezTo>
                    <a:cubicBezTo>
                      <a:pt x="100748" y="119779"/>
                      <a:pt x="100748" y="119779"/>
                      <a:pt x="100748" y="119779"/>
                    </a:cubicBezTo>
                    <a:cubicBezTo>
                      <a:pt x="110160" y="119779"/>
                      <a:pt x="119786" y="113394"/>
                      <a:pt x="119786" y="103706"/>
                    </a:cubicBezTo>
                    <a:cubicBezTo>
                      <a:pt x="119786" y="84110"/>
                      <a:pt x="119786" y="84110"/>
                      <a:pt x="119786" y="84110"/>
                    </a:cubicBezTo>
                    <a:cubicBezTo>
                      <a:pt x="119786" y="74642"/>
                      <a:pt x="110160" y="68036"/>
                      <a:pt x="100748" y="68036"/>
                    </a:cubicBezTo>
                    <a:close/>
                    <a:moveTo>
                      <a:pt x="110160" y="103706"/>
                    </a:moveTo>
                    <a:lnTo>
                      <a:pt x="110160" y="103706"/>
                    </a:lnTo>
                    <a:cubicBezTo>
                      <a:pt x="110160" y="107009"/>
                      <a:pt x="107165" y="110091"/>
                      <a:pt x="100748" y="110091"/>
                    </a:cubicBezTo>
                    <a:cubicBezTo>
                      <a:pt x="85133" y="110091"/>
                      <a:pt x="85133" y="110091"/>
                      <a:pt x="85133" y="110091"/>
                    </a:cubicBezTo>
                    <a:cubicBezTo>
                      <a:pt x="81925" y="110091"/>
                      <a:pt x="75508" y="107009"/>
                      <a:pt x="75508" y="103706"/>
                    </a:cubicBezTo>
                    <a:cubicBezTo>
                      <a:pt x="75508" y="84110"/>
                      <a:pt x="75508" y="84110"/>
                      <a:pt x="75508" y="84110"/>
                    </a:cubicBezTo>
                    <a:cubicBezTo>
                      <a:pt x="75508" y="81027"/>
                      <a:pt x="81925" y="77724"/>
                      <a:pt x="85133" y="77724"/>
                    </a:cubicBezTo>
                    <a:cubicBezTo>
                      <a:pt x="100748" y="77724"/>
                      <a:pt x="100748" y="77724"/>
                      <a:pt x="100748" y="77724"/>
                    </a:cubicBezTo>
                    <a:cubicBezTo>
                      <a:pt x="107165" y="77724"/>
                      <a:pt x="110160" y="81027"/>
                      <a:pt x="110160" y="84110"/>
                    </a:cubicBezTo>
                    <a:lnTo>
                      <a:pt x="110160" y="103706"/>
                    </a:lnTo>
                    <a:close/>
                    <a:moveTo>
                      <a:pt x="100748" y="0"/>
                    </a:moveTo>
                    <a:lnTo>
                      <a:pt x="100748" y="0"/>
                    </a:lnTo>
                    <a:cubicBezTo>
                      <a:pt x="85133" y="0"/>
                      <a:pt x="85133" y="0"/>
                      <a:pt x="85133" y="0"/>
                    </a:cubicBezTo>
                    <a:cubicBezTo>
                      <a:pt x="75508" y="0"/>
                      <a:pt x="69304" y="6385"/>
                      <a:pt x="69304" y="16073"/>
                    </a:cubicBezTo>
                    <a:cubicBezTo>
                      <a:pt x="69304" y="32366"/>
                      <a:pt x="69304" y="32366"/>
                      <a:pt x="69304" y="32366"/>
                    </a:cubicBezTo>
                    <a:cubicBezTo>
                      <a:pt x="69304" y="42055"/>
                      <a:pt x="75508" y="51743"/>
                      <a:pt x="85133" y="51743"/>
                    </a:cubicBezTo>
                    <a:cubicBezTo>
                      <a:pt x="100748" y="51743"/>
                      <a:pt x="100748" y="51743"/>
                      <a:pt x="100748" y="51743"/>
                    </a:cubicBezTo>
                    <a:cubicBezTo>
                      <a:pt x="110160" y="51743"/>
                      <a:pt x="119786" y="42055"/>
                      <a:pt x="119786" y="32366"/>
                    </a:cubicBezTo>
                    <a:cubicBezTo>
                      <a:pt x="119786" y="16073"/>
                      <a:pt x="119786" y="16073"/>
                      <a:pt x="119786" y="16073"/>
                    </a:cubicBezTo>
                    <a:cubicBezTo>
                      <a:pt x="119786" y="6385"/>
                      <a:pt x="110160" y="0"/>
                      <a:pt x="100748" y="0"/>
                    </a:cubicBezTo>
                    <a:close/>
                    <a:moveTo>
                      <a:pt x="110160" y="32366"/>
                    </a:moveTo>
                    <a:lnTo>
                      <a:pt x="110160" y="32366"/>
                    </a:lnTo>
                    <a:cubicBezTo>
                      <a:pt x="110160" y="38972"/>
                      <a:pt x="107165" y="42055"/>
                      <a:pt x="100748" y="42055"/>
                    </a:cubicBezTo>
                    <a:cubicBezTo>
                      <a:pt x="85133" y="42055"/>
                      <a:pt x="85133" y="42055"/>
                      <a:pt x="85133" y="42055"/>
                    </a:cubicBezTo>
                    <a:cubicBezTo>
                      <a:pt x="81925" y="42055"/>
                      <a:pt x="75508" y="38972"/>
                      <a:pt x="75508" y="32366"/>
                    </a:cubicBezTo>
                    <a:cubicBezTo>
                      <a:pt x="75508" y="16073"/>
                      <a:pt x="75508" y="16073"/>
                      <a:pt x="75508" y="16073"/>
                    </a:cubicBezTo>
                    <a:cubicBezTo>
                      <a:pt x="75508" y="12990"/>
                      <a:pt x="81925" y="6385"/>
                      <a:pt x="85133" y="6385"/>
                    </a:cubicBezTo>
                    <a:cubicBezTo>
                      <a:pt x="100748" y="6385"/>
                      <a:pt x="100748" y="6385"/>
                      <a:pt x="100748" y="6385"/>
                    </a:cubicBezTo>
                    <a:cubicBezTo>
                      <a:pt x="107165" y="6385"/>
                      <a:pt x="110160" y="12990"/>
                      <a:pt x="110160" y="16073"/>
                    </a:cubicBezTo>
                    <a:lnTo>
                      <a:pt x="110160" y="32366"/>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84" name="Google Shape;2684;p91"/>
              <p:cNvSpPr/>
              <p:nvPr/>
            </p:nvSpPr>
            <p:spPr>
              <a:xfrm>
                <a:off x="6592464" y="2075082"/>
                <a:ext cx="305130" cy="298154"/>
              </a:xfrm>
              <a:custGeom>
                <a:rect b="b" l="l" r="r" t="t"/>
                <a:pathLst>
                  <a:path extrusionOk="0" h="120000" w="120000">
                    <a:moveTo>
                      <a:pt x="119810" y="45557"/>
                    </a:moveTo>
                    <a:lnTo>
                      <a:pt x="77981" y="39935"/>
                    </a:lnTo>
                    <a:lnTo>
                      <a:pt x="58485" y="0"/>
                    </a:lnTo>
                    <a:lnTo>
                      <a:pt x="41640" y="39935"/>
                    </a:lnTo>
                    <a:lnTo>
                      <a:pt x="0" y="45557"/>
                    </a:lnTo>
                    <a:lnTo>
                      <a:pt x="30662" y="77156"/>
                    </a:lnTo>
                    <a:lnTo>
                      <a:pt x="22145" y="119806"/>
                    </a:lnTo>
                    <a:lnTo>
                      <a:pt x="58485" y="99838"/>
                    </a:lnTo>
                    <a:lnTo>
                      <a:pt x="97476" y="119806"/>
                    </a:lnTo>
                    <a:lnTo>
                      <a:pt x="89148" y="77156"/>
                    </a:lnTo>
                    <a:lnTo>
                      <a:pt x="119810" y="45557"/>
                    </a:lnTo>
                    <a:close/>
                    <a:moveTo>
                      <a:pt x="58485" y="91308"/>
                    </a:moveTo>
                    <a:lnTo>
                      <a:pt x="30662" y="105654"/>
                    </a:lnTo>
                    <a:lnTo>
                      <a:pt x="36151" y="74054"/>
                    </a:lnTo>
                    <a:lnTo>
                      <a:pt x="13817" y="51373"/>
                    </a:lnTo>
                    <a:lnTo>
                      <a:pt x="44479" y="45557"/>
                    </a:lnTo>
                    <a:lnTo>
                      <a:pt x="58485" y="14151"/>
                    </a:lnTo>
                    <a:lnTo>
                      <a:pt x="72492" y="45557"/>
                    </a:lnTo>
                    <a:lnTo>
                      <a:pt x="105804" y="51373"/>
                    </a:lnTo>
                    <a:lnTo>
                      <a:pt x="80630" y="74054"/>
                    </a:lnTo>
                    <a:lnTo>
                      <a:pt x="86309" y="108368"/>
                    </a:lnTo>
                    <a:lnTo>
                      <a:pt x="58485" y="91308"/>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85" name="Google Shape;2685;p91"/>
              <p:cNvSpPr/>
              <p:nvPr/>
            </p:nvSpPr>
            <p:spPr>
              <a:xfrm>
                <a:off x="6102139" y="2082140"/>
                <a:ext cx="296312" cy="291097"/>
              </a:xfrm>
              <a:custGeom>
                <a:rect b="b" l="l" r="r" t="t"/>
                <a:pathLst>
                  <a:path extrusionOk="0" h="120000" w="120000">
                    <a:moveTo>
                      <a:pt x="91308" y="0"/>
                    </a:moveTo>
                    <a:lnTo>
                      <a:pt x="91308" y="0"/>
                    </a:lnTo>
                    <a:cubicBezTo>
                      <a:pt x="76962" y="0"/>
                      <a:pt x="68432" y="8741"/>
                      <a:pt x="59903" y="14503"/>
                    </a:cubicBezTo>
                    <a:cubicBezTo>
                      <a:pt x="51373" y="5761"/>
                      <a:pt x="42843" y="0"/>
                      <a:pt x="28497" y="0"/>
                    </a:cubicBezTo>
                    <a:cubicBezTo>
                      <a:pt x="11437" y="0"/>
                      <a:pt x="0" y="14503"/>
                      <a:pt x="0" y="32185"/>
                    </a:cubicBezTo>
                    <a:cubicBezTo>
                      <a:pt x="0" y="40927"/>
                      <a:pt x="2907" y="49668"/>
                      <a:pt x="5621" y="55430"/>
                    </a:cubicBezTo>
                    <a:cubicBezTo>
                      <a:pt x="54281" y="114039"/>
                      <a:pt x="54281" y="114039"/>
                      <a:pt x="54281" y="114039"/>
                    </a:cubicBezTo>
                    <a:cubicBezTo>
                      <a:pt x="59903" y="119801"/>
                      <a:pt x="59903" y="119801"/>
                      <a:pt x="65718" y="114039"/>
                    </a:cubicBezTo>
                    <a:cubicBezTo>
                      <a:pt x="114184" y="55430"/>
                      <a:pt x="114184" y="55430"/>
                      <a:pt x="114184" y="55430"/>
                    </a:cubicBezTo>
                    <a:cubicBezTo>
                      <a:pt x="116898" y="49668"/>
                      <a:pt x="119806" y="40927"/>
                      <a:pt x="119806" y="32185"/>
                    </a:cubicBezTo>
                    <a:cubicBezTo>
                      <a:pt x="119806" y="14503"/>
                      <a:pt x="108368" y="0"/>
                      <a:pt x="91308" y="0"/>
                    </a:cubicBezTo>
                    <a:close/>
                    <a:moveTo>
                      <a:pt x="105460" y="52649"/>
                    </a:moveTo>
                    <a:lnTo>
                      <a:pt x="105460" y="52649"/>
                    </a:lnTo>
                    <a:cubicBezTo>
                      <a:pt x="59903" y="108079"/>
                      <a:pt x="59903" y="108079"/>
                      <a:pt x="59903" y="108079"/>
                    </a:cubicBezTo>
                    <a:cubicBezTo>
                      <a:pt x="14151" y="52649"/>
                      <a:pt x="14151" y="52649"/>
                      <a:pt x="14151" y="52649"/>
                    </a:cubicBezTo>
                    <a:cubicBezTo>
                      <a:pt x="8529" y="46688"/>
                      <a:pt x="5621" y="40927"/>
                      <a:pt x="5621" y="32185"/>
                    </a:cubicBezTo>
                    <a:cubicBezTo>
                      <a:pt x="5621" y="20463"/>
                      <a:pt x="17059" y="8741"/>
                      <a:pt x="28497" y="5761"/>
                    </a:cubicBezTo>
                    <a:cubicBezTo>
                      <a:pt x="39935" y="5761"/>
                      <a:pt x="54281" y="17483"/>
                      <a:pt x="59903" y="26225"/>
                    </a:cubicBezTo>
                    <a:cubicBezTo>
                      <a:pt x="65718" y="20463"/>
                      <a:pt x="79870" y="5761"/>
                      <a:pt x="91308" y="5761"/>
                    </a:cubicBezTo>
                    <a:cubicBezTo>
                      <a:pt x="102746" y="5761"/>
                      <a:pt x="114184" y="20463"/>
                      <a:pt x="114184" y="32185"/>
                    </a:cubicBezTo>
                    <a:cubicBezTo>
                      <a:pt x="114184" y="40927"/>
                      <a:pt x="111276" y="46688"/>
                      <a:pt x="105460" y="52649"/>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86" name="Google Shape;2686;p91"/>
              <p:cNvSpPr/>
              <p:nvPr/>
            </p:nvSpPr>
            <p:spPr>
              <a:xfrm>
                <a:off x="6597754" y="1579337"/>
                <a:ext cx="305131" cy="305210"/>
              </a:xfrm>
              <a:custGeom>
                <a:rect b="b" l="l" r="r" t="t"/>
                <a:pathLst>
                  <a:path extrusionOk="0" h="120000" w="120000">
                    <a:moveTo>
                      <a:pt x="50157" y="100315"/>
                    </a:moveTo>
                    <a:lnTo>
                      <a:pt x="50157" y="100315"/>
                    </a:lnTo>
                    <a:cubicBezTo>
                      <a:pt x="47507" y="100315"/>
                      <a:pt x="44668" y="103154"/>
                      <a:pt x="44668" y="105993"/>
                    </a:cubicBezTo>
                    <a:cubicBezTo>
                      <a:pt x="44668" y="117160"/>
                      <a:pt x="44668" y="117160"/>
                      <a:pt x="44668" y="117160"/>
                    </a:cubicBezTo>
                    <a:cubicBezTo>
                      <a:pt x="44668" y="117160"/>
                      <a:pt x="47507" y="119810"/>
                      <a:pt x="50157" y="119810"/>
                    </a:cubicBezTo>
                    <a:lnTo>
                      <a:pt x="52996" y="117160"/>
                    </a:lnTo>
                    <a:cubicBezTo>
                      <a:pt x="52996" y="105993"/>
                      <a:pt x="52996" y="105993"/>
                      <a:pt x="52996" y="105993"/>
                    </a:cubicBezTo>
                    <a:cubicBezTo>
                      <a:pt x="52996" y="103154"/>
                      <a:pt x="50157" y="100315"/>
                      <a:pt x="50157" y="100315"/>
                    </a:cubicBezTo>
                    <a:close/>
                    <a:moveTo>
                      <a:pt x="28012" y="100315"/>
                    </a:moveTo>
                    <a:lnTo>
                      <a:pt x="28012" y="100315"/>
                    </a:lnTo>
                    <a:cubicBezTo>
                      <a:pt x="25173" y="100315"/>
                      <a:pt x="22334" y="103154"/>
                      <a:pt x="22334" y="105993"/>
                    </a:cubicBezTo>
                    <a:cubicBezTo>
                      <a:pt x="22334" y="117160"/>
                      <a:pt x="22334" y="117160"/>
                      <a:pt x="22334" y="117160"/>
                    </a:cubicBezTo>
                    <a:cubicBezTo>
                      <a:pt x="22334" y="117160"/>
                      <a:pt x="25173" y="119810"/>
                      <a:pt x="28012" y="119810"/>
                    </a:cubicBezTo>
                    <a:lnTo>
                      <a:pt x="30662" y="117160"/>
                    </a:lnTo>
                    <a:cubicBezTo>
                      <a:pt x="30662" y="105993"/>
                      <a:pt x="30662" y="105993"/>
                      <a:pt x="30662" y="105993"/>
                    </a:cubicBezTo>
                    <a:cubicBezTo>
                      <a:pt x="30662" y="103154"/>
                      <a:pt x="28012" y="100315"/>
                      <a:pt x="28012" y="100315"/>
                    </a:cubicBezTo>
                    <a:close/>
                    <a:moveTo>
                      <a:pt x="72492" y="100315"/>
                    </a:moveTo>
                    <a:lnTo>
                      <a:pt x="72492" y="100315"/>
                    </a:lnTo>
                    <a:cubicBezTo>
                      <a:pt x="69842" y="100315"/>
                      <a:pt x="66813" y="103154"/>
                      <a:pt x="66813" y="105993"/>
                    </a:cubicBezTo>
                    <a:cubicBezTo>
                      <a:pt x="66813" y="117160"/>
                      <a:pt x="66813" y="117160"/>
                      <a:pt x="66813" y="117160"/>
                    </a:cubicBezTo>
                    <a:cubicBezTo>
                      <a:pt x="66813" y="117160"/>
                      <a:pt x="69842" y="119810"/>
                      <a:pt x="72492" y="119810"/>
                    </a:cubicBezTo>
                    <a:lnTo>
                      <a:pt x="75331" y="117160"/>
                    </a:lnTo>
                    <a:cubicBezTo>
                      <a:pt x="75331" y="105993"/>
                      <a:pt x="75331" y="105993"/>
                      <a:pt x="75331" y="105993"/>
                    </a:cubicBezTo>
                    <a:cubicBezTo>
                      <a:pt x="75331" y="103154"/>
                      <a:pt x="72492" y="100315"/>
                      <a:pt x="72492" y="100315"/>
                    </a:cubicBezTo>
                    <a:close/>
                    <a:moveTo>
                      <a:pt x="94826" y="100315"/>
                    </a:moveTo>
                    <a:lnTo>
                      <a:pt x="94826" y="100315"/>
                    </a:lnTo>
                    <a:cubicBezTo>
                      <a:pt x="91987" y="100315"/>
                      <a:pt x="89148" y="103154"/>
                      <a:pt x="89148" y="105993"/>
                    </a:cubicBezTo>
                    <a:cubicBezTo>
                      <a:pt x="89148" y="117160"/>
                      <a:pt x="89148" y="117160"/>
                      <a:pt x="89148" y="117160"/>
                    </a:cubicBezTo>
                    <a:cubicBezTo>
                      <a:pt x="89148" y="117160"/>
                      <a:pt x="91987" y="119810"/>
                      <a:pt x="94826" y="119810"/>
                    </a:cubicBezTo>
                    <a:lnTo>
                      <a:pt x="97665" y="117160"/>
                    </a:lnTo>
                    <a:cubicBezTo>
                      <a:pt x="97665" y="105993"/>
                      <a:pt x="97665" y="105993"/>
                      <a:pt x="97665" y="105993"/>
                    </a:cubicBezTo>
                    <a:cubicBezTo>
                      <a:pt x="97665" y="103154"/>
                      <a:pt x="94826" y="100315"/>
                      <a:pt x="94826" y="100315"/>
                    </a:cubicBezTo>
                    <a:close/>
                    <a:moveTo>
                      <a:pt x="86498" y="19495"/>
                    </a:moveTo>
                    <a:lnTo>
                      <a:pt x="86498" y="19495"/>
                    </a:lnTo>
                    <a:cubicBezTo>
                      <a:pt x="80820" y="8328"/>
                      <a:pt x="69842" y="0"/>
                      <a:pt x="55835" y="0"/>
                    </a:cubicBezTo>
                    <a:cubicBezTo>
                      <a:pt x="38990" y="0"/>
                      <a:pt x="25173" y="14006"/>
                      <a:pt x="22334" y="30662"/>
                    </a:cubicBezTo>
                    <a:cubicBezTo>
                      <a:pt x="11167" y="36340"/>
                      <a:pt x="0" y="47507"/>
                      <a:pt x="0" y="61324"/>
                    </a:cubicBezTo>
                    <a:cubicBezTo>
                      <a:pt x="0" y="75331"/>
                      <a:pt x="14006" y="89148"/>
                      <a:pt x="30662" y="89148"/>
                    </a:cubicBezTo>
                    <a:cubicBezTo>
                      <a:pt x="30662" y="89148"/>
                      <a:pt x="80820" y="89148"/>
                      <a:pt x="83659" y="89148"/>
                    </a:cubicBezTo>
                    <a:cubicBezTo>
                      <a:pt x="103154" y="89148"/>
                      <a:pt x="119810" y="75331"/>
                      <a:pt x="119810" y="55835"/>
                    </a:cubicBezTo>
                    <a:cubicBezTo>
                      <a:pt x="119810" y="36340"/>
                      <a:pt x="105993" y="19495"/>
                      <a:pt x="86498" y="19495"/>
                    </a:cubicBezTo>
                    <a:close/>
                    <a:moveTo>
                      <a:pt x="83659" y="83659"/>
                    </a:moveTo>
                    <a:lnTo>
                      <a:pt x="83659" y="83659"/>
                    </a:lnTo>
                    <a:cubicBezTo>
                      <a:pt x="80820" y="83659"/>
                      <a:pt x="30662" y="83659"/>
                      <a:pt x="30662" y="83659"/>
                    </a:cubicBezTo>
                    <a:cubicBezTo>
                      <a:pt x="30662" y="83659"/>
                      <a:pt x="8328" y="80820"/>
                      <a:pt x="8328" y="61324"/>
                    </a:cubicBezTo>
                    <a:cubicBezTo>
                      <a:pt x="8328" y="50157"/>
                      <a:pt x="19495" y="38990"/>
                      <a:pt x="30662" y="38990"/>
                    </a:cubicBezTo>
                    <a:cubicBezTo>
                      <a:pt x="30662" y="22334"/>
                      <a:pt x="41829" y="8328"/>
                      <a:pt x="55835" y="8328"/>
                    </a:cubicBezTo>
                    <a:cubicBezTo>
                      <a:pt x="69842" y="8328"/>
                      <a:pt x="77981" y="16845"/>
                      <a:pt x="80820" y="28012"/>
                    </a:cubicBezTo>
                    <a:cubicBezTo>
                      <a:pt x="100315" y="25173"/>
                      <a:pt x="111482" y="41829"/>
                      <a:pt x="111482" y="52996"/>
                    </a:cubicBezTo>
                    <a:cubicBezTo>
                      <a:pt x="114321" y="69842"/>
                      <a:pt x="94826" y="83659"/>
                      <a:pt x="83659" y="83659"/>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87" name="Google Shape;2687;p91"/>
              <p:cNvSpPr/>
              <p:nvPr/>
            </p:nvSpPr>
            <p:spPr>
              <a:xfrm>
                <a:off x="6102139" y="1579337"/>
                <a:ext cx="296312" cy="227583"/>
              </a:xfrm>
              <a:custGeom>
                <a:rect b="b" l="l" r="r" t="t"/>
                <a:pathLst>
                  <a:path extrusionOk="0" h="120000" w="120000">
                    <a:moveTo>
                      <a:pt x="71340" y="56186"/>
                    </a:moveTo>
                    <a:lnTo>
                      <a:pt x="71340" y="56186"/>
                    </a:lnTo>
                    <a:cubicBezTo>
                      <a:pt x="56995" y="56186"/>
                      <a:pt x="56995" y="56186"/>
                      <a:pt x="56995" y="56186"/>
                    </a:cubicBezTo>
                    <a:cubicBezTo>
                      <a:pt x="62810" y="33813"/>
                      <a:pt x="62810" y="33813"/>
                      <a:pt x="62810" y="33813"/>
                    </a:cubicBezTo>
                    <a:cubicBezTo>
                      <a:pt x="62810" y="33813"/>
                      <a:pt x="62810" y="30000"/>
                      <a:pt x="59903" y="30000"/>
                    </a:cubicBezTo>
                    <a:cubicBezTo>
                      <a:pt x="56995" y="26186"/>
                      <a:pt x="56995" y="30000"/>
                      <a:pt x="54281" y="30000"/>
                    </a:cubicBezTo>
                    <a:cubicBezTo>
                      <a:pt x="45557" y="60000"/>
                      <a:pt x="45557" y="60000"/>
                      <a:pt x="45557" y="60000"/>
                    </a:cubicBezTo>
                    <a:lnTo>
                      <a:pt x="45557" y="63813"/>
                    </a:lnTo>
                    <a:lnTo>
                      <a:pt x="48465" y="67372"/>
                    </a:lnTo>
                    <a:cubicBezTo>
                      <a:pt x="65718" y="67372"/>
                      <a:pt x="65718" y="67372"/>
                      <a:pt x="65718" y="67372"/>
                    </a:cubicBezTo>
                    <a:cubicBezTo>
                      <a:pt x="56995" y="89745"/>
                      <a:pt x="56995" y="89745"/>
                      <a:pt x="56995" y="89745"/>
                    </a:cubicBezTo>
                    <a:cubicBezTo>
                      <a:pt x="54281" y="89745"/>
                      <a:pt x="56995" y="93813"/>
                      <a:pt x="56995" y="97372"/>
                    </a:cubicBezTo>
                    <a:cubicBezTo>
                      <a:pt x="59903" y="97372"/>
                      <a:pt x="62810" y="97372"/>
                      <a:pt x="62810" y="93813"/>
                    </a:cubicBezTo>
                    <a:cubicBezTo>
                      <a:pt x="62810" y="93813"/>
                      <a:pt x="74054" y="63813"/>
                      <a:pt x="74054" y="60000"/>
                    </a:cubicBezTo>
                    <a:cubicBezTo>
                      <a:pt x="74054" y="60000"/>
                      <a:pt x="74054" y="56186"/>
                      <a:pt x="71340" y="56186"/>
                    </a:cubicBezTo>
                    <a:close/>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5000"/>
                    </a:cubicBezTo>
                    <a:cubicBezTo>
                      <a:pt x="119806" y="48813"/>
                      <a:pt x="105460"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6962" y="22627"/>
                      <a:pt x="79870" y="37627"/>
                    </a:cubicBezTo>
                    <a:cubicBezTo>
                      <a:pt x="99838" y="33813"/>
                      <a:pt x="111276" y="56186"/>
                      <a:pt x="114184" y="71186"/>
                    </a:cubicBezTo>
                    <a:cubicBezTo>
                      <a:pt x="114184" y="93813"/>
                      <a:pt x="96930" y="112372"/>
                      <a:pt x="82778" y="112372"/>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88" name="Google Shape;2688;p91"/>
              <p:cNvSpPr/>
              <p:nvPr/>
            </p:nvSpPr>
            <p:spPr>
              <a:xfrm>
                <a:off x="5553607" y="3066576"/>
                <a:ext cx="305131" cy="268161"/>
              </a:xfrm>
              <a:custGeom>
                <a:rect b="b" l="l" r="r" t="t"/>
                <a:pathLst>
                  <a:path extrusionOk="0" h="120000" w="120000">
                    <a:moveTo>
                      <a:pt x="116971" y="53475"/>
                    </a:moveTo>
                    <a:lnTo>
                      <a:pt x="116971" y="53475"/>
                    </a:lnTo>
                    <a:cubicBezTo>
                      <a:pt x="52996" y="3208"/>
                      <a:pt x="52996" y="3208"/>
                      <a:pt x="52996" y="3208"/>
                    </a:cubicBezTo>
                    <a:cubicBezTo>
                      <a:pt x="47318" y="0"/>
                      <a:pt x="44668" y="0"/>
                      <a:pt x="44668" y="9411"/>
                    </a:cubicBezTo>
                    <a:cubicBezTo>
                      <a:pt x="44668" y="31443"/>
                      <a:pt x="44668" y="31443"/>
                      <a:pt x="44668" y="31443"/>
                    </a:cubicBezTo>
                    <a:cubicBezTo>
                      <a:pt x="8328" y="3208"/>
                      <a:pt x="8328" y="3208"/>
                      <a:pt x="8328" y="3208"/>
                    </a:cubicBezTo>
                    <a:cubicBezTo>
                      <a:pt x="2839" y="0"/>
                      <a:pt x="0" y="0"/>
                      <a:pt x="0" y="9411"/>
                    </a:cubicBezTo>
                    <a:cubicBezTo>
                      <a:pt x="0" y="110160"/>
                      <a:pt x="0" y="110160"/>
                      <a:pt x="0" y="110160"/>
                    </a:cubicBezTo>
                    <a:cubicBezTo>
                      <a:pt x="0" y="119786"/>
                      <a:pt x="5488" y="119786"/>
                      <a:pt x="8328" y="116577"/>
                    </a:cubicBezTo>
                    <a:cubicBezTo>
                      <a:pt x="44668" y="88128"/>
                      <a:pt x="44668" y="88128"/>
                      <a:pt x="44668" y="88128"/>
                    </a:cubicBezTo>
                    <a:cubicBezTo>
                      <a:pt x="44668" y="110160"/>
                      <a:pt x="44668" y="110160"/>
                      <a:pt x="44668" y="110160"/>
                    </a:cubicBezTo>
                    <a:cubicBezTo>
                      <a:pt x="44668" y="119786"/>
                      <a:pt x="50157" y="119786"/>
                      <a:pt x="52996" y="116577"/>
                    </a:cubicBezTo>
                    <a:cubicBezTo>
                      <a:pt x="116971" y="66096"/>
                      <a:pt x="116971" y="66096"/>
                      <a:pt x="116971" y="66096"/>
                    </a:cubicBezTo>
                    <a:cubicBezTo>
                      <a:pt x="119810" y="62887"/>
                      <a:pt x="119810" y="56684"/>
                      <a:pt x="116971" y="53475"/>
                    </a:cubicBezTo>
                    <a:close/>
                    <a:moveTo>
                      <a:pt x="50157" y="107165"/>
                    </a:moveTo>
                    <a:lnTo>
                      <a:pt x="50157" y="107165"/>
                    </a:lnTo>
                    <a:cubicBezTo>
                      <a:pt x="50157" y="103957"/>
                      <a:pt x="50157" y="72513"/>
                      <a:pt x="50157" y="72513"/>
                    </a:cubicBezTo>
                    <a:cubicBezTo>
                      <a:pt x="5488" y="107165"/>
                      <a:pt x="5488" y="107165"/>
                      <a:pt x="5488" y="107165"/>
                    </a:cubicBezTo>
                    <a:cubicBezTo>
                      <a:pt x="5488" y="103957"/>
                      <a:pt x="5488" y="18823"/>
                      <a:pt x="5488" y="12620"/>
                    </a:cubicBezTo>
                    <a:cubicBezTo>
                      <a:pt x="50157" y="47272"/>
                      <a:pt x="50157" y="47272"/>
                      <a:pt x="50157" y="47272"/>
                    </a:cubicBezTo>
                    <a:cubicBezTo>
                      <a:pt x="50157" y="47272"/>
                      <a:pt x="50157" y="18823"/>
                      <a:pt x="50157" y="12620"/>
                    </a:cubicBezTo>
                    <a:cubicBezTo>
                      <a:pt x="111482" y="59893"/>
                      <a:pt x="111482" y="59893"/>
                      <a:pt x="111482" y="59893"/>
                    </a:cubicBezTo>
                    <a:lnTo>
                      <a:pt x="50157" y="107165"/>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89" name="Google Shape;2689;p91"/>
              <p:cNvSpPr/>
              <p:nvPr/>
            </p:nvSpPr>
            <p:spPr>
              <a:xfrm>
                <a:off x="5080920" y="3066576"/>
                <a:ext cx="262800" cy="268161"/>
              </a:xfrm>
              <a:custGeom>
                <a:rect b="b" l="l" r="r" t="t"/>
                <a:pathLst>
                  <a:path extrusionOk="0" h="120000" w="120000">
                    <a:moveTo>
                      <a:pt x="113394" y="0"/>
                    </a:moveTo>
                    <a:lnTo>
                      <a:pt x="113394" y="0"/>
                    </a:lnTo>
                    <a:cubicBezTo>
                      <a:pt x="9688" y="0"/>
                      <a:pt x="9688" y="0"/>
                      <a:pt x="9688" y="0"/>
                    </a:cubicBezTo>
                    <a:cubicBezTo>
                      <a:pt x="3082" y="0"/>
                      <a:pt x="0" y="6417"/>
                      <a:pt x="0" y="9411"/>
                    </a:cubicBezTo>
                    <a:cubicBezTo>
                      <a:pt x="0" y="110160"/>
                      <a:pt x="0" y="110160"/>
                      <a:pt x="0" y="110160"/>
                    </a:cubicBezTo>
                    <a:cubicBezTo>
                      <a:pt x="0" y="113368"/>
                      <a:pt x="3082" y="119786"/>
                      <a:pt x="9688" y="119786"/>
                    </a:cubicBezTo>
                    <a:cubicBezTo>
                      <a:pt x="113394" y="119786"/>
                      <a:pt x="113394" y="119786"/>
                      <a:pt x="113394" y="119786"/>
                    </a:cubicBezTo>
                    <a:cubicBezTo>
                      <a:pt x="116697" y="119786"/>
                      <a:pt x="119779" y="113368"/>
                      <a:pt x="119779" y="110160"/>
                    </a:cubicBezTo>
                    <a:cubicBezTo>
                      <a:pt x="119779" y="9411"/>
                      <a:pt x="119779" y="9411"/>
                      <a:pt x="119779" y="9411"/>
                    </a:cubicBezTo>
                    <a:cubicBezTo>
                      <a:pt x="119779" y="6417"/>
                      <a:pt x="116697" y="0"/>
                      <a:pt x="113394" y="0"/>
                    </a:cubicBezTo>
                    <a:close/>
                    <a:moveTo>
                      <a:pt x="113394" y="107165"/>
                    </a:moveTo>
                    <a:lnTo>
                      <a:pt x="113394" y="107165"/>
                    </a:lnTo>
                    <a:cubicBezTo>
                      <a:pt x="113394" y="107165"/>
                      <a:pt x="110091" y="110160"/>
                      <a:pt x="106788" y="110160"/>
                    </a:cubicBezTo>
                    <a:cubicBezTo>
                      <a:pt x="12770" y="110160"/>
                      <a:pt x="12770" y="110160"/>
                      <a:pt x="12770" y="110160"/>
                    </a:cubicBezTo>
                    <a:cubicBezTo>
                      <a:pt x="9688" y="110160"/>
                      <a:pt x="9688" y="107165"/>
                      <a:pt x="9688" y="107165"/>
                    </a:cubicBezTo>
                    <a:cubicBezTo>
                      <a:pt x="9688" y="12620"/>
                      <a:pt x="9688" y="12620"/>
                      <a:pt x="9688" y="12620"/>
                    </a:cubicBezTo>
                    <a:cubicBezTo>
                      <a:pt x="9688" y="12620"/>
                      <a:pt x="9688" y="9411"/>
                      <a:pt x="12770" y="9411"/>
                    </a:cubicBezTo>
                    <a:cubicBezTo>
                      <a:pt x="106788" y="9411"/>
                      <a:pt x="106788" y="9411"/>
                      <a:pt x="106788" y="9411"/>
                    </a:cubicBezTo>
                    <a:cubicBezTo>
                      <a:pt x="110091" y="9411"/>
                      <a:pt x="113394" y="12620"/>
                      <a:pt x="113394" y="12620"/>
                    </a:cubicBezTo>
                    <a:lnTo>
                      <a:pt x="113394" y="107165"/>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0" name="Google Shape;2690;p91"/>
              <p:cNvSpPr/>
              <p:nvPr/>
            </p:nvSpPr>
            <p:spPr>
              <a:xfrm>
                <a:off x="4627633" y="3066576"/>
                <a:ext cx="190486" cy="268161"/>
              </a:xfrm>
              <a:custGeom>
                <a:rect b="b" l="l" r="r" t="t"/>
                <a:pathLst>
                  <a:path extrusionOk="0" h="120000" w="120000">
                    <a:moveTo>
                      <a:pt x="106466" y="0"/>
                    </a:moveTo>
                    <a:lnTo>
                      <a:pt x="106466" y="0"/>
                    </a:lnTo>
                    <a:cubicBezTo>
                      <a:pt x="84210" y="0"/>
                      <a:pt x="84210" y="0"/>
                      <a:pt x="84210" y="0"/>
                    </a:cubicBezTo>
                    <a:cubicBezTo>
                      <a:pt x="75488" y="0"/>
                      <a:pt x="70977" y="6417"/>
                      <a:pt x="70977" y="9411"/>
                    </a:cubicBezTo>
                    <a:cubicBezTo>
                      <a:pt x="70977" y="110160"/>
                      <a:pt x="70977" y="110160"/>
                      <a:pt x="70977" y="110160"/>
                    </a:cubicBezTo>
                    <a:cubicBezTo>
                      <a:pt x="70977" y="113368"/>
                      <a:pt x="75488" y="119786"/>
                      <a:pt x="84210" y="119786"/>
                    </a:cubicBezTo>
                    <a:cubicBezTo>
                      <a:pt x="106466" y="119786"/>
                      <a:pt x="106466" y="119786"/>
                      <a:pt x="106466" y="119786"/>
                    </a:cubicBezTo>
                    <a:cubicBezTo>
                      <a:pt x="110676" y="119786"/>
                      <a:pt x="119699" y="113368"/>
                      <a:pt x="119699" y="110160"/>
                    </a:cubicBezTo>
                    <a:cubicBezTo>
                      <a:pt x="119699" y="9411"/>
                      <a:pt x="119699" y="9411"/>
                      <a:pt x="119699" y="9411"/>
                    </a:cubicBezTo>
                    <a:cubicBezTo>
                      <a:pt x="119699" y="6417"/>
                      <a:pt x="110676" y="0"/>
                      <a:pt x="106466" y="0"/>
                    </a:cubicBezTo>
                    <a:close/>
                    <a:moveTo>
                      <a:pt x="106466" y="107165"/>
                    </a:moveTo>
                    <a:lnTo>
                      <a:pt x="106466" y="107165"/>
                    </a:lnTo>
                    <a:lnTo>
                      <a:pt x="101954" y="110160"/>
                    </a:lnTo>
                    <a:cubicBezTo>
                      <a:pt x="88721" y="110160"/>
                      <a:pt x="88721" y="110160"/>
                      <a:pt x="88721" y="110160"/>
                    </a:cubicBezTo>
                    <a:cubicBezTo>
                      <a:pt x="84210" y="110160"/>
                      <a:pt x="84210" y="107165"/>
                      <a:pt x="84210" y="107165"/>
                    </a:cubicBezTo>
                    <a:cubicBezTo>
                      <a:pt x="84210" y="12620"/>
                      <a:pt x="84210" y="12620"/>
                      <a:pt x="84210" y="12620"/>
                    </a:cubicBezTo>
                    <a:cubicBezTo>
                      <a:pt x="84210" y="12620"/>
                      <a:pt x="84210" y="9411"/>
                      <a:pt x="88721" y="9411"/>
                    </a:cubicBezTo>
                    <a:cubicBezTo>
                      <a:pt x="101954" y="9411"/>
                      <a:pt x="101954" y="9411"/>
                      <a:pt x="101954" y="9411"/>
                    </a:cubicBezTo>
                    <a:lnTo>
                      <a:pt x="106466" y="12620"/>
                    </a:lnTo>
                    <a:lnTo>
                      <a:pt x="106466" y="107165"/>
                    </a:lnTo>
                    <a:close/>
                    <a:moveTo>
                      <a:pt x="35488" y="0"/>
                    </a:moveTo>
                    <a:lnTo>
                      <a:pt x="35488" y="0"/>
                    </a:lnTo>
                    <a:cubicBezTo>
                      <a:pt x="13533" y="0"/>
                      <a:pt x="13533" y="0"/>
                      <a:pt x="13533" y="0"/>
                    </a:cubicBezTo>
                    <a:cubicBezTo>
                      <a:pt x="4511" y="0"/>
                      <a:pt x="0" y="6417"/>
                      <a:pt x="0" y="9411"/>
                    </a:cubicBezTo>
                    <a:cubicBezTo>
                      <a:pt x="0" y="110160"/>
                      <a:pt x="0" y="110160"/>
                      <a:pt x="0" y="110160"/>
                    </a:cubicBezTo>
                    <a:cubicBezTo>
                      <a:pt x="0" y="113368"/>
                      <a:pt x="4511" y="119786"/>
                      <a:pt x="13533" y="119786"/>
                    </a:cubicBezTo>
                    <a:cubicBezTo>
                      <a:pt x="35488" y="119786"/>
                      <a:pt x="35488" y="119786"/>
                      <a:pt x="35488" y="119786"/>
                    </a:cubicBezTo>
                    <a:cubicBezTo>
                      <a:pt x="40000" y="119786"/>
                      <a:pt x="48721" y="113368"/>
                      <a:pt x="48721" y="110160"/>
                    </a:cubicBezTo>
                    <a:cubicBezTo>
                      <a:pt x="48721" y="9411"/>
                      <a:pt x="48721" y="9411"/>
                      <a:pt x="48721" y="9411"/>
                    </a:cubicBezTo>
                    <a:cubicBezTo>
                      <a:pt x="48721" y="6417"/>
                      <a:pt x="40000" y="0"/>
                      <a:pt x="35488" y="0"/>
                    </a:cubicBezTo>
                    <a:close/>
                    <a:moveTo>
                      <a:pt x="35488" y="107165"/>
                    </a:moveTo>
                    <a:lnTo>
                      <a:pt x="35488" y="107165"/>
                    </a:lnTo>
                    <a:lnTo>
                      <a:pt x="31278" y="110160"/>
                    </a:lnTo>
                    <a:cubicBezTo>
                      <a:pt x="17744" y="110160"/>
                      <a:pt x="17744" y="110160"/>
                      <a:pt x="17744" y="110160"/>
                    </a:cubicBezTo>
                    <a:cubicBezTo>
                      <a:pt x="13533" y="110160"/>
                      <a:pt x="13533" y="107165"/>
                      <a:pt x="13533" y="107165"/>
                    </a:cubicBezTo>
                    <a:cubicBezTo>
                      <a:pt x="13533" y="12620"/>
                      <a:pt x="13533" y="12620"/>
                      <a:pt x="13533" y="12620"/>
                    </a:cubicBezTo>
                    <a:cubicBezTo>
                      <a:pt x="13533" y="12620"/>
                      <a:pt x="13533" y="9411"/>
                      <a:pt x="17744" y="9411"/>
                    </a:cubicBezTo>
                    <a:cubicBezTo>
                      <a:pt x="31278" y="9411"/>
                      <a:pt x="31278" y="9411"/>
                      <a:pt x="31278" y="9411"/>
                    </a:cubicBezTo>
                    <a:lnTo>
                      <a:pt x="35488" y="12620"/>
                    </a:lnTo>
                    <a:lnTo>
                      <a:pt x="35488" y="107165"/>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1" name="Google Shape;2691;p91"/>
              <p:cNvSpPr/>
              <p:nvPr/>
            </p:nvSpPr>
            <p:spPr>
              <a:xfrm>
                <a:off x="4124960" y="3066576"/>
                <a:ext cx="211651" cy="268161"/>
              </a:xfrm>
              <a:custGeom>
                <a:rect b="b" l="l" r="r" t="t"/>
                <a:pathLst>
                  <a:path extrusionOk="0" h="120000" w="120000">
                    <a:moveTo>
                      <a:pt x="115665" y="53475"/>
                    </a:moveTo>
                    <a:lnTo>
                      <a:pt x="115665" y="53475"/>
                    </a:lnTo>
                    <a:cubicBezTo>
                      <a:pt x="15981" y="3208"/>
                      <a:pt x="15981" y="3208"/>
                      <a:pt x="15981" y="3208"/>
                    </a:cubicBezTo>
                    <a:cubicBezTo>
                      <a:pt x="8126" y="0"/>
                      <a:pt x="0" y="0"/>
                      <a:pt x="0" y="9411"/>
                    </a:cubicBezTo>
                    <a:cubicBezTo>
                      <a:pt x="0" y="110160"/>
                      <a:pt x="0" y="110160"/>
                      <a:pt x="0" y="110160"/>
                    </a:cubicBezTo>
                    <a:cubicBezTo>
                      <a:pt x="0" y="119786"/>
                      <a:pt x="8126" y="119786"/>
                      <a:pt x="15981" y="116577"/>
                    </a:cubicBezTo>
                    <a:cubicBezTo>
                      <a:pt x="115665" y="66096"/>
                      <a:pt x="115665" y="66096"/>
                      <a:pt x="115665" y="66096"/>
                    </a:cubicBezTo>
                    <a:cubicBezTo>
                      <a:pt x="119729" y="62887"/>
                      <a:pt x="119729" y="56684"/>
                      <a:pt x="115665" y="53475"/>
                    </a:cubicBezTo>
                    <a:close/>
                    <a:moveTo>
                      <a:pt x="11918" y="107165"/>
                    </a:moveTo>
                    <a:lnTo>
                      <a:pt x="11918" y="107165"/>
                    </a:lnTo>
                    <a:cubicBezTo>
                      <a:pt x="11918" y="103957"/>
                      <a:pt x="11918" y="18823"/>
                      <a:pt x="11918" y="12620"/>
                    </a:cubicBezTo>
                    <a:cubicBezTo>
                      <a:pt x="107810" y="59893"/>
                      <a:pt x="107810" y="59893"/>
                      <a:pt x="107810" y="59893"/>
                    </a:cubicBezTo>
                    <a:lnTo>
                      <a:pt x="11918" y="107165"/>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2" name="Google Shape;2692;p91"/>
              <p:cNvSpPr/>
              <p:nvPr/>
            </p:nvSpPr>
            <p:spPr>
              <a:xfrm>
                <a:off x="3602887" y="3066576"/>
                <a:ext cx="283967" cy="268161"/>
              </a:xfrm>
              <a:custGeom>
                <a:rect b="b" l="l" r="r" t="t"/>
                <a:pathLst>
                  <a:path extrusionOk="0" h="120000" w="12000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3" name="Google Shape;2693;p91"/>
              <p:cNvSpPr/>
              <p:nvPr/>
            </p:nvSpPr>
            <p:spPr>
              <a:xfrm>
                <a:off x="3105507" y="3087747"/>
                <a:ext cx="283967" cy="225821"/>
              </a:xfrm>
              <a:custGeom>
                <a:rect b="b" l="l" r="r" t="t"/>
                <a:pathLst>
                  <a:path extrusionOk="0" h="120000" w="120000">
                    <a:moveTo>
                      <a:pt x="101898" y="60000"/>
                    </a:moveTo>
                    <a:lnTo>
                      <a:pt x="101898" y="60000"/>
                    </a:lnTo>
                    <a:cubicBezTo>
                      <a:pt x="119796" y="37627"/>
                      <a:pt x="119796" y="37627"/>
                      <a:pt x="119796" y="37627"/>
                    </a:cubicBezTo>
                    <a:cubicBezTo>
                      <a:pt x="119796" y="37627"/>
                      <a:pt x="119796" y="33813"/>
                      <a:pt x="119796" y="30000"/>
                    </a:cubicBezTo>
                    <a:cubicBezTo>
                      <a:pt x="116745" y="30000"/>
                      <a:pt x="113898" y="30000"/>
                      <a:pt x="113898" y="33813"/>
                    </a:cubicBezTo>
                    <a:cubicBezTo>
                      <a:pt x="95796" y="52372"/>
                      <a:pt x="95796" y="52372"/>
                      <a:pt x="95796" y="52372"/>
                    </a:cubicBezTo>
                    <a:cubicBezTo>
                      <a:pt x="80949" y="33813"/>
                      <a:pt x="80949" y="33813"/>
                      <a:pt x="80949" y="33813"/>
                    </a:cubicBezTo>
                    <a:cubicBezTo>
                      <a:pt x="77898" y="30000"/>
                      <a:pt x="75050" y="30000"/>
                      <a:pt x="75050" y="30000"/>
                    </a:cubicBezTo>
                    <a:cubicBezTo>
                      <a:pt x="72000" y="33813"/>
                      <a:pt x="72000" y="37627"/>
                      <a:pt x="75050" y="37627"/>
                    </a:cubicBezTo>
                    <a:cubicBezTo>
                      <a:pt x="89898" y="60000"/>
                      <a:pt x="89898" y="60000"/>
                      <a:pt x="89898" y="60000"/>
                    </a:cubicBezTo>
                    <a:cubicBezTo>
                      <a:pt x="75050" y="82372"/>
                      <a:pt x="75050" y="82372"/>
                      <a:pt x="75050" y="82372"/>
                    </a:cubicBezTo>
                    <a:cubicBezTo>
                      <a:pt x="72000" y="82372"/>
                      <a:pt x="72000" y="86186"/>
                      <a:pt x="75050" y="89745"/>
                    </a:cubicBezTo>
                    <a:cubicBezTo>
                      <a:pt x="75050" y="89745"/>
                      <a:pt x="77898" y="89745"/>
                      <a:pt x="80949" y="86186"/>
                    </a:cubicBezTo>
                    <a:cubicBezTo>
                      <a:pt x="95796" y="67372"/>
                      <a:pt x="95796" y="67372"/>
                      <a:pt x="95796" y="67372"/>
                    </a:cubicBezTo>
                    <a:cubicBezTo>
                      <a:pt x="113898" y="86186"/>
                      <a:pt x="113898" y="86186"/>
                      <a:pt x="113898" y="86186"/>
                    </a:cubicBezTo>
                    <a:cubicBezTo>
                      <a:pt x="113898" y="89745"/>
                      <a:pt x="116745" y="89745"/>
                      <a:pt x="119796" y="89745"/>
                    </a:cubicBezTo>
                    <a:cubicBezTo>
                      <a:pt x="119796" y="86186"/>
                      <a:pt x="119796" y="82372"/>
                      <a:pt x="119796" y="82372"/>
                    </a:cubicBezTo>
                    <a:lnTo>
                      <a:pt x="101898" y="60000"/>
                    </a:lnTo>
                    <a:close/>
                    <a:moveTo>
                      <a:pt x="56949" y="0"/>
                    </a:moveTo>
                    <a:lnTo>
                      <a:pt x="56949" y="0"/>
                    </a:lnTo>
                    <a:cubicBezTo>
                      <a:pt x="20949" y="30000"/>
                      <a:pt x="20949" y="30000"/>
                      <a:pt x="20949" y="30000"/>
                    </a:cubicBezTo>
                    <a:cubicBezTo>
                      <a:pt x="8949" y="30000"/>
                      <a:pt x="8949" y="30000"/>
                      <a:pt x="8949" y="30000"/>
                    </a:cubicBezTo>
                    <a:cubicBezTo>
                      <a:pt x="6101" y="30000"/>
                      <a:pt x="0" y="33813"/>
                      <a:pt x="0" y="41186"/>
                    </a:cubicBezTo>
                    <a:cubicBezTo>
                      <a:pt x="0" y="78559"/>
                      <a:pt x="0" y="78559"/>
                      <a:pt x="0" y="78559"/>
                    </a:cubicBezTo>
                    <a:cubicBezTo>
                      <a:pt x="0" y="86186"/>
                      <a:pt x="6101" y="89745"/>
                      <a:pt x="8949" y="89745"/>
                    </a:cubicBezTo>
                    <a:cubicBezTo>
                      <a:pt x="20949" y="89745"/>
                      <a:pt x="20949" y="89745"/>
                      <a:pt x="20949" y="89745"/>
                    </a:cubicBezTo>
                    <a:cubicBezTo>
                      <a:pt x="56949" y="119745"/>
                      <a:pt x="56949" y="119745"/>
                      <a:pt x="56949" y="119745"/>
                    </a:cubicBezTo>
                    <a:cubicBezTo>
                      <a:pt x="60000" y="119745"/>
                      <a:pt x="65898" y="116186"/>
                      <a:pt x="65898" y="108559"/>
                    </a:cubicBezTo>
                    <a:cubicBezTo>
                      <a:pt x="65898" y="11186"/>
                      <a:pt x="65898" y="11186"/>
                      <a:pt x="65898" y="11186"/>
                    </a:cubicBezTo>
                    <a:cubicBezTo>
                      <a:pt x="65898" y="3813"/>
                      <a:pt x="60000" y="0"/>
                      <a:pt x="56949" y="0"/>
                    </a:cubicBezTo>
                    <a:close/>
                    <a:moveTo>
                      <a:pt x="20949" y="75000"/>
                    </a:moveTo>
                    <a:lnTo>
                      <a:pt x="20949" y="75000"/>
                    </a:lnTo>
                    <a:cubicBezTo>
                      <a:pt x="20949" y="78559"/>
                      <a:pt x="18101" y="78559"/>
                      <a:pt x="18101" y="78559"/>
                    </a:cubicBezTo>
                    <a:cubicBezTo>
                      <a:pt x="12000" y="78559"/>
                      <a:pt x="12000" y="78559"/>
                      <a:pt x="12000" y="78559"/>
                    </a:cubicBezTo>
                    <a:cubicBezTo>
                      <a:pt x="12000" y="78559"/>
                      <a:pt x="8949" y="78559"/>
                      <a:pt x="8949" y="75000"/>
                    </a:cubicBezTo>
                    <a:cubicBezTo>
                      <a:pt x="8949" y="45000"/>
                      <a:pt x="8949" y="45000"/>
                      <a:pt x="8949" y="45000"/>
                    </a:cubicBezTo>
                    <a:cubicBezTo>
                      <a:pt x="8949" y="41186"/>
                      <a:pt x="12000" y="41186"/>
                      <a:pt x="12000" y="41186"/>
                    </a:cubicBezTo>
                    <a:cubicBezTo>
                      <a:pt x="18101" y="41186"/>
                      <a:pt x="18101" y="41186"/>
                      <a:pt x="18101" y="41186"/>
                    </a:cubicBezTo>
                    <a:cubicBezTo>
                      <a:pt x="18101" y="41186"/>
                      <a:pt x="20949" y="41186"/>
                      <a:pt x="20949" y="45000"/>
                    </a:cubicBezTo>
                    <a:lnTo>
                      <a:pt x="20949" y="75000"/>
                    </a:lnTo>
                    <a:close/>
                    <a:moveTo>
                      <a:pt x="56949" y="108559"/>
                    </a:moveTo>
                    <a:lnTo>
                      <a:pt x="56949" y="108559"/>
                    </a:lnTo>
                    <a:cubicBezTo>
                      <a:pt x="30101" y="86186"/>
                      <a:pt x="30101" y="86186"/>
                      <a:pt x="30101" y="86186"/>
                    </a:cubicBezTo>
                    <a:cubicBezTo>
                      <a:pt x="30101" y="30000"/>
                      <a:pt x="30101" y="30000"/>
                      <a:pt x="30101" y="30000"/>
                    </a:cubicBezTo>
                    <a:cubicBezTo>
                      <a:pt x="56949" y="11186"/>
                      <a:pt x="56949" y="11186"/>
                      <a:pt x="56949" y="11186"/>
                    </a:cubicBezTo>
                    <a:lnTo>
                      <a:pt x="56949" y="108559"/>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4" name="Google Shape;2694;p91"/>
              <p:cNvSpPr/>
              <p:nvPr/>
            </p:nvSpPr>
            <p:spPr>
              <a:xfrm>
                <a:off x="2613418" y="3066576"/>
                <a:ext cx="289257" cy="268161"/>
              </a:xfrm>
              <a:custGeom>
                <a:rect b="b" l="l" r="r" t="t"/>
                <a:pathLst>
                  <a:path extrusionOk="0" h="120000" w="120000">
                    <a:moveTo>
                      <a:pt x="73112" y="0"/>
                    </a:moveTo>
                    <a:lnTo>
                      <a:pt x="73112" y="0"/>
                    </a:lnTo>
                    <a:cubicBezTo>
                      <a:pt x="73112" y="9411"/>
                      <a:pt x="73112" y="9411"/>
                      <a:pt x="73112" y="9411"/>
                    </a:cubicBezTo>
                    <a:cubicBezTo>
                      <a:pt x="96556" y="15828"/>
                      <a:pt x="111059" y="34652"/>
                      <a:pt x="111059" y="59893"/>
                    </a:cubicBezTo>
                    <a:cubicBezTo>
                      <a:pt x="111059" y="84919"/>
                      <a:pt x="96556" y="103957"/>
                      <a:pt x="73112" y="110160"/>
                    </a:cubicBezTo>
                    <a:cubicBezTo>
                      <a:pt x="73112" y="119786"/>
                      <a:pt x="73112" y="119786"/>
                      <a:pt x="73112" y="119786"/>
                    </a:cubicBezTo>
                    <a:cubicBezTo>
                      <a:pt x="99337" y="113368"/>
                      <a:pt x="119801" y="91336"/>
                      <a:pt x="119801" y="59893"/>
                    </a:cubicBezTo>
                    <a:cubicBezTo>
                      <a:pt x="119801" y="28449"/>
                      <a:pt x="99337" y="6417"/>
                      <a:pt x="73112" y="0"/>
                    </a:cubicBezTo>
                    <a:close/>
                    <a:moveTo>
                      <a:pt x="96556" y="59893"/>
                    </a:moveTo>
                    <a:lnTo>
                      <a:pt x="96556" y="59893"/>
                    </a:lnTo>
                    <a:cubicBezTo>
                      <a:pt x="96556" y="44064"/>
                      <a:pt x="87615" y="31443"/>
                      <a:pt x="73112" y="31443"/>
                    </a:cubicBezTo>
                    <a:cubicBezTo>
                      <a:pt x="73112" y="37860"/>
                      <a:pt x="73112" y="37860"/>
                      <a:pt x="73112" y="37860"/>
                    </a:cubicBezTo>
                    <a:cubicBezTo>
                      <a:pt x="81854" y="41069"/>
                      <a:pt x="87615" y="50267"/>
                      <a:pt x="87615" y="59893"/>
                    </a:cubicBezTo>
                    <a:cubicBezTo>
                      <a:pt x="87615" y="69304"/>
                      <a:pt x="81854" y="78716"/>
                      <a:pt x="73112" y="81925"/>
                    </a:cubicBezTo>
                    <a:cubicBezTo>
                      <a:pt x="73112" y="88128"/>
                      <a:pt x="73112" y="88128"/>
                      <a:pt x="73112" y="88128"/>
                    </a:cubicBezTo>
                    <a:cubicBezTo>
                      <a:pt x="87615" y="88128"/>
                      <a:pt x="96556" y="75508"/>
                      <a:pt x="96556" y="59893"/>
                    </a:cubicBezTo>
                    <a:close/>
                    <a:moveTo>
                      <a:pt x="52649" y="9411"/>
                    </a:moveTo>
                    <a:lnTo>
                      <a:pt x="52649" y="9411"/>
                    </a:lnTo>
                    <a:cubicBezTo>
                      <a:pt x="17483" y="34652"/>
                      <a:pt x="17483" y="34652"/>
                      <a:pt x="17483" y="34652"/>
                    </a:cubicBezTo>
                    <a:cubicBezTo>
                      <a:pt x="5761" y="34652"/>
                      <a:pt x="5761" y="34652"/>
                      <a:pt x="5761" y="34652"/>
                    </a:cubicBezTo>
                    <a:cubicBezTo>
                      <a:pt x="2980" y="34652"/>
                      <a:pt x="0" y="37860"/>
                      <a:pt x="0" y="44064"/>
                    </a:cubicBezTo>
                    <a:cubicBezTo>
                      <a:pt x="0" y="75508"/>
                      <a:pt x="0" y="75508"/>
                      <a:pt x="0" y="75508"/>
                    </a:cubicBezTo>
                    <a:cubicBezTo>
                      <a:pt x="0" y="81925"/>
                      <a:pt x="2980" y="84919"/>
                      <a:pt x="5761" y="84919"/>
                    </a:cubicBezTo>
                    <a:cubicBezTo>
                      <a:pt x="17483" y="84919"/>
                      <a:pt x="17483" y="84919"/>
                      <a:pt x="17483" y="84919"/>
                    </a:cubicBezTo>
                    <a:cubicBezTo>
                      <a:pt x="52649" y="110160"/>
                      <a:pt x="52649" y="110160"/>
                      <a:pt x="52649" y="110160"/>
                    </a:cubicBezTo>
                    <a:cubicBezTo>
                      <a:pt x="58410" y="110160"/>
                      <a:pt x="61390" y="107165"/>
                      <a:pt x="61390" y="100748"/>
                    </a:cubicBezTo>
                    <a:cubicBezTo>
                      <a:pt x="61390" y="18823"/>
                      <a:pt x="61390" y="18823"/>
                      <a:pt x="61390" y="18823"/>
                    </a:cubicBezTo>
                    <a:cubicBezTo>
                      <a:pt x="61390" y="12620"/>
                      <a:pt x="58410" y="9411"/>
                      <a:pt x="52649" y="9411"/>
                    </a:cubicBezTo>
                    <a:close/>
                    <a:moveTo>
                      <a:pt x="17483" y="72513"/>
                    </a:moveTo>
                    <a:lnTo>
                      <a:pt x="17483" y="72513"/>
                    </a:lnTo>
                    <a:cubicBezTo>
                      <a:pt x="17483" y="75508"/>
                      <a:pt x="17483" y="75508"/>
                      <a:pt x="14503" y="75508"/>
                    </a:cubicBezTo>
                    <a:cubicBezTo>
                      <a:pt x="11721" y="75508"/>
                      <a:pt x="11721" y="75508"/>
                      <a:pt x="11721" y="75508"/>
                    </a:cubicBezTo>
                    <a:cubicBezTo>
                      <a:pt x="8741" y="75508"/>
                      <a:pt x="5761" y="75508"/>
                      <a:pt x="5761" y="72513"/>
                    </a:cubicBezTo>
                    <a:cubicBezTo>
                      <a:pt x="5761" y="47272"/>
                      <a:pt x="5761" y="47272"/>
                      <a:pt x="5761" y="47272"/>
                    </a:cubicBezTo>
                    <a:cubicBezTo>
                      <a:pt x="5761" y="44064"/>
                      <a:pt x="8741" y="44064"/>
                      <a:pt x="11721" y="44064"/>
                    </a:cubicBezTo>
                    <a:cubicBezTo>
                      <a:pt x="14503" y="44064"/>
                      <a:pt x="14503" y="44064"/>
                      <a:pt x="14503" y="44064"/>
                    </a:cubicBezTo>
                    <a:cubicBezTo>
                      <a:pt x="17483" y="44064"/>
                      <a:pt x="17483" y="44064"/>
                      <a:pt x="17483" y="47272"/>
                    </a:cubicBezTo>
                    <a:lnTo>
                      <a:pt x="17483" y="72513"/>
                    </a:lnTo>
                    <a:close/>
                    <a:moveTo>
                      <a:pt x="52649" y="100748"/>
                    </a:moveTo>
                    <a:lnTo>
                      <a:pt x="52649" y="100748"/>
                    </a:lnTo>
                    <a:cubicBezTo>
                      <a:pt x="26225" y="81925"/>
                      <a:pt x="26225" y="81925"/>
                      <a:pt x="26225" y="81925"/>
                    </a:cubicBezTo>
                    <a:cubicBezTo>
                      <a:pt x="26225" y="75508"/>
                      <a:pt x="26225" y="41069"/>
                      <a:pt x="26225" y="34652"/>
                    </a:cubicBezTo>
                    <a:cubicBezTo>
                      <a:pt x="52649" y="18823"/>
                      <a:pt x="52649" y="18823"/>
                      <a:pt x="52649" y="18823"/>
                    </a:cubicBezTo>
                    <a:cubicBezTo>
                      <a:pt x="52649" y="22032"/>
                      <a:pt x="52649" y="97540"/>
                      <a:pt x="52649" y="100748"/>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5" name="Google Shape;2695;p91"/>
              <p:cNvSpPr/>
              <p:nvPr/>
            </p:nvSpPr>
            <p:spPr>
              <a:xfrm>
                <a:off x="2144258" y="3087747"/>
                <a:ext cx="241635" cy="225821"/>
              </a:xfrm>
              <a:custGeom>
                <a:rect b="b" l="l" r="r" t="t"/>
                <a:pathLst>
                  <a:path extrusionOk="0" h="120000" w="120000">
                    <a:moveTo>
                      <a:pt x="66932" y="0"/>
                    </a:moveTo>
                    <a:lnTo>
                      <a:pt x="66932" y="0"/>
                    </a:lnTo>
                    <a:cubicBezTo>
                      <a:pt x="24621" y="30000"/>
                      <a:pt x="24621" y="30000"/>
                      <a:pt x="24621" y="30000"/>
                    </a:cubicBezTo>
                    <a:cubicBezTo>
                      <a:pt x="10517" y="30000"/>
                      <a:pt x="10517" y="30000"/>
                      <a:pt x="10517" y="30000"/>
                    </a:cubicBezTo>
                    <a:cubicBezTo>
                      <a:pt x="7171" y="30000"/>
                      <a:pt x="0" y="33813"/>
                      <a:pt x="0" y="41186"/>
                    </a:cubicBezTo>
                    <a:cubicBezTo>
                      <a:pt x="0" y="78559"/>
                      <a:pt x="0" y="78559"/>
                      <a:pt x="0" y="78559"/>
                    </a:cubicBezTo>
                    <a:cubicBezTo>
                      <a:pt x="0" y="86186"/>
                      <a:pt x="7171" y="89745"/>
                      <a:pt x="10517" y="89745"/>
                    </a:cubicBezTo>
                    <a:cubicBezTo>
                      <a:pt x="24621" y="89745"/>
                      <a:pt x="24621" y="89745"/>
                      <a:pt x="24621" y="89745"/>
                    </a:cubicBezTo>
                    <a:cubicBezTo>
                      <a:pt x="66932" y="119745"/>
                      <a:pt x="66932" y="119745"/>
                      <a:pt x="66932" y="119745"/>
                    </a:cubicBezTo>
                    <a:cubicBezTo>
                      <a:pt x="70517" y="119745"/>
                      <a:pt x="77450" y="116186"/>
                      <a:pt x="77450" y="108559"/>
                    </a:cubicBezTo>
                    <a:cubicBezTo>
                      <a:pt x="77450" y="11186"/>
                      <a:pt x="77450" y="11186"/>
                      <a:pt x="77450" y="11186"/>
                    </a:cubicBezTo>
                    <a:cubicBezTo>
                      <a:pt x="77450" y="3813"/>
                      <a:pt x="70517" y="0"/>
                      <a:pt x="66932" y="0"/>
                    </a:cubicBezTo>
                    <a:close/>
                    <a:moveTo>
                      <a:pt x="24621" y="75000"/>
                    </a:moveTo>
                    <a:lnTo>
                      <a:pt x="24621" y="75000"/>
                    </a:lnTo>
                    <a:cubicBezTo>
                      <a:pt x="24621" y="78559"/>
                      <a:pt x="21274" y="78559"/>
                      <a:pt x="21274" y="78559"/>
                    </a:cubicBezTo>
                    <a:cubicBezTo>
                      <a:pt x="14103" y="78559"/>
                      <a:pt x="14103" y="78559"/>
                      <a:pt x="14103" y="78559"/>
                    </a:cubicBezTo>
                    <a:cubicBezTo>
                      <a:pt x="14103" y="78559"/>
                      <a:pt x="10517" y="78559"/>
                      <a:pt x="10517" y="75000"/>
                    </a:cubicBezTo>
                    <a:cubicBezTo>
                      <a:pt x="10517" y="45000"/>
                      <a:pt x="10517" y="45000"/>
                      <a:pt x="10517" y="45000"/>
                    </a:cubicBezTo>
                    <a:cubicBezTo>
                      <a:pt x="10517" y="41186"/>
                      <a:pt x="14103" y="41186"/>
                      <a:pt x="14103" y="41186"/>
                    </a:cubicBezTo>
                    <a:cubicBezTo>
                      <a:pt x="21274" y="41186"/>
                      <a:pt x="21274" y="41186"/>
                      <a:pt x="21274" y="41186"/>
                    </a:cubicBezTo>
                    <a:cubicBezTo>
                      <a:pt x="21274" y="41186"/>
                      <a:pt x="24621" y="41186"/>
                      <a:pt x="24621" y="45000"/>
                    </a:cubicBezTo>
                    <a:lnTo>
                      <a:pt x="24621" y="75000"/>
                    </a:lnTo>
                    <a:close/>
                    <a:moveTo>
                      <a:pt x="66932" y="108559"/>
                    </a:moveTo>
                    <a:lnTo>
                      <a:pt x="66932" y="108559"/>
                    </a:lnTo>
                    <a:cubicBezTo>
                      <a:pt x="35378" y="86186"/>
                      <a:pt x="35378" y="86186"/>
                      <a:pt x="35378" y="86186"/>
                    </a:cubicBezTo>
                    <a:cubicBezTo>
                      <a:pt x="35378" y="78559"/>
                      <a:pt x="35378" y="37627"/>
                      <a:pt x="35378" y="30000"/>
                    </a:cubicBezTo>
                    <a:cubicBezTo>
                      <a:pt x="66932" y="11186"/>
                      <a:pt x="66932" y="11186"/>
                      <a:pt x="66932" y="11186"/>
                    </a:cubicBezTo>
                    <a:cubicBezTo>
                      <a:pt x="66932" y="15000"/>
                      <a:pt x="66932" y="104745"/>
                      <a:pt x="66932" y="108559"/>
                    </a:cubicBezTo>
                    <a:close/>
                    <a:moveTo>
                      <a:pt x="91553" y="26186"/>
                    </a:moveTo>
                    <a:lnTo>
                      <a:pt x="91553" y="26186"/>
                    </a:lnTo>
                    <a:cubicBezTo>
                      <a:pt x="91553" y="33813"/>
                      <a:pt x="91553" y="33813"/>
                      <a:pt x="91553" y="33813"/>
                    </a:cubicBezTo>
                    <a:cubicBezTo>
                      <a:pt x="102071" y="37627"/>
                      <a:pt x="109243" y="48559"/>
                      <a:pt x="109243" y="60000"/>
                    </a:cubicBezTo>
                    <a:cubicBezTo>
                      <a:pt x="109243" y="71186"/>
                      <a:pt x="102071" y="82372"/>
                      <a:pt x="91553" y="86186"/>
                    </a:cubicBezTo>
                    <a:cubicBezTo>
                      <a:pt x="91553" y="93559"/>
                      <a:pt x="91553" y="93559"/>
                      <a:pt x="91553" y="93559"/>
                    </a:cubicBezTo>
                    <a:cubicBezTo>
                      <a:pt x="105657" y="93559"/>
                      <a:pt x="119760" y="78559"/>
                      <a:pt x="119760" y="60000"/>
                    </a:cubicBezTo>
                    <a:cubicBezTo>
                      <a:pt x="119760" y="41186"/>
                      <a:pt x="105657" y="26186"/>
                      <a:pt x="91553" y="2618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6" name="Google Shape;2696;p91"/>
              <p:cNvSpPr/>
              <p:nvPr/>
            </p:nvSpPr>
            <p:spPr>
              <a:xfrm>
                <a:off x="1692735" y="3087747"/>
                <a:ext cx="156975" cy="225821"/>
              </a:xfrm>
              <a:custGeom>
                <a:rect b="b" l="l" r="r" t="t"/>
                <a:pathLst>
                  <a:path extrusionOk="0" h="120000" w="120000">
                    <a:moveTo>
                      <a:pt x="103384" y="0"/>
                    </a:moveTo>
                    <a:lnTo>
                      <a:pt x="103384" y="0"/>
                    </a:lnTo>
                    <a:cubicBezTo>
                      <a:pt x="38030" y="30000"/>
                      <a:pt x="38030" y="30000"/>
                      <a:pt x="38030" y="30000"/>
                    </a:cubicBezTo>
                    <a:cubicBezTo>
                      <a:pt x="16246" y="30000"/>
                      <a:pt x="16246" y="30000"/>
                      <a:pt x="16246" y="30000"/>
                    </a:cubicBezTo>
                    <a:cubicBezTo>
                      <a:pt x="11076" y="30000"/>
                      <a:pt x="0" y="33813"/>
                      <a:pt x="0" y="41186"/>
                    </a:cubicBezTo>
                    <a:cubicBezTo>
                      <a:pt x="0" y="78559"/>
                      <a:pt x="0" y="78559"/>
                      <a:pt x="0" y="78559"/>
                    </a:cubicBezTo>
                    <a:cubicBezTo>
                      <a:pt x="0" y="86186"/>
                      <a:pt x="11076" y="89745"/>
                      <a:pt x="16246" y="89745"/>
                    </a:cubicBezTo>
                    <a:cubicBezTo>
                      <a:pt x="38030" y="89745"/>
                      <a:pt x="38030" y="89745"/>
                      <a:pt x="38030" y="89745"/>
                    </a:cubicBezTo>
                    <a:cubicBezTo>
                      <a:pt x="103384" y="119745"/>
                      <a:pt x="103384" y="119745"/>
                      <a:pt x="103384" y="119745"/>
                    </a:cubicBezTo>
                    <a:cubicBezTo>
                      <a:pt x="108553" y="119745"/>
                      <a:pt x="119630" y="116186"/>
                      <a:pt x="119630" y="108559"/>
                    </a:cubicBezTo>
                    <a:cubicBezTo>
                      <a:pt x="119630" y="11186"/>
                      <a:pt x="119630" y="11186"/>
                      <a:pt x="119630" y="11186"/>
                    </a:cubicBezTo>
                    <a:cubicBezTo>
                      <a:pt x="119630" y="3813"/>
                      <a:pt x="108553" y="0"/>
                      <a:pt x="103384" y="0"/>
                    </a:cubicBezTo>
                    <a:close/>
                    <a:moveTo>
                      <a:pt x="38030" y="75000"/>
                    </a:moveTo>
                    <a:lnTo>
                      <a:pt x="38030" y="75000"/>
                    </a:lnTo>
                    <a:cubicBezTo>
                      <a:pt x="38030" y="78559"/>
                      <a:pt x="32492" y="78559"/>
                      <a:pt x="32492" y="78559"/>
                    </a:cubicBezTo>
                    <a:cubicBezTo>
                      <a:pt x="21784" y="78559"/>
                      <a:pt x="21784" y="78559"/>
                      <a:pt x="21784" y="78559"/>
                    </a:cubicBezTo>
                    <a:cubicBezTo>
                      <a:pt x="21784" y="78559"/>
                      <a:pt x="16246" y="78559"/>
                      <a:pt x="16246" y="75000"/>
                    </a:cubicBezTo>
                    <a:cubicBezTo>
                      <a:pt x="16246" y="45000"/>
                      <a:pt x="16246" y="45000"/>
                      <a:pt x="16246" y="45000"/>
                    </a:cubicBezTo>
                    <a:cubicBezTo>
                      <a:pt x="16246" y="41186"/>
                      <a:pt x="21784" y="41186"/>
                      <a:pt x="21784" y="41186"/>
                    </a:cubicBezTo>
                    <a:cubicBezTo>
                      <a:pt x="32492" y="41186"/>
                      <a:pt x="32492" y="41186"/>
                      <a:pt x="32492" y="41186"/>
                    </a:cubicBezTo>
                    <a:cubicBezTo>
                      <a:pt x="32492" y="41186"/>
                      <a:pt x="38030" y="41186"/>
                      <a:pt x="38030" y="45000"/>
                    </a:cubicBezTo>
                    <a:lnTo>
                      <a:pt x="38030" y="75000"/>
                    </a:lnTo>
                    <a:close/>
                    <a:moveTo>
                      <a:pt x="103384" y="108559"/>
                    </a:moveTo>
                    <a:lnTo>
                      <a:pt x="103384" y="108559"/>
                    </a:lnTo>
                    <a:cubicBezTo>
                      <a:pt x="54276" y="86186"/>
                      <a:pt x="54276" y="86186"/>
                      <a:pt x="54276" y="86186"/>
                    </a:cubicBezTo>
                    <a:cubicBezTo>
                      <a:pt x="54276" y="78559"/>
                      <a:pt x="54276" y="37627"/>
                      <a:pt x="54276" y="30000"/>
                    </a:cubicBezTo>
                    <a:cubicBezTo>
                      <a:pt x="103384" y="11186"/>
                      <a:pt x="103384" y="11186"/>
                      <a:pt x="103384" y="11186"/>
                    </a:cubicBezTo>
                    <a:cubicBezTo>
                      <a:pt x="103384" y="15000"/>
                      <a:pt x="103384" y="104745"/>
                      <a:pt x="103384" y="108559"/>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7" name="Google Shape;2697;p91"/>
              <p:cNvSpPr/>
              <p:nvPr/>
            </p:nvSpPr>
            <p:spPr>
              <a:xfrm>
                <a:off x="1175952" y="3050698"/>
                <a:ext cx="227526" cy="296389"/>
              </a:xfrm>
              <a:custGeom>
                <a:rect b="b" l="l" r="r" t="t"/>
                <a:pathLst>
                  <a:path extrusionOk="0" h="120000" w="120000">
                    <a:moveTo>
                      <a:pt x="93559" y="85492"/>
                    </a:moveTo>
                    <a:lnTo>
                      <a:pt x="93559" y="85492"/>
                    </a:lnTo>
                    <a:cubicBezTo>
                      <a:pt x="93559" y="71340"/>
                      <a:pt x="78559" y="59903"/>
                      <a:pt x="60000" y="59903"/>
                    </a:cubicBezTo>
                    <a:cubicBezTo>
                      <a:pt x="41186" y="59903"/>
                      <a:pt x="26440" y="71340"/>
                      <a:pt x="26440" y="85492"/>
                    </a:cubicBezTo>
                    <a:cubicBezTo>
                      <a:pt x="26440" y="99838"/>
                      <a:pt x="41186" y="114184"/>
                      <a:pt x="60000" y="114184"/>
                    </a:cubicBezTo>
                    <a:cubicBezTo>
                      <a:pt x="78559" y="114184"/>
                      <a:pt x="93559" y="99838"/>
                      <a:pt x="93559" y="85492"/>
                    </a:cubicBezTo>
                    <a:close/>
                    <a:moveTo>
                      <a:pt x="60000" y="105460"/>
                    </a:moveTo>
                    <a:lnTo>
                      <a:pt x="60000" y="105460"/>
                    </a:lnTo>
                    <a:cubicBezTo>
                      <a:pt x="45000" y="105460"/>
                      <a:pt x="33813" y="96930"/>
                      <a:pt x="33813" y="85492"/>
                    </a:cubicBezTo>
                    <a:cubicBezTo>
                      <a:pt x="33813" y="76962"/>
                      <a:pt x="45000" y="68432"/>
                      <a:pt x="60000" y="68432"/>
                    </a:cubicBezTo>
                    <a:cubicBezTo>
                      <a:pt x="75000" y="68432"/>
                      <a:pt x="86186" y="76962"/>
                      <a:pt x="86186" y="85492"/>
                    </a:cubicBezTo>
                    <a:cubicBezTo>
                      <a:pt x="86186" y="96930"/>
                      <a:pt x="75000" y="105460"/>
                      <a:pt x="60000" y="105460"/>
                    </a:cubicBezTo>
                    <a:close/>
                    <a:moveTo>
                      <a:pt x="101186" y="0"/>
                    </a:moveTo>
                    <a:lnTo>
                      <a:pt x="101186" y="0"/>
                    </a:lnTo>
                    <a:cubicBezTo>
                      <a:pt x="18813" y="0"/>
                      <a:pt x="18813" y="0"/>
                      <a:pt x="18813" y="0"/>
                    </a:cubicBezTo>
                    <a:cubicBezTo>
                      <a:pt x="7627" y="0"/>
                      <a:pt x="0" y="5621"/>
                      <a:pt x="0" y="14151"/>
                    </a:cubicBezTo>
                    <a:cubicBezTo>
                      <a:pt x="0" y="105460"/>
                      <a:pt x="0" y="105460"/>
                      <a:pt x="0" y="105460"/>
                    </a:cubicBezTo>
                    <a:cubicBezTo>
                      <a:pt x="0" y="114184"/>
                      <a:pt x="7627" y="119806"/>
                      <a:pt x="18813" y="119806"/>
                    </a:cubicBezTo>
                    <a:cubicBezTo>
                      <a:pt x="101186" y="119806"/>
                      <a:pt x="101186" y="119806"/>
                      <a:pt x="101186" y="119806"/>
                    </a:cubicBezTo>
                    <a:cubicBezTo>
                      <a:pt x="112372" y="119806"/>
                      <a:pt x="119745" y="114184"/>
                      <a:pt x="119745" y="105460"/>
                    </a:cubicBezTo>
                    <a:cubicBezTo>
                      <a:pt x="119745" y="14151"/>
                      <a:pt x="119745" y="14151"/>
                      <a:pt x="119745" y="14151"/>
                    </a:cubicBezTo>
                    <a:cubicBezTo>
                      <a:pt x="119745" y="5621"/>
                      <a:pt x="112372" y="0"/>
                      <a:pt x="101186" y="0"/>
                    </a:cubicBezTo>
                    <a:close/>
                    <a:moveTo>
                      <a:pt x="108559" y="105460"/>
                    </a:moveTo>
                    <a:lnTo>
                      <a:pt x="108559" y="105460"/>
                    </a:lnTo>
                    <a:cubicBezTo>
                      <a:pt x="108559" y="108368"/>
                      <a:pt x="105000" y="114184"/>
                      <a:pt x="101186" y="114184"/>
                    </a:cubicBezTo>
                    <a:cubicBezTo>
                      <a:pt x="60000" y="114184"/>
                      <a:pt x="60000" y="114184"/>
                      <a:pt x="60000" y="114184"/>
                    </a:cubicBezTo>
                    <a:cubicBezTo>
                      <a:pt x="18813" y="114184"/>
                      <a:pt x="18813" y="114184"/>
                      <a:pt x="18813" y="114184"/>
                    </a:cubicBezTo>
                    <a:cubicBezTo>
                      <a:pt x="15000" y="114184"/>
                      <a:pt x="11440" y="108368"/>
                      <a:pt x="11440" y="105460"/>
                    </a:cubicBezTo>
                    <a:cubicBezTo>
                      <a:pt x="11440" y="14151"/>
                      <a:pt x="11440" y="14151"/>
                      <a:pt x="11440" y="14151"/>
                    </a:cubicBezTo>
                    <a:cubicBezTo>
                      <a:pt x="11440" y="11437"/>
                      <a:pt x="15000" y="5621"/>
                      <a:pt x="18813" y="5621"/>
                    </a:cubicBezTo>
                    <a:cubicBezTo>
                      <a:pt x="101186" y="5621"/>
                      <a:pt x="101186" y="5621"/>
                      <a:pt x="101186" y="5621"/>
                    </a:cubicBezTo>
                    <a:cubicBezTo>
                      <a:pt x="105000" y="5621"/>
                      <a:pt x="108559" y="11437"/>
                      <a:pt x="108559" y="14151"/>
                    </a:cubicBezTo>
                    <a:lnTo>
                      <a:pt x="108559" y="105460"/>
                    </a:lnTo>
                    <a:close/>
                    <a:moveTo>
                      <a:pt x="60000" y="14151"/>
                    </a:moveTo>
                    <a:lnTo>
                      <a:pt x="60000" y="14151"/>
                    </a:lnTo>
                    <a:cubicBezTo>
                      <a:pt x="45000" y="14151"/>
                      <a:pt x="33813" y="22681"/>
                      <a:pt x="33813" y="34119"/>
                    </a:cubicBezTo>
                    <a:cubicBezTo>
                      <a:pt x="33813" y="42843"/>
                      <a:pt x="45000" y="51179"/>
                      <a:pt x="60000" y="51179"/>
                    </a:cubicBezTo>
                    <a:cubicBezTo>
                      <a:pt x="75000" y="51179"/>
                      <a:pt x="86186" y="42843"/>
                      <a:pt x="86186" y="34119"/>
                    </a:cubicBezTo>
                    <a:cubicBezTo>
                      <a:pt x="86186" y="22681"/>
                      <a:pt x="75000" y="14151"/>
                      <a:pt x="60000" y="14151"/>
                    </a:cubicBezTo>
                    <a:close/>
                    <a:moveTo>
                      <a:pt x="60000" y="45557"/>
                    </a:moveTo>
                    <a:lnTo>
                      <a:pt x="60000" y="45557"/>
                    </a:lnTo>
                    <a:cubicBezTo>
                      <a:pt x="52627" y="45557"/>
                      <a:pt x="45000" y="39935"/>
                      <a:pt x="45000" y="34119"/>
                    </a:cubicBezTo>
                    <a:cubicBezTo>
                      <a:pt x="45000" y="25589"/>
                      <a:pt x="52627" y="22681"/>
                      <a:pt x="60000" y="22681"/>
                    </a:cubicBezTo>
                    <a:cubicBezTo>
                      <a:pt x="67627" y="22681"/>
                      <a:pt x="75000" y="25589"/>
                      <a:pt x="75000" y="34119"/>
                    </a:cubicBezTo>
                    <a:cubicBezTo>
                      <a:pt x="75000" y="39935"/>
                      <a:pt x="67627" y="45557"/>
                      <a:pt x="60000" y="45557"/>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8" name="Google Shape;2698;p91"/>
              <p:cNvSpPr/>
              <p:nvPr/>
            </p:nvSpPr>
            <p:spPr>
              <a:xfrm>
                <a:off x="5553607" y="2556716"/>
                <a:ext cx="296312" cy="305210"/>
              </a:xfrm>
              <a:custGeom>
                <a:rect b="b" l="l" r="r" t="t"/>
                <a:pathLst>
                  <a:path extrusionOk="0" h="120000" w="120000">
                    <a:moveTo>
                      <a:pt x="102746" y="97476"/>
                    </a:moveTo>
                    <a:lnTo>
                      <a:pt x="102746" y="97476"/>
                    </a:lnTo>
                    <a:cubicBezTo>
                      <a:pt x="99838" y="97476"/>
                      <a:pt x="96930" y="100315"/>
                      <a:pt x="96930" y="100315"/>
                    </a:cubicBezTo>
                    <a:cubicBezTo>
                      <a:pt x="96930" y="103154"/>
                      <a:pt x="99838" y="105993"/>
                      <a:pt x="102746" y="105993"/>
                    </a:cubicBezTo>
                    <a:cubicBezTo>
                      <a:pt x="102746" y="105993"/>
                      <a:pt x="105654" y="103154"/>
                      <a:pt x="105654" y="100315"/>
                    </a:cubicBezTo>
                    <a:lnTo>
                      <a:pt x="102746" y="97476"/>
                    </a:lnTo>
                    <a:close/>
                    <a:moveTo>
                      <a:pt x="17059" y="22334"/>
                    </a:moveTo>
                    <a:lnTo>
                      <a:pt x="17059" y="22334"/>
                    </a:lnTo>
                    <a:cubicBezTo>
                      <a:pt x="19967" y="22334"/>
                      <a:pt x="22875" y="22334"/>
                      <a:pt x="22875" y="19495"/>
                    </a:cubicBezTo>
                    <a:cubicBezTo>
                      <a:pt x="22875" y="16656"/>
                      <a:pt x="19967" y="16656"/>
                      <a:pt x="17059" y="16656"/>
                    </a:cubicBezTo>
                    <a:cubicBezTo>
                      <a:pt x="17059" y="16656"/>
                      <a:pt x="14345" y="16656"/>
                      <a:pt x="14345" y="19495"/>
                    </a:cubicBezTo>
                    <a:cubicBezTo>
                      <a:pt x="14345" y="22334"/>
                      <a:pt x="17059" y="22334"/>
                      <a:pt x="17059" y="22334"/>
                    </a:cubicBezTo>
                    <a:close/>
                    <a:moveTo>
                      <a:pt x="17059" y="97476"/>
                    </a:moveTo>
                    <a:lnTo>
                      <a:pt x="17059" y="97476"/>
                    </a:lnTo>
                    <a:lnTo>
                      <a:pt x="14345" y="100315"/>
                    </a:lnTo>
                    <a:cubicBezTo>
                      <a:pt x="14345" y="103154"/>
                      <a:pt x="17059" y="105993"/>
                      <a:pt x="17059" y="105993"/>
                    </a:cubicBezTo>
                    <a:cubicBezTo>
                      <a:pt x="19967" y="105993"/>
                      <a:pt x="22875" y="103154"/>
                      <a:pt x="22875" y="100315"/>
                    </a:cubicBezTo>
                    <a:cubicBezTo>
                      <a:pt x="22875" y="100315"/>
                      <a:pt x="19967" y="97476"/>
                      <a:pt x="17059" y="97476"/>
                    </a:cubicBezTo>
                    <a:close/>
                    <a:moveTo>
                      <a:pt x="59903" y="16656"/>
                    </a:moveTo>
                    <a:lnTo>
                      <a:pt x="59903" y="16656"/>
                    </a:lnTo>
                    <a:cubicBezTo>
                      <a:pt x="34313" y="16656"/>
                      <a:pt x="14345" y="36340"/>
                      <a:pt x="14345" y="61324"/>
                    </a:cubicBezTo>
                    <a:cubicBezTo>
                      <a:pt x="14345" y="86309"/>
                      <a:pt x="34313" y="105993"/>
                      <a:pt x="59903" y="105993"/>
                    </a:cubicBezTo>
                    <a:cubicBezTo>
                      <a:pt x="85492" y="105993"/>
                      <a:pt x="105654" y="86309"/>
                      <a:pt x="105654" y="61324"/>
                    </a:cubicBezTo>
                    <a:cubicBezTo>
                      <a:pt x="105654" y="36340"/>
                      <a:pt x="85492" y="16656"/>
                      <a:pt x="59903" y="16656"/>
                    </a:cubicBezTo>
                    <a:close/>
                    <a:moveTo>
                      <a:pt x="59903" y="97476"/>
                    </a:moveTo>
                    <a:lnTo>
                      <a:pt x="59903" y="97476"/>
                    </a:lnTo>
                    <a:cubicBezTo>
                      <a:pt x="39935" y="97476"/>
                      <a:pt x="22875" y="80820"/>
                      <a:pt x="22875" y="61324"/>
                    </a:cubicBezTo>
                    <a:cubicBezTo>
                      <a:pt x="22875" y="38990"/>
                      <a:pt x="39935" y="22334"/>
                      <a:pt x="59903" y="22334"/>
                    </a:cubicBezTo>
                    <a:cubicBezTo>
                      <a:pt x="79870" y="22334"/>
                      <a:pt x="96930" y="38990"/>
                      <a:pt x="96930" y="61324"/>
                    </a:cubicBezTo>
                    <a:cubicBezTo>
                      <a:pt x="96930" y="80820"/>
                      <a:pt x="79870" y="97476"/>
                      <a:pt x="59903" y="97476"/>
                    </a:cubicBezTo>
                    <a:close/>
                    <a:moveTo>
                      <a:pt x="59903" y="38990"/>
                    </a:moveTo>
                    <a:lnTo>
                      <a:pt x="59903" y="38990"/>
                    </a:lnTo>
                    <a:cubicBezTo>
                      <a:pt x="48465" y="38990"/>
                      <a:pt x="37027" y="47507"/>
                      <a:pt x="37027" y="61324"/>
                    </a:cubicBezTo>
                    <a:cubicBezTo>
                      <a:pt x="37027" y="72492"/>
                      <a:pt x="48465" y="83659"/>
                      <a:pt x="59903" y="83659"/>
                    </a:cubicBezTo>
                    <a:cubicBezTo>
                      <a:pt x="71340" y="83659"/>
                      <a:pt x="82778" y="72492"/>
                      <a:pt x="82778" y="61324"/>
                    </a:cubicBezTo>
                    <a:cubicBezTo>
                      <a:pt x="82778" y="47507"/>
                      <a:pt x="71340" y="38990"/>
                      <a:pt x="59903" y="38990"/>
                    </a:cubicBezTo>
                    <a:close/>
                    <a:moveTo>
                      <a:pt x="59903" y="75331"/>
                    </a:moveTo>
                    <a:lnTo>
                      <a:pt x="59903" y="75331"/>
                    </a:lnTo>
                    <a:cubicBezTo>
                      <a:pt x="51373" y="75331"/>
                      <a:pt x="45751" y="69652"/>
                      <a:pt x="45751" y="61324"/>
                    </a:cubicBezTo>
                    <a:cubicBezTo>
                      <a:pt x="45751" y="52996"/>
                      <a:pt x="51373" y="44479"/>
                      <a:pt x="59903" y="44479"/>
                    </a:cubicBezTo>
                    <a:cubicBezTo>
                      <a:pt x="68432" y="44479"/>
                      <a:pt x="74248" y="52996"/>
                      <a:pt x="74248" y="61324"/>
                    </a:cubicBezTo>
                    <a:cubicBezTo>
                      <a:pt x="74248" y="69652"/>
                      <a:pt x="68432" y="75331"/>
                      <a:pt x="59903" y="75331"/>
                    </a:cubicBezTo>
                    <a:close/>
                    <a:moveTo>
                      <a:pt x="105654" y="0"/>
                    </a:moveTo>
                    <a:lnTo>
                      <a:pt x="105654" y="0"/>
                    </a:lnTo>
                    <a:cubicBezTo>
                      <a:pt x="14345" y="0"/>
                      <a:pt x="14345" y="0"/>
                      <a:pt x="14345" y="0"/>
                    </a:cubicBezTo>
                    <a:cubicBezTo>
                      <a:pt x="5621" y="0"/>
                      <a:pt x="0" y="8328"/>
                      <a:pt x="0" y="16656"/>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656"/>
                      <a:pt x="119806" y="16656"/>
                      <a:pt x="119806" y="16656"/>
                    </a:cubicBezTo>
                    <a:cubicBezTo>
                      <a:pt x="119806" y="8328"/>
                      <a:pt x="114184" y="0"/>
                      <a:pt x="105654" y="0"/>
                    </a:cubicBezTo>
                    <a:close/>
                    <a:moveTo>
                      <a:pt x="114184" y="105993"/>
                    </a:moveTo>
                    <a:lnTo>
                      <a:pt x="114184" y="105993"/>
                    </a:lnTo>
                    <a:cubicBezTo>
                      <a:pt x="114184" y="108643"/>
                      <a:pt x="108368" y="111482"/>
                      <a:pt x="105654" y="111482"/>
                    </a:cubicBezTo>
                    <a:cubicBezTo>
                      <a:pt x="14345" y="111482"/>
                      <a:pt x="14345" y="111482"/>
                      <a:pt x="14345" y="111482"/>
                    </a:cubicBezTo>
                    <a:cubicBezTo>
                      <a:pt x="11437" y="111482"/>
                      <a:pt x="5621" y="108643"/>
                      <a:pt x="5621" y="105993"/>
                    </a:cubicBezTo>
                    <a:cubicBezTo>
                      <a:pt x="5621" y="16656"/>
                      <a:pt x="5621" y="16656"/>
                      <a:pt x="5621" y="16656"/>
                    </a:cubicBezTo>
                    <a:cubicBezTo>
                      <a:pt x="5621" y="11167"/>
                      <a:pt x="11437" y="8328"/>
                      <a:pt x="14345" y="8328"/>
                    </a:cubicBezTo>
                    <a:cubicBezTo>
                      <a:pt x="105654" y="8328"/>
                      <a:pt x="105654" y="8328"/>
                      <a:pt x="105654" y="8328"/>
                    </a:cubicBezTo>
                    <a:cubicBezTo>
                      <a:pt x="108368" y="8328"/>
                      <a:pt x="114184" y="11167"/>
                      <a:pt x="114184" y="16656"/>
                    </a:cubicBezTo>
                    <a:lnTo>
                      <a:pt x="114184" y="105993"/>
                    </a:lnTo>
                    <a:close/>
                    <a:moveTo>
                      <a:pt x="102746" y="16656"/>
                    </a:moveTo>
                    <a:lnTo>
                      <a:pt x="102746" y="16656"/>
                    </a:lnTo>
                    <a:cubicBezTo>
                      <a:pt x="99838" y="16656"/>
                      <a:pt x="96930" y="16656"/>
                      <a:pt x="96930" y="19495"/>
                    </a:cubicBezTo>
                    <a:cubicBezTo>
                      <a:pt x="96930" y="22334"/>
                      <a:pt x="99838" y="22334"/>
                      <a:pt x="102746" y="22334"/>
                    </a:cubicBezTo>
                    <a:cubicBezTo>
                      <a:pt x="102746" y="22334"/>
                      <a:pt x="105654" y="22334"/>
                      <a:pt x="105654" y="19495"/>
                    </a:cubicBezTo>
                    <a:cubicBezTo>
                      <a:pt x="105654" y="16656"/>
                      <a:pt x="102746" y="16656"/>
                      <a:pt x="102746" y="1665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699" name="Google Shape;2699;p91"/>
              <p:cNvSpPr/>
              <p:nvPr/>
            </p:nvSpPr>
            <p:spPr>
              <a:xfrm>
                <a:off x="5109140" y="2556716"/>
                <a:ext cx="204596" cy="305210"/>
              </a:xfrm>
              <a:custGeom>
                <a:rect b="b" l="l" r="r" t="t"/>
                <a:pathLst>
                  <a:path extrusionOk="0" h="120000" w="120000">
                    <a:moveTo>
                      <a:pt x="115794" y="27823"/>
                    </a:moveTo>
                    <a:lnTo>
                      <a:pt x="115794" y="27823"/>
                    </a:lnTo>
                    <a:cubicBezTo>
                      <a:pt x="107383" y="11167"/>
                      <a:pt x="86635" y="0"/>
                      <a:pt x="61962" y="0"/>
                    </a:cubicBezTo>
                    <a:cubicBezTo>
                      <a:pt x="33084" y="0"/>
                      <a:pt x="12616" y="11167"/>
                      <a:pt x="8411" y="27823"/>
                    </a:cubicBezTo>
                    <a:cubicBezTo>
                      <a:pt x="4205" y="27823"/>
                      <a:pt x="0" y="30662"/>
                      <a:pt x="0" y="33501"/>
                    </a:cubicBezTo>
                    <a:cubicBezTo>
                      <a:pt x="0" y="41829"/>
                      <a:pt x="0" y="41829"/>
                      <a:pt x="0" y="41829"/>
                    </a:cubicBezTo>
                    <a:cubicBezTo>
                      <a:pt x="0" y="44479"/>
                      <a:pt x="4205" y="50157"/>
                      <a:pt x="12616" y="50157"/>
                    </a:cubicBezTo>
                    <a:lnTo>
                      <a:pt x="12616" y="50157"/>
                    </a:lnTo>
                    <a:cubicBezTo>
                      <a:pt x="16542" y="52996"/>
                      <a:pt x="20747" y="58485"/>
                      <a:pt x="29158" y="61324"/>
                    </a:cubicBezTo>
                    <a:cubicBezTo>
                      <a:pt x="37289" y="111482"/>
                      <a:pt x="37289" y="111482"/>
                      <a:pt x="37289" y="111482"/>
                    </a:cubicBezTo>
                    <a:cubicBezTo>
                      <a:pt x="37289" y="116971"/>
                      <a:pt x="45700" y="119810"/>
                      <a:pt x="49626" y="119810"/>
                    </a:cubicBezTo>
                    <a:cubicBezTo>
                      <a:pt x="70373" y="119810"/>
                      <a:pt x="70373" y="119810"/>
                      <a:pt x="70373" y="119810"/>
                    </a:cubicBezTo>
                    <a:cubicBezTo>
                      <a:pt x="78504" y="119810"/>
                      <a:pt x="82710" y="116971"/>
                      <a:pt x="82710" y="111482"/>
                    </a:cubicBezTo>
                    <a:cubicBezTo>
                      <a:pt x="95046" y="61324"/>
                      <a:pt x="95046" y="61324"/>
                      <a:pt x="95046" y="61324"/>
                    </a:cubicBezTo>
                    <a:cubicBezTo>
                      <a:pt x="99252" y="58485"/>
                      <a:pt x="107383" y="52996"/>
                      <a:pt x="111588" y="50157"/>
                    </a:cubicBezTo>
                    <a:lnTo>
                      <a:pt x="111588" y="50157"/>
                    </a:lnTo>
                    <a:cubicBezTo>
                      <a:pt x="115794" y="50157"/>
                      <a:pt x="119719" y="44479"/>
                      <a:pt x="119719" y="41829"/>
                    </a:cubicBezTo>
                    <a:cubicBezTo>
                      <a:pt x="119719" y="33501"/>
                      <a:pt x="119719" y="33501"/>
                      <a:pt x="119719" y="33501"/>
                    </a:cubicBezTo>
                    <a:cubicBezTo>
                      <a:pt x="119719" y="30662"/>
                      <a:pt x="119719" y="27823"/>
                      <a:pt x="115794" y="27823"/>
                    </a:cubicBezTo>
                    <a:close/>
                    <a:moveTo>
                      <a:pt x="61962" y="8328"/>
                    </a:moveTo>
                    <a:lnTo>
                      <a:pt x="61962" y="8328"/>
                    </a:lnTo>
                    <a:cubicBezTo>
                      <a:pt x="78504" y="8328"/>
                      <a:pt x="99252" y="16656"/>
                      <a:pt x="103177" y="27823"/>
                    </a:cubicBezTo>
                    <a:cubicBezTo>
                      <a:pt x="16542" y="27823"/>
                      <a:pt x="16542" y="27823"/>
                      <a:pt x="16542" y="27823"/>
                    </a:cubicBezTo>
                    <a:cubicBezTo>
                      <a:pt x="24953" y="16656"/>
                      <a:pt x="41495" y="8328"/>
                      <a:pt x="61962" y="8328"/>
                    </a:cubicBezTo>
                    <a:close/>
                    <a:moveTo>
                      <a:pt x="70373" y="105993"/>
                    </a:moveTo>
                    <a:lnTo>
                      <a:pt x="70373" y="105993"/>
                    </a:lnTo>
                    <a:cubicBezTo>
                      <a:pt x="70373" y="108643"/>
                      <a:pt x="70373" y="111482"/>
                      <a:pt x="66168" y="111482"/>
                    </a:cubicBezTo>
                    <a:cubicBezTo>
                      <a:pt x="53831" y="111482"/>
                      <a:pt x="53831" y="111482"/>
                      <a:pt x="53831" y="111482"/>
                    </a:cubicBezTo>
                    <a:cubicBezTo>
                      <a:pt x="49626" y="111482"/>
                      <a:pt x="49626" y="108643"/>
                      <a:pt x="49626" y="105993"/>
                    </a:cubicBezTo>
                    <a:cubicBezTo>
                      <a:pt x="37289" y="64164"/>
                      <a:pt x="37289" y="64164"/>
                      <a:pt x="37289" y="64164"/>
                    </a:cubicBezTo>
                    <a:cubicBezTo>
                      <a:pt x="45700" y="66813"/>
                      <a:pt x="53831" y="66813"/>
                      <a:pt x="61962" y="66813"/>
                    </a:cubicBezTo>
                    <a:cubicBezTo>
                      <a:pt x="70373" y="66813"/>
                      <a:pt x="74579" y="66813"/>
                      <a:pt x="82710" y="64164"/>
                    </a:cubicBezTo>
                    <a:lnTo>
                      <a:pt x="70373" y="105993"/>
                    </a:lnTo>
                    <a:close/>
                    <a:moveTo>
                      <a:pt x="61962" y="61324"/>
                    </a:moveTo>
                    <a:lnTo>
                      <a:pt x="61962" y="61324"/>
                    </a:lnTo>
                    <a:cubicBezTo>
                      <a:pt x="45700" y="61324"/>
                      <a:pt x="33084" y="55646"/>
                      <a:pt x="24953" y="50157"/>
                    </a:cubicBezTo>
                    <a:cubicBezTo>
                      <a:pt x="95046" y="50157"/>
                      <a:pt x="95046" y="50157"/>
                      <a:pt x="95046" y="50157"/>
                    </a:cubicBezTo>
                    <a:cubicBezTo>
                      <a:pt x="86635" y="55646"/>
                      <a:pt x="74579" y="61324"/>
                      <a:pt x="61962" y="61324"/>
                    </a:cubicBezTo>
                    <a:close/>
                    <a:moveTo>
                      <a:pt x="103177" y="41829"/>
                    </a:moveTo>
                    <a:lnTo>
                      <a:pt x="103177" y="41829"/>
                    </a:lnTo>
                    <a:cubicBezTo>
                      <a:pt x="16542" y="41829"/>
                      <a:pt x="16542" y="41829"/>
                      <a:pt x="16542" y="41829"/>
                    </a:cubicBezTo>
                    <a:cubicBezTo>
                      <a:pt x="12616" y="41829"/>
                      <a:pt x="12616" y="38990"/>
                      <a:pt x="12616" y="38990"/>
                    </a:cubicBezTo>
                    <a:cubicBezTo>
                      <a:pt x="12616" y="36340"/>
                      <a:pt x="12616" y="33501"/>
                      <a:pt x="16542" y="33501"/>
                    </a:cubicBezTo>
                    <a:cubicBezTo>
                      <a:pt x="103177" y="33501"/>
                      <a:pt x="103177" y="33501"/>
                      <a:pt x="103177" y="33501"/>
                    </a:cubicBezTo>
                    <a:cubicBezTo>
                      <a:pt x="107383" y="33501"/>
                      <a:pt x="111588" y="36340"/>
                      <a:pt x="111588" y="38990"/>
                    </a:cubicBezTo>
                    <a:cubicBezTo>
                      <a:pt x="111588" y="38990"/>
                      <a:pt x="107383" y="41829"/>
                      <a:pt x="103177" y="41829"/>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0" name="Google Shape;2700;p91"/>
              <p:cNvSpPr/>
              <p:nvPr/>
            </p:nvSpPr>
            <p:spPr>
              <a:xfrm>
                <a:off x="4571193" y="2556716"/>
                <a:ext cx="305130" cy="305210"/>
              </a:xfrm>
              <a:custGeom>
                <a:rect b="b" l="l" r="r" t="t"/>
                <a:pathLst>
                  <a:path extrusionOk="0" h="120000" w="120000">
                    <a:moveTo>
                      <a:pt x="111293" y="55646"/>
                    </a:moveTo>
                    <a:lnTo>
                      <a:pt x="111293" y="55646"/>
                    </a:lnTo>
                    <a:cubicBezTo>
                      <a:pt x="111293" y="52996"/>
                      <a:pt x="111293" y="52996"/>
                      <a:pt x="111293" y="50157"/>
                    </a:cubicBezTo>
                    <a:cubicBezTo>
                      <a:pt x="111293" y="22334"/>
                      <a:pt x="89148" y="0"/>
                      <a:pt x="58485" y="0"/>
                    </a:cubicBezTo>
                    <a:cubicBezTo>
                      <a:pt x="30662" y="0"/>
                      <a:pt x="8328" y="22334"/>
                      <a:pt x="8328" y="50157"/>
                    </a:cubicBezTo>
                    <a:cubicBezTo>
                      <a:pt x="8328" y="52996"/>
                      <a:pt x="8328" y="52996"/>
                      <a:pt x="8328" y="55646"/>
                    </a:cubicBezTo>
                    <a:cubicBezTo>
                      <a:pt x="2649" y="58485"/>
                      <a:pt x="0" y="61324"/>
                      <a:pt x="0" y="66813"/>
                    </a:cubicBezTo>
                    <a:cubicBezTo>
                      <a:pt x="0" y="89148"/>
                      <a:pt x="0" y="89148"/>
                      <a:pt x="0" y="89148"/>
                    </a:cubicBezTo>
                    <a:cubicBezTo>
                      <a:pt x="0" y="97476"/>
                      <a:pt x="5488" y="105993"/>
                      <a:pt x="13817" y="105993"/>
                    </a:cubicBezTo>
                    <a:lnTo>
                      <a:pt x="30662" y="105993"/>
                    </a:lnTo>
                    <a:cubicBezTo>
                      <a:pt x="38990" y="105993"/>
                      <a:pt x="44479" y="97476"/>
                      <a:pt x="44479" y="89148"/>
                    </a:cubicBezTo>
                    <a:cubicBezTo>
                      <a:pt x="44479" y="66813"/>
                      <a:pt x="44479" y="66813"/>
                      <a:pt x="44479" y="66813"/>
                    </a:cubicBezTo>
                    <a:cubicBezTo>
                      <a:pt x="44479" y="58485"/>
                      <a:pt x="38990" y="52996"/>
                      <a:pt x="30662" y="52996"/>
                    </a:cubicBezTo>
                    <a:cubicBezTo>
                      <a:pt x="30662" y="52996"/>
                      <a:pt x="16656" y="52996"/>
                      <a:pt x="13817" y="52996"/>
                    </a:cubicBezTo>
                    <a:cubicBezTo>
                      <a:pt x="13817" y="27823"/>
                      <a:pt x="33312" y="8328"/>
                      <a:pt x="58485" y="8328"/>
                    </a:cubicBezTo>
                    <a:cubicBezTo>
                      <a:pt x="83659" y="8328"/>
                      <a:pt x="102965" y="25173"/>
                      <a:pt x="102965" y="52996"/>
                    </a:cubicBezTo>
                    <a:lnTo>
                      <a:pt x="89148" y="52996"/>
                    </a:lnTo>
                    <a:cubicBezTo>
                      <a:pt x="80630" y="52996"/>
                      <a:pt x="75141" y="58485"/>
                      <a:pt x="75141" y="66813"/>
                    </a:cubicBezTo>
                    <a:cubicBezTo>
                      <a:pt x="75141" y="89148"/>
                      <a:pt x="75141" y="89148"/>
                      <a:pt x="75141" y="89148"/>
                    </a:cubicBezTo>
                    <a:cubicBezTo>
                      <a:pt x="75141" y="97476"/>
                      <a:pt x="80630" y="105993"/>
                      <a:pt x="89148" y="105993"/>
                    </a:cubicBezTo>
                    <a:lnTo>
                      <a:pt x="97476" y="105993"/>
                    </a:lnTo>
                    <a:cubicBezTo>
                      <a:pt x="97476" y="116971"/>
                      <a:pt x="97476" y="116971"/>
                      <a:pt x="97476" y="116971"/>
                    </a:cubicBezTo>
                    <a:cubicBezTo>
                      <a:pt x="97476" y="116971"/>
                      <a:pt x="97476" y="119810"/>
                      <a:pt x="100315" y="119810"/>
                    </a:cubicBezTo>
                    <a:cubicBezTo>
                      <a:pt x="102965" y="119810"/>
                      <a:pt x="102965" y="116971"/>
                      <a:pt x="102965" y="116971"/>
                    </a:cubicBezTo>
                    <a:cubicBezTo>
                      <a:pt x="102965" y="105993"/>
                      <a:pt x="102965" y="105993"/>
                      <a:pt x="102965" y="105993"/>
                    </a:cubicBezTo>
                    <a:cubicBezTo>
                      <a:pt x="111293" y="105993"/>
                      <a:pt x="119810" y="97476"/>
                      <a:pt x="119810" y="89148"/>
                    </a:cubicBezTo>
                    <a:cubicBezTo>
                      <a:pt x="119810" y="66813"/>
                      <a:pt x="119810" y="66813"/>
                      <a:pt x="119810" y="66813"/>
                    </a:cubicBezTo>
                    <a:cubicBezTo>
                      <a:pt x="119810" y="61324"/>
                      <a:pt x="116971" y="58485"/>
                      <a:pt x="111293" y="55646"/>
                    </a:cubicBezTo>
                    <a:close/>
                    <a:moveTo>
                      <a:pt x="24984" y="61324"/>
                    </a:moveTo>
                    <a:lnTo>
                      <a:pt x="24984" y="61324"/>
                    </a:lnTo>
                    <a:cubicBezTo>
                      <a:pt x="30662" y="61324"/>
                      <a:pt x="30662" y="61324"/>
                      <a:pt x="30662" y="61324"/>
                    </a:cubicBezTo>
                    <a:cubicBezTo>
                      <a:pt x="33312" y="61324"/>
                      <a:pt x="36151" y="64164"/>
                      <a:pt x="36151" y="66813"/>
                    </a:cubicBezTo>
                    <a:cubicBezTo>
                      <a:pt x="36151" y="89148"/>
                      <a:pt x="36151" y="89148"/>
                      <a:pt x="36151" y="89148"/>
                    </a:cubicBezTo>
                    <a:cubicBezTo>
                      <a:pt x="36151" y="94826"/>
                      <a:pt x="33312" y="97476"/>
                      <a:pt x="30662" y="97476"/>
                    </a:cubicBezTo>
                    <a:cubicBezTo>
                      <a:pt x="27823" y="97476"/>
                      <a:pt x="27823" y="97476"/>
                      <a:pt x="27823" y="97476"/>
                    </a:cubicBezTo>
                    <a:cubicBezTo>
                      <a:pt x="24984" y="91987"/>
                      <a:pt x="22145" y="83659"/>
                      <a:pt x="22145" y="77981"/>
                    </a:cubicBezTo>
                    <a:cubicBezTo>
                      <a:pt x="22145" y="72492"/>
                      <a:pt x="22145" y="66813"/>
                      <a:pt x="24984" y="61324"/>
                    </a:cubicBezTo>
                    <a:close/>
                    <a:moveTo>
                      <a:pt x="16656" y="61324"/>
                    </a:moveTo>
                    <a:lnTo>
                      <a:pt x="16656" y="61324"/>
                    </a:lnTo>
                    <a:cubicBezTo>
                      <a:pt x="16656" y="66813"/>
                      <a:pt x="13817" y="72492"/>
                      <a:pt x="13817" y="77981"/>
                    </a:cubicBezTo>
                    <a:cubicBezTo>
                      <a:pt x="13817" y="83659"/>
                      <a:pt x="16656" y="91987"/>
                      <a:pt x="19495" y="97476"/>
                    </a:cubicBezTo>
                    <a:cubicBezTo>
                      <a:pt x="13817" y="97476"/>
                      <a:pt x="13817" y="97476"/>
                      <a:pt x="13817" y="97476"/>
                    </a:cubicBezTo>
                    <a:cubicBezTo>
                      <a:pt x="11167" y="97476"/>
                      <a:pt x="8328" y="94826"/>
                      <a:pt x="8328" y="89148"/>
                    </a:cubicBezTo>
                    <a:cubicBezTo>
                      <a:pt x="8328" y="66813"/>
                      <a:pt x="8328" y="66813"/>
                      <a:pt x="8328" y="66813"/>
                    </a:cubicBezTo>
                    <a:cubicBezTo>
                      <a:pt x="8328" y="64164"/>
                      <a:pt x="11167" y="61324"/>
                      <a:pt x="13817" y="61324"/>
                    </a:cubicBezTo>
                    <a:lnTo>
                      <a:pt x="16656" y="61324"/>
                    </a:lnTo>
                    <a:close/>
                    <a:moveTo>
                      <a:pt x="91798" y="97476"/>
                    </a:moveTo>
                    <a:lnTo>
                      <a:pt x="91798" y="97476"/>
                    </a:lnTo>
                    <a:cubicBezTo>
                      <a:pt x="89148" y="97476"/>
                      <a:pt x="89148" y="97476"/>
                      <a:pt x="89148" y="97476"/>
                    </a:cubicBezTo>
                    <a:cubicBezTo>
                      <a:pt x="86309" y="97476"/>
                      <a:pt x="80630" y="94826"/>
                      <a:pt x="80630" y="89148"/>
                    </a:cubicBezTo>
                    <a:cubicBezTo>
                      <a:pt x="80630" y="66813"/>
                      <a:pt x="80630" y="66813"/>
                      <a:pt x="80630" y="66813"/>
                    </a:cubicBezTo>
                    <a:cubicBezTo>
                      <a:pt x="80630" y="64164"/>
                      <a:pt x="86309" y="61324"/>
                      <a:pt x="89148" y="61324"/>
                    </a:cubicBezTo>
                    <a:cubicBezTo>
                      <a:pt x="94637" y="61324"/>
                      <a:pt x="94637" y="61324"/>
                      <a:pt x="94637" y="61324"/>
                    </a:cubicBezTo>
                    <a:cubicBezTo>
                      <a:pt x="94637" y="66813"/>
                      <a:pt x="97476" y="72492"/>
                      <a:pt x="97476" y="77981"/>
                    </a:cubicBezTo>
                    <a:cubicBezTo>
                      <a:pt x="97476" y="83659"/>
                      <a:pt x="94637" y="91987"/>
                      <a:pt x="91798" y="97476"/>
                    </a:cubicBezTo>
                    <a:close/>
                    <a:moveTo>
                      <a:pt x="111293" y="89148"/>
                    </a:moveTo>
                    <a:lnTo>
                      <a:pt x="111293" y="89148"/>
                    </a:lnTo>
                    <a:cubicBezTo>
                      <a:pt x="111293" y="94826"/>
                      <a:pt x="108643" y="97476"/>
                      <a:pt x="102965" y="97476"/>
                    </a:cubicBezTo>
                    <a:cubicBezTo>
                      <a:pt x="100315" y="97476"/>
                      <a:pt x="100315" y="97476"/>
                      <a:pt x="100315" y="97476"/>
                    </a:cubicBezTo>
                    <a:cubicBezTo>
                      <a:pt x="102965" y="91987"/>
                      <a:pt x="102965" y="83659"/>
                      <a:pt x="102965" y="77981"/>
                    </a:cubicBezTo>
                    <a:cubicBezTo>
                      <a:pt x="102965" y="72492"/>
                      <a:pt x="102965" y="66813"/>
                      <a:pt x="100315" y="61324"/>
                    </a:cubicBezTo>
                    <a:cubicBezTo>
                      <a:pt x="102965" y="61324"/>
                      <a:pt x="102965" y="61324"/>
                      <a:pt x="102965" y="61324"/>
                    </a:cubicBezTo>
                    <a:cubicBezTo>
                      <a:pt x="108643" y="61324"/>
                      <a:pt x="111293" y="64164"/>
                      <a:pt x="111293" y="66813"/>
                    </a:cubicBezTo>
                    <a:lnTo>
                      <a:pt x="111293" y="89148"/>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1" name="Google Shape;2701;p91"/>
              <p:cNvSpPr/>
              <p:nvPr/>
            </p:nvSpPr>
            <p:spPr>
              <a:xfrm>
                <a:off x="4089686" y="2556716"/>
                <a:ext cx="283967" cy="305210"/>
              </a:xfrm>
              <a:custGeom>
                <a:rect b="b" l="l" r="r" t="t"/>
                <a:pathLst>
                  <a:path extrusionOk="0" h="120000" w="120000">
                    <a:moveTo>
                      <a:pt x="92903" y="66813"/>
                    </a:moveTo>
                    <a:lnTo>
                      <a:pt x="92903" y="66813"/>
                    </a:lnTo>
                    <a:cubicBezTo>
                      <a:pt x="98811" y="66813"/>
                      <a:pt x="104923" y="64164"/>
                      <a:pt x="104923" y="55646"/>
                    </a:cubicBezTo>
                    <a:cubicBezTo>
                      <a:pt x="104923" y="50157"/>
                      <a:pt x="98811" y="44479"/>
                      <a:pt x="92903" y="44479"/>
                    </a:cubicBezTo>
                    <a:cubicBezTo>
                      <a:pt x="83938" y="44479"/>
                      <a:pt x="80882" y="50157"/>
                      <a:pt x="80882" y="55646"/>
                    </a:cubicBezTo>
                    <a:cubicBezTo>
                      <a:pt x="80882" y="64164"/>
                      <a:pt x="83938" y="66813"/>
                      <a:pt x="92903" y="66813"/>
                    </a:cubicBezTo>
                    <a:close/>
                    <a:moveTo>
                      <a:pt x="86791" y="52996"/>
                    </a:moveTo>
                    <a:lnTo>
                      <a:pt x="86791" y="52996"/>
                    </a:lnTo>
                    <a:cubicBezTo>
                      <a:pt x="95959" y="52996"/>
                      <a:pt x="95959" y="52996"/>
                      <a:pt x="95959" y="52996"/>
                    </a:cubicBezTo>
                    <a:cubicBezTo>
                      <a:pt x="95959" y="61324"/>
                      <a:pt x="95959" y="61324"/>
                      <a:pt x="95959" y="61324"/>
                    </a:cubicBezTo>
                    <a:cubicBezTo>
                      <a:pt x="86791" y="61324"/>
                      <a:pt x="86791" y="61324"/>
                      <a:pt x="86791" y="61324"/>
                    </a:cubicBezTo>
                    <a:lnTo>
                      <a:pt x="86791" y="52996"/>
                    </a:lnTo>
                    <a:close/>
                    <a:moveTo>
                      <a:pt x="92903" y="97476"/>
                    </a:moveTo>
                    <a:lnTo>
                      <a:pt x="92903" y="97476"/>
                    </a:lnTo>
                    <a:cubicBezTo>
                      <a:pt x="98811" y="97476"/>
                      <a:pt x="104923" y="91987"/>
                      <a:pt x="104923" y="86309"/>
                    </a:cubicBezTo>
                    <a:cubicBezTo>
                      <a:pt x="104923" y="80820"/>
                      <a:pt x="98811" y="75331"/>
                      <a:pt x="92903" y="75331"/>
                    </a:cubicBezTo>
                    <a:cubicBezTo>
                      <a:pt x="83938" y="75331"/>
                      <a:pt x="80882" y="80820"/>
                      <a:pt x="80882" y="86309"/>
                    </a:cubicBezTo>
                    <a:cubicBezTo>
                      <a:pt x="80882" y="91987"/>
                      <a:pt x="83938" y="97476"/>
                      <a:pt x="92903" y="97476"/>
                    </a:cubicBezTo>
                    <a:close/>
                    <a:moveTo>
                      <a:pt x="86791" y="83659"/>
                    </a:moveTo>
                    <a:lnTo>
                      <a:pt x="86791" y="83659"/>
                    </a:lnTo>
                    <a:cubicBezTo>
                      <a:pt x="95959" y="83659"/>
                      <a:pt x="95959" y="83659"/>
                      <a:pt x="95959" y="83659"/>
                    </a:cubicBezTo>
                    <a:cubicBezTo>
                      <a:pt x="95959" y="89148"/>
                      <a:pt x="95959" y="89148"/>
                      <a:pt x="95959" y="89148"/>
                    </a:cubicBezTo>
                    <a:cubicBezTo>
                      <a:pt x="86791" y="89148"/>
                      <a:pt x="86791" y="89148"/>
                      <a:pt x="86791" y="89148"/>
                    </a:cubicBezTo>
                    <a:lnTo>
                      <a:pt x="86791" y="83659"/>
                    </a:lnTo>
                    <a:close/>
                    <a:moveTo>
                      <a:pt x="104923" y="0"/>
                    </a:moveTo>
                    <a:lnTo>
                      <a:pt x="104923" y="0"/>
                    </a:lnTo>
                    <a:cubicBezTo>
                      <a:pt x="14872" y="0"/>
                      <a:pt x="14872" y="0"/>
                      <a:pt x="14872" y="0"/>
                    </a:cubicBezTo>
                    <a:cubicBezTo>
                      <a:pt x="5908" y="0"/>
                      <a:pt x="0" y="8328"/>
                      <a:pt x="0" y="16656"/>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656"/>
                      <a:pt x="119796" y="16656"/>
                      <a:pt x="119796" y="16656"/>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656"/>
                      <a:pt x="8964" y="16656"/>
                      <a:pt x="8964" y="16656"/>
                    </a:cubicBezTo>
                    <a:cubicBezTo>
                      <a:pt x="8964" y="11167"/>
                      <a:pt x="11816" y="8328"/>
                      <a:pt x="14872" y="8328"/>
                    </a:cubicBezTo>
                    <a:cubicBezTo>
                      <a:pt x="104923" y="8328"/>
                      <a:pt x="104923" y="8328"/>
                      <a:pt x="104923" y="8328"/>
                    </a:cubicBezTo>
                    <a:cubicBezTo>
                      <a:pt x="107979" y="8328"/>
                      <a:pt x="110831" y="11167"/>
                      <a:pt x="110831" y="16656"/>
                    </a:cubicBezTo>
                    <a:lnTo>
                      <a:pt x="110831" y="22334"/>
                    </a:lnTo>
                    <a:close/>
                    <a:moveTo>
                      <a:pt x="59898" y="66813"/>
                    </a:moveTo>
                    <a:lnTo>
                      <a:pt x="59898" y="66813"/>
                    </a:lnTo>
                    <a:cubicBezTo>
                      <a:pt x="66010" y="66813"/>
                      <a:pt x="71918" y="64164"/>
                      <a:pt x="71918" y="55646"/>
                    </a:cubicBezTo>
                    <a:cubicBezTo>
                      <a:pt x="71918" y="50157"/>
                      <a:pt x="66010" y="44479"/>
                      <a:pt x="59898" y="44479"/>
                    </a:cubicBezTo>
                    <a:cubicBezTo>
                      <a:pt x="53989" y="44479"/>
                      <a:pt x="47877" y="50157"/>
                      <a:pt x="47877" y="55646"/>
                    </a:cubicBezTo>
                    <a:cubicBezTo>
                      <a:pt x="47877" y="64164"/>
                      <a:pt x="53989" y="66813"/>
                      <a:pt x="59898" y="66813"/>
                    </a:cubicBezTo>
                    <a:close/>
                    <a:moveTo>
                      <a:pt x="56842" y="52996"/>
                    </a:moveTo>
                    <a:lnTo>
                      <a:pt x="56842" y="52996"/>
                    </a:lnTo>
                    <a:cubicBezTo>
                      <a:pt x="62954" y="52996"/>
                      <a:pt x="62954" y="52996"/>
                      <a:pt x="62954" y="52996"/>
                    </a:cubicBezTo>
                    <a:cubicBezTo>
                      <a:pt x="62954" y="61324"/>
                      <a:pt x="62954" y="61324"/>
                      <a:pt x="62954" y="61324"/>
                    </a:cubicBezTo>
                    <a:cubicBezTo>
                      <a:pt x="56842" y="61324"/>
                      <a:pt x="56842" y="61324"/>
                      <a:pt x="56842" y="61324"/>
                    </a:cubicBezTo>
                    <a:lnTo>
                      <a:pt x="56842" y="52996"/>
                    </a:lnTo>
                    <a:close/>
                    <a:moveTo>
                      <a:pt x="26893" y="66813"/>
                    </a:moveTo>
                    <a:lnTo>
                      <a:pt x="26893" y="66813"/>
                    </a:lnTo>
                    <a:cubicBezTo>
                      <a:pt x="35857" y="66813"/>
                      <a:pt x="38913" y="64164"/>
                      <a:pt x="38913" y="55646"/>
                    </a:cubicBezTo>
                    <a:cubicBezTo>
                      <a:pt x="38913" y="50157"/>
                      <a:pt x="35857" y="44479"/>
                      <a:pt x="26893" y="44479"/>
                    </a:cubicBezTo>
                    <a:cubicBezTo>
                      <a:pt x="20984" y="44479"/>
                      <a:pt x="14872" y="50157"/>
                      <a:pt x="14872" y="55646"/>
                    </a:cubicBezTo>
                    <a:cubicBezTo>
                      <a:pt x="14872" y="64164"/>
                      <a:pt x="20984" y="66813"/>
                      <a:pt x="26893" y="66813"/>
                    </a:cubicBezTo>
                    <a:close/>
                    <a:moveTo>
                      <a:pt x="23837" y="52996"/>
                    </a:moveTo>
                    <a:lnTo>
                      <a:pt x="23837" y="52996"/>
                    </a:lnTo>
                    <a:cubicBezTo>
                      <a:pt x="33005" y="52996"/>
                      <a:pt x="33005" y="52996"/>
                      <a:pt x="33005" y="52996"/>
                    </a:cubicBezTo>
                    <a:cubicBezTo>
                      <a:pt x="33005" y="61324"/>
                      <a:pt x="33005" y="61324"/>
                      <a:pt x="33005" y="61324"/>
                    </a:cubicBezTo>
                    <a:cubicBezTo>
                      <a:pt x="23837" y="61324"/>
                      <a:pt x="23837" y="61324"/>
                      <a:pt x="23837" y="61324"/>
                    </a:cubicBezTo>
                    <a:lnTo>
                      <a:pt x="23837" y="52996"/>
                    </a:lnTo>
                    <a:close/>
                    <a:moveTo>
                      <a:pt x="59898" y="97476"/>
                    </a:moveTo>
                    <a:lnTo>
                      <a:pt x="59898" y="97476"/>
                    </a:lnTo>
                    <a:cubicBezTo>
                      <a:pt x="66010" y="97476"/>
                      <a:pt x="71918" y="91987"/>
                      <a:pt x="71918" y="86309"/>
                    </a:cubicBezTo>
                    <a:cubicBezTo>
                      <a:pt x="71918" y="80820"/>
                      <a:pt x="66010" y="75331"/>
                      <a:pt x="59898" y="75331"/>
                    </a:cubicBezTo>
                    <a:cubicBezTo>
                      <a:pt x="53989" y="75331"/>
                      <a:pt x="47877" y="80820"/>
                      <a:pt x="47877" y="86309"/>
                    </a:cubicBezTo>
                    <a:cubicBezTo>
                      <a:pt x="47877" y="91987"/>
                      <a:pt x="53989" y="97476"/>
                      <a:pt x="59898" y="97476"/>
                    </a:cubicBezTo>
                    <a:close/>
                    <a:moveTo>
                      <a:pt x="56842" y="83659"/>
                    </a:moveTo>
                    <a:lnTo>
                      <a:pt x="56842" y="83659"/>
                    </a:lnTo>
                    <a:cubicBezTo>
                      <a:pt x="62954" y="83659"/>
                      <a:pt x="62954" y="83659"/>
                      <a:pt x="62954" y="83659"/>
                    </a:cubicBezTo>
                    <a:cubicBezTo>
                      <a:pt x="62954" y="89148"/>
                      <a:pt x="62954" y="89148"/>
                      <a:pt x="62954" y="89148"/>
                    </a:cubicBezTo>
                    <a:cubicBezTo>
                      <a:pt x="56842" y="89148"/>
                      <a:pt x="56842" y="89148"/>
                      <a:pt x="56842" y="89148"/>
                    </a:cubicBezTo>
                    <a:lnTo>
                      <a:pt x="56842" y="83659"/>
                    </a:lnTo>
                    <a:close/>
                    <a:moveTo>
                      <a:pt x="26893" y="97476"/>
                    </a:moveTo>
                    <a:lnTo>
                      <a:pt x="26893" y="97476"/>
                    </a:lnTo>
                    <a:cubicBezTo>
                      <a:pt x="35857" y="97476"/>
                      <a:pt x="38913" y="91987"/>
                      <a:pt x="38913" y="86309"/>
                    </a:cubicBezTo>
                    <a:cubicBezTo>
                      <a:pt x="38913" y="80820"/>
                      <a:pt x="35857" y="75331"/>
                      <a:pt x="26893" y="75331"/>
                    </a:cubicBezTo>
                    <a:cubicBezTo>
                      <a:pt x="20984" y="75331"/>
                      <a:pt x="14872" y="80820"/>
                      <a:pt x="14872" y="86309"/>
                    </a:cubicBezTo>
                    <a:cubicBezTo>
                      <a:pt x="14872" y="91987"/>
                      <a:pt x="20984" y="97476"/>
                      <a:pt x="26893" y="97476"/>
                    </a:cubicBezTo>
                    <a:close/>
                    <a:moveTo>
                      <a:pt x="23837" y="83659"/>
                    </a:moveTo>
                    <a:lnTo>
                      <a:pt x="23837" y="83659"/>
                    </a:lnTo>
                    <a:cubicBezTo>
                      <a:pt x="33005" y="83659"/>
                      <a:pt x="33005" y="83659"/>
                      <a:pt x="33005" y="83659"/>
                    </a:cubicBezTo>
                    <a:cubicBezTo>
                      <a:pt x="33005" y="89148"/>
                      <a:pt x="33005" y="89148"/>
                      <a:pt x="33005" y="89148"/>
                    </a:cubicBezTo>
                    <a:cubicBezTo>
                      <a:pt x="23837" y="89148"/>
                      <a:pt x="23837" y="89148"/>
                      <a:pt x="23837" y="89148"/>
                    </a:cubicBezTo>
                    <a:lnTo>
                      <a:pt x="23837" y="83659"/>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2" name="Google Shape;2702;p91"/>
              <p:cNvSpPr/>
              <p:nvPr/>
            </p:nvSpPr>
            <p:spPr>
              <a:xfrm>
                <a:off x="3587013" y="2556716"/>
                <a:ext cx="305130" cy="305210"/>
              </a:xfrm>
              <a:custGeom>
                <a:rect b="b" l="l" r="r" t="t"/>
                <a:pathLst>
                  <a:path extrusionOk="0" h="120000" w="120000">
                    <a:moveTo>
                      <a:pt x="94826" y="44479"/>
                    </a:moveTo>
                    <a:lnTo>
                      <a:pt x="94826" y="44479"/>
                    </a:lnTo>
                    <a:cubicBezTo>
                      <a:pt x="86498" y="44479"/>
                      <a:pt x="83659" y="50157"/>
                      <a:pt x="83659" y="55646"/>
                    </a:cubicBezTo>
                    <a:cubicBezTo>
                      <a:pt x="83659" y="64164"/>
                      <a:pt x="86498" y="66813"/>
                      <a:pt x="94826" y="66813"/>
                    </a:cubicBezTo>
                    <a:cubicBezTo>
                      <a:pt x="100315" y="66813"/>
                      <a:pt x="105993" y="64164"/>
                      <a:pt x="105993" y="55646"/>
                    </a:cubicBezTo>
                    <a:cubicBezTo>
                      <a:pt x="105993" y="50157"/>
                      <a:pt x="100315" y="44479"/>
                      <a:pt x="94826" y="44479"/>
                    </a:cubicBezTo>
                    <a:close/>
                    <a:moveTo>
                      <a:pt x="97665" y="61324"/>
                    </a:moveTo>
                    <a:lnTo>
                      <a:pt x="97665" y="61324"/>
                    </a:lnTo>
                    <a:cubicBezTo>
                      <a:pt x="89148" y="61324"/>
                      <a:pt x="89148" y="61324"/>
                      <a:pt x="89148" y="61324"/>
                    </a:cubicBezTo>
                    <a:cubicBezTo>
                      <a:pt x="89148" y="52996"/>
                      <a:pt x="89148" y="52996"/>
                      <a:pt x="89148" y="52996"/>
                    </a:cubicBezTo>
                    <a:cubicBezTo>
                      <a:pt x="97665" y="52996"/>
                      <a:pt x="97665" y="52996"/>
                      <a:pt x="97665" y="52996"/>
                    </a:cubicBezTo>
                    <a:lnTo>
                      <a:pt x="97665" y="61324"/>
                    </a:lnTo>
                    <a:close/>
                    <a:moveTo>
                      <a:pt x="100315" y="97476"/>
                    </a:moveTo>
                    <a:lnTo>
                      <a:pt x="100315" y="97476"/>
                    </a:lnTo>
                    <a:cubicBezTo>
                      <a:pt x="86498" y="97476"/>
                      <a:pt x="86498" y="97476"/>
                      <a:pt x="86498" y="97476"/>
                    </a:cubicBezTo>
                    <a:cubicBezTo>
                      <a:pt x="83659" y="97476"/>
                      <a:pt x="83659" y="100315"/>
                      <a:pt x="83659" y="100315"/>
                    </a:cubicBezTo>
                    <a:cubicBezTo>
                      <a:pt x="83659" y="103154"/>
                      <a:pt x="83659" y="105993"/>
                      <a:pt x="86498" y="105993"/>
                    </a:cubicBezTo>
                    <a:cubicBezTo>
                      <a:pt x="100315" y="105993"/>
                      <a:pt x="100315" y="105993"/>
                      <a:pt x="100315" y="105993"/>
                    </a:cubicBezTo>
                    <a:cubicBezTo>
                      <a:pt x="103154" y="105993"/>
                      <a:pt x="105993" y="103154"/>
                      <a:pt x="105993" y="100315"/>
                    </a:cubicBezTo>
                    <a:cubicBezTo>
                      <a:pt x="105993" y="100315"/>
                      <a:pt x="103154" y="97476"/>
                      <a:pt x="100315" y="97476"/>
                    </a:cubicBezTo>
                    <a:close/>
                    <a:moveTo>
                      <a:pt x="67003" y="44479"/>
                    </a:moveTo>
                    <a:lnTo>
                      <a:pt x="67003" y="44479"/>
                    </a:lnTo>
                    <a:cubicBezTo>
                      <a:pt x="22334" y="44479"/>
                      <a:pt x="22334" y="44479"/>
                      <a:pt x="22334" y="44479"/>
                    </a:cubicBezTo>
                    <a:cubicBezTo>
                      <a:pt x="19495" y="44479"/>
                      <a:pt x="16845" y="50157"/>
                      <a:pt x="16845" y="52996"/>
                    </a:cubicBezTo>
                    <a:cubicBezTo>
                      <a:pt x="16845" y="97476"/>
                      <a:pt x="16845" y="97476"/>
                      <a:pt x="16845" y="97476"/>
                    </a:cubicBezTo>
                    <a:cubicBezTo>
                      <a:pt x="16845" y="100315"/>
                      <a:pt x="19495" y="105993"/>
                      <a:pt x="22334" y="105993"/>
                    </a:cubicBezTo>
                    <a:cubicBezTo>
                      <a:pt x="67003" y="105993"/>
                      <a:pt x="67003" y="105993"/>
                      <a:pt x="67003" y="105993"/>
                    </a:cubicBezTo>
                    <a:cubicBezTo>
                      <a:pt x="72492" y="105993"/>
                      <a:pt x="75331" y="100315"/>
                      <a:pt x="75331" y="97476"/>
                    </a:cubicBezTo>
                    <a:cubicBezTo>
                      <a:pt x="75331" y="52996"/>
                      <a:pt x="75331" y="52996"/>
                      <a:pt x="75331" y="52996"/>
                    </a:cubicBezTo>
                    <a:cubicBezTo>
                      <a:pt x="75331" y="50157"/>
                      <a:pt x="72492" y="44479"/>
                      <a:pt x="67003" y="44479"/>
                    </a:cubicBezTo>
                    <a:close/>
                    <a:moveTo>
                      <a:pt x="67003" y="94826"/>
                    </a:moveTo>
                    <a:lnTo>
                      <a:pt x="67003" y="94826"/>
                    </a:lnTo>
                    <a:cubicBezTo>
                      <a:pt x="67003" y="94826"/>
                      <a:pt x="67003" y="97476"/>
                      <a:pt x="64164" y="97476"/>
                    </a:cubicBezTo>
                    <a:cubicBezTo>
                      <a:pt x="28012" y="97476"/>
                      <a:pt x="28012" y="97476"/>
                      <a:pt x="28012" y="97476"/>
                    </a:cubicBezTo>
                    <a:cubicBezTo>
                      <a:pt x="25173" y="97476"/>
                      <a:pt x="22334" y="94826"/>
                      <a:pt x="22334" y="94826"/>
                    </a:cubicBezTo>
                    <a:cubicBezTo>
                      <a:pt x="22334" y="55646"/>
                      <a:pt x="22334" y="55646"/>
                      <a:pt x="22334" y="55646"/>
                    </a:cubicBezTo>
                    <a:cubicBezTo>
                      <a:pt x="22334" y="55646"/>
                      <a:pt x="25173" y="52996"/>
                      <a:pt x="28012" y="52996"/>
                    </a:cubicBezTo>
                    <a:cubicBezTo>
                      <a:pt x="64164" y="52996"/>
                      <a:pt x="64164" y="52996"/>
                      <a:pt x="64164" y="52996"/>
                    </a:cubicBezTo>
                    <a:cubicBezTo>
                      <a:pt x="67003" y="52996"/>
                      <a:pt x="67003" y="55646"/>
                      <a:pt x="67003" y="55646"/>
                    </a:cubicBezTo>
                    <a:lnTo>
                      <a:pt x="67003" y="94826"/>
                    </a:lnTo>
                    <a:close/>
                    <a:moveTo>
                      <a:pt x="100315" y="86309"/>
                    </a:moveTo>
                    <a:lnTo>
                      <a:pt x="100315" y="86309"/>
                    </a:lnTo>
                    <a:cubicBezTo>
                      <a:pt x="86498" y="86309"/>
                      <a:pt x="86498" y="86309"/>
                      <a:pt x="86498" y="86309"/>
                    </a:cubicBezTo>
                    <a:cubicBezTo>
                      <a:pt x="83659" y="86309"/>
                      <a:pt x="83659" y="89148"/>
                      <a:pt x="83659" y="89148"/>
                    </a:cubicBezTo>
                    <a:cubicBezTo>
                      <a:pt x="83659" y="91987"/>
                      <a:pt x="83659" y="94826"/>
                      <a:pt x="86498" y="94826"/>
                    </a:cubicBezTo>
                    <a:cubicBezTo>
                      <a:pt x="100315" y="94826"/>
                      <a:pt x="100315" y="94826"/>
                      <a:pt x="100315" y="94826"/>
                    </a:cubicBezTo>
                    <a:cubicBezTo>
                      <a:pt x="103154" y="94826"/>
                      <a:pt x="105993" y="91987"/>
                      <a:pt x="105993" y="89148"/>
                    </a:cubicBezTo>
                    <a:cubicBezTo>
                      <a:pt x="105993" y="89148"/>
                      <a:pt x="103154" y="86309"/>
                      <a:pt x="100315" y="86309"/>
                    </a:cubicBezTo>
                    <a:close/>
                    <a:moveTo>
                      <a:pt x="105993" y="30662"/>
                    </a:moveTo>
                    <a:lnTo>
                      <a:pt x="105993" y="30662"/>
                    </a:lnTo>
                    <a:cubicBezTo>
                      <a:pt x="69842" y="30662"/>
                      <a:pt x="69842" y="30662"/>
                      <a:pt x="69842" y="30662"/>
                    </a:cubicBezTo>
                    <a:cubicBezTo>
                      <a:pt x="103154" y="8328"/>
                      <a:pt x="103154" y="8328"/>
                      <a:pt x="103154" y="8328"/>
                    </a:cubicBezTo>
                    <a:cubicBezTo>
                      <a:pt x="105993" y="8328"/>
                      <a:pt x="105993" y="5678"/>
                      <a:pt x="103154" y="2839"/>
                    </a:cubicBezTo>
                    <a:cubicBezTo>
                      <a:pt x="103154" y="0"/>
                      <a:pt x="100315" y="0"/>
                      <a:pt x="100315" y="2839"/>
                    </a:cubicBezTo>
                    <a:cubicBezTo>
                      <a:pt x="100315" y="2839"/>
                      <a:pt x="64164" y="25173"/>
                      <a:pt x="61324" y="27823"/>
                    </a:cubicBezTo>
                    <a:cubicBezTo>
                      <a:pt x="22334" y="2839"/>
                      <a:pt x="22334" y="2839"/>
                      <a:pt x="22334" y="2839"/>
                    </a:cubicBezTo>
                    <a:cubicBezTo>
                      <a:pt x="19495" y="0"/>
                      <a:pt x="16845" y="0"/>
                      <a:pt x="16845" y="2839"/>
                    </a:cubicBezTo>
                    <a:cubicBezTo>
                      <a:pt x="16845" y="5678"/>
                      <a:pt x="16845" y="8328"/>
                      <a:pt x="16845" y="8328"/>
                    </a:cubicBezTo>
                    <a:cubicBezTo>
                      <a:pt x="50157" y="30662"/>
                      <a:pt x="50157" y="30662"/>
                      <a:pt x="50157" y="30662"/>
                    </a:cubicBezTo>
                    <a:cubicBezTo>
                      <a:pt x="16845" y="30662"/>
                      <a:pt x="16845" y="30662"/>
                      <a:pt x="16845" y="30662"/>
                    </a:cubicBezTo>
                    <a:cubicBezTo>
                      <a:pt x="8517" y="30662"/>
                      <a:pt x="0" y="36340"/>
                      <a:pt x="0" y="44479"/>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44479"/>
                      <a:pt x="119810" y="44479"/>
                      <a:pt x="119810" y="44479"/>
                    </a:cubicBezTo>
                    <a:cubicBezTo>
                      <a:pt x="119810" y="36340"/>
                      <a:pt x="114321" y="30662"/>
                      <a:pt x="105993" y="30662"/>
                    </a:cubicBezTo>
                    <a:close/>
                    <a:moveTo>
                      <a:pt x="111482" y="105993"/>
                    </a:moveTo>
                    <a:lnTo>
                      <a:pt x="111482" y="105993"/>
                    </a:lnTo>
                    <a:cubicBezTo>
                      <a:pt x="111482" y="108643"/>
                      <a:pt x="108832" y="111482"/>
                      <a:pt x="105993" y="111482"/>
                    </a:cubicBezTo>
                    <a:cubicBezTo>
                      <a:pt x="16845" y="111482"/>
                      <a:pt x="16845" y="111482"/>
                      <a:pt x="16845" y="111482"/>
                    </a:cubicBezTo>
                    <a:cubicBezTo>
                      <a:pt x="11167" y="111482"/>
                      <a:pt x="8517" y="108643"/>
                      <a:pt x="8517" y="105993"/>
                    </a:cubicBezTo>
                    <a:cubicBezTo>
                      <a:pt x="8517" y="44479"/>
                      <a:pt x="8517" y="44479"/>
                      <a:pt x="8517" y="44479"/>
                    </a:cubicBezTo>
                    <a:cubicBezTo>
                      <a:pt x="8517" y="41829"/>
                      <a:pt x="11167" y="38990"/>
                      <a:pt x="16845" y="38990"/>
                    </a:cubicBezTo>
                    <a:cubicBezTo>
                      <a:pt x="105993" y="38990"/>
                      <a:pt x="105993" y="38990"/>
                      <a:pt x="105993" y="38990"/>
                    </a:cubicBezTo>
                    <a:cubicBezTo>
                      <a:pt x="108832" y="38990"/>
                      <a:pt x="111482" y="41829"/>
                      <a:pt x="111482" y="44479"/>
                    </a:cubicBezTo>
                    <a:lnTo>
                      <a:pt x="111482" y="105993"/>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3" name="Google Shape;2703;p91"/>
              <p:cNvSpPr/>
              <p:nvPr/>
            </p:nvSpPr>
            <p:spPr>
              <a:xfrm>
                <a:off x="3100216" y="2577886"/>
                <a:ext cx="305130" cy="262868"/>
              </a:xfrm>
              <a:custGeom>
                <a:rect b="b" l="l" r="r" t="t"/>
                <a:pathLst>
                  <a:path extrusionOk="0" h="120000" w="120000">
                    <a:moveTo>
                      <a:pt x="41829" y="51868"/>
                    </a:moveTo>
                    <a:lnTo>
                      <a:pt x="41829" y="51868"/>
                    </a:lnTo>
                    <a:cubicBezTo>
                      <a:pt x="19495" y="51868"/>
                      <a:pt x="19495" y="51868"/>
                      <a:pt x="19495" y="51868"/>
                    </a:cubicBezTo>
                    <a:cubicBezTo>
                      <a:pt x="16656" y="51868"/>
                      <a:pt x="13817" y="54945"/>
                      <a:pt x="13817" y="54945"/>
                    </a:cubicBezTo>
                    <a:cubicBezTo>
                      <a:pt x="13817" y="58241"/>
                      <a:pt x="16656" y="61538"/>
                      <a:pt x="19495" y="61538"/>
                    </a:cubicBezTo>
                    <a:cubicBezTo>
                      <a:pt x="41829" y="61538"/>
                      <a:pt x="41829" y="61538"/>
                      <a:pt x="41829" y="61538"/>
                    </a:cubicBezTo>
                    <a:cubicBezTo>
                      <a:pt x="41829" y="61538"/>
                      <a:pt x="44479" y="58241"/>
                      <a:pt x="44479" y="54945"/>
                    </a:cubicBezTo>
                    <a:lnTo>
                      <a:pt x="41829" y="51868"/>
                    </a:lnTo>
                    <a:close/>
                    <a:moveTo>
                      <a:pt x="41829" y="87472"/>
                    </a:moveTo>
                    <a:lnTo>
                      <a:pt x="41829" y="87472"/>
                    </a:lnTo>
                    <a:cubicBezTo>
                      <a:pt x="19495" y="87472"/>
                      <a:pt x="19495" y="87472"/>
                      <a:pt x="19495" y="87472"/>
                    </a:cubicBezTo>
                    <a:cubicBezTo>
                      <a:pt x="16656" y="87472"/>
                      <a:pt x="13817" y="87472"/>
                      <a:pt x="13817" y="90549"/>
                    </a:cubicBezTo>
                    <a:cubicBezTo>
                      <a:pt x="13817" y="93846"/>
                      <a:pt x="16656" y="93846"/>
                      <a:pt x="19495" y="93846"/>
                    </a:cubicBezTo>
                    <a:cubicBezTo>
                      <a:pt x="41829" y="93846"/>
                      <a:pt x="41829" y="93846"/>
                      <a:pt x="41829" y="93846"/>
                    </a:cubicBezTo>
                    <a:cubicBezTo>
                      <a:pt x="41829" y="93846"/>
                      <a:pt x="44479" y="93846"/>
                      <a:pt x="44479" y="90549"/>
                    </a:cubicBezTo>
                    <a:cubicBezTo>
                      <a:pt x="44479" y="87472"/>
                      <a:pt x="41829" y="87472"/>
                      <a:pt x="41829" y="87472"/>
                    </a:cubicBezTo>
                    <a:close/>
                    <a:moveTo>
                      <a:pt x="41829" y="67912"/>
                    </a:moveTo>
                    <a:lnTo>
                      <a:pt x="41829" y="67912"/>
                    </a:lnTo>
                    <a:cubicBezTo>
                      <a:pt x="19495" y="67912"/>
                      <a:pt x="19495" y="67912"/>
                      <a:pt x="19495" y="67912"/>
                    </a:cubicBezTo>
                    <a:cubicBezTo>
                      <a:pt x="16656" y="67912"/>
                      <a:pt x="13817" y="71208"/>
                      <a:pt x="13817" y="74505"/>
                    </a:cubicBezTo>
                    <a:cubicBezTo>
                      <a:pt x="13817" y="74505"/>
                      <a:pt x="16656" y="77802"/>
                      <a:pt x="19495" y="77802"/>
                    </a:cubicBezTo>
                    <a:cubicBezTo>
                      <a:pt x="41829" y="77802"/>
                      <a:pt x="41829" y="77802"/>
                      <a:pt x="41829" y="77802"/>
                    </a:cubicBezTo>
                    <a:lnTo>
                      <a:pt x="44479" y="74505"/>
                    </a:lnTo>
                    <a:cubicBezTo>
                      <a:pt x="44479" y="71208"/>
                      <a:pt x="41829" y="67912"/>
                      <a:pt x="41829" y="67912"/>
                    </a:cubicBezTo>
                    <a:close/>
                    <a:moveTo>
                      <a:pt x="77981" y="48571"/>
                    </a:moveTo>
                    <a:lnTo>
                      <a:pt x="77981" y="48571"/>
                    </a:lnTo>
                    <a:cubicBezTo>
                      <a:pt x="66813" y="48571"/>
                      <a:pt x="55646" y="58241"/>
                      <a:pt x="55646" y="74505"/>
                    </a:cubicBezTo>
                    <a:cubicBezTo>
                      <a:pt x="55646" y="87472"/>
                      <a:pt x="66813" y="100439"/>
                      <a:pt x="77981" y="100439"/>
                    </a:cubicBezTo>
                    <a:cubicBezTo>
                      <a:pt x="89148" y="100439"/>
                      <a:pt x="100315" y="87472"/>
                      <a:pt x="100315" y="74505"/>
                    </a:cubicBezTo>
                    <a:cubicBezTo>
                      <a:pt x="100315" y="58241"/>
                      <a:pt x="89148" y="48571"/>
                      <a:pt x="77981" y="48571"/>
                    </a:cubicBezTo>
                    <a:close/>
                    <a:moveTo>
                      <a:pt x="77981" y="90549"/>
                    </a:moveTo>
                    <a:lnTo>
                      <a:pt x="77981" y="90549"/>
                    </a:lnTo>
                    <a:cubicBezTo>
                      <a:pt x="69652" y="90549"/>
                      <a:pt x="63974" y="84175"/>
                      <a:pt x="63974" y="74505"/>
                    </a:cubicBezTo>
                    <a:cubicBezTo>
                      <a:pt x="63974" y="64835"/>
                      <a:pt x="69652" y="54945"/>
                      <a:pt x="77981" y="54945"/>
                    </a:cubicBezTo>
                    <a:cubicBezTo>
                      <a:pt x="86309" y="54945"/>
                      <a:pt x="91798" y="64835"/>
                      <a:pt x="91798" y="74505"/>
                    </a:cubicBezTo>
                    <a:cubicBezTo>
                      <a:pt x="91798" y="84175"/>
                      <a:pt x="86309" y="90549"/>
                      <a:pt x="77981" y="90549"/>
                    </a:cubicBezTo>
                    <a:close/>
                    <a:moveTo>
                      <a:pt x="102965" y="25934"/>
                    </a:moveTo>
                    <a:lnTo>
                      <a:pt x="102965" y="25934"/>
                    </a:lnTo>
                    <a:cubicBezTo>
                      <a:pt x="97476" y="25934"/>
                      <a:pt x="97476" y="25934"/>
                      <a:pt x="97476" y="25934"/>
                    </a:cubicBezTo>
                    <a:cubicBezTo>
                      <a:pt x="55646" y="0"/>
                      <a:pt x="55646" y="0"/>
                      <a:pt x="55646" y="0"/>
                    </a:cubicBezTo>
                    <a:cubicBezTo>
                      <a:pt x="55646" y="0"/>
                      <a:pt x="52807" y="0"/>
                      <a:pt x="52807" y="3296"/>
                    </a:cubicBezTo>
                    <a:cubicBezTo>
                      <a:pt x="50157" y="3296"/>
                      <a:pt x="52807" y="6593"/>
                      <a:pt x="52807" y="6593"/>
                    </a:cubicBezTo>
                    <a:cubicBezTo>
                      <a:pt x="80630" y="25934"/>
                      <a:pt x="80630" y="25934"/>
                      <a:pt x="80630" y="25934"/>
                    </a:cubicBezTo>
                    <a:cubicBezTo>
                      <a:pt x="13817" y="25934"/>
                      <a:pt x="13817" y="25934"/>
                      <a:pt x="13817" y="25934"/>
                    </a:cubicBezTo>
                    <a:cubicBezTo>
                      <a:pt x="5488" y="25934"/>
                      <a:pt x="0" y="32527"/>
                      <a:pt x="0" y="41978"/>
                    </a:cubicBezTo>
                    <a:cubicBezTo>
                      <a:pt x="0" y="103516"/>
                      <a:pt x="0" y="103516"/>
                      <a:pt x="0" y="103516"/>
                    </a:cubicBezTo>
                    <a:cubicBezTo>
                      <a:pt x="0" y="113406"/>
                      <a:pt x="5488" y="119780"/>
                      <a:pt x="13817" y="119780"/>
                    </a:cubicBezTo>
                    <a:cubicBezTo>
                      <a:pt x="102965" y="119780"/>
                      <a:pt x="102965" y="119780"/>
                      <a:pt x="102965" y="119780"/>
                    </a:cubicBezTo>
                    <a:cubicBezTo>
                      <a:pt x="111293" y="119780"/>
                      <a:pt x="119810" y="113406"/>
                      <a:pt x="119810" y="103516"/>
                    </a:cubicBezTo>
                    <a:cubicBezTo>
                      <a:pt x="119810" y="41978"/>
                      <a:pt x="119810" y="41978"/>
                      <a:pt x="119810" y="41978"/>
                    </a:cubicBezTo>
                    <a:cubicBezTo>
                      <a:pt x="119810" y="32527"/>
                      <a:pt x="111293" y="25934"/>
                      <a:pt x="102965" y="25934"/>
                    </a:cubicBezTo>
                    <a:close/>
                    <a:moveTo>
                      <a:pt x="111293" y="103516"/>
                    </a:moveTo>
                    <a:lnTo>
                      <a:pt x="111293" y="103516"/>
                    </a:lnTo>
                    <a:cubicBezTo>
                      <a:pt x="111293" y="106813"/>
                      <a:pt x="108643" y="113406"/>
                      <a:pt x="102965" y="113406"/>
                    </a:cubicBezTo>
                    <a:cubicBezTo>
                      <a:pt x="13817" y="113406"/>
                      <a:pt x="13817" y="113406"/>
                      <a:pt x="13817" y="113406"/>
                    </a:cubicBezTo>
                    <a:cubicBezTo>
                      <a:pt x="10977" y="113406"/>
                      <a:pt x="8328" y="106813"/>
                      <a:pt x="8328" y="103516"/>
                    </a:cubicBezTo>
                    <a:cubicBezTo>
                      <a:pt x="8328" y="41978"/>
                      <a:pt x="8328" y="41978"/>
                      <a:pt x="8328" y="41978"/>
                    </a:cubicBezTo>
                    <a:cubicBezTo>
                      <a:pt x="8328" y="38901"/>
                      <a:pt x="10977" y="35604"/>
                      <a:pt x="13817" y="35604"/>
                    </a:cubicBezTo>
                    <a:cubicBezTo>
                      <a:pt x="102965" y="35604"/>
                      <a:pt x="102965" y="35604"/>
                      <a:pt x="102965" y="35604"/>
                    </a:cubicBezTo>
                    <a:cubicBezTo>
                      <a:pt x="108643" y="35604"/>
                      <a:pt x="111293" y="38901"/>
                      <a:pt x="111293" y="41978"/>
                    </a:cubicBezTo>
                    <a:lnTo>
                      <a:pt x="111293" y="103516"/>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4" name="Google Shape;2704;p91"/>
              <p:cNvSpPr/>
              <p:nvPr/>
            </p:nvSpPr>
            <p:spPr>
              <a:xfrm>
                <a:off x="2646930" y="2569066"/>
                <a:ext cx="225762" cy="284040"/>
              </a:xfrm>
              <a:custGeom>
                <a:rect b="b" l="l" r="r" t="t"/>
                <a:pathLst>
                  <a:path extrusionOk="0" h="120000" w="120000">
                    <a:moveTo>
                      <a:pt x="100972" y="0"/>
                    </a:moveTo>
                    <a:lnTo>
                      <a:pt x="100972" y="0"/>
                    </a:lnTo>
                    <a:cubicBezTo>
                      <a:pt x="18773" y="0"/>
                      <a:pt x="18773" y="0"/>
                      <a:pt x="18773" y="0"/>
                    </a:cubicBezTo>
                    <a:cubicBezTo>
                      <a:pt x="7610" y="0"/>
                      <a:pt x="0" y="5908"/>
                      <a:pt x="0" y="14872"/>
                    </a:cubicBezTo>
                    <a:cubicBezTo>
                      <a:pt x="0" y="119796"/>
                      <a:pt x="0" y="119796"/>
                      <a:pt x="0" y="119796"/>
                    </a:cubicBezTo>
                    <a:cubicBezTo>
                      <a:pt x="11416" y="119796"/>
                      <a:pt x="7610" y="119796"/>
                      <a:pt x="18773" y="119796"/>
                    </a:cubicBezTo>
                    <a:cubicBezTo>
                      <a:pt x="100972" y="119796"/>
                      <a:pt x="100972" y="119796"/>
                      <a:pt x="100972" y="119796"/>
                    </a:cubicBezTo>
                    <a:cubicBezTo>
                      <a:pt x="112135" y="119796"/>
                      <a:pt x="104778" y="119796"/>
                      <a:pt x="119746" y="119796"/>
                    </a:cubicBezTo>
                    <a:cubicBezTo>
                      <a:pt x="119746" y="14872"/>
                      <a:pt x="119746" y="14872"/>
                      <a:pt x="119746" y="14872"/>
                    </a:cubicBezTo>
                    <a:cubicBezTo>
                      <a:pt x="119746" y="5908"/>
                      <a:pt x="112135" y="0"/>
                      <a:pt x="100972" y="0"/>
                    </a:cubicBezTo>
                    <a:close/>
                    <a:moveTo>
                      <a:pt x="18773" y="110831"/>
                    </a:moveTo>
                    <a:lnTo>
                      <a:pt x="18773" y="110831"/>
                    </a:lnTo>
                    <a:cubicBezTo>
                      <a:pt x="11416" y="110831"/>
                      <a:pt x="11416" y="110831"/>
                      <a:pt x="11416" y="110831"/>
                    </a:cubicBezTo>
                    <a:cubicBezTo>
                      <a:pt x="11416" y="101867"/>
                      <a:pt x="11416" y="101867"/>
                      <a:pt x="11416" y="101867"/>
                    </a:cubicBezTo>
                    <a:cubicBezTo>
                      <a:pt x="18773" y="101867"/>
                      <a:pt x="18773" y="101867"/>
                      <a:pt x="18773" y="101867"/>
                    </a:cubicBezTo>
                    <a:lnTo>
                      <a:pt x="18773" y="110831"/>
                    </a:lnTo>
                    <a:close/>
                    <a:moveTo>
                      <a:pt x="18773" y="95959"/>
                    </a:moveTo>
                    <a:lnTo>
                      <a:pt x="18773" y="95959"/>
                    </a:lnTo>
                    <a:cubicBezTo>
                      <a:pt x="11416" y="95959"/>
                      <a:pt x="11416" y="95959"/>
                      <a:pt x="11416" y="95959"/>
                    </a:cubicBezTo>
                    <a:cubicBezTo>
                      <a:pt x="11416" y="86791"/>
                      <a:pt x="11416" y="86791"/>
                      <a:pt x="11416" y="86791"/>
                    </a:cubicBezTo>
                    <a:cubicBezTo>
                      <a:pt x="18773" y="86791"/>
                      <a:pt x="18773" y="86791"/>
                      <a:pt x="18773" y="86791"/>
                    </a:cubicBezTo>
                    <a:lnTo>
                      <a:pt x="18773" y="95959"/>
                    </a:lnTo>
                    <a:close/>
                    <a:moveTo>
                      <a:pt x="18773" y="77826"/>
                    </a:moveTo>
                    <a:lnTo>
                      <a:pt x="18773" y="77826"/>
                    </a:lnTo>
                    <a:cubicBezTo>
                      <a:pt x="11416" y="77826"/>
                      <a:pt x="11416" y="77826"/>
                      <a:pt x="11416" y="77826"/>
                    </a:cubicBezTo>
                    <a:cubicBezTo>
                      <a:pt x="11416" y="71918"/>
                      <a:pt x="11416" y="71918"/>
                      <a:pt x="11416" y="71918"/>
                    </a:cubicBezTo>
                    <a:cubicBezTo>
                      <a:pt x="18773" y="71918"/>
                      <a:pt x="18773" y="71918"/>
                      <a:pt x="18773" y="71918"/>
                    </a:cubicBezTo>
                    <a:lnTo>
                      <a:pt x="18773" y="77826"/>
                    </a:lnTo>
                    <a:close/>
                    <a:moveTo>
                      <a:pt x="18773" y="62954"/>
                    </a:moveTo>
                    <a:lnTo>
                      <a:pt x="18773" y="62954"/>
                    </a:lnTo>
                    <a:cubicBezTo>
                      <a:pt x="11416" y="62954"/>
                      <a:pt x="11416" y="62954"/>
                      <a:pt x="11416" y="62954"/>
                    </a:cubicBezTo>
                    <a:cubicBezTo>
                      <a:pt x="11416" y="53786"/>
                      <a:pt x="11416" y="53786"/>
                      <a:pt x="11416" y="53786"/>
                    </a:cubicBezTo>
                    <a:cubicBezTo>
                      <a:pt x="18773" y="53786"/>
                      <a:pt x="18773" y="53786"/>
                      <a:pt x="18773" y="53786"/>
                    </a:cubicBezTo>
                    <a:lnTo>
                      <a:pt x="18773" y="62954"/>
                    </a:lnTo>
                    <a:close/>
                    <a:moveTo>
                      <a:pt x="18773" y="47877"/>
                    </a:moveTo>
                    <a:lnTo>
                      <a:pt x="18773" y="47877"/>
                    </a:lnTo>
                    <a:cubicBezTo>
                      <a:pt x="11416" y="47877"/>
                      <a:pt x="11416" y="47877"/>
                      <a:pt x="11416" y="47877"/>
                    </a:cubicBezTo>
                    <a:cubicBezTo>
                      <a:pt x="11416" y="38913"/>
                      <a:pt x="11416" y="38913"/>
                      <a:pt x="11416" y="38913"/>
                    </a:cubicBezTo>
                    <a:cubicBezTo>
                      <a:pt x="18773" y="38913"/>
                      <a:pt x="18773" y="38913"/>
                      <a:pt x="18773" y="38913"/>
                    </a:cubicBezTo>
                    <a:lnTo>
                      <a:pt x="18773" y="47877"/>
                    </a:lnTo>
                    <a:close/>
                    <a:moveTo>
                      <a:pt x="18773" y="29949"/>
                    </a:moveTo>
                    <a:lnTo>
                      <a:pt x="18773" y="29949"/>
                    </a:lnTo>
                    <a:cubicBezTo>
                      <a:pt x="11416" y="29949"/>
                      <a:pt x="11416" y="29949"/>
                      <a:pt x="11416" y="29949"/>
                    </a:cubicBezTo>
                    <a:cubicBezTo>
                      <a:pt x="11416" y="23837"/>
                      <a:pt x="11416" y="23837"/>
                      <a:pt x="11416" y="23837"/>
                    </a:cubicBezTo>
                    <a:cubicBezTo>
                      <a:pt x="18773" y="23837"/>
                      <a:pt x="18773" y="23837"/>
                      <a:pt x="18773" y="23837"/>
                    </a:cubicBezTo>
                    <a:lnTo>
                      <a:pt x="18773" y="29949"/>
                    </a:lnTo>
                    <a:close/>
                    <a:moveTo>
                      <a:pt x="89809" y="107979"/>
                    </a:moveTo>
                    <a:lnTo>
                      <a:pt x="89809" y="107979"/>
                    </a:lnTo>
                    <a:lnTo>
                      <a:pt x="86004" y="110831"/>
                    </a:lnTo>
                    <a:cubicBezTo>
                      <a:pt x="33742" y="110831"/>
                      <a:pt x="33742" y="110831"/>
                      <a:pt x="33742" y="110831"/>
                    </a:cubicBezTo>
                    <a:lnTo>
                      <a:pt x="29936" y="107979"/>
                    </a:lnTo>
                    <a:cubicBezTo>
                      <a:pt x="29936" y="65806"/>
                      <a:pt x="29936" y="65806"/>
                      <a:pt x="29936" y="65806"/>
                    </a:cubicBezTo>
                    <a:lnTo>
                      <a:pt x="33742" y="62954"/>
                    </a:lnTo>
                    <a:cubicBezTo>
                      <a:pt x="86004" y="62954"/>
                      <a:pt x="86004" y="62954"/>
                      <a:pt x="86004" y="62954"/>
                    </a:cubicBezTo>
                    <a:lnTo>
                      <a:pt x="89809" y="65806"/>
                    </a:lnTo>
                    <a:lnTo>
                      <a:pt x="89809" y="107979"/>
                    </a:lnTo>
                    <a:close/>
                    <a:moveTo>
                      <a:pt x="89809" y="50933"/>
                    </a:moveTo>
                    <a:lnTo>
                      <a:pt x="89809" y="50933"/>
                    </a:lnTo>
                    <a:cubicBezTo>
                      <a:pt x="89809" y="53786"/>
                      <a:pt x="86004" y="53786"/>
                      <a:pt x="86004" y="53786"/>
                    </a:cubicBezTo>
                    <a:cubicBezTo>
                      <a:pt x="33742" y="53786"/>
                      <a:pt x="33742" y="53786"/>
                      <a:pt x="33742" y="53786"/>
                    </a:cubicBezTo>
                    <a:cubicBezTo>
                      <a:pt x="33742" y="53786"/>
                      <a:pt x="29936" y="53786"/>
                      <a:pt x="29936" y="50933"/>
                    </a:cubicBezTo>
                    <a:cubicBezTo>
                      <a:pt x="29936" y="11816"/>
                      <a:pt x="29936" y="11816"/>
                      <a:pt x="29936" y="11816"/>
                    </a:cubicBezTo>
                    <a:cubicBezTo>
                      <a:pt x="29936" y="8964"/>
                      <a:pt x="33742" y="5908"/>
                      <a:pt x="33742" y="5908"/>
                    </a:cubicBezTo>
                    <a:cubicBezTo>
                      <a:pt x="86004" y="5908"/>
                      <a:pt x="86004" y="5908"/>
                      <a:pt x="86004" y="5908"/>
                    </a:cubicBezTo>
                    <a:cubicBezTo>
                      <a:pt x="86004" y="5908"/>
                      <a:pt x="89809" y="8964"/>
                      <a:pt x="89809" y="11816"/>
                    </a:cubicBezTo>
                    <a:lnTo>
                      <a:pt x="89809" y="50933"/>
                    </a:lnTo>
                    <a:close/>
                    <a:moveTo>
                      <a:pt x="108329" y="110831"/>
                    </a:moveTo>
                    <a:lnTo>
                      <a:pt x="108329" y="110831"/>
                    </a:lnTo>
                    <a:cubicBezTo>
                      <a:pt x="100972" y="110831"/>
                      <a:pt x="100972" y="110831"/>
                      <a:pt x="100972" y="110831"/>
                    </a:cubicBezTo>
                    <a:cubicBezTo>
                      <a:pt x="100972" y="101867"/>
                      <a:pt x="100972" y="101867"/>
                      <a:pt x="100972" y="101867"/>
                    </a:cubicBezTo>
                    <a:cubicBezTo>
                      <a:pt x="108329" y="101867"/>
                      <a:pt x="108329" y="101867"/>
                      <a:pt x="108329" y="101867"/>
                    </a:cubicBezTo>
                    <a:lnTo>
                      <a:pt x="108329" y="110831"/>
                    </a:lnTo>
                    <a:close/>
                    <a:moveTo>
                      <a:pt x="108329" y="95959"/>
                    </a:moveTo>
                    <a:lnTo>
                      <a:pt x="108329" y="95959"/>
                    </a:lnTo>
                    <a:cubicBezTo>
                      <a:pt x="100972" y="95959"/>
                      <a:pt x="100972" y="95959"/>
                      <a:pt x="100972" y="95959"/>
                    </a:cubicBezTo>
                    <a:cubicBezTo>
                      <a:pt x="100972" y="86791"/>
                      <a:pt x="100972" y="86791"/>
                      <a:pt x="100972" y="86791"/>
                    </a:cubicBezTo>
                    <a:cubicBezTo>
                      <a:pt x="108329" y="86791"/>
                      <a:pt x="108329" y="86791"/>
                      <a:pt x="108329" y="86791"/>
                    </a:cubicBezTo>
                    <a:lnTo>
                      <a:pt x="108329" y="95959"/>
                    </a:lnTo>
                    <a:close/>
                    <a:moveTo>
                      <a:pt x="108329" y="77826"/>
                    </a:moveTo>
                    <a:lnTo>
                      <a:pt x="108329" y="77826"/>
                    </a:lnTo>
                    <a:cubicBezTo>
                      <a:pt x="100972" y="77826"/>
                      <a:pt x="100972" y="77826"/>
                      <a:pt x="100972" y="77826"/>
                    </a:cubicBezTo>
                    <a:cubicBezTo>
                      <a:pt x="100972" y="71918"/>
                      <a:pt x="100972" y="71918"/>
                      <a:pt x="100972" y="71918"/>
                    </a:cubicBezTo>
                    <a:cubicBezTo>
                      <a:pt x="108329" y="71918"/>
                      <a:pt x="108329" y="71918"/>
                      <a:pt x="108329" y="71918"/>
                    </a:cubicBezTo>
                    <a:lnTo>
                      <a:pt x="108329" y="77826"/>
                    </a:lnTo>
                    <a:close/>
                    <a:moveTo>
                      <a:pt x="108329" y="62954"/>
                    </a:moveTo>
                    <a:lnTo>
                      <a:pt x="108329" y="62954"/>
                    </a:lnTo>
                    <a:cubicBezTo>
                      <a:pt x="100972" y="62954"/>
                      <a:pt x="100972" y="62954"/>
                      <a:pt x="100972" y="62954"/>
                    </a:cubicBezTo>
                    <a:cubicBezTo>
                      <a:pt x="100972" y="53786"/>
                      <a:pt x="100972" y="53786"/>
                      <a:pt x="100972" y="53786"/>
                    </a:cubicBezTo>
                    <a:cubicBezTo>
                      <a:pt x="108329" y="53786"/>
                      <a:pt x="108329" y="53786"/>
                      <a:pt x="108329" y="53786"/>
                    </a:cubicBezTo>
                    <a:lnTo>
                      <a:pt x="108329" y="62954"/>
                    </a:lnTo>
                    <a:close/>
                    <a:moveTo>
                      <a:pt x="108329" y="47877"/>
                    </a:moveTo>
                    <a:lnTo>
                      <a:pt x="108329" y="47877"/>
                    </a:lnTo>
                    <a:cubicBezTo>
                      <a:pt x="100972" y="47877"/>
                      <a:pt x="100972" y="47877"/>
                      <a:pt x="100972" y="47877"/>
                    </a:cubicBezTo>
                    <a:cubicBezTo>
                      <a:pt x="100972" y="38913"/>
                      <a:pt x="100972" y="38913"/>
                      <a:pt x="100972" y="38913"/>
                    </a:cubicBezTo>
                    <a:cubicBezTo>
                      <a:pt x="108329" y="38913"/>
                      <a:pt x="108329" y="38913"/>
                      <a:pt x="108329" y="38913"/>
                    </a:cubicBezTo>
                    <a:lnTo>
                      <a:pt x="108329" y="47877"/>
                    </a:lnTo>
                    <a:close/>
                    <a:moveTo>
                      <a:pt x="108329" y="29949"/>
                    </a:moveTo>
                    <a:lnTo>
                      <a:pt x="108329" y="29949"/>
                    </a:lnTo>
                    <a:cubicBezTo>
                      <a:pt x="100972" y="29949"/>
                      <a:pt x="100972" y="29949"/>
                      <a:pt x="100972" y="29949"/>
                    </a:cubicBezTo>
                    <a:cubicBezTo>
                      <a:pt x="100972" y="23837"/>
                      <a:pt x="100972" y="23837"/>
                      <a:pt x="100972" y="23837"/>
                    </a:cubicBezTo>
                    <a:cubicBezTo>
                      <a:pt x="108329" y="23837"/>
                      <a:pt x="108329" y="23837"/>
                      <a:pt x="108329" y="23837"/>
                    </a:cubicBezTo>
                    <a:lnTo>
                      <a:pt x="108329" y="29949"/>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5" name="Google Shape;2705;p91"/>
              <p:cNvSpPr/>
              <p:nvPr/>
            </p:nvSpPr>
            <p:spPr>
              <a:xfrm>
                <a:off x="2116038" y="2577886"/>
                <a:ext cx="305130" cy="262868"/>
              </a:xfrm>
              <a:custGeom>
                <a:rect b="b" l="l" r="r" t="t"/>
                <a:pathLst>
                  <a:path extrusionOk="0" h="120000" w="120000">
                    <a:moveTo>
                      <a:pt x="111482" y="51868"/>
                    </a:moveTo>
                    <a:lnTo>
                      <a:pt x="111482" y="51868"/>
                    </a:lnTo>
                    <a:cubicBezTo>
                      <a:pt x="89148" y="67912"/>
                      <a:pt x="89148" y="67912"/>
                      <a:pt x="89148" y="67912"/>
                    </a:cubicBezTo>
                    <a:cubicBezTo>
                      <a:pt x="89148" y="64835"/>
                      <a:pt x="89148" y="58241"/>
                      <a:pt x="83659" y="54945"/>
                    </a:cubicBezTo>
                    <a:cubicBezTo>
                      <a:pt x="91987" y="51868"/>
                      <a:pt x="97665" y="41978"/>
                      <a:pt x="97665" y="29230"/>
                    </a:cubicBezTo>
                    <a:cubicBezTo>
                      <a:pt x="97665" y="12967"/>
                      <a:pt x="86498" y="0"/>
                      <a:pt x="72492" y="0"/>
                    </a:cubicBezTo>
                    <a:cubicBezTo>
                      <a:pt x="58675" y="0"/>
                      <a:pt x="44668" y="12967"/>
                      <a:pt x="44668" y="29230"/>
                    </a:cubicBezTo>
                    <a:cubicBezTo>
                      <a:pt x="44668" y="38901"/>
                      <a:pt x="47507" y="45494"/>
                      <a:pt x="52996" y="51868"/>
                    </a:cubicBezTo>
                    <a:cubicBezTo>
                      <a:pt x="39179" y="51868"/>
                      <a:pt x="39179" y="51868"/>
                      <a:pt x="39179" y="51868"/>
                    </a:cubicBezTo>
                    <a:cubicBezTo>
                      <a:pt x="44668" y="48571"/>
                      <a:pt x="44668" y="41978"/>
                      <a:pt x="44668" y="35604"/>
                    </a:cubicBezTo>
                    <a:cubicBezTo>
                      <a:pt x="44668" y="19560"/>
                      <a:pt x="36340" y="9670"/>
                      <a:pt x="22334" y="9670"/>
                    </a:cubicBezTo>
                    <a:cubicBezTo>
                      <a:pt x="11167" y="9670"/>
                      <a:pt x="0" y="19560"/>
                      <a:pt x="0" y="35604"/>
                    </a:cubicBezTo>
                    <a:cubicBezTo>
                      <a:pt x="0" y="41978"/>
                      <a:pt x="2839" y="48571"/>
                      <a:pt x="8328" y="54945"/>
                    </a:cubicBezTo>
                    <a:cubicBezTo>
                      <a:pt x="2839" y="58241"/>
                      <a:pt x="0" y="61538"/>
                      <a:pt x="0" y="67912"/>
                    </a:cubicBezTo>
                    <a:cubicBezTo>
                      <a:pt x="0" y="103516"/>
                      <a:pt x="0" y="103516"/>
                      <a:pt x="0" y="103516"/>
                    </a:cubicBezTo>
                    <a:cubicBezTo>
                      <a:pt x="0" y="113406"/>
                      <a:pt x="8328" y="119780"/>
                      <a:pt x="16845" y="119780"/>
                    </a:cubicBezTo>
                    <a:cubicBezTo>
                      <a:pt x="75331" y="119780"/>
                      <a:pt x="75331" y="119780"/>
                      <a:pt x="75331" y="119780"/>
                    </a:cubicBezTo>
                    <a:cubicBezTo>
                      <a:pt x="83659" y="119780"/>
                      <a:pt x="89148" y="113406"/>
                      <a:pt x="89148" y="103516"/>
                    </a:cubicBezTo>
                    <a:cubicBezTo>
                      <a:pt x="89148" y="100439"/>
                      <a:pt x="89148" y="100439"/>
                      <a:pt x="89148" y="100439"/>
                    </a:cubicBezTo>
                    <a:cubicBezTo>
                      <a:pt x="111482" y="119780"/>
                      <a:pt x="111482" y="119780"/>
                      <a:pt x="111482" y="119780"/>
                    </a:cubicBezTo>
                    <a:cubicBezTo>
                      <a:pt x="117160" y="119780"/>
                      <a:pt x="119810" y="116483"/>
                      <a:pt x="119810" y="113406"/>
                    </a:cubicBezTo>
                    <a:cubicBezTo>
                      <a:pt x="119810" y="61538"/>
                      <a:pt x="119810" y="61538"/>
                      <a:pt x="119810" y="61538"/>
                    </a:cubicBezTo>
                    <a:cubicBezTo>
                      <a:pt x="119810" y="54945"/>
                      <a:pt x="117160" y="51868"/>
                      <a:pt x="111482" y="51868"/>
                    </a:cubicBezTo>
                    <a:close/>
                    <a:moveTo>
                      <a:pt x="8328" y="35604"/>
                    </a:moveTo>
                    <a:lnTo>
                      <a:pt x="8328" y="35604"/>
                    </a:lnTo>
                    <a:cubicBezTo>
                      <a:pt x="8328" y="25934"/>
                      <a:pt x="14006" y="16263"/>
                      <a:pt x="22334" y="16263"/>
                    </a:cubicBezTo>
                    <a:cubicBezTo>
                      <a:pt x="30662" y="16263"/>
                      <a:pt x="39179" y="25934"/>
                      <a:pt x="39179" y="35604"/>
                    </a:cubicBezTo>
                    <a:cubicBezTo>
                      <a:pt x="39179" y="45494"/>
                      <a:pt x="30662" y="51868"/>
                      <a:pt x="22334" y="51868"/>
                    </a:cubicBezTo>
                    <a:cubicBezTo>
                      <a:pt x="14006" y="51868"/>
                      <a:pt x="8328" y="45494"/>
                      <a:pt x="8328" y="35604"/>
                    </a:cubicBezTo>
                    <a:close/>
                    <a:moveTo>
                      <a:pt x="83659" y="103516"/>
                    </a:moveTo>
                    <a:lnTo>
                      <a:pt x="83659" y="103516"/>
                    </a:lnTo>
                    <a:cubicBezTo>
                      <a:pt x="83659" y="106813"/>
                      <a:pt x="77981" y="113406"/>
                      <a:pt x="75331" y="113406"/>
                    </a:cubicBezTo>
                    <a:cubicBezTo>
                      <a:pt x="16845" y="113406"/>
                      <a:pt x="16845" y="113406"/>
                      <a:pt x="16845" y="113406"/>
                    </a:cubicBezTo>
                    <a:cubicBezTo>
                      <a:pt x="11167" y="113406"/>
                      <a:pt x="8328" y="106813"/>
                      <a:pt x="8328" y="103516"/>
                    </a:cubicBezTo>
                    <a:cubicBezTo>
                      <a:pt x="8328" y="67912"/>
                      <a:pt x="8328" y="67912"/>
                      <a:pt x="8328" y="67912"/>
                    </a:cubicBezTo>
                    <a:cubicBezTo>
                      <a:pt x="8328" y="64835"/>
                      <a:pt x="11167" y="61538"/>
                      <a:pt x="16845" y="61538"/>
                    </a:cubicBezTo>
                    <a:cubicBezTo>
                      <a:pt x="75331" y="61538"/>
                      <a:pt x="75331" y="61538"/>
                      <a:pt x="75331" y="61538"/>
                    </a:cubicBezTo>
                    <a:cubicBezTo>
                      <a:pt x="77981" y="61538"/>
                      <a:pt x="83659" y="64835"/>
                      <a:pt x="83659" y="67912"/>
                    </a:cubicBezTo>
                    <a:lnTo>
                      <a:pt x="83659" y="103516"/>
                    </a:lnTo>
                    <a:close/>
                    <a:moveTo>
                      <a:pt x="72492" y="51868"/>
                    </a:moveTo>
                    <a:lnTo>
                      <a:pt x="72492" y="51868"/>
                    </a:lnTo>
                    <a:cubicBezTo>
                      <a:pt x="61324" y="51868"/>
                      <a:pt x="52996" y="41978"/>
                      <a:pt x="52996" y="29230"/>
                    </a:cubicBezTo>
                    <a:cubicBezTo>
                      <a:pt x="52996" y="19560"/>
                      <a:pt x="61324" y="9670"/>
                      <a:pt x="72492" y="9670"/>
                    </a:cubicBezTo>
                    <a:cubicBezTo>
                      <a:pt x="80820" y="9670"/>
                      <a:pt x="89148" y="19560"/>
                      <a:pt x="89148" y="29230"/>
                    </a:cubicBezTo>
                    <a:cubicBezTo>
                      <a:pt x="89148" y="41978"/>
                      <a:pt x="80820" y="51868"/>
                      <a:pt x="72492" y="51868"/>
                    </a:cubicBezTo>
                    <a:close/>
                    <a:moveTo>
                      <a:pt x="111482" y="113406"/>
                    </a:moveTo>
                    <a:lnTo>
                      <a:pt x="111482" y="113406"/>
                    </a:lnTo>
                    <a:cubicBezTo>
                      <a:pt x="89148" y="90549"/>
                      <a:pt x="89148" y="90549"/>
                      <a:pt x="89148" y="90549"/>
                    </a:cubicBezTo>
                    <a:cubicBezTo>
                      <a:pt x="89148" y="87472"/>
                      <a:pt x="89148" y="80879"/>
                      <a:pt x="89148" y="77802"/>
                    </a:cubicBezTo>
                    <a:cubicBezTo>
                      <a:pt x="111482" y="61538"/>
                      <a:pt x="111482" y="61538"/>
                      <a:pt x="111482" y="61538"/>
                    </a:cubicBezTo>
                    <a:cubicBezTo>
                      <a:pt x="111482" y="67912"/>
                      <a:pt x="111482" y="110109"/>
                      <a:pt x="111482" y="11340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6" name="Google Shape;2706;p91"/>
              <p:cNvSpPr/>
              <p:nvPr/>
            </p:nvSpPr>
            <p:spPr>
              <a:xfrm>
                <a:off x="1629239" y="2556716"/>
                <a:ext cx="305130" cy="305210"/>
              </a:xfrm>
              <a:custGeom>
                <a:rect b="b" l="l" r="r" t="t"/>
                <a:pathLst>
                  <a:path extrusionOk="0" h="120000" w="120000">
                    <a:moveTo>
                      <a:pt x="102965" y="0"/>
                    </a:moveTo>
                    <a:lnTo>
                      <a:pt x="102965" y="0"/>
                    </a:lnTo>
                    <a:cubicBezTo>
                      <a:pt x="13817" y="0"/>
                      <a:pt x="13817" y="0"/>
                      <a:pt x="13817" y="0"/>
                    </a:cubicBezTo>
                    <a:cubicBezTo>
                      <a:pt x="5488" y="0"/>
                      <a:pt x="0" y="8328"/>
                      <a:pt x="0" y="16656"/>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656"/>
                      <a:pt x="119810" y="16656"/>
                      <a:pt x="119810" y="16656"/>
                    </a:cubicBezTo>
                    <a:cubicBezTo>
                      <a:pt x="119810" y="8328"/>
                      <a:pt x="111293" y="0"/>
                      <a:pt x="102965" y="0"/>
                    </a:cubicBezTo>
                    <a:close/>
                    <a:moveTo>
                      <a:pt x="30662" y="8328"/>
                    </a:moveTo>
                    <a:lnTo>
                      <a:pt x="30662" y="8328"/>
                    </a:lnTo>
                    <a:cubicBezTo>
                      <a:pt x="30662" y="8328"/>
                      <a:pt x="86309" y="8328"/>
                      <a:pt x="89148" y="8328"/>
                    </a:cubicBezTo>
                    <a:cubicBezTo>
                      <a:pt x="89148" y="41829"/>
                      <a:pt x="89148" y="41829"/>
                      <a:pt x="89148" y="41829"/>
                    </a:cubicBezTo>
                    <a:cubicBezTo>
                      <a:pt x="89148" y="44479"/>
                      <a:pt x="86309" y="44479"/>
                      <a:pt x="86309" y="44479"/>
                    </a:cubicBezTo>
                    <a:cubicBezTo>
                      <a:pt x="33312" y="44479"/>
                      <a:pt x="33312" y="44479"/>
                      <a:pt x="33312" y="44479"/>
                    </a:cubicBezTo>
                    <a:cubicBezTo>
                      <a:pt x="30662" y="44479"/>
                      <a:pt x="30662" y="44479"/>
                      <a:pt x="30662" y="41829"/>
                    </a:cubicBezTo>
                    <a:lnTo>
                      <a:pt x="30662" y="8328"/>
                    </a:lnTo>
                    <a:close/>
                    <a:moveTo>
                      <a:pt x="111293" y="105993"/>
                    </a:moveTo>
                    <a:lnTo>
                      <a:pt x="111293" y="105993"/>
                    </a:lnTo>
                    <a:cubicBezTo>
                      <a:pt x="111293" y="108643"/>
                      <a:pt x="108643" y="111482"/>
                      <a:pt x="102965" y="111482"/>
                    </a:cubicBezTo>
                    <a:cubicBezTo>
                      <a:pt x="13817" y="111482"/>
                      <a:pt x="13817" y="111482"/>
                      <a:pt x="13817" y="111482"/>
                    </a:cubicBezTo>
                    <a:cubicBezTo>
                      <a:pt x="10977" y="111482"/>
                      <a:pt x="8328" y="108643"/>
                      <a:pt x="8328" y="105993"/>
                    </a:cubicBezTo>
                    <a:cubicBezTo>
                      <a:pt x="8328" y="16656"/>
                      <a:pt x="8328" y="16656"/>
                      <a:pt x="8328" y="16656"/>
                    </a:cubicBezTo>
                    <a:cubicBezTo>
                      <a:pt x="8328" y="11167"/>
                      <a:pt x="10977" y="8328"/>
                      <a:pt x="13817" y="8328"/>
                    </a:cubicBezTo>
                    <a:cubicBezTo>
                      <a:pt x="22145" y="8328"/>
                      <a:pt x="22145" y="8328"/>
                      <a:pt x="22145" y="8328"/>
                    </a:cubicBezTo>
                    <a:cubicBezTo>
                      <a:pt x="22145" y="44479"/>
                      <a:pt x="22145" y="44479"/>
                      <a:pt x="22145" y="44479"/>
                    </a:cubicBezTo>
                    <a:cubicBezTo>
                      <a:pt x="22145" y="50157"/>
                      <a:pt x="24984" y="52996"/>
                      <a:pt x="30662" y="52996"/>
                    </a:cubicBezTo>
                    <a:cubicBezTo>
                      <a:pt x="89148" y="52996"/>
                      <a:pt x="89148" y="52996"/>
                      <a:pt x="89148" y="52996"/>
                    </a:cubicBezTo>
                    <a:cubicBezTo>
                      <a:pt x="91798" y="52996"/>
                      <a:pt x="97476" y="50157"/>
                      <a:pt x="97476" y="44479"/>
                    </a:cubicBezTo>
                    <a:cubicBezTo>
                      <a:pt x="97476" y="8328"/>
                      <a:pt x="97476" y="8328"/>
                      <a:pt x="97476" y="8328"/>
                    </a:cubicBezTo>
                    <a:cubicBezTo>
                      <a:pt x="102965" y="8328"/>
                      <a:pt x="102965" y="8328"/>
                      <a:pt x="102965" y="8328"/>
                    </a:cubicBezTo>
                    <a:cubicBezTo>
                      <a:pt x="108643" y="8328"/>
                      <a:pt x="111293" y="11167"/>
                      <a:pt x="111293" y="16656"/>
                    </a:cubicBezTo>
                    <a:lnTo>
                      <a:pt x="111293" y="105993"/>
                    </a:lnTo>
                    <a:close/>
                    <a:moveTo>
                      <a:pt x="69463" y="38990"/>
                    </a:moveTo>
                    <a:lnTo>
                      <a:pt x="69463" y="38990"/>
                    </a:lnTo>
                    <a:cubicBezTo>
                      <a:pt x="72492" y="38990"/>
                      <a:pt x="75141" y="36340"/>
                      <a:pt x="75141" y="33501"/>
                    </a:cubicBezTo>
                    <a:cubicBezTo>
                      <a:pt x="75141" y="19495"/>
                      <a:pt x="75141" y="19495"/>
                      <a:pt x="75141" y="19495"/>
                    </a:cubicBezTo>
                    <a:cubicBezTo>
                      <a:pt x="75141" y="16656"/>
                      <a:pt x="72492" y="16656"/>
                      <a:pt x="69463" y="16656"/>
                    </a:cubicBezTo>
                    <a:cubicBezTo>
                      <a:pt x="69463" y="16656"/>
                      <a:pt x="66813" y="16656"/>
                      <a:pt x="66813" y="19495"/>
                    </a:cubicBezTo>
                    <a:cubicBezTo>
                      <a:pt x="66813" y="33501"/>
                      <a:pt x="66813" y="33501"/>
                      <a:pt x="66813" y="33501"/>
                    </a:cubicBezTo>
                    <a:cubicBezTo>
                      <a:pt x="66813" y="36340"/>
                      <a:pt x="69463" y="38990"/>
                      <a:pt x="69463" y="3899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7" name="Google Shape;2707;p91"/>
              <p:cNvSpPr/>
              <p:nvPr/>
            </p:nvSpPr>
            <p:spPr>
              <a:xfrm>
                <a:off x="1197117" y="2556716"/>
                <a:ext cx="185196" cy="305210"/>
              </a:xfrm>
              <a:custGeom>
                <a:rect b="b" l="l" r="r" t="t"/>
                <a:pathLst>
                  <a:path extrusionOk="0" h="120000" w="120000">
                    <a:moveTo>
                      <a:pt x="59843" y="30662"/>
                    </a:moveTo>
                    <a:lnTo>
                      <a:pt x="59843" y="30662"/>
                    </a:lnTo>
                    <a:cubicBezTo>
                      <a:pt x="55143" y="30662"/>
                      <a:pt x="55143" y="33501"/>
                      <a:pt x="55143" y="33501"/>
                    </a:cubicBezTo>
                    <a:cubicBezTo>
                      <a:pt x="55143" y="50157"/>
                      <a:pt x="55143" y="50157"/>
                      <a:pt x="55143" y="50157"/>
                    </a:cubicBezTo>
                    <a:cubicBezTo>
                      <a:pt x="55143" y="50157"/>
                      <a:pt x="55143" y="52996"/>
                      <a:pt x="59843" y="52996"/>
                    </a:cubicBezTo>
                    <a:cubicBezTo>
                      <a:pt x="64543" y="52996"/>
                      <a:pt x="64543" y="50157"/>
                      <a:pt x="64543" y="50157"/>
                    </a:cubicBezTo>
                    <a:cubicBezTo>
                      <a:pt x="64543" y="33501"/>
                      <a:pt x="64543" y="33501"/>
                      <a:pt x="64543" y="33501"/>
                    </a:cubicBezTo>
                    <a:cubicBezTo>
                      <a:pt x="64543" y="33501"/>
                      <a:pt x="64543" y="30662"/>
                      <a:pt x="59843" y="30662"/>
                    </a:cubicBezTo>
                    <a:close/>
                    <a:moveTo>
                      <a:pt x="96814" y="16656"/>
                    </a:moveTo>
                    <a:lnTo>
                      <a:pt x="96814" y="16656"/>
                    </a:lnTo>
                    <a:cubicBezTo>
                      <a:pt x="64543" y="16656"/>
                      <a:pt x="64543" y="16656"/>
                      <a:pt x="64543" y="16656"/>
                    </a:cubicBezTo>
                    <a:cubicBezTo>
                      <a:pt x="64543" y="0"/>
                      <a:pt x="64543" y="0"/>
                      <a:pt x="64543" y="0"/>
                    </a:cubicBezTo>
                    <a:cubicBezTo>
                      <a:pt x="41357" y="0"/>
                      <a:pt x="41357" y="0"/>
                      <a:pt x="41357" y="0"/>
                    </a:cubicBezTo>
                    <a:cubicBezTo>
                      <a:pt x="36657" y="0"/>
                      <a:pt x="36657" y="2839"/>
                      <a:pt x="36657" y="5678"/>
                    </a:cubicBezTo>
                    <a:cubicBezTo>
                      <a:pt x="36657" y="5678"/>
                      <a:pt x="36657" y="8328"/>
                      <a:pt x="41357" y="8328"/>
                    </a:cubicBezTo>
                    <a:cubicBezTo>
                      <a:pt x="55143" y="8328"/>
                      <a:pt x="55143" y="8328"/>
                      <a:pt x="55143" y="8328"/>
                    </a:cubicBezTo>
                    <a:cubicBezTo>
                      <a:pt x="55143" y="16656"/>
                      <a:pt x="55143" y="16656"/>
                      <a:pt x="55143" y="16656"/>
                    </a:cubicBezTo>
                    <a:cubicBezTo>
                      <a:pt x="22872" y="16656"/>
                      <a:pt x="22872" y="16656"/>
                      <a:pt x="22872" y="16656"/>
                    </a:cubicBezTo>
                    <a:cubicBezTo>
                      <a:pt x="9086" y="16656"/>
                      <a:pt x="0" y="22334"/>
                      <a:pt x="0" y="30662"/>
                    </a:cubicBezTo>
                    <a:cubicBezTo>
                      <a:pt x="0" y="105993"/>
                      <a:pt x="0" y="105993"/>
                      <a:pt x="0" y="105993"/>
                    </a:cubicBezTo>
                    <a:cubicBezTo>
                      <a:pt x="0" y="114321"/>
                      <a:pt x="9086" y="119810"/>
                      <a:pt x="22872" y="119810"/>
                    </a:cubicBezTo>
                    <a:cubicBezTo>
                      <a:pt x="96814" y="119810"/>
                      <a:pt x="96814" y="119810"/>
                      <a:pt x="96814" y="119810"/>
                    </a:cubicBezTo>
                    <a:cubicBezTo>
                      <a:pt x="110600" y="119810"/>
                      <a:pt x="119686" y="114321"/>
                      <a:pt x="119686" y="105993"/>
                    </a:cubicBezTo>
                    <a:cubicBezTo>
                      <a:pt x="119686" y="30662"/>
                      <a:pt x="119686" y="30662"/>
                      <a:pt x="119686" y="30662"/>
                    </a:cubicBezTo>
                    <a:cubicBezTo>
                      <a:pt x="119686" y="22334"/>
                      <a:pt x="110600" y="16656"/>
                      <a:pt x="96814" y="16656"/>
                    </a:cubicBezTo>
                    <a:close/>
                    <a:moveTo>
                      <a:pt x="110600" y="105993"/>
                    </a:moveTo>
                    <a:lnTo>
                      <a:pt x="110600" y="105993"/>
                    </a:lnTo>
                    <a:cubicBezTo>
                      <a:pt x="110600" y="108643"/>
                      <a:pt x="101201" y="111482"/>
                      <a:pt x="96814" y="111482"/>
                    </a:cubicBezTo>
                    <a:cubicBezTo>
                      <a:pt x="22872" y="111482"/>
                      <a:pt x="22872" y="111482"/>
                      <a:pt x="22872" y="111482"/>
                    </a:cubicBezTo>
                    <a:cubicBezTo>
                      <a:pt x="18485" y="111482"/>
                      <a:pt x="9086" y="108643"/>
                      <a:pt x="9086" y="105993"/>
                    </a:cubicBezTo>
                    <a:cubicBezTo>
                      <a:pt x="9086" y="30662"/>
                      <a:pt x="9086" y="30662"/>
                      <a:pt x="9086" y="30662"/>
                    </a:cubicBezTo>
                    <a:cubicBezTo>
                      <a:pt x="9086" y="27823"/>
                      <a:pt x="18485" y="22334"/>
                      <a:pt x="22872" y="22334"/>
                    </a:cubicBezTo>
                    <a:cubicBezTo>
                      <a:pt x="96814" y="22334"/>
                      <a:pt x="96814" y="22334"/>
                      <a:pt x="96814" y="22334"/>
                    </a:cubicBezTo>
                    <a:cubicBezTo>
                      <a:pt x="101201" y="22334"/>
                      <a:pt x="110600" y="27823"/>
                      <a:pt x="110600" y="30662"/>
                    </a:cubicBezTo>
                    <a:lnTo>
                      <a:pt x="110600" y="105993"/>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8" name="Google Shape;2708;p91"/>
              <p:cNvSpPr/>
              <p:nvPr/>
            </p:nvSpPr>
            <p:spPr>
              <a:xfrm>
                <a:off x="5553607" y="2066264"/>
                <a:ext cx="291021" cy="306974"/>
              </a:xfrm>
              <a:custGeom>
                <a:rect b="b" l="l" r="r" t="t"/>
                <a:pathLst>
                  <a:path extrusionOk="0" h="120000" w="120000">
                    <a:moveTo>
                      <a:pt x="105298" y="0"/>
                    </a:moveTo>
                    <a:lnTo>
                      <a:pt x="105298" y="0"/>
                    </a:lnTo>
                    <a:cubicBezTo>
                      <a:pt x="14701" y="0"/>
                      <a:pt x="14701" y="0"/>
                      <a:pt x="14701" y="0"/>
                    </a:cubicBezTo>
                    <a:cubicBezTo>
                      <a:pt x="5761" y="0"/>
                      <a:pt x="0" y="5678"/>
                      <a:pt x="0" y="14006"/>
                    </a:cubicBezTo>
                    <a:cubicBezTo>
                      <a:pt x="0" y="80820"/>
                      <a:pt x="0" y="80820"/>
                      <a:pt x="0" y="80820"/>
                    </a:cubicBezTo>
                    <a:cubicBezTo>
                      <a:pt x="0" y="89148"/>
                      <a:pt x="5761" y="97665"/>
                      <a:pt x="14701" y="97665"/>
                    </a:cubicBezTo>
                    <a:cubicBezTo>
                      <a:pt x="46887" y="97665"/>
                      <a:pt x="46887" y="97665"/>
                      <a:pt x="46887" y="97665"/>
                    </a:cubicBezTo>
                    <a:cubicBezTo>
                      <a:pt x="46887" y="111482"/>
                      <a:pt x="46887" y="111482"/>
                      <a:pt x="46887" y="111482"/>
                    </a:cubicBezTo>
                    <a:cubicBezTo>
                      <a:pt x="37947" y="111482"/>
                      <a:pt x="37947" y="111482"/>
                      <a:pt x="37947" y="111482"/>
                    </a:cubicBezTo>
                    <a:cubicBezTo>
                      <a:pt x="35165" y="111482"/>
                      <a:pt x="35165" y="114321"/>
                      <a:pt x="35165" y="114321"/>
                    </a:cubicBezTo>
                    <a:cubicBezTo>
                      <a:pt x="35165" y="117160"/>
                      <a:pt x="35165" y="119810"/>
                      <a:pt x="37947" y="119810"/>
                    </a:cubicBezTo>
                    <a:cubicBezTo>
                      <a:pt x="84834" y="119810"/>
                      <a:pt x="84834" y="119810"/>
                      <a:pt x="84834" y="119810"/>
                    </a:cubicBezTo>
                    <a:cubicBezTo>
                      <a:pt x="87615" y="119810"/>
                      <a:pt x="87615" y="117160"/>
                      <a:pt x="87615" y="114321"/>
                    </a:cubicBezTo>
                    <a:cubicBezTo>
                      <a:pt x="87615" y="114321"/>
                      <a:pt x="87615" y="111482"/>
                      <a:pt x="84834" y="111482"/>
                    </a:cubicBezTo>
                    <a:cubicBezTo>
                      <a:pt x="76092" y="111482"/>
                      <a:pt x="76092" y="111482"/>
                      <a:pt x="76092" y="111482"/>
                    </a:cubicBezTo>
                    <a:cubicBezTo>
                      <a:pt x="76092" y="97665"/>
                      <a:pt x="76092" y="97665"/>
                      <a:pt x="76092" y="97665"/>
                    </a:cubicBezTo>
                    <a:cubicBezTo>
                      <a:pt x="105298" y="97665"/>
                      <a:pt x="105298" y="97665"/>
                      <a:pt x="105298" y="97665"/>
                    </a:cubicBezTo>
                    <a:cubicBezTo>
                      <a:pt x="114039" y="97665"/>
                      <a:pt x="119801" y="89148"/>
                      <a:pt x="119801" y="80820"/>
                    </a:cubicBezTo>
                    <a:cubicBezTo>
                      <a:pt x="119801" y="14006"/>
                      <a:pt x="119801" y="14006"/>
                      <a:pt x="119801" y="14006"/>
                    </a:cubicBezTo>
                    <a:cubicBezTo>
                      <a:pt x="119801" y="5678"/>
                      <a:pt x="114039" y="0"/>
                      <a:pt x="105298" y="0"/>
                    </a:cubicBezTo>
                    <a:close/>
                    <a:moveTo>
                      <a:pt x="70132" y="111482"/>
                    </a:moveTo>
                    <a:lnTo>
                      <a:pt x="70132" y="111482"/>
                    </a:lnTo>
                    <a:cubicBezTo>
                      <a:pt x="52649" y="111482"/>
                      <a:pt x="52649" y="111482"/>
                      <a:pt x="52649" y="111482"/>
                    </a:cubicBezTo>
                    <a:cubicBezTo>
                      <a:pt x="52649" y="97665"/>
                      <a:pt x="52649" y="97665"/>
                      <a:pt x="52649" y="97665"/>
                    </a:cubicBezTo>
                    <a:cubicBezTo>
                      <a:pt x="70132" y="97665"/>
                      <a:pt x="70132" y="97665"/>
                      <a:pt x="70132" y="97665"/>
                    </a:cubicBezTo>
                    <a:lnTo>
                      <a:pt x="70132" y="111482"/>
                    </a:lnTo>
                    <a:close/>
                    <a:moveTo>
                      <a:pt x="111059" y="80820"/>
                    </a:moveTo>
                    <a:lnTo>
                      <a:pt x="111059" y="80820"/>
                    </a:lnTo>
                    <a:cubicBezTo>
                      <a:pt x="111059" y="86498"/>
                      <a:pt x="108278" y="89148"/>
                      <a:pt x="105298" y="89148"/>
                    </a:cubicBezTo>
                    <a:cubicBezTo>
                      <a:pt x="14701" y="89148"/>
                      <a:pt x="14701" y="89148"/>
                      <a:pt x="14701" y="89148"/>
                    </a:cubicBezTo>
                    <a:cubicBezTo>
                      <a:pt x="11721" y="89148"/>
                      <a:pt x="5761" y="86498"/>
                      <a:pt x="5761" y="80820"/>
                    </a:cubicBezTo>
                    <a:cubicBezTo>
                      <a:pt x="5761" y="75331"/>
                      <a:pt x="5761" y="75331"/>
                      <a:pt x="5761" y="75331"/>
                    </a:cubicBezTo>
                    <a:cubicBezTo>
                      <a:pt x="111059" y="75331"/>
                      <a:pt x="111059" y="75331"/>
                      <a:pt x="111059" y="75331"/>
                    </a:cubicBezTo>
                    <a:lnTo>
                      <a:pt x="111059" y="80820"/>
                    </a:lnTo>
                    <a:close/>
                    <a:moveTo>
                      <a:pt x="111059" y="67003"/>
                    </a:moveTo>
                    <a:lnTo>
                      <a:pt x="111059" y="67003"/>
                    </a:lnTo>
                    <a:cubicBezTo>
                      <a:pt x="5761" y="67003"/>
                      <a:pt x="5761" y="67003"/>
                      <a:pt x="5761" y="67003"/>
                    </a:cubicBezTo>
                    <a:cubicBezTo>
                      <a:pt x="5761" y="14006"/>
                      <a:pt x="5761" y="14006"/>
                      <a:pt x="5761" y="14006"/>
                    </a:cubicBezTo>
                    <a:cubicBezTo>
                      <a:pt x="5761" y="11167"/>
                      <a:pt x="11721" y="8328"/>
                      <a:pt x="14701" y="8328"/>
                    </a:cubicBezTo>
                    <a:cubicBezTo>
                      <a:pt x="105298" y="8328"/>
                      <a:pt x="105298" y="8328"/>
                      <a:pt x="105298" y="8328"/>
                    </a:cubicBezTo>
                    <a:cubicBezTo>
                      <a:pt x="108278" y="8328"/>
                      <a:pt x="111059" y="11167"/>
                      <a:pt x="111059" y="14006"/>
                    </a:cubicBezTo>
                    <a:lnTo>
                      <a:pt x="111059" y="67003"/>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09" name="Google Shape;2709;p91"/>
              <p:cNvSpPr/>
              <p:nvPr/>
            </p:nvSpPr>
            <p:spPr>
              <a:xfrm>
                <a:off x="5102085" y="2066264"/>
                <a:ext cx="211651" cy="306974"/>
              </a:xfrm>
              <a:custGeom>
                <a:rect b="b" l="l" r="r" t="t"/>
                <a:pathLst>
                  <a:path extrusionOk="0" h="120000" w="120000">
                    <a:moveTo>
                      <a:pt x="99909" y="0"/>
                    </a:moveTo>
                    <a:lnTo>
                      <a:pt x="99909" y="0"/>
                    </a:lnTo>
                    <a:cubicBezTo>
                      <a:pt x="19819" y="0"/>
                      <a:pt x="19819" y="0"/>
                      <a:pt x="19819" y="0"/>
                    </a:cubicBezTo>
                    <a:cubicBezTo>
                      <a:pt x="7873" y="0"/>
                      <a:pt x="0" y="5678"/>
                      <a:pt x="0" y="14006"/>
                    </a:cubicBezTo>
                    <a:cubicBezTo>
                      <a:pt x="0" y="103154"/>
                      <a:pt x="0" y="103154"/>
                      <a:pt x="0" y="103154"/>
                    </a:cubicBezTo>
                    <a:cubicBezTo>
                      <a:pt x="0" y="111482"/>
                      <a:pt x="7873" y="119810"/>
                      <a:pt x="19819" y="119810"/>
                    </a:cubicBezTo>
                    <a:cubicBezTo>
                      <a:pt x="99909" y="119810"/>
                      <a:pt x="99909" y="119810"/>
                      <a:pt x="99909" y="119810"/>
                    </a:cubicBezTo>
                    <a:cubicBezTo>
                      <a:pt x="111855" y="119810"/>
                      <a:pt x="119728" y="111482"/>
                      <a:pt x="119728" y="103154"/>
                    </a:cubicBezTo>
                    <a:cubicBezTo>
                      <a:pt x="119728" y="14006"/>
                      <a:pt x="119728" y="14006"/>
                      <a:pt x="119728" y="14006"/>
                    </a:cubicBezTo>
                    <a:cubicBezTo>
                      <a:pt x="119728" y="5678"/>
                      <a:pt x="111855" y="0"/>
                      <a:pt x="99909" y="0"/>
                    </a:cubicBezTo>
                    <a:close/>
                    <a:moveTo>
                      <a:pt x="111855" y="103154"/>
                    </a:moveTo>
                    <a:lnTo>
                      <a:pt x="111855" y="103154"/>
                    </a:lnTo>
                    <a:cubicBezTo>
                      <a:pt x="111855" y="108643"/>
                      <a:pt x="103710" y="111482"/>
                      <a:pt x="99909" y="111482"/>
                    </a:cubicBezTo>
                    <a:cubicBezTo>
                      <a:pt x="19819" y="111482"/>
                      <a:pt x="19819" y="111482"/>
                      <a:pt x="19819" y="111482"/>
                    </a:cubicBezTo>
                    <a:cubicBezTo>
                      <a:pt x="16018" y="111482"/>
                      <a:pt x="7873" y="108643"/>
                      <a:pt x="7873" y="103154"/>
                    </a:cubicBezTo>
                    <a:cubicBezTo>
                      <a:pt x="7873" y="91987"/>
                      <a:pt x="7873" y="91987"/>
                      <a:pt x="7873" y="91987"/>
                    </a:cubicBezTo>
                    <a:cubicBezTo>
                      <a:pt x="111855" y="91987"/>
                      <a:pt x="111855" y="91987"/>
                      <a:pt x="111855" y="91987"/>
                    </a:cubicBezTo>
                    <a:lnTo>
                      <a:pt x="111855" y="103154"/>
                    </a:lnTo>
                    <a:close/>
                    <a:moveTo>
                      <a:pt x="111855" y="86498"/>
                    </a:moveTo>
                    <a:lnTo>
                      <a:pt x="111855" y="86498"/>
                    </a:lnTo>
                    <a:cubicBezTo>
                      <a:pt x="7873" y="86498"/>
                      <a:pt x="7873" y="86498"/>
                      <a:pt x="7873" y="86498"/>
                    </a:cubicBezTo>
                    <a:cubicBezTo>
                      <a:pt x="7873" y="25173"/>
                      <a:pt x="7873" y="25173"/>
                      <a:pt x="7873" y="25173"/>
                    </a:cubicBezTo>
                    <a:cubicBezTo>
                      <a:pt x="111855" y="25173"/>
                      <a:pt x="111855" y="25173"/>
                      <a:pt x="111855" y="25173"/>
                    </a:cubicBezTo>
                    <a:lnTo>
                      <a:pt x="111855" y="86498"/>
                    </a:lnTo>
                    <a:close/>
                    <a:moveTo>
                      <a:pt x="111855" y="19495"/>
                    </a:moveTo>
                    <a:lnTo>
                      <a:pt x="111855" y="19495"/>
                    </a:lnTo>
                    <a:cubicBezTo>
                      <a:pt x="7873" y="19495"/>
                      <a:pt x="7873" y="19495"/>
                      <a:pt x="7873" y="19495"/>
                    </a:cubicBezTo>
                    <a:cubicBezTo>
                      <a:pt x="7873" y="14006"/>
                      <a:pt x="7873" y="14006"/>
                      <a:pt x="7873" y="14006"/>
                    </a:cubicBezTo>
                    <a:cubicBezTo>
                      <a:pt x="7873" y="11167"/>
                      <a:pt x="16018" y="8328"/>
                      <a:pt x="19819" y="8328"/>
                    </a:cubicBezTo>
                    <a:cubicBezTo>
                      <a:pt x="99909" y="8328"/>
                      <a:pt x="99909" y="8328"/>
                      <a:pt x="99909" y="8328"/>
                    </a:cubicBezTo>
                    <a:cubicBezTo>
                      <a:pt x="103710" y="8328"/>
                      <a:pt x="111855" y="11167"/>
                      <a:pt x="111855" y="14006"/>
                    </a:cubicBezTo>
                    <a:lnTo>
                      <a:pt x="111855" y="19495"/>
                    </a:lnTo>
                    <a:close/>
                    <a:moveTo>
                      <a:pt x="60000" y="108643"/>
                    </a:moveTo>
                    <a:lnTo>
                      <a:pt x="60000" y="108643"/>
                    </a:lnTo>
                    <a:cubicBezTo>
                      <a:pt x="63800" y="108643"/>
                      <a:pt x="67873" y="105993"/>
                      <a:pt x="67873" y="103154"/>
                    </a:cubicBezTo>
                    <a:cubicBezTo>
                      <a:pt x="67873" y="100315"/>
                      <a:pt x="63800" y="97665"/>
                      <a:pt x="60000" y="97665"/>
                    </a:cubicBezTo>
                    <a:cubicBezTo>
                      <a:pt x="55927" y="97665"/>
                      <a:pt x="51855" y="100315"/>
                      <a:pt x="51855" y="103154"/>
                    </a:cubicBezTo>
                    <a:cubicBezTo>
                      <a:pt x="51855" y="105993"/>
                      <a:pt x="55927" y="108643"/>
                      <a:pt x="60000" y="108643"/>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0" name="Google Shape;2710;p91"/>
              <p:cNvSpPr/>
              <p:nvPr/>
            </p:nvSpPr>
            <p:spPr>
              <a:xfrm>
                <a:off x="4634689" y="2066264"/>
                <a:ext cx="169321" cy="306974"/>
              </a:xfrm>
              <a:custGeom>
                <a:rect b="b" l="l" r="r" t="t"/>
                <a:pathLst>
                  <a:path extrusionOk="0" h="120000" w="120000">
                    <a:moveTo>
                      <a:pt x="59999" y="103154"/>
                    </a:moveTo>
                    <a:lnTo>
                      <a:pt x="59999" y="103154"/>
                    </a:lnTo>
                    <a:cubicBezTo>
                      <a:pt x="69830" y="103154"/>
                      <a:pt x="74915" y="100315"/>
                      <a:pt x="74915" y="97665"/>
                    </a:cubicBezTo>
                    <a:cubicBezTo>
                      <a:pt x="74915" y="91987"/>
                      <a:pt x="69830" y="89148"/>
                      <a:pt x="59999" y="89148"/>
                    </a:cubicBezTo>
                    <a:cubicBezTo>
                      <a:pt x="54915" y="89148"/>
                      <a:pt x="49830" y="91987"/>
                      <a:pt x="49830" y="97665"/>
                    </a:cubicBezTo>
                    <a:cubicBezTo>
                      <a:pt x="49830" y="100315"/>
                      <a:pt x="54915" y="103154"/>
                      <a:pt x="59999" y="103154"/>
                    </a:cubicBezTo>
                    <a:close/>
                    <a:moveTo>
                      <a:pt x="94915" y="0"/>
                    </a:moveTo>
                    <a:lnTo>
                      <a:pt x="94915" y="0"/>
                    </a:lnTo>
                    <a:cubicBezTo>
                      <a:pt x="30169" y="0"/>
                      <a:pt x="30169" y="0"/>
                      <a:pt x="30169" y="0"/>
                    </a:cubicBezTo>
                    <a:cubicBezTo>
                      <a:pt x="14915" y="0"/>
                      <a:pt x="0" y="5678"/>
                      <a:pt x="0" y="14006"/>
                    </a:cubicBezTo>
                    <a:cubicBezTo>
                      <a:pt x="0" y="103154"/>
                      <a:pt x="0" y="103154"/>
                      <a:pt x="0" y="103154"/>
                    </a:cubicBezTo>
                    <a:cubicBezTo>
                      <a:pt x="0" y="111482"/>
                      <a:pt x="14915" y="119810"/>
                      <a:pt x="30169" y="119810"/>
                    </a:cubicBezTo>
                    <a:cubicBezTo>
                      <a:pt x="94915" y="119810"/>
                      <a:pt x="94915" y="119810"/>
                      <a:pt x="94915" y="119810"/>
                    </a:cubicBezTo>
                    <a:cubicBezTo>
                      <a:pt x="109830" y="119810"/>
                      <a:pt x="119661" y="111482"/>
                      <a:pt x="119661" y="103154"/>
                    </a:cubicBezTo>
                    <a:cubicBezTo>
                      <a:pt x="119661" y="14006"/>
                      <a:pt x="119661" y="14006"/>
                      <a:pt x="119661" y="14006"/>
                    </a:cubicBezTo>
                    <a:cubicBezTo>
                      <a:pt x="119661" y="5678"/>
                      <a:pt x="109830" y="0"/>
                      <a:pt x="94915" y="0"/>
                    </a:cubicBezTo>
                    <a:close/>
                    <a:moveTo>
                      <a:pt x="109830" y="103154"/>
                    </a:moveTo>
                    <a:lnTo>
                      <a:pt x="109830" y="103154"/>
                    </a:lnTo>
                    <a:cubicBezTo>
                      <a:pt x="109830" y="108643"/>
                      <a:pt x="99661" y="111482"/>
                      <a:pt x="94915" y="111482"/>
                    </a:cubicBezTo>
                    <a:cubicBezTo>
                      <a:pt x="30169" y="111482"/>
                      <a:pt x="30169" y="111482"/>
                      <a:pt x="30169" y="111482"/>
                    </a:cubicBezTo>
                    <a:cubicBezTo>
                      <a:pt x="20000" y="111482"/>
                      <a:pt x="14915" y="108643"/>
                      <a:pt x="14915" y="103154"/>
                    </a:cubicBezTo>
                    <a:cubicBezTo>
                      <a:pt x="14915" y="80820"/>
                      <a:pt x="14915" y="80820"/>
                      <a:pt x="14915" y="80820"/>
                    </a:cubicBezTo>
                    <a:cubicBezTo>
                      <a:pt x="109830" y="80820"/>
                      <a:pt x="109830" y="80820"/>
                      <a:pt x="109830" y="80820"/>
                    </a:cubicBezTo>
                    <a:lnTo>
                      <a:pt x="109830" y="103154"/>
                    </a:lnTo>
                    <a:close/>
                    <a:moveTo>
                      <a:pt x="109830" y="75331"/>
                    </a:moveTo>
                    <a:lnTo>
                      <a:pt x="109830" y="75331"/>
                    </a:lnTo>
                    <a:cubicBezTo>
                      <a:pt x="14915" y="75331"/>
                      <a:pt x="14915" y="75331"/>
                      <a:pt x="14915" y="75331"/>
                    </a:cubicBezTo>
                    <a:cubicBezTo>
                      <a:pt x="14915" y="25173"/>
                      <a:pt x="14915" y="25173"/>
                      <a:pt x="14915" y="25173"/>
                    </a:cubicBezTo>
                    <a:cubicBezTo>
                      <a:pt x="109830" y="25173"/>
                      <a:pt x="109830" y="25173"/>
                      <a:pt x="109830" y="25173"/>
                    </a:cubicBezTo>
                    <a:lnTo>
                      <a:pt x="109830" y="75331"/>
                    </a:lnTo>
                    <a:close/>
                    <a:moveTo>
                      <a:pt x="109830" y="19495"/>
                    </a:moveTo>
                    <a:lnTo>
                      <a:pt x="109830" y="19495"/>
                    </a:lnTo>
                    <a:cubicBezTo>
                      <a:pt x="14915" y="19495"/>
                      <a:pt x="14915" y="19495"/>
                      <a:pt x="14915" y="19495"/>
                    </a:cubicBezTo>
                    <a:cubicBezTo>
                      <a:pt x="14915" y="14006"/>
                      <a:pt x="14915" y="14006"/>
                      <a:pt x="14915" y="14006"/>
                    </a:cubicBezTo>
                    <a:cubicBezTo>
                      <a:pt x="14915" y="11167"/>
                      <a:pt x="20000" y="8328"/>
                      <a:pt x="30169" y="8328"/>
                    </a:cubicBezTo>
                    <a:cubicBezTo>
                      <a:pt x="94915" y="8328"/>
                      <a:pt x="94915" y="8328"/>
                      <a:pt x="94915" y="8328"/>
                    </a:cubicBezTo>
                    <a:cubicBezTo>
                      <a:pt x="99661" y="8328"/>
                      <a:pt x="109830" y="11167"/>
                      <a:pt x="109830" y="14006"/>
                    </a:cubicBezTo>
                    <a:lnTo>
                      <a:pt x="109830" y="19495"/>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1" name="Google Shape;2711;p91"/>
              <p:cNvSpPr/>
              <p:nvPr/>
            </p:nvSpPr>
            <p:spPr>
              <a:xfrm>
                <a:off x="4110851" y="2066264"/>
                <a:ext cx="241636" cy="306974"/>
              </a:xfrm>
              <a:custGeom>
                <a:rect b="b" l="l" r="r" t="t"/>
                <a:pathLst>
                  <a:path extrusionOk="0" h="120000" w="120000">
                    <a:moveTo>
                      <a:pt x="91497" y="97665"/>
                    </a:moveTo>
                    <a:lnTo>
                      <a:pt x="91497" y="97665"/>
                    </a:lnTo>
                    <a:cubicBezTo>
                      <a:pt x="91497" y="97665"/>
                      <a:pt x="88143" y="97665"/>
                      <a:pt x="88143" y="100315"/>
                    </a:cubicBezTo>
                    <a:cubicBezTo>
                      <a:pt x="88143" y="103154"/>
                      <a:pt x="91497" y="103154"/>
                      <a:pt x="91497" y="103154"/>
                    </a:cubicBezTo>
                    <a:cubicBezTo>
                      <a:pt x="95089" y="103154"/>
                      <a:pt x="98682" y="103154"/>
                      <a:pt x="98682" y="100315"/>
                    </a:cubicBezTo>
                    <a:cubicBezTo>
                      <a:pt x="98682" y="97665"/>
                      <a:pt x="95089" y="97665"/>
                      <a:pt x="91497" y="97665"/>
                    </a:cubicBezTo>
                    <a:close/>
                    <a:moveTo>
                      <a:pt x="74011" y="80820"/>
                    </a:moveTo>
                    <a:lnTo>
                      <a:pt x="74011" y="80820"/>
                    </a:lnTo>
                    <a:cubicBezTo>
                      <a:pt x="70419" y="80820"/>
                      <a:pt x="70419" y="83659"/>
                      <a:pt x="70419" y="86498"/>
                    </a:cubicBezTo>
                    <a:cubicBezTo>
                      <a:pt x="70419" y="86498"/>
                      <a:pt x="70419" y="89148"/>
                      <a:pt x="74011" y="89148"/>
                    </a:cubicBezTo>
                    <a:cubicBezTo>
                      <a:pt x="77604" y="89148"/>
                      <a:pt x="77604" y="86498"/>
                      <a:pt x="77604" y="86498"/>
                    </a:cubicBezTo>
                    <a:cubicBezTo>
                      <a:pt x="77604" y="83659"/>
                      <a:pt x="77604" y="80820"/>
                      <a:pt x="74011" y="80820"/>
                    </a:cubicBezTo>
                    <a:close/>
                    <a:moveTo>
                      <a:pt x="70419" y="97665"/>
                    </a:moveTo>
                    <a:lnTo>
                      <a:pt x="70419" y="97665"/>
                    </a:lnTo>
                    <a:cubicBezTo>
                      <a:pt x="67065" y="97665"/>
                      <a:pt x="63473" y="97665"/>
                      <a:pt x="63473" y="100315"/>
                    </a:cubicBezTo>
                    <a:cubicBezTo>
                      <a:pt x="63473" y="103154"/>
                      <a:pt x="67065" y="103154"/>
                      <a:pt x="70419" y="103154"/>
                    </a:cubicBezTo>
                    <a:cubicBezTo>
                      <a:pt x="70419" y="103154"/>
                      <a:pt x="74011" y="103154"/>
                      <a:pt x="74011" y="100315"/>
                    </a:cubicBezTo>
                    <a:cubicBezTo>
                      <a:pt x="74011" y="97665"/>
                      <a:pt x="70419" y="97665"/>
                      <a:pt x="70419" y="97665"/>
                    </a:cubicBezTo>
                    <a:close/>
                    <a:moveTo>
                      <a:pt x="42395" y="89148"/>
                    </a:moveTo>
                    <a:lnTo>
                      <a:pt x="42395" y="89148"/>
                    </a:lnTo>
                    <a:cubicBezTo>
                      <a:pt x="35209" y="89148"/>
                      <a:pt x="35209" y="89148"/>
                      <a:pt x="35209" y="89148"/>
                    </a:cubicBezTo>
                    <a:cubicBezTo>
                      <a:pt x="35209" y="86498"/>
                      <a:pt x="35209" y="86498"/>
                      <a:pt x="35209" y="86498"/>
                    </a:cubicBezTo>
                    <a:cubicBezTo>
                      <a:pt x="35209" y="83659"/>
                      <a:pt x="35209" y="80820"/>
                      <a:pt x="31616" y="80820"/>
                    </a:cubicBezTo>
                    <a:cubicBezTo>
                      <a:pt x="28263" y="80820"/>
                      <a:pt x="28263" y="83659"/>
                      <a:pt x="28263" y="86498"/>
                    </a:cubicBezTo>
                    <a:cubicBezTo>
                      <a:pt x="28263" y="89148"/>
                      <a:pt x="28263" y="89148"/>
                      <a:pt x="28263" y="89148"/>
                    </a:cubicBezTo>
                    <a:cubicBezTo>
                      <a:pt x="21077" y="89148"/>
                      <a:pt x="21077" y="89148"/>
                      <a:pt x="21077" y="89148"/>
                    </a:cubicBezTo>
                    <a:lnTo>
                      <a:pt x="17485" y="91987"/>
                    </a:lnTo>
                    <a:cubicBezTo>
                      <a:pt x="17485" y="94826"/>
                      <a:pt x="21077" y="97665"/>
                      <a:pt x="21077" y="97665"/>
                    </a:cubicBezTo>
                    <a:cubicBezTo>
                      <a:pt x="28263" y="97665"/>
                      <a:pt x="28263" y="97665"/>
                      <a:pt x="28263" y="97665"/>
                    </a:cubicBezTo>
                    <a:cubicBezTo>
                      <a:pt x="28263" y="100315"/>
                      <a:pt x="28263" y="100315"/>
                      <a:pt x="28263" y="100315"/>
                    </a:cubicBezTo>
                    <a:cubicBezTo>
                      <a:pt x="28263" y="103154"/>
                      <a:pt x="28263" y="103154"/>
                      <a:pt x="31616" y="103154"/>
                    </a:cubicBezTo>
                    <a:cubicBezTo>
                      <a:pt x="35209" y="103154"/>
                      <a:pt x="35209" y="103154"/>
                      <a:pt x="35209" y="100315"/>
                    </a:cubicBezTo>
                    <a:cubicBezTo>
                      <a:pt x="35209" y="97665"/>
                      <a:pt x="35209" y="97665"/>
                      <a:pt x="35209" y="97665"/>
                    </a:cubicBezTo>
                    <a:cubicBezTo>
                      <a:pt x="42395" y="97665"/>
                      <a:pt x="42395" y="97665"/>
                      <a:pt x="42395" y="97665"/>
                    </a:cubicBezTo>
                    <a:cubicBezTo>
                      <a:pt x="42395" y="97665"/>
                      <a:pt x="45748" y="94826"/>
                      <a:pt x="45748" y="91987"/>
                    </a:cubicBezTo>
                    <a:lnTo>
                      <a:pt x="42395" y="89148"/>
                    </a:lnTo>
                    <a:close/>
                    <a:moveTo>
                      <a:pt x="102275" y="0"/>
                    </a:moveTo>
                    <a:lnTo>
                      <a:pt x="102275" y="0"/>
                    </a:lnTo>
                    <a:cubicBezTo>
                      <a:pt x="17485" y="0"/>
                      <a:pt x="17485" y="0"/>
                      <a:pt x="17485" y="0"/>
                    </a:cubicBezTo>
                    <a:cubicBezTo>
                      <a:pt x="6946" y="0"/>
                      <a:pt x="0" y="5678"/>
                      <a:pt x="0" y="14006"/>
                    </a:cubicBezTo>
                    <a:cubicBezTo>
                      <a:pt x="0" y="103154"/>
                      <a:pt x="0" y="103154"/>
                      <a:pt x="0" y="103154"/>
                    </a:cubicBezTo>
                    <a:cubicBezTo>
                      <a:pt x="0" y="111482"/>
                      <a:pt x="6946" y="119810"/>
                      <a:pt x="17485" y="119810"/>
                    </a:cubicBezTo>
                    <a:cubicBezTo>
                      <a:pt x="102275" y="119810"/>
                      <a:pt x="102275" y="119810"/>
                      <a:pt x="102275" y="119810"/>
                    </a:cubicBezTo>
                    <a:cubicBezTo>
                      <a:pt x="112814" y="119810"/>
                      <a:pt x="119760" y="111482"/>
                      <a:pt x="119760" y="103154"/>
                    </a:cubicBezTo>
                    <a:cubicBezTo>
                      <a:pt x="119760" y="14006"/>
                      <a:pt x="119760" y="14006"/>
                      <a:pt x="119760" y="14006"/>
                    </a:cubicBezTo>
                    <a:cubicBezTo>
                      <a:pt x="119760" y="5678"/>
                      <a:pt x="112814" y="0"/>
                      <a:pt x="102275" y="0"/>
                    </a:cubicBezTo>
                    <a:close/>
                    <a:moveTo>
                      <a:pt x="112814" y="103154"/>
                    </a:moveTo>
                    <a:lnTo>
                      <a:pt x="112814" y="103154"/>
                    </a:lnTo>
                    <a:cubicBezTo>
                      <a:pt x="112814" y="108643"/>
                      <a:pt x="105628" y="111482"/>
                      <a:pt x="102275" y="111482"/>
                    </a:cubicBezTo>
                    <a:cubicBezTo>
                      <a:pt x="17485" y="111482"/>
                      <a:pt x="17485" y="111482"/>
                      <a:pt x="17485" y="111482"/>
                    </a:cubicBezTo>
                    <a:cubicBezTo>
                      <a:pt x="14131" y="111482"/>
                      <a:pt x="6946" y="108643"/>
                      <a:pt x="6946" y="103154"/>
                    </a:cubicBezTo>
                    <a:cubicBezTo>
                      <a:pt x="6946" y="14006"/>
                      <a:pt x="6946" y="14006"/>
                      <a:pt x="6946" y="14006"/>
                    </a:cubicBezTo>
                    <a:cubicBezTo>
                      <a:pt x="6946" y="11167"/>
                      <a:pt x="14131" y="8328"/>
                      <a:pt x="17485" y="8328"/>
                    </a:cubicBezTo>
                    <a:cubicBezTo>
                      <a:pt x="102275" y="8328"/>
                      <a:pt x="102275" y="8328"/>
                      <a:pt x="102275" y="8328"/>
                    </a:cubicBezTo>
                    <a:cubicBezTo>
                      <a:pt x="105628" y="8328"/>
                      <a:pt x="112814" y="11167"/>
                      <a:pt x="112814" y="14006"/>
                    </a:cubicBezTo>
                    <a:lnTo>
                      <a:pt x="112814" y="103154"/>
                    </a:lnTo>
                    <a:close/>
                    <a:moveTo>
                      <a:pt x="98682" y="80820"/>
                    </a:moveTo>
                    <a:lnTo>
                      <a:pt x="98682" y="80820"/>
                    </a:lnTo>
                    <a:cubicBezTo>
                      <a:pt x="95089" y="80820"/>
                      <a:pt x="91497" y="83659"/>
                      <a:pt x="91497" y="86498"/>
                    </a:cubicBezTo>
                    <a:cubicBezTo>
                      <a:pt x="91497" y="86498"/>
                      <a:pt x="95089" y="89148"/>
                      <a:pt x="98682" y="89148"/>
                    </a:cubicBezTo>
                    <a:lnTo>
                      <a:pt x="102275" y="86498"/>
                    </a:lnTo>
                    <a:cubicBezTo>
                      <a:pt x="102275" y="83659"/>
                      <a:pt x="98682" y="80820"/>
                      <a:pt x="98682" y="80820"/>
                    </a:cubicBezTo>
                    <a:close/>
                    <a:moveTo>
                      <a:pt x="91497" y="14006"/>
                    </a:moveTo>
                    <a:lnTo>
                      <a:pt x="91497" y="14006"/>
                    </a:lnTo>
                    <a:cubicBezTo>
                      <a:pt x="28263" y="14006"/>
                      <a:pt x="28263" y="14006"/>
                      <a:pt x="28263" y="14006"/>
                    </a:cubicBezTo>
                    <a:cubicBezTo>
                      <a:pt x="21077" y="14006"/>
                      <a:pt x="17485" y="19495"/>
                      <a:pt x="17485" y="22334"/>
                    </a:cubicBezTo>
                    <a:cubicBezTo>
                      <a:pt x="17485" y="67003"/>
                      <a:pt x="17485" y="67003"/>
                      <a:pt x="17485" y="67003"/>
                    </a:cubicBezTo>
                    <a:cubicBezTo>
                      <a:pt x="17485" y="69652"/>
                      <a:pt x="21077" y="75331"/>
                      <a:pt x="28263" y="75331"/>
                    </a:cubicBezTo>
                    <a:cubicBezTo>
                      <a:pt x="91497" y="75331"/>
                      <a:pt x="91497" y="75331"/>
                      <a:pt x="91497" y="75331"/>
                    </a:cubicBezTo>
                    <a:cubicBezTo>
                      <a:pt x="98682" y="75331"/>
                      <a:pt x="102275" y="69652"/>
                      <a:pt x="102275" y="67003"/>
                    </a:cubicBezTo>
                    <a:cubicBezTo>
                      <a:pt x="102275" y="22334"/>
                      <a:pt x="102275" y="22334"/>
                      <a:pt x="102275" y="22334"/>
                    </a:cubicBezTo>
                    <a:cubicBezTo>
                      <a:pt x="102275" y="19495"/>
                      <a:pt x="98682" y="14006"/>
                      <a:pt x="91497" y="14006"/>
                    </a:cubicBezTo>
                    <a:close/>
                    <a:moveTo>
                      <a:pt x="91497" y="64164"/>
                    </a:moveTo>
                    <a:lnTo>
                      <a:pt x="91497" y="64164"/>
                    </a:lnTo>
                    <a:cubicBezTo>
                      <a:pt x="91497" y="64164"/>
                      <a:pt x="91497" y="67003"/>
                      <a:pt x="88143" y="67003"/>
                    </a:cubicBezTo>
                    <a:cubicBezTo>
                      <a:pt x="31616" y="67003"/>
                      <a:pt x="31616" y="67003"/>
                      <a:pt x="31616" y="67003"/>
                    </a:cubicBezTo>
                    <a:cubicBezTo>
                      <a:pt x="28263" y="67003"/>
                      <a:pt x="28263" y="64164"/>
                      <a:pt x="28263" y="64164"/>
                    </a:cubicBezTo>
                    <a:cubicBezTo>
                      <a:pt x="28263" y="25173"/>
                      <a:pt x="28263" y="25173"/>
                      <a:pt x="28263" y="25173"/>
                    </a:cubicBezTo>
                    <a:cubicBezTo>
                      <a:pt x="28263" y="25173"/>
                      <a:pt x="28263" y="22334"/>
                      <a:pt x="31616" y="22334"/>
                    </a:cubicBezTo>
                    <a:cubicBezTo>
                      <a:pt x="88143" y="22334"/>
                      <a:pt x="88143" y="22334"/>
                      <a:pt x="88143" y="22334"/>
                    </a:cubicBezTo>
                    <a:cubicBezTo>
                      <a:pt x="91497" y="22334"/>
                      <a:pt x="91497" y="25173"/>
                      <a:pt x="91497" y="25173"/>
                    </a:cubicBezTo>
                    <a:lnTo>
                      <a:pt x="91497" y="64164"/>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2" name="Google Shape;2712;p91"/>
              <p:cNvSpPr/>
              <p:nvPr/>
            </p:nvSpPr>
            <p:spPr>
              <a:xfrm>
                <a:off x="3587013" y="2131538"/>
                <a:ext cx="305130" cy="169366"/>
              </a:xfrm>
              <a:custGeom>
                <a:rect b="b" l="l" r="r" t="t"/>
                <a:pathLst>
                  <a:path extrusionOk="0" h="120000" w="120000">
                    <a:moveTo>
                      <a:pt x="72492" y="49830"/>
                    </a:moveTo>
                    <a:lnTo>
                      <a:pt x="72492" y="49830"/>
                    </a:lnTo>
                    <a:cubicBezTo>
                      <a:pt x="69842" y="49830"/>
                      <a:pt x="67003" y="54915"/>
                      <a:pt x="67003" y="59661"/>
                    </a:cubicBezTo>
                    <a:cubicBezTo>
                      <a:pt x="67003" y="64745"/>
                      <a:pt x="69842" y="69830"/>
                      <a:pt x="72492" y="69830"/>
                    </a:cubicBezTo>
                    <a:cubicBezTo>
                      <a:pt x="75331" y="69830"/>
                      <a:pt x="77981" y="64745"/>
                      <a:pt x="77981" y="59661"/>
                    </a:cubicBezTo>
                    <a:cubicBezTo>
                      <a:pt x="77981" y="54915"/>
                      <a:pt x="75331" y="49830"/>
                      <a:pt x="72492" y="49830"/>
                    </a:cubicBezTo>
                    <a:close/>
                    <a:moveTo>
                      <a:pt x="50157" y="54915"/>
                    </a:moveTo>
                    <a:lnTo>
                      <a:pt x="50157" y="54915"/>
                    </a:lnTo>
                    <a:cubicBezTo>
                      <a:pt x="39179" y="54915"/>
                      <a:pt x="39179" y="54915"/>
                      <a:pt x="39179" y="54915"/>
                    </a:cubicBezTo>
                    <a:cubicBezTo>
                      <a:pt x="39179" y="34915"/>
                      <a:pt x="39179" y="34915"/>
                      <a:pt x="39179" y="34915"/>
                    </a:cubicBezTo>
                    <a:cubicBezTo>
                      <a:pt x="39179" y="29830"/>
                      <a:pt x="36340" y="29830"/>
                      <a:pt x="33501" y="29830"/>
                    </a:cubicBezTo>
                    <a:cubicBezTo>
                      <a:pt x="33501" y="29830"/>
                      <a:pt x="30662" y="29830"/>
                      <a:pt x="30662" y="34915"/>
                    </a:cubicBezTo>
                    <a:cubicBezTo>
                      <a:pt x="30662" y="54915"/>
                      <a:pt x="30662" y="54915"/>
                      <a:pt x="30662" y="54915"/>
                    </a:cubicBezTo>
                    <a:cubicBezTo>
                      <a:pt x="19495" y="54915"/>
                      <a:pt x="19495" y="54915"/>
                      <a:pt x="19495" y="54915"/>
                    </a:cubicBezTo>
                    <a:cubicBezTo>
                      <a:pt x="16845" y="54915"/>
                      <a:pt x="16845" y="59661"/>
                      <a:pt x="16845" y="59661"/>
                    </a:cubicBezTo>
                    <a:cubicBezTo>
                      <a:pt x="16845" y="64745"/>
                      <a:pt x="16845" y="69830"/>
                      <a:pt x="19495" y="69830"/>
                    </a:cubicBezTo>
                    <a:cubicBezTo>
                      <a:pt x="30662" y="69830"/>
                      <a:pt x="30662" y="69830"/>
                      <a:pt x="30662" y="69830"/>
                    </a:cubicBezTo>
                    <a:cubicBezTo>
                      <a:pt x="30662" y="89830"/>
                      <a:pt x="30662" y="89830"/>
                      <a:pt x="30662" y="89830"/>
                    </a:cubicBezTo>
                    <a:lnTo>
                      <a:pt x="33501" y="94576"/>
                    </a:lnTo>
                    <a:cubicBezTo>
                      <a:pt x="36340" y="94576"/>
                      <a:pt x="39179" y="89830"/>
                      <a:pt x="39179" y="89830"/>
                    </a:cubicBezTo>
                    <a:cubicBezTo>
                      <a:pt x="39179" y="69830"/>
                      <a:pt x="39179" y="69830"/>
                      <a:pt x="39179" y="69830"/>
                    </a:cubicBezTo>
                    <a:cubicBezTo>
                      <a:pt x="50157" y="69830"/>
                      <a:pt x="50157" y="69830"/>
                      <a:pt x="50157" y="69830"/>
                    </a:cubicBezTo>
                    <a:cubicBezTo>
                      <a:pt x="50157" y="69830"/>
                      <a:pt x="52996" y="64745"/>
                      <a:pt x="52996" y="59661"/>
                    </a:cubicBezTo>
                    <a:lnTo>
                      <a:pt x="50157" y="54915"/>
                    </a:lnTo>
                    <a:close/>
                    <a:moveTo>
                      <a:pt x="83659" y="74915"/>
                    </a:moveTo>
                    <a:lnTo>
                      <a:pt x="83659" y="74915"/>
                    </a:lnTo>
                    <a:cubicBezTo>
                      <a:pt x="81009" y="74915"/>
                      <a:pt x="77981" y="79661"/>
                      <a:pt x="77981" y="84745"/>
                    </a:cubicBezTo>
                    <a:cubicBezTo>
                      <a:pt x="77981" y="89830"/>
                      <a:pt x="81009" y="94576"/>
                      <a:pt x="83659" y="94576"/>
                    </a:cubicBezTo>
                    <a:cubicBezTo>
                      <a:pt x="86498" y="94576"/>
                      <a:pt x="89148" y="89830"/>
                      <a:pt x="89148" y="84745"/>
                    </a:cubicBezTo>
                    <a:cubicBezTo>
                      <a:pt x="89148" y="79661"/>
                      <a:pt x="86498" y="74915"/>
                      <a:pt x="83659" y="74915"/>
                    </a:cubicBezTo>
                    <a:close/>
                    <a:moveTo>
                      <a:pt x="97665" y="0"/>
                    </a:moveTo>
                    <a:lnTo>
                      <a:pt x="97665" y="0"/>
                    </a:lnTo>
                    <a:cubicBezTo>
                      <a:pt x="22334" y="0"/>
                      <a:pt x="22334" y="0"/>
                      <a:pt x="22334" y="0"/>
                    </a:cubicBezTo>
                    <a:cubicBezTo>
                      <a:pt x="11167" y="0"/>
                      <a:pt x="0" y="19661"/>
                      <a:pt x="0" y="39661"/>
                    </a:cubicBezTo>
                    <a:cubicBezTo>
                      <a:pt x="0" y="79661"/>
                      <a:pt x="0" y="79661"/>
                      <a:pt x="0" y="79661"/>
                    </a:cubicBezTo>
                    <a:cubicBezTo>
                      <a:pt x="0" y="104745"/>
                      <a:pt x="11167" y="119661"/>
                      <a:pt x="22334" y="119661"/>
                    </a:cubicBezTo>
                    <a:cubicBezTo>
                      <a:pt x="97665" y="119661"/>
                      <a:pt x="97665" y="119661"/>
                      <a:pt x="97665" y="119661"/>
                    </a:cubicBezTo>
                    <a:cubicBezTo>
                      <a:pt x="108832" y="119661"/>
                      <a:pt x="119810" y="104745"/>
                      <a:pt x="119810" y="79661"/>
                    </a:cubicBezTo>
                    <a:cubicBezTo>
                      <a:pt x="119810" y="39661"/>
                      <a:pt x="119810" y="39661"/>
                      <a:pt x="119810" y="39661"/>
                    </a:cubicBezTo>
                    <a:cubicBezTo>
                      <a:pt x="119810" y="19661"/>
                      <a:pt x="108832" y="0"/>
                      <a:pt x="97665" y="0"/>
                    </a:cubicBezTo>
                    <a:close/>
                    <a:moveTo>
                      <a:pt x="111482" y="79661"/>
                    </a:moveTo>
                    <a:lnTo>
                      <a:pt x="111482" y="79661"/>
                    </a:lnTo>
                    <a:cubicBezTo>
                      <a:pt x="111482" y="94576"/>
                      <a:pt x="105993" y="109830"/>
                      <a:pt x="97665" y="109830"/>
                    </a:cubicBezTo>
                    <a:cubicBezTo>
                      <a:pt x="22334" y="109830"/>
                      <a:pt x="22334" y="109830"/>
                      <a:pt x="22334" y="109830"/>
                    </a:cubicBezTo>
                    <a:cubicBezTo>
                      <a:pt x="14006" y="109830"/>
                      <a:pt x="8517" y="94576"/>
                      <a:pt x="8517" y="79661"/>
                    </a:cubicBezTo>
                    <a:cubicBezTo>
                      <a:pt x="8517" y="39661"/>
                      <a:pt x="8517" y="39661"/>
                      <a:pt x="8517" y="39661"/>
                    </a:cubicBezTo>
                    <a:cubicBezTo>
                      <a:pt x="8517" y="25084"/>
                      <a:pt x="14006" y="14915"/>
                      <a:pt x="22334" y="14915"/>
                    </a:cubicBezTo>
                    <a:cubicBezTo>
                      <a:pt x="97665" y="14915"/>
                      <a:pt x="97665" y="14915"/>
                      <a:pt x="97665" y="14915"/>
                    </a:cubicBezTo>
                    <a:cubicBezTo>
                      <a:pt x="105993" y="14915"/>
                      <a:pt x="111482" y="25084"/>
                      <a:pt x="111482" y="39661"/>
                    </a:cubicBezTo>
                    <a:lnTo>
                      <a:pt x="111482" y="79661"/>
                    </a:lnTo>
                    <a:close/>
                    <a:moveTo>
                      <a:pt x="100315" y="54915"/>
                    </a:moveTo>
                    <a:lnTo>
                      <a:pt x="100315" y="54915"/>
                    </a:lnTo>
                    <a:cubicBezTo>
                      <a:pt x="97665" y="54915"/>
                      <a:pt x="94826" y="59661"/>
                      <a:pt x="94826" y="64745"/>
                    </a:cubicBezTo>
                    <a:cubicBezTo>
                      <a:pt x="94826" y="69830"/>
                      <a:pt x="97665" y="74915"/>
                      <a:pt x="100315" y="74915"/>
                    </a:cubicBezTo>
                    <a:cubicBezTo>
                      <a:pt x="103154" y="74915"/>
                      <a:pt x="105993" y="69830"/>
                      <a:pt x="105993" y="64745"/>
                    </a:cubicBezTo>
                    <a:cubicBezTo>
                      <a:pt x="105993" y="59661"/>
                      <a:pt x="103154" y="54915"/>
                      <a:pt x="100315" y="54915"/>
                    </a:cubicBezTo>
                    <a:close/>
                    <a:moveTo>
                      <a:pt x="89148" y="29830"/>
                    </a:moveTo>
                    <a:lnTo>
                      <a:pt x="89148" y="29830"/>
                    </a:lnTo>
                    <a:cubicBezTo>
                      <a:pt x="86498" y="29830"/>
                      <a:pt x="83659" y="34915"/>
                      <a:pt x="83659" y="39661"/>
                    </a:cubicBezTo>
                    <a:cubicBezTo>
                      <a:pt x="83659" y="44745"/>
                      <a:pt x="86498" y="49830"/>
                      <a:pt x="89148" y="49830"/>
                    </a:cubicBezTo>
                    <a:cubicBezTo>
                      <a:pt x="91987" y="49830"/>
                      <a:pt x="94826" y="44745"/>
                      <a:pt x="94826" y="39661"/>
                    </a:cubicBezTo>
                    <a:cubicBezTo>
                      <a:pt x="94826" y="34915"/>
                      <a:pt x="91987" y="29830"/>
                      <a:pt x="89148" y="2983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3" name="Google Shape;2713;p91"/>
              <p:cNvSpPr/>
              <p:nvPr/>
            </p:nvSpPr>
            <p:spPr>
              <a:xfrm>
                <a:off x="3100216" y="2115662"/>
                <a:ext cx="305130" cy="206413"/>
              </a:xfrm>
              <a:custGeom>
                <a:rect b="b" l="l" r="r" t="t"/>
                <a:pathLst>
                  <a:path extrusionOk="0" h="120000" w="120000">
                    <a:moveTo>
                      <a:pt x="19495" y="74299"/>
                    </a:moveTo>
                    <a:lnTo>
                      <a:pt x="19495" y="74299"/>
                    </a:lnTo>
                    <a:cubicBezTo>
                      <a:pt x="16656" y="74299"/>
                      <a:pt x="13817" y="78504"/>
                      <a:pt x="13817" y="82710"/>
                    </a:cubicBezTo>
                    <a:cubicBezTo>
                      <a:pt x="13817" y="82710"/>
                      <a:pt x="16656" y="86635"/>
                      <a:pt x="19495" y="86635"/>
                    </a:cubicBezTo>
                    <a:lnTo>
                      <a:pt x="22145" y="82710"/>
                    </a:lnTo>
                    <a:cubicBezTo>
                      <a:pt x="22145" y="78504"/>
                      <a:pt x="19495" y="74299"/>
                      <a:pt x="19495" y="74299"/>
                    </a:cubicBezTo>
                    <a:close/>
                    <a:moveTo>
                      <a:pt x="86309" y="20747"/>
                    </a:moveTo>
                    <a:lnTo>
                      <a:pt x="86309" y="20747"/>
                    </a:lnTo>
                    <a:cubicBezTo>
                      <a:pt x="33312" y="20747"/>
                      <a:pt x="33312" y="20747"/>
                      <a:pt x="33312" y="20747"/>
                    </a:cubicBezTo>
                    <a:cubicBezTo>
                      <a:pt x="30662" y="20747"/>
                      <a:pt x="30662" y="24672"/>
                      <a:pt x="30662" y="24672"/>
                    </a:cubicBezTo>
                    <a:cubicBezTo>
                      <a:pt x="30662" y="90841"/>
                      <a:pt x="30662" y="90841"/>
                      <a:pt x="30662" y="90841"/>
                    </a:cubicBezTo>
                    <a:cubicBezTo>
                      <a:pt x="30662" y="95046"/>
                      <a:pt x="30662" y="99252"/>
                      <a:pt x="33312" y="99252"/>
                    </a:cubicBezTo>
                    <a:cubicBezTo>
                      <a:pt x="86309" y="99252"/>
                      <a:pt x="86309" y="99252"/>
                      <a:pt x="86309" y="99252"/>
                    </a:cubicBezTo>
                    <a:cubicBezTo>
                      <a:pt x="86309" y="99252"/>
                      <a:pt x="89148" y="95046"/>
                      <a:pt x="89148" y="90841"/>
                    </a:cubicBezTo>
                    <a:cubicBezTo>
                      <a:pt x="89148" y="24672"/>
                      <a:pt x="89148" y="24672"/>
                      <a:pt x="89148" y="24672"/>
                    </a:cubicBezTo>
                    <a:lnTo>
                      <a:pt x="86309" y="20747"/>
                    </a:lnTo>
                    <a:close/>
                    <a:moveTo>
                      <a:pt x="80630" y="82710"/>
                    </a:moveTo>
                    <a:lnTo>
                      <a:pt x="80630" y="82710"/>
                    </a:lnTo>
                    <a:cubicBezTo>
                      <a:pt x="80630" y="82710"/>
                      <a:pt x="80630" y="86635"/>
                      <a:pt x="77981" y="86635"/>
                    </a:cubicBezTo>
                    <a:cubicBezTo>
                      <a:pt x="41829" y="86635"/>
                      <a:pt x="41829" y="86635"/>
                      <a:pt x="41829" y="86635"/>
                    </a:cubicBezTo>
                    <a:cubicBezTo>
                      <a:pt x="38990" y="86635"/>
                      <a:pt x="36151" y="82710"/>
                      <a:pt x="36151" y="82710"/>
                    </a:cubicBezTo>
                    <a:cubicBezTo>
                      <a:pt x="36151" y="37289"/>
                      <a:pt x="36151" y="37289"/>
                      <a:pt x="36151" y="37289"/>
                    </a:cubicBezTo>
                    <a:cubicBezTo>
                      <a:pt x="36151" y="33084"/>
                      <a:pt x="38990" y="33084"/>
                      <a:pt x="41829" y="33084"/>
                    </a:cubicBezTo>
                    <a:cubicBezTo>
                      <a:pt x="77981" y="33084"/>
                      <a:pt x="77981" y="33084"/>
                      <a:pt x="77981" y="33084"/>
                    </a:cubicBezTo>
                    <a:cubicBezTo>
                      <a:pt x="80630" y="33084"/>
                      <a:pt x="80630" y="33084"/>
                      <a:pt x="80630" y="37289"/>
                    </a:cubicBezTo>
                    <a:lnTo>
                      <a:pt x="80630" y="82710"/>
                    </a:lnTo>
                    <a:close/>
                    <a:moveTo>
                      <a:pt x="19495" y="53831"/>
                    </a:moveTo>
                    <a:lnTo>
                      <a:pt x="19495" y="53831"/>
                    </a:lnTo>
                    <a:cubicBezTo>
                      <a:pt x="16656" y="53831"/>
                      <a:pt x="13817" y="57757"/>
                      <a:pt x="13817" y="57757"/>
                    </a:cubicBezTo>
                    <a:cubicBezTo>
                      <a:pt x="13817" y="61962"/>
                      <a:pt x="16656" y="66168"/>
                      <a:pt x="19495" y="66168"/>
                    </a:cubicBezTo>
                    <a:cubicBezTo>
                      <a:pt x="19495" y="66168"/>
                      <a:pt x="22145" y="61962"/>
                      <a:pt x="22145" y="57757"/>
                    </a:cubicBezTo>
                    <a:lnTo>
                      <a:pt x="19495" y="53831"/>
                    </a:lnTo>
                    <a:close/>
                    <a:moveTo>
                      <a:pt x="102965" y="0"/>
                    </a:moveTo>
                    <a:lnTo>
                      <a:pt x="102965" y="0"/>
                    </a:lnTo>
                    <a:cubicBezTo>
                      <a:pt x="13817" y="0"/>
                      <a:pt x="13817" y="0"/>
                      <a:pt x="13817" y="0"/>
                    </a:cubicBezTo>
                    <a:cubicBezTo>
                      <a:pt x="5488" y="0"/>
                      <a:pt x="0" y="8411"/>
                      <a:pt x="0" y="20747"/>
                    </a:cubicBezTo>
                    <a:cubicBezTo>
                      <a:pt x="0" y="99252"/>
                      <a:pt x="0" y="99252"/>
                      <a:pt x="0" y="99252"/>
                    </a:cubicBezTo>
                    <a:cubicBezTo>
                      <a:pt x="0" y="111588"/>
                      <a:pt x="5488" y="119719"/>
                      <a:pt x="13817" y="119719"/>
                    </a:cubicBezTo>
                    <a:cubicBezTo>
                      <a:pt x="102965" y="119719"/>
                      <a:pt x="102965" y="119719"/>
                      <a:pt x="102965" y="119719"/>
                    </a:cubicBezTo>
                    <a:cubicBezTo>
                      <a:pt x="111293" y="119719"/>
                      <a:pt x="119810" y="111588"/>
                      <a:pt x="119810" y="99252"/>
                    </a:cubicBezTo>
                    <a:cubicBezTo>
                      <a:pt x="119810" y="20747"/>
                      <a:pt x="119810" y="20747"/>
                      <a:pt x="119810" y="20747"/>
                    </a:cubicBezTo>
                    <a:cubicBezTo>
                      <a:pt x="119810" y="8411"/>
                      <a:pt x="111293" y="0"/>
                      <a:pt x="102965" y="0"/>
                    </a:cubicBezTo>
                    <a:close/>
                    <a:moveTo>
                      <a:pt x="111293" y="99252"/>
                    </a:moveTo>
                    <a:lnTo>
                      <a:pt x="111293" y="99252"/>
                    </a:lnTo>
                    <a:cubicBezTo>
                      <a:pt x="111293" y="103177"/>
                      <a:pt x="108643" y="107383"/>
                      <a:pt x="102965" y="107383"/>
                    </a:cubicBezTo>
                    <a:cubicBezTo>
                      <a:pt x="13817" y="107383"/>
                      <a:pt x="13817" y="107383"/>
                      <a:pt x="13817" y="107383"/>
                    </a:cubicBezTo>
                    <a:cubicBezTo>
                      <a:pt x="10977" y="107383"/>
                      <a:pt x="8328" y="103177"/>
                      <a:pt x="8328" y="99252"/>
                    </a:cubicBezTo>
                    <a:cubicBezTo>
                      <a:pt x="8328" y="20747"/>
                      <a:pt x="8328" y="20747"/>
                      <a:pt x="8328" y="20747"/>
                    </a:cubicBezTo>
                    <a:cubicBezTo>
                      <a:pt x="8328" y="16542"/>
                      <a:pt x="10977" y="8411"/>
                      <a:pt x="13817" y="8411"/>
                    </a:cubicBezTo>
                    <a:cubicBezTo>
                      <a:pt x="102965" y="8411"/>
                      <a:pt x="102965" y="8411"/>
                      <a:pt x="102965" y="8411"/>
                    </a:cubicBezTo>
                    <a:cubicBezTo>
                      <a:pt x="108643" y="8411"/>
                      <a:pt x="111293" y="16542"/>
                      <a:pt x="111293" y="20747"/>
                    </a:cubicBezTo>
                    <a:lnTo>
                      <a:pt x="111293" y="99252"/>
                    </a:lnTo>
                    <a:close/>
                    <a:moveTo>
                      <a:pt x="100315" y="53831"/>
                    </a:moveTo>
                    <a:lnTo>
                      <a:pt x="100315" y="53831"/>
                    </a:lnTo>
                    <a:cubicBezTo>
                      <a:pt x="97476" y="53831"/>
                      <a:pt x="97476" y="57757"/>
                      <a:pt x="97476" y="57757"/>
                    </a:cubicBezTo>
                    <a:cubicBezTo>
                      <a:pt x="97476" y="61962"/>
                      <a:pt x="97476" y="66168"/>
                      <a:pt x="100315" y="66168"/>
                    </a:cubicBezTo>
                    <a:cubicBezTo>
                      <a:pt x="102965" y="66168"/>
                      <a:pt x="102965" y="61962"/>
                      <a:pt x="102965" y="57757"/>
                    </a:cubicBezTo>
                    <a:cubicBezTo>
                      <a:pt x="102965" y="57757"/>
                      <a:pt x="102965" y="53831"/>
                      <a:pt x="100315" y="53831"/>
                    </a:cubicBezTo>
                    <a:close/>
                    <a:moveTo>
                      <a:pt x="100315" y="74299"/>
                    </a:moveTo>
                    <a:lnTo>
                      <a:pt x="100315" y="74299"/>
                    </a:lnTo>
                    <a:cubicBezTo>
                      <a:pt x="97476" y="74299"/>
                      <a:pt x="97476" y="78504"/>
                      <a:pt x="97476" y="82710"/>
                    </a:cubicBezTo>
                    <a:cubicBezTo>
                      <a:pt x="97476" y="82710"/>
                      <a:pt x="97476" y="86635"/>
                      <a:pt x="100315" y="86635"/>
                    </a:cubicBezTo>
                    <a:cubicBezTo>
                      <a:pt x="102965" y="86635"/>
                      <a:pt x="102965" y="82710"/>
                      <a:pt x="102965" y="82710"/>
                    </a:cubicBezTo>
                    <a:cubicBezTo>
                      <a:pt x="102965" y="78504"/>
                      <a:pt x="102965" y="74299"/>
                      <a:pt x="100315" y="74299"/>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4" name="Google Shape;2714;p91"/>
              <p:cNvSpPr/>
              <p:nvPr/>
            </p:nvSpPr>
            <p:spPr>
              <a:xfrm>
                <a:off x="2613418" y="2087433"/>
                <a:ext cx="296312" cy="264633"/>
              </a:xfrm>
              <a:custGeom>
                <a:rect b="b" l="l" r="r" t="t"/>
                <a:pathLst>
                  <a:path extrusionOk="0" h="120000" w="120000">
                    <a:moveTo>
                      <a:pt x="105654" y="16263"/>
                    </a:moveTo>
                    <a:lnTo>
                      <a:pt x="105654" y="16263"/>
                    </a:lnTo>
                    <a:cubicBezTo>
                      <a:pt x="94216" y="16263"/>
                      <a:pt x="94216" y="16263"/>
                      <a:pt x="94216" y="16263"/>
                    </a:cubicBezTo>
                    <a:cubicBezTo>
                      <a:pt x="91308" y="6593"/>
                      <a:pt x="91308" y="6593"/>
                      <a:pt x="91308" y="6593"/>
                    </a:cubicBezTo>
                    <a:cubicBezTo>
                      <a:pt x="88400" y="3296"/>
                      <a:pt x="85492" y="0"/>
                      <a:pt x="82778" y="0"/>
                    </a:cubicBezTo>
                    <a:cubicBezTo>
                      <a:pt x="37027" y="0"/>
                      <a:pt x="37027" y="0"/>
                      <a:pt x="37027" y="0"/>
                    </a:cubicBezTo>
                    <a:cubicBezTo>
                      <a:pt x="34313" y="0"/>
                      <a:pt x="31405" y="3296"/>
                      <a:pt x="28497" y="6593"/>
                    </a:cubicBezTo>
                    <a:cubicBezTo>
                      <a:pt x="25589" y="16263"/>
                      <a:pt x="25589" y="16263"/>
                      <a:pt x="25589" y="16263"/>
                    </a:cubicBezTo>
                    <a:cubicBezTo>
                      <a:pt x="14151" y="16263"/>
                      <a:pt x="14151" y="16263"/>
                      <a:pt x="14151" y="16263"/>
                    </a:cubicBezTo>
                    <a:cubicBezTo>
                      <a:pt x="5621" y="16263"/>
                      <a:pt x="0" y="22857"/>
                      <a:pt x="0" y="32307"/>
                    </a:cubicBezTo>
                    <a:cubicBezTo>
                      <a:pt x="0" y="103736"/>
                      <a:pt x="0" y="103736"/>
                      <a:pt x="0" y="103736"/>
                    </a:cubicBezTo>
                    <a:cubicBezTo>
                      <a:pt x="0" y="113406"/>
                      <a:pt x="5621" y="119780"/>
                      <a:pt x="14151" y="119780"/>
                    </a:cubicBezTo>
                    <a:cubicBezTo>
                      <a:pt x="105654" y="119780"/>
                      <a:pt x="105654" y="119780"/>
                      <a:pt x="105654" y="119780"/>
                    </a:cubicBezTo>
                    <a:cubicBezTo>
                      <a:pt x="114184" y="119780"/>
                      <a:pt x="119806" y="113406"/>
                      <a:pt x="119806" y="103736"/>
                    </a:cubicBezTo>
                    <a:cubicBezTo>
                      <a:pt x="119806" y="32307"/>
                      <a:pt x="119806" y="32307"/>
                      <a:pt x="119806" y="32307"/>
                    </a:cubicBezTo>
                    <a:cubicBezTo>
                      <a:pt x="119806" y="22857"/>
                      <a:pt x="114184" y="16263"/>
                      <a:pt x="105654" y="16263"/>
                    </a:cubicBezTo>
                    <a:close/>
                    <a:moveTo>
                      <a:pt x="114184" y="103736"/>
                    </a:moveTo>
                    <a:lnTo>
                      <a:pt x="114184" y="103736"/>
                    </a:lnTo>
                    <a:cubicBezTo>
                      <a:pt x="114184" y="106813"/>
                      <a:pt x="108368" y="110109"/>
                      <a:pt x="105654" y="110109"/>
                    </a:cubicBezTo>
                    <a:cubicBezTo>
                      <a:pt x="14151" y="110109"/>
                      <a:pt x="14151" y="110109"/>
                      <a:pt x="14151" y="110109"/>
                    </a:cubicBezTo>
                    <a:cubicBezTo>
                      <a:pt x="11437" y="110109"/>
                      <a:pt x="5621" y="106813"/>
                      <a:pt x="5621" y="103736"/>
                    </a:cubicBezTo>
                    <a:cubicBezTo>
                      <a:pt x="5621" y="32307"/>
                      <a:pt x="5621" y="32307"/>
                      <a:pt x="5621" y="32307"/>
                    </a:cubicBezTo>
                    <a:cubicBezTo>
                      <a:pt x="5621" y="29230"/>
                      <a:pt x="11437" y="25934"/>
                      <a:pt x="14151" y="25934"/>
                    </a:cubicBezTo>
                    <a:cubicBezTo>
                      <a:pt x="28497" y="25934"/>
                      <a:pt x="28497" y="25934"/>
                      <a:pt x="28497" y="25934"/>
                    </a:cubicBezTo>
                    <a:cubicBezTo>
                      <a:pt x="34313" y="16263"/>
                      <a:pt x="34313" y="16263"/>
                      <a:pt x="34313" y="16263"/>
                    </a:cubicBezTo>
                    <a:cubicBezTo>
                      <a:pt x="37027" y="9890"/>
                      <a:pt x="37027" y="6593"/>
                      <a:pt x="39935" y="6593"/>
                    </a:cubicBezTo>
                    <a:cubicBezTo>
                      <a:pt x="79870" y="6593"/>
                      <a:pt x="79870" y="6593"/>
                      <a:pt x="79870" y="6593"/>
                    </a:cubicBezTo>
                    <a:cubicBezTo>
                      <a:pt x="82778" y="6593"/>
                      <a:pt x="82778" y="9890"/>
                      <a:pt x="85492" y="16263"/>
                    </a:cubicBezTo>
                    <a:cubicBezTo>
                      <a:pt x="91308" y="25934"/>
                      <a:pt x="91308" y="25934"/>
                      <a:pt x="91308" y="25934"/>
                    </a:cubicBezTo>
                    <a:cubicBezTo>
                      <a:pt x="105654" y="25934"/>
                      <a:pt x="105654" y="25934"/>
                      <a:pt x="105654" y="25934"/>
                    </a:cubicBezTo>
                    <a:cubicBezTo>
                      <a:pt x="108368" y="25934"/>
                      <a:pt x="114184" y="29230"/>
                      <a:pt x="114184" y="32307"/>
                    </a:cubicBezTo>
                    <a:lnTo>
                      <a:pt x="114184" y="103736"/>
                    </a:lnTo>
                    <a:close/>
                    <a:moveTo>
                      <a:pt x="59903" y="32307"/>
                    </a:moveTo>
                    <a:lnTo>
                      <a:pt x="59903" y="32307"/>
                    </a:lnTo>
                    <a:cubicBezTo>
                      <a:pt x="42843" y="32307"/>
                      <a:pt x="28497" y="48571"/>
                      <a:pt x="28497" y="68131"/>
                    </a:cubicBezTo>
                    <a:cubicBezTo>
                      <a:pt x="28497" y="87472"/>
                      <a:pt x="42843" y="103736"/>
                      <a:pt x="59903" y="103736"/>
                    </a:cubicBezTo>
                    <a:cubicBezTo>
                      <a:pt x="77156" y="103736"/>
                      <a:pt x="91308" y="87472"/>
                      <a:pt x="91308" y="68131"/>
                    </a:cubicBezTo>
                    <a:cubicBezTo>
                      <a:pt x="91308" y="48571"/>
                      <a:pt x="77156" y="32307"/>
                      <a:pt x="59903" y="32307"/>
                    </a:cubicBezTo>
                    <a:close/>
                    <a:moveTo>
                      <a:pt x="59903" y="93846"/>
                    </a:moveTo>
                    <a:lnTo>
                      <a:pt x="59903" y="93846"/>
                    </a:lnTo>
                    <a:cubicBezTo>
                      <a:pt x="48465" y="93846"/>
                      <a:pt x="37027" y="80879"/>
                      <a:pt x="37027" y="68131"/>
                    </a:cubicBezTo>
                    <a:cubicBezTo>
                      <a:pt x="37027" y="55164"/>
                      <a:pt x="48465" y="42197"/>
                      <a:pt x="59903" y="42197"/>
                    </a:cubicBezTo>
                    <a:cubicBezTo>
                      <a:pt x="71340" y="42197"/>
                      <a:pt x="82778" y="55164"/>
                      <a:pt x="82778" y="68131"/>
                    </a:cubicBezTo>
                    <a:cubicBezTo>
                      <a:pt x="82778" y="80879"/>
                      <a:pt x="71340" y="93846"/>
                      <a:pt x="59903" y="9384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5" name="Google Shape;2715;p91"/>
              <p:cNvSpPr/>
              <p:nvPr/>
            </p:nvSpPr>
            <p:spPr>
              <a:xfrm>
                <a:off x="2195406" y="2066264"/>
                <a:ext cx="135810" cy="306974"/>
              </a:xfrm>
              <a:custGeom>
                <a:rect b="b" l="l" r="r" t="t"/>
                <a:pathLst>
                  <a:path extrusionOk="0" h="120000" w="120000">
                    <a:moveTo>
                      <a:pt x="119572" y="30662"/>
                    </a:moveTo>
                    <a:lnTo>
                      <a:pt x="119572" y="30662"/>
                    </a:lnTo>
                    <a:cubicBezTo>
                      <a:pt x="119572" y="14006"/>
                      <a:pt x="88398" y="0"/>
                      <a:pt x="56797" y="0"/>
                    </a:cubicBezTo>
                    <a:cubicBezTo>
                      <a:pt x="25195" y="0"/>
                      <a:pt x="0" y="14006"/>
                      <a:pt x="0" y="30662"/>
                    </a:cubicBezTo>
                    <a:cubicBezTo>
                      <a:pt x="0" y="44668"/>
                      <a:pt x="19217" y="55835"/>
                      <a:pt x="50391" y="58485"/>
                    </a:cubicBezTo>
                    <a:lnTo>
                      <a:pt x="50391" y="58485"/>
                    </a:lnTo>
                    <a:cubicBezTo>
                      <a:pt x="50391" y="114321"/>
                      <a:pt x="50391" y="114321"/>
                      <a:pt x="50391" y="114321"/>
                    </a:cubicBezTo>
                    <a:cubicBezTo>
                      <a:pt x="50391" y="117160"/>
                      <a:pt x="56797" y="119810"/>
                      <a:pt x="56797" y="119810"/>
                    </a:cubicBezTo>
                    <a:cubicBezTo>
                      <a:pt x="63202" y="119810"/>
                      <a:pt x="69181" y="117160"/>
                      <a:pt x="69181" y="114321"/>
                    </a:cubicBezTo>
                    <a:cubicBezTo>
                      <a:pt x="69181" y="58485"/>
                      <a:pt x="69181" y="58485"/>
                      <a:pt x="69181" y="58485"/>
                    </a:cubicBezTo>
                    <a:lnTo>
                      <a:pt x="69181" y="58485"/>
                    </a:lnTo>
                    <a:cubicBezTo>
                      <a:pt x="94377" y="55835"/>
                      <a:pt x="119572" y="44668"/>
                      <a:pt x="119572" y="30662"/>
                    </a:cubicBezTo>
                    <a:close/>
                    <a:moveTo>
                      <a:pt x="56797" y="52996"/>
                    </a:moveTo>
                    <a:lnTo>
                      <a:pt x="56797" y="52996"/>
                    </a:lnTo>
                    <a:cubicBezTo>
                      <a:pt x="38007" y="52996"/>
                      <a:pt x="19217" y="41829"/>
                      <a:pt x="19217" y="30662"/>
                    </a:cubicBezTo>
                    <a:cubicBezTo>
                      <a:pt x="19217" y="16845"/>
                      <a:pt x="38007" y="8328"/>
                      <a:pt x="56797" y="8328"/>
                    </a:cubicBezTo>
                    <a:cubicBezTo>
                      <a:pt x="81992" y="8328"/>
                      <a:pt x="100782" y="16845"/>
                      <a:pt x="100782" y="30662"/>
                    </a:cubicBezTo>
                    <a:cubicBezTo>
                      <a:pt x="100782" y="41829"/>
                      <a:pt x="81992" y="52996"/>
                      <a:pt x="56797" y="5299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6" name="Google Shape;2716;p91"/>
              <p:cNvSpPr/>
              <p:nvPr/>
            </p:nvSpPr>
            <p:spPr>
              <a:xfrm>
                <a:off x="1742120" y="2066264"/>
                <a:ext cx="77605" cy="306974"/>
              </a:xfrm>
              <a:custGeom>
                <a:rect b="b" l="l" r="r" t="t"/>
                <a:pathLst>
                  <a:path extrusionOk="0" h="120000" w="120000">
                    <a:moveTo>
                      <a:pt x="32392" y="0"/>
                    </a:moveTo>
                    <a:lnTo>
                      <a:pt x="32392" y="0"/>
                    </a:lnTo>
                    <a:cubicBezTo>
                      <a:pt x="22085" y="0"/>
                      <a:pt x="22085" y="0"/>
                      <a:pt x="11042" y="0"/>
                    </a:cubicBezTo>
                    <a:lnTo>
                      <a:pt x="0" y="2839"/>
                    </a:lnTo>
                    <a:cubicBezTo>
                      <a:pt x="0" y="114321"/>
                      <a:pt x="0" y="114321"/>
                      <a:pt x="0" y="114321"/>
                    </a:cubicBezTo>
                    <a:cubicBezTo>
                      <a:pt x="0" y="117160"/>
                      <a:pt x="11042" y="119810"/>
                      <a:pt x="11042" y="119810"/>
                    </a:cubicBezTo>
                    <a:cubicBezTo>
                      <a:pt x="22085" y="119810"/>
                      <a:pt x="32392" y="117160"/>
                      <a:pt x="32392" y="114321"/>
                    </a:cubicBezTo>
                    <a:cubicBezTo>
                      <a:pt x="32392" y="67003"/>
                      <a:pt x="32392" y="67003"/>
                      <a:pt x="32392" y="67003"/>
                    </a:cubicBezTo>
                    <a:cubicBezTo>
                      <a:pt x="32392" y="67003"/>
                      <a:pt x="54478" y="67003"/>
                      <a:pt x="119263" y="67003"/>
                    </a:cubicBezTo>
                    <a:cubicBezTo>
                      <a:pt x="119263" y="22334"/>
                      <a:pt x="32392" y="0"/>
                      <a:pt x="32392" y="0"/>
                    </a:cubicBezTo>
                    <a:close/>
                    <a:moveTo>
                      <a:pt x="32392" y="11167"/>
                    </a:moveTo>
                    <a:lnTo>
                      <a:pt x="32392" y="11167"/>
                    </a:lnTo>
                    <a:cubicBezTo>
                      <a:pt x="32392" y="11167"/>
                      <a:pt x="86871" y="36151"/>
                      <a:pt x="86871" y="58485"/>
                    </a:cubicBezTo>
                    <a:cubicBezTo>
                      <a:pt x="43435" y="58485"/>
                      <a:pt x="32392" y="58485"/>
                      <a:pt x="32392" y="58485"/>
                    </a:cubicBezTo>
                    <a:lnTo>
                      <a:pt x="32392" y="11167"/>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7" name="Google Shape;2717;p91"/>
              <p:cNvSpPr/>
              <p:nvPr/>
            </p:nvSpPr>
            <p:spPr>
              <a:xfrm>
                <a:off x="1239447" y="2066264"/>
                <a:ext cx="100535" cy="306974"/>
              </a:xfrm>
              <a:custGeom>
                <a:rect b="b" l="l" r="r" t="t"/>
                <a:pathLst>
                  <a:path extrusionOk="0" h="120000" w="120000">
                    <a:moveTo>
                      <a:pt x="102028" y="0"/>
                    </a:moveTo>
                    <a:lnTo>
                      <a:pt x="102028" y="0"/>
                    </a:lnTo>
                    <a:lnTo>
                      <a:pt x="93913" y="2839"/>
                    </a:lnTo>
                    <a:cubicBezTo>
                      <a:pt x="93913" y="30662"/>
                      <a:pt x="93913" y="30662"/>
                      <a:pt x="93913" y="30662"/>
                    </a:cubicBezTo>
                    <a:cubicBezTo>
                      <a:pt x="93913" y="36151"/>
                      <a:pt x="85217" y="39179"/>
                      <a:pt x="68405" y="39179"/>
                    </a:cubicBezTo>
                    <a:cubicBezTo>
                      <a:pt x="68405" y="2839"/>
                      <a:pt x="68405" y="2839"/>
                      <a:pt x="68405" y="2839"/>
                    </a:cubicBezTo>
                    <a:cubicBezTo>
                      <a:pt x="68405" y="2839"/>
                      <a:pt x="68405" y="0"/>
                      <a:pt x="59710" y="0"/>
                    </a:cubicBezTo>
                    <a:cubicBezTo>
                      <a:pt x="51014" y="0"/>
                      <a:pt x="51014" y="2839"/>
                      <a:pt x="51014" y="2839"/>
                    </a:cubicBezTo>
                    <a:cubicBezTo>
                      <a:pt x="51014" y="39179"/>
                      <a:pt x="51014" y="39179"/>
                      <a:pt x="51014" y="39179"/>
                    </a:cubicBezTo>
                    <a:cubicBezTo>
                      <a:pt x="34202" y="39179"/>
                      <a:pt x="25507" y="36151"/>
                      <a:pt x="25507" y="30662"/>
                    </a:cubicBezTo>
                    <a:cubicBezTo>
                      <a:pt x="25507" y="2839"/>
                      <a:pt x="25507" y="2839"/>
                      <a:pt x="25507" y="2839"/>
                    </a:cubicBezTo>
                    <a:lnTo>
                      <a:pt x="16811" y="0"/>
                    </a:lnTo>
                    <a:cubicBezTo>
                      <a:pt x="8695" y="0"/>
                      <a:pt x="0" y="2839"/>
                      <a:pt x="0" y="2839"/>
                    </a:cubicBezTo>
                    <a:cubicBezTo>
                      <a:pt x="0" y="30662"/>
                      <a:pt x="0" y="30662"/>
                      <a:pt x="0" y="30662"/>
                    </a:cubicBezTo>
                    <a:cubicBezTo>
                      <a:pt x="0" y="39179"/>
                      <a:pt x="25507" y="47318"/>
                      <a:pt x="51014" y="47318"/>
                    </a:cubicBezTo>
                    <a:cubicBezTo>
                      <a:pt x="51014" y="114321"/>
                      <a:pt x="51014" y="114321"/>
                      <a:pt x="51014" y="114321"/>
                    </a:cubicBezTo>
                    <a:cubicBezTo>
                      <a:pt x="51014" y="117160"/>
                      <a:pt x="51014" y="119810"/>
                      <a:pt x="59710" y="119810"/>
                    </a:cubicBezTo>
                    <a:cubicBezTo>
                      <a:pt x="68405" y="119810"/>
                      <a:pt x="68405" y="117160"/>
                      <a:pt x="68405" y="114321"/>
                    </a:cubicBezTo>
                    <a:cubicBezTo>
                      <a:pt x="68405" y="47318"/>
                      <a:pt x="68405" y="47318"/>
                      <a:pt x="68405" y="47318"/>
                    </a:cubicBezTo>
                    <a:cubicBezTo>
                      <a:pt x="93913" y="47318"/>
                      <a:pt x="119420" y="39179"/>
                      <a:pt x="119420" y="30662"/>
                    </a:cubicBezTo>
                    <a:cubicBezTo>
                      <a:pt x="119420" y="2839"/>
                      <a:pt x="119420" y="2839"/>
                      <a:pt x="119420" y="2839"/>
                    </a:cubicBezTo>
                    <a:cubicBezTo>
                      <a:pt x="119420" y="2839"/>
                      <a:pt x="110724" y="0"/>
                      <a:pt x="102028" y="0"/>
                    </a:cubicBezTo>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8" name="Google Shape;2718;p91"/>
              <p:cNvSpPr/>
              <p:nvPr/>
            </p:nvSpPr>
            <p:spPr>
              <a:xfrm>
                <a:off x="5647087" y="1579337"/>
                <a:ext cx="114644" cy="296389"/>
              </a:xfrm>
              <a:custGeom>
                <a:rect b="b" l="l" r="r" t="t"/>
                <a:pathLst>
                  <a:path extrusionOk="0" h="120000" w="120000">
                    <a:moveTo>
                      <a:pt x="89620" y="45557"/>
                    </a:moveTo>
                    <a:lnTo>
                      <a:pt x="89620" y="45557"/>
                    </a:lnTo>
                    <a:lnTo>
                      <a:pt x="89620" y="45557"/>
                    </a:lnTo>
                    <a:cubicBezTo>
                      <a:pt x="89620" y="2714"/>
                      <a:pt x="89620" y="2714"/>
                      <a:pt x="89620" y="2714"/>
                    </a:cubicBezTo>
                    <a:cubicBezTo>
                      <a:pt x="89620" y="0"/>
                      <a:pt x="82025" y="0"/>
                      <a:pt x="82025" y="0"/>
                    </a:cubicBezTo>
                    <a:cubicBezTo>
                      <a:pt x="37468" y="0"/>
                      <a:pt x="37468" y="0"/>
                      <a:pt x="37468" y="0"/>
                    </a:cubicBezTo>
                    <a:cubicBezTo>
                      <a:pt x="37468" y="0"/>
                      <a:pt x="29873" y="0"/>
                      <a:pt x="29873" y="2714"/>
                    </a:cubicBezTo>
                    <a:cubicBezTo>
                      <a:pt x="29873" y="45557"/>
                      <a:pt x="29873" y="45557"/>
                      <a:pt x="29873" y="45557"/>
                    </a:cubicBezTo>
                    <a:lnTo>
                      <a:pt x="29873" y="45557"/>
                    </a:lnTo>
                    <a:cubicBezTo>
                      <a:pt x="7594" y="45557"/>
                      <a:pt x="0" y="51179"/>
                      <a:pt x="0" y="59903"/>
                    </a:cubicBezTo>
                    <a:cubicBezTo>
                      <a:pt x="0" y="119806"/>
                      <a:pt x="0" y="119806"/>
                      <a:pt x="0" y="119806"/>
                    </a:cubicBezTo>
                    <a:cubicBezTo>
                      <a:pt x="119493" y="119806"/>
                      <a:pt x="119493" y="119806"/>
                      <a:pt x="119493" y="119806"/>
                    </a:cubicBezTo>
                    <a:cubicBezTo>
                      <a:pt x="119493" y="59903"/>
                      <a:pt x="119493" y="59903"/>
                      <a:pt x="119493" y="59903"/>
                    </a:cubicBezTo>
                    <a:cubicBezTo>
                      <a:pt x="119493" y="51179"/>
                      <a:pt x="111898" y="45557"/>
                      <a:pt x="89620" y="45557"/>
                    </a:cubicBezTo>
                    <a:close/>
                    <a:moveTo>
                      <a:pt x="52151" y="5621"/>
                    </a:moveTo>
                    <a:lnTo>
                      <a:pt x="52151" y="5621"/>
                    </a:lnTo>
                    <a:cubicBezTo>
                      <a:pt x="67341" y="5621"/>
                      <a:pt x="67341" y="5621"/>
                      <a:pt x="67341" y="5621"/>
                    </a:cubicBezTo>
                    <a:cubicBezTo>
                      <a:pt x="67341" y="14151"/>
                      <a:pt x="67341" y="14151"/>
                      <a:pt x="67341" y="14151"/>
                    </a:cubicBezTo>
                    <a:cubicBezTo>
                      <a:pt x="52151" y="14151"/>
                      <a:pt x="52151" y="14151"/>
                      <a:pt x="52151" y="14151"/>
                    </a:cubicBezTo>
                    <a:lnTo>
                      <a:pt x="52151" y="5621"/>
                    </a:lnTo>
                    <a:close/>
                    <a:moveTo>
                      <a:pt x="52151" y="22681"/>
                    </a:moveTo>
                    <a:lnTo>
                      <a:pt x="52151" y="22681"/>
                    </a:lnTo>
                    <a:cubicBezTo>
                      <a:pt x="67341" y="22681"/>
                      <a:pt x="67341" y="22681"/>
                      <a:pt x="67341" y="22681"/>
                    </a:cubicBezTo>
                    <a:cubicBezTo>
                      <a:pt x="67341" y="45557"/>
                      <a:pt x="67341" y="45557"/>
                      <a:pt x="67341" y="45557"/>
                    </a:cubicBezTo>
                    <a:cubicBezTo>
                      <a:pt x="52151" y="45557"/>
                      <a:pt x="52151" y="45557"/>
                      <a:pt x="52151" y="45557"/>
                    </a:cubicBezTo>
                    <a:lnTo>
                      <a:pt x="52151" y="22681"/>
                    </a:lnTo>
                    <a:close/>
                    <a:moveTo>
                      <a:pt x="97215" y="113990"/>
                    </a:moveTo>
                    <a:lnTo>
                      <a:pt x="97215" y="113990"/>
                    </a:lnTo>
                    <a:cubicBezTo>
                      <a:pt x="22784" y="113990"/>
                      <a:pt x="22784" y="113990"/>
                      <a:pt x="22784" y="113990"/>
                    </a:cubicBezTo>
                    <a:cubicBezTo>
                      <a:pt x="22784" y="59903"/>
                      <a:pt x="22784" y="59903"/>
                      <a:pt x="22784" y="59903"/>
                    </a:cubicBezTo>
                    <a:cubicBezTo>
                      <a:pt x="22784" y="56995"/>
                      <a:pt x="29873" y="51179"/>
                      <a:pt x="37468" y="51179"/>
                    </a:cubicBezTo>
                    <a:cubicBezTo>
                      <a:pt x="82025" y="51179"/>
                      <a:pt x="82025" y="51179"/>
                      <a:pt x="82025" y="51179"/>
                    </a:cubicBezTo>
                    <a:cubicBezTo>
                      <a:pt x="89620" y="51179"/>
                      <a:pt x="97215" y="56995"/>
                      <a:pt x="97215" y="59903"/>
                    </a:cubicBezTo>
                    <a:lnTo>
                      <a:pt x="97215" y="11399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19" name="Google Shape;2719;p91"/>
              <p:cNvSpPr/>
              <p:nvPr/>
            </p:nvSpPr>
            <p:spPr>
              <a:xfrm>
                <a:off x="5080920" y="1593451"/>
                <a:ext cx="253982" cy="269925"/>
              </a:xfrm>
              <a:custGeom>
                <a:rect b="b" l="l" r="r" t="t"/>
                <a:pathLst>
                  <a:path extrusionOk="0" h="120000" w="120000">
                    <a:moveTo>
                      <a:pt x="119774" y="9428"/>
                    </a:moveTo>
                    <a:lnTo>
                      <a:pt x="119774" y="9428"/>
                    </a:lnTo>
                    <a:cubicBezTo>
                      <a:pt x="119774" y="6214"/>
                      <a:pt x="119774" y="6214"/>
                      <a:pt x="119774" y="6214"/>
                    </a:cubicBezTo>
                    <a:cubicBezTo>
                      <a:pt x="119774" y="3214"/>
                      <a:pt x="119774" y="3214"/>
                      <a:pt x="116384" y="0"/>
                    </a:cubicBezTo>
                    <a:lnTo>
                      <a:pt x="116384" y="0"/>
                    </a:lnTo>
                    <a:cubicBezTo>
                      <a:pt x="3163" y="0"/>
                      <a:pt x="3163" y="0"/>
                      <a:pt x="3163" y="0"/>
                    </a:cubicBezTo>
                    <a:cubicBezTo>
                      <a:pt x="3163" y="0"/>
                      <a:pt x="3163" y="0"/>
                      <a:pt x="0" y="3214"/>
                    </a:cubicBezTo>
                    <a:cubicBezTo>
                      <a:pt x="0" y="3214"/>
                      <a:pt x="0" y="6214"/>
                      <a:pt x="0" y="9428"/>
                    </a:cubicBezTo>
                    <a:cubicBezTo>
                      <a:pt x="56497" y="72428"/>
                      <a:pt x="56497" y="72428"/>
                      <a:pt x="56497" y="72428"/>
                    </a:cubicBezTo>
                    <a:cubicBezTo>
                      <a:pt x="56497" y="110357"/>
                      <a:pt x="56497" y="110357"/>
                      <a:pt x="56497" y="110357"/>
                    </a:cubicBezTo>
                    <a:cubicBezTo>
                      <a:pt x="39774" y="110357"/>
                      <a:pt x="39774" y="110357"/>
                      <a:pt x="39774" y="110357"/>
                    </a:cubicBezTo>
                    <a:cubicBezTo>
                      <a:pt x="36610" y="110357"/>
                      <a:pt x="36610" y="113571"/>
                      <a:pt x="36610" y="113571"/>
                    </a:cubicBezTo>
                    <a:cubicBezTo>
                      <a:pt x="36610" y="116785"/>
                      <a:pt x="36610" y="119785"/>
                      <a:pt x="39774" y="119785"/>
                    </a:cubicBezTo>
                    <a:cubicBezTo>
                      <a:pt x="82937" y="119785"/>
                      <a:pt x="82937" y="119785"/>
                      <a:pt x="82937" y="119785"/>
                    </a:cubicBezTo>
                    <a:cubicBezTo>
                      <a:pt x="86553" y="119785"/>
                      <a:pt x="89717" y="116785"/>
                      <a:pt x="89717" y="113571"/>
                    </a:cubicBezTo>
                    <a:cubicBezTo>
                      <a:pt x="89717" y="113571"/>
                      <a:pt x="86553" y="110357"/>
                      <a:pt x="82937" y="110357"/>
                    </a:cubicBezTo>
                    <a:cubicBezTo>
                      <a:pt x="66440" y="110357"/>
                      <a:pt x="66440" y="110357"/>
                      <a:pt x="66440" y="110357"/>
                    </a:cubicBezTo>
                    <a:cubicBezTo>
                      <a:pt x="66440" y="72428"/>
                      <a:pt x="66440" y="72428"/>
                      <a:pt x="66440" y="72428"/>
                    </a:cubicBezTo>
                    <a:lnTo>
                      <a:pt x="119774" y="9428"/>
                    </a:lnTo>
                    <a:close/>
                    <a:moveTo>
                      <a:pt x="63050" y="63000"/>
                    </a:moveTo>
                    <a:lnTo>
                      <a:pt x="63050" y="63000"/>
                    </a:lnTo>
                    <a:cubicBezTo>
                      <a:pt x="13107" y="9428"/>
                      <a:pt x="13107" y="9428"/>
                      <a:pt x="13107" y="9428"/>
                    </a:cubicBezTo>
                    <a:cubicBezTo>
                      <a:pt x="106440" y="9428"/>
                      <a:pt x="106440" y="9428"/>
                      <a:pt x="106440" y="9428"/>
                    </a:cubicBezTo>
                    <a:lnTo>
                      <a:pt x="63050" y="63000"/>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20" name="Google Shape;2720;p91"/>
              <p:cNvSpPr/>
              <p:nvPr/>
            </p:nvSpPr>
            <p:spPr>
              <a:xfrm>
                <a:off x="4571193" y="1607565"/>
                <a:ext cx="305130" cy="241697"/>
              </a:xfrm>
              <a:custGeom>
                <a:rect b="b" l="l" r="r" t="t"/>
                <a:pathLst>
                  <a:path extrusionOk="0" h="120000" w="120000">
                    <a:moveTo>
                      <a:pt x="114132" y="112828"/>
                    </a:moveTo>
                    <a:lnTo>
                      <a:pt x="114132" y="112828"/>
                    </a:lnTo>
                    <a:cubicBezTo>
                      <a:pt x="2649" y="112828"/>
                      <a:pt x="2649" y="112828"/>
                      <a:pt x="2649" y="112828"/>
                    </a:cubicBezTo>
                    <a:cubicBezTo>
                      <a:pt x="2649" y="112828"/>
                      <a:pt x="0" y="112828"/>
                      <a:pt x="0" y="116175"/>
                    </a:cubicBezTo>
                    <a:cubicBezTo>
                      <a:pt x="0" y="119760"/>
                      <a:pt x="2649" y="119760"/>
                      <a:pt x="2649" y="119760"/>
                    </a:cubicBezTo>
                    <a:cubicBezTo>
                      <a:pt x="114132" y="119760"/>
                      <a:pt x="114132" y="119760"/>
                      <a:pt x="114132" y="119760"/>
                    </a:cubicBezTo>
                    <a:cubicBezTo>
                      <a:pt x="116971" y="119760"/>
                      <a:pt x="119810" y="119760"/>
                      <a:pt x="119810" y="116175"/>
                    </a:cubicBezTo>
                    <a:cubicBezTo>
                      <a:pt x="119810" y="112828"/>
                      <a:pt x="116971" y="112828"/>
                      <a:pt x="114132" y="112828"/>
                    </a:cubicBezTo>
                    <a:close/>
                    <a:moveTo>
                      <a:pt x="63974" y="17689"/>
                    </a:moveTo>
                    <a:lnTo>
                      <a:pt x="63974" y="17689"/>
                    </a:lnTo>
                    <a:cubicBezTo>
                      <a:pt x="63974" y="7171"/>
                      <a:pt x="63974" y="7171"/>
                      <a:pt x="63974" y="7171"/>
                    </a:cubicBezTo>
                    <a:cubicBezTo>
                      <a:pt x="69652" y="7171"/>
                      <a:pt x="69652" y="7171"/>
                      <a:pt x="69652" y="7171"/>
                    </a:cubicBezTo>
                    <a:cubicBezTo>
                      <a:pt x="72492" y="7171"/>
                      <a:pt x="75141" y="7171"/>
                      <a:pt x="75141" y="3585"/>
                    </a:cubicBezTo>
                    <a:cubicBezTo>
                      <a:pt x="75141" y="0"/>
                      <a:pt x="72492" y="0"/>
                      <a:pt x="69652" y="0"/>
                    </a:cubicBezTo>
                    <a:cubicBezTo>
                      <a:pt x="47318" y="0"/>
                      <a:pt x="47318" y="0"/>
                      <a:pt x="47318" y="0"/>
                    </a:cubicBezTo>
                    <a:cubicBezTo>
                      <a:pt x="47318" y="0"/>
                      <a:pt x="44479" y="0"/>
                      <a:pt x="44479" y="3585"/>
                    </a:cubicBezTo>
                    <a:cubicBezTo>
                      <a:pt x="44479" y="7171"/>
                      <a:pt x="47318" y="7171"/>
                      <a:pt x="47318" y="7171"/>
                    </a:cubicBezTo>
                    <a:cubicBezTo>
                      <a:pt x="55646" y="7171"/>
                      <a:pt x="55646" y="7171"/>
                      <a:pt x="55646" y="7171"/>
                    </a:cubicBezTo>
                    <a:lnTo>
                      <a:pt x="55646" y="17689"/>
                    </a:lnTo>
                    <a:cubicBezTo>
                      <a:pt x="24984" y="21274"/>
                      <a:pt x="0" y="52828"/>
                      <a:pt x="0" y="91553"/>
                    </a:cubicBezTo>
                    <a:cubicBezTo>
                      <a:pt x="0" y="95139"/>
                      <a:pt x="0" y="95139"/>
                      <a:pt x="0" y="98725"/>
                    </a:cubicBezTo>
                    <a:lnTo>
                      <a:pt x="2649" y="102071"/>
                    </a:lnTo>
                    <a:cubicBezTo>
                      <a:pt x="114132" y="102071"/>
                      <a:pt x="114132" y="102071"/>
                      <a:pt x="114132" y="102071"/>
                    </a:cubicBezTo>
                    <a:cubicBezTo>
                      <a:pt x="116971" y="102071"/>
                      <a:pt x="119810" y="98725"/>
                      <a:pt x="119810" y="98725"/>
                    </a:cubicBezTo>
                    <a:cubicBezTo>
                      <a:pt x="119810" y="95139"/>
                      <a:pt x="119810" y="95139"/>
                      <a:pt x="119810" y="91553"/>
                    </a:cubicBezTo>
                    <a:cubicBezTo>
                      <a:pt x="119810" y="52828"/>
                      <a:pt x="94637" y="21274"/>
                      <a:pt x="63974" y="17689"/>
                    </a:cubicBezTo>
                    <a:close/>
                    <a:moveTo>
                      <a:pt x="8328" y="91553"/>
                    </a:moveTo>
                    <a:lnTo>
                      <a:pt x="8328" y="91553"/>
                    </a:lnTo>
                    <a:cubicBezTo>
                      <a:pt x="8328" y="56414"/>
                      <a:pt x="30662" y="28207"/>
                      <a:pt x="58485" y="28207"/>
                    </a:cubicBezTo>
                    <a:cubicBezTo>
                      <a:pt x="89148" y="28207"/>
                      <a:pt x="111293" y="56414"/>
                      <a:pt x="111293" y="91553"/>
                    </a:cubicBezTo>
                    <a:lnTo>
                      <a:pt x="8328" y="91553"/>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21" name="Google Shape;2721;p91"/>
              <p:cNvSpPr/>
              <p:nvPr/>
            </p:nvSpPr>
            <p:spPr>
              <a:xfrm>
                <a:off x="4110851" y="1579337"/>
                <a:ext cx="241636" cy="296389"/>
              </a:xfrm>
              <a:custGeom>
                <a:rect b="b" l="l" r="r" t="t"/>
                <a:pathLst>
                  <a:path extrusionOk="0" h="120000" w="120000">
                    <a:moveTo>
                      <a:pt x="105628" y="25589"/>
                    </a:moveTo>
                    <a:lnTo>
                      <a:pt x="105628" y="25589"/>
                    </a:lnTo>
                    <a:cubicBezTo>
                      <a:pt x="84550" y="31405"/>
                      <a:pt x="81197" y="42649"/>
                      <a:pt x="84550" y="51179"/>
                    </a:cubicBezTo>
                    <a:cubicBezTo>
                      <a:pt x="67065" y="37027"/>
                      <a:pt x="70419" y="22681"/>
                      <a:pt x="70419" y="0"/>
                    </a:cubicBezTo>
                    <a:cubicBezTo>
                      <a:pt x="21077" y="14151"/>
                      <a:pt x="31616" y="54087"/>
                      <a:pt x="31616" y="68432"/>
                    </a:cubicBezTo>
                    <a:cubicBezTo>
                      <a:pt x="21077" y="59903"/>
                      <a:pt x="17485" y="39741"/>
                      <a:pt x="17485" y="39741"/>
                    </a:cubicBezTo>
                    <a:cubicBezTo>
                      <a:pt x="3353" y="45557"/>
                      <a:pt x="0" y="59903"/>
                      <a:pt x="0" y="71147"/>
                    </a:cubicBezTo>
                    <a:cubicBezTo>
                      <a:pt x="0" y="99838"/>
                      <a:pt x="24670" y="119806"/>
                      <a:pt x="59880" y="119806"/>
                    </a:cubicBezTo>
                    <a:cubicBezTo>
                      <a:pt x="95089" y="119806"/>
                      <a:pt x="119760" y="99838"/>
                      <a:pt x="119760" y="71147"/>
                    </a:cubicBezTo>
                    <a:cubicBezTo>
                      <a:pt x="119760" y="54087"/>
                      <a:pt x="105628" y="48465"/>
                      <a:pt x="105628" y="25589"/>
                    </a:cubicBezTo>
                    <a:close/>
                    <a:moveTo>
                      <a:pt x="63473" y="113990"/>
                    </a:moveTo>
                    <a:lnTo>
                      <a:pt x="63473" y="113990"/>
                    </a:lnTo>
                    <a:cubicBezTo>
                      <a:pt x="31616" y="113990"/>
                      <a:pt x="6946" y="94022"/>
                      <a:pt x="6946" y="68432"/>
                    </a:cubicBezTo>
                    <a:cubicBezTo>
                      <a:pt x="6946" y="65525"/>
                      <a:pt x="6946" y="59903"/>
                      <a:pt x="14131" y="56995"/>
                    </a:cubicBezTo>
                    <a:cubicBezTo>
                      <a:pt x="14131" y="59903"/>
                      <a:pt x="21077" y="79870"/>
                      <a:pt x="42395" y="76962"/>
                    </a:cubicBezTo>
                    <a:cubicBezTo>
                      <a:pt x="42395" y="62617"/>
                      <a:pt x="35209" y="22681"/>
                      <a:pt x="59880" y="11243"/>
                    </a:cubicBezTo>
                    <a:cubicBezTo>
                      <a:pt x="59880" y="31405"/>
                      <a:pt x="63473" y="59903"/>
                      <a:pt x="91497" y="62617"/>
                    </a:cubicBezTo>
                    <a:cubicBezTo>
                      <a:pt x="91497" y="54087"/>
                      <a:pt x="91497" y="42649"/>
                      <a:pt x="98682" y="39741"/>
                    </a:cubicBezTo>
                    <a:cubicBezTo>
                      <a:pt x="98682" y="51179"/>
                      <a:pt x="112814" y="59903"/>
                      <a:pt x="112814" y="71147"/>
                    </a:cubicBezTo>
                    <a:cubicBezTo>
                      <a:pt x="112814" y="94022"/>
                      <a:pt x="84550" y="113990"/>
                      <a:pt x="63473" y="11399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22" name="Google Shape;2722;p91"/>
              <p:cNvSpPr/>
              <p:nvPr/>
            </p:nvSpPr>
            <p:spPr>
              <a:xfrm>
                <a:off x="3616997" y="1579337"/>
                <a:ext cx="248691" cy="296389"/>
              </a:xfrm>
              <a:custGeom>
                <a:rect b="b" l="l" r="r" t="t"/>
                <a:pathLst>
                  <a:path extrusionOk="0" h="120000" w="120000">
                    <a:moveTo>
                      <a:pt x="61508" y="0"/>
                    </a:moveTo>
                    <a:lnTo>
                      <a:pt x="61508" y="0"/>
                    </a:lnTo>
                    <a:cubicBezTo>
                      <a:pt x="37601" y="17059"/>
                      <a:pt x="0" y="42649"/>
                      <a:pt x="0" y="71147"/>
                    </a:cubicBezTo>
                    <a:cubicBezTo>
                      <a:pt x="0" y="99838"/>
                      <a:pt x="27388" y="119806"/>
                      <a:pt x="61508" y="119806"/>
                    </a:cubicBezTo>
                    <a:cubicBezTo>
                      <a:pt x="92379" y="119806"/>
                      <a:pt x="119767" y="99838"/>
                      <a:pt x="119767" y="71147"/>
                    </a:cubicBezTo>
                    <a:cubicBezTo>
                      <a:pt x="119767" y="42649"/>
                      <a:pt x="81934" y="17059"/>
                      <a:pt x="61508" y="0"/>
                    </a:cubicBezTo>
                    <a:close/>
                    <a:moveTo>
                      <a:pt x="61508" y="113990"/>
                    </a:moveTo>
                    <a:lnTo>
                      <a:pt x="61508" y="113990"/>
                    </a:lnTo>
                    <a:cubicBezTo>
                      <a:pt x="34352" y="113990"/>
                      <a:pt x="10212" y="94022"/>
                      <a:pt x="10212" y="71147"/>
                    </a:cubicBezTo>
                    <a:cubicBezTo>
                      <a:pt x="10212" y="48465"/>
                      <a:pt x="41083" y="25589"/>
                      <a:pt x="61508" y="11243"/>
                    </a:cubicBezTo>
                    <a:cubicBezTo>
                      <a:pt x="78684" y="25589"/>
                      <a:pt x="109323" y="48465"/>
                      <a:pt x="109323" y="71147"/>
                    </a:cubicBezTo>
                    <a:cubicBezTo>
                      <a:pt x="109323" y="94022"/>
                      <a:pt x="88897" y="113990"/>
                      <a:pt x="61508" y="113990"/>
                    </a:cubicBezTo>
                    <a:close/>
                    <a:moveTo>
                      <a:pt x="61508" y="37027"/>
                    </a:moveTo>
                    <a:lnTo>
                      <a:pt x="61508" y="37027"/>
                    </a:lnTo>
                    <a:cubicBezTo>
                      <a:pt x="47814" y="48465"/>
                      <a:pt x="27388" y="59903"/>
                      <a:pt x="27388" y="74054"/>
                    </a:cubicBezTo>
                    <a:cubicBezTo>
                      <a:pt x="27388" y="91308"/>
                      <a:pt x="44564" y="102746"/>
                      <a:pt x="61508" y="102746"/>
                    </a:cubicBezTo>
                    <a:cubicBezTo>
                      <a:pt x="78684" y="102746"/>
                      <a:pt x="92379" y="91308"/>
                      <a:pt x="92379" y="74054"/>
                    </a:cubicBezTo>
                    <a:cubicBezTo>
                      <a:pt x="92379" y="59903"/>
                      <a:pt x="71953" y="48465"/>
                      <a:pt x="61508" y="37027"/>
                    </a:cubicBezTo>
                    <a:close/>
                    <a:moveTo>
                      <a:pt x="61508" y="94022"/>
                    </a:moveTo>
                    <a:lnTo>
                      <a:pt x="61508" y="94022"/>
                    </a:lnTo>
                    <a:cubicBezTo>
                      <a:pt x="47814" y="94022"/>
                      <a:pt x="37601" y="85492"/>
                      <a:pt x="37601" y="74054"/>
                    </a:cubicBezTo>
                    <a:cubicBezTo>
                      <a:pt x="37601" y="62617"/>
                      <a:pt x="51295" y="54087"/>
                      <a:pt x="61508" y="45557"/>
                    </a:cubicBezTo>
                    <a:cubicBezTo>
                      <a:pt x="68471" y="54087"/>
                      <a:pt x="81934" y="62617"/>
                      <a:pt x="81934" y="74054"/>
                    </a:cubicBezTo>
                    <a:cubicBezTo>
                      <a:pt x="81934" y="85492"/>
                      <a:pt x="71953" y="94022"/>
                      <a:pt x="61508" y="94022"/>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23" name="Google Shape;2723;p91"/>
              <p:cNvSpPr/>
              <p:nvPr/>
            </p:nvSpPr>
            <p:spPr>
              <a:xfrm>
                <a:off x="3100216" y="1579337"/>
                <a:ext cx="305130" cy="296389"/>
              </a:xfrm>
              <a:custGeom>
                <a:rect b="b" l="l" r="r" t="t"/>
                <a:pathLst>
                  <a:path extrusionOk="0" h="120000" w="12000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24" name="Google Shape;2724;p91"/>
              <p:cNvSpPr/>
              <p:nvPr/>
            </p:nvSpPr>
            <p:spPr>
              <a:xfrm>
                <a:off x="2604599" y="1586395"/>
                <a:ext cx="310423" cy="284040"/>
              </a:xfrm>
              <a:custGeom>
                <a:rect b="b" l="l" r="r" t="t"/>
                <a:pathLst>
                  <a:path extrusionOk="0" h="120000" w="120000">
                    <a:moveTo>
                      <a:pt x="95223" y="15050"/>
                    </a:moveTo>
                    <a:lnTo>
                      <a:pt x="95223" y="15050"/>
                    </a:lnTo>
                    <a:cubicBezTo>
                      <a:pt x="95223" y="6101"/>
                      <a:pt x="89861" y="0"/>
                      <a:pt x="81725" y="0"/>
                    </a:cubicBezTo>
                    <a:cubicBezTo>
                      <a:pt x="38089" y="0"/>
                      <a:pt x="38089" y="0"/>
                      <a:pt x="38089" y="0"/>
                    </a:cubicBezTo>
                    <a:cubicBezTo>
                      <a:pt x="29953" y="0"/>
                      <a:pt x="24591" y="6101"/>
                      <a:pt x="24591" y="15050"/>
                    </a:cubicBezTo>
                    <a:cubicBezTo>
                      <a:pt x="0" y="15050"/>
                      <a:pt x="2773" y="15050"/>
                      <a:pt x="2773" y="32949"/>
                    </a:cubicBezTo>
                    <a:cubicBezTo>
                      <a:pt x="2773" y="44949"/>
                      <a:pt x="10909" y="56949"/>
                      <a:pt x="24591" y="56949"/>
                    </a:cubicBezTo>
                    <a:cubicBezTo>
                      <a:pt x="24591" y="56949"/>
                      <a:pt x="24591" y="56949"/>
                      <a:pt x="27180" y="56949"/>
                    </a:cubicBezTo>
                    <a:cubicBezTo>
                      <a:pt x="29953" y="71796"/>
                      <a:pt x="43636" y="86847"/>
                      <a:pt x="57134" y="86847"/>
                    </a:cubicBezTo>
                    <a:cubicBezTo>
                      <a:pt x="57134" y="110847"/>
                      <a:pt x="57134" y="110847"/>
                      <a:pt x="57134" y="110847"/>
                    </a:cubicBezTo>
                    <a:cubicBezTo>
                      <a:pt x="46224" y="110847"/>
                      <a:pt x="46224" y="110847"/>
                      <a:pt x="46224" y="110847"/>
                    </a:cubicBezTo>
                    <a:cubicBezTo>
                      <a:pt x="43636" y="110847"/>
                      <a:pt x="40862" y="113898"/>
                      <a:pt x="40862" y="116745"/>
                    </a:cubicBezTo>
                    <a:cubicBezTo>
                      <a:pt x="40862" y="116745"/>
                      <a:pt x="43636" y="119796"/>
                      <a:pt x="46224" y="119796"/>
                    </a:cubicBezTo>
                    <a:cubicBezTo>
                      <a:pt x="73405" y="119796"/>
                      <a:pt x="73405" y="119796"/>
                      <a:pt x="73405" y="119796"/>
                    </a:cubicBezTo>
                    <a:cubicBezTo>
                      <a:pt x="76363" y="119796"/>
                      <a:pt x="78952" y="116745"/>
                      <a:pt x="78952" y="116745"/>
                    </a:cubicBezTo>
                    <a:cubicBezTo>
                      <a:pt x="78952" y="113898"/>
                      <a:pt x="76363" y="110847"/>
                      <a:pt x="73405" y="110847"/>
                    </a:cubicBezTo>
                    <a:cubicBezTo>
                      <a:pt x="62681" y="110847"/>
                      <a:pt x="62681" y="110847"/>
                      <a:pt x="62681" y="110847"/>
                    </a:cubicBezTo>
                    <a:cubicBezTo>
                      <a:pt x="62681" y="86847"/>
                      <a:pt x="62681" y="86847"/>
                      <a:pt x="62681" y="86847"/>
                    </a:cubicBezTo>
                    <a:cubicBezTo>
                      <a:pt x="76363" y="86847"/>
                      <a:pt x="89861" y="71796"/>
                      <a:pt x="92634" y="56949"/>
                    </a:cubicBezTo>
                    <a:cubicBezTo>
                      <a:pt x="95223" y="56949"/>
                      <a:pt x="95223" y="56949"/>
                      <a:pt x="95223" y="56949"/>
                    </a:cubicBezTo>
                    <a:cubicBezTo>
                      <a:pt x="108906" y="56949"/>
                      <a:pt x="117041" y="44949"/>
                      <a:pt x="117041" y="32949"/>
                    </a:cubicBezTo>
                    <a:cubicBezTo>
                      <a:pt x="117041" y="15050"/>
                      <a:pt x="119815" y="15050"/>
                      <a:pt x="95223" y="15050"/>
                    </a:cubicBezTo>
                    <a:close/>
                    <a:moveTo>
                      <a:pt x="24591" y="48000"/>
                    </a:moveTo>
                    <a:lnTo>
                      <a:pt x="24591" y="48000"/>
                    </a:lnTo>
                    <a:cubicBezTo>
                      <a:pt x="16271" y="48000"/>
                      <a:pt x="8135" y="41898"/>
                      <a:pt x="8135" y="32949"/>
                    </a:cubicBezTo>
                    <a:cubicBezTo>
                      <a:pt x="8135" y="24000"/>
                      <a:pt x="8135" y="24000"/>
                      <a:pt x="24591" y="24000"/>
                    </a:cubicBezTo>
                    <a:lnTo>
                      <a:pt x="24591" y="48000"/>
                    </a:lnTo>
                    <a:close/>
                    <a:moveTo>
                      <a:pt x="89861" y="38847"/>
                    </a:moveTo>
                    <a:lnTo>
                      <a:pt x="89861" y="38847"/>
                    </a:lnTo>
                    <a:cubicBezTo>
                      <a:pt x="89861" y="56949"/>
                      <a:pt x="76363" y="80949"/>
                      <a:pt x="59907" y="80949"/>
                    </a:cubicBezTo>
                    <a:cubicBezTo>
                      <a:pt x="43636" y="80949"/>
                      <a:pt x="29953" y="56949"/>
                      <a:pt x="29953" y="38847"/>
                    </a:cubicBezTo>
                    <a:cubicBezTo>
                      <a:pt x="29953" y="15050"/>
                      <a:pt x="29953" y="15050"/>
                      <a:pt x="29953" y="15050"/>
                    </a:cubicBezTo>
                    <a:cubicBezTo>
                      <a:pt x="29953" y="12000"/>
                      <a:pt x="35500" y="8949"/>
                      <a:pt x="38089" y="8949"/>
                    </a:cubicBezTo>
                    <a:cubicBezTo>
                      <a:pt x="81725" y="8949"/>
                      <a:pt x="81725" y="8949"/>
                      <a:pt x="81725" y="8949"/>
                    </a:cubicBezTo>
                    <a:cubicBezTo>
                      <a:pt x="84314" y="8949"/>
                      <a:pt x="89861" y="12000"/>
                      <a:pt x="89861" y="15050"/>
                    </a:cubicBezTo>
                    <a:lnTo>
                      <a:pt x="89861" y="38847"/>
                    </a:lnTo>
                    <a:close/>
                    <a:moveTo>
                      <a:pt x="95223" y="48000"/>
                    </a:moveTo>
                    <a:lnTo>
                      <a:pt x="95223" y="48000"/>
                    </a:lnTo>
                    <a:cubicBezTo>
                      <a:pt x="95223" y="24000"/>
                      <a:pt x="95223" y="24000"/>
                      <a:pt x="95223" y="24000"/>
                    </a:cubicBezTo>
                    <a:cubicBezTo>
                      <a:pt x="111679" y="24000"/>
                      <a:pt x="111679" y="24000"/>
                      <a:pt x="111679" y="32949"/>
                    </a:cubicBezTo>
                    <a:cubicBezTo>
                      <a:pt x="111679" y="41898"/>
                      <a:pt x="103543" y="48000"/>
                      <a:pt x="95223" y="4800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25" name="Google Shape;2725;p91"/>
              <p:cNvSpPr/>
              <p:nvPr/>
            </p:nvSpPr>
            <p:spPr>
              <a:xfrm>
                <a:off x="2116038" y="1579337"/>
                <a:ext cx="305130" cy="296389"/>
              </a:xfrm>
              <a:custGeom>
                <a:rect b="b" l="l" r="r" t="t"/>
                <a:pathLst>
                  <a:path extrusionOk="0" h="120000" w="120000">
                    <a:moveTo>
                      <a:pt x="33501" y="37027"/>
                    </a:moveTo>
                    <a:lnTo>
                      <a:pt x="33501" y="37027"/>
                    </a:lnTo>
                    <a:lnTo>
                      <a:pt x="30662" y="39741"/>
                    </a:lnTo>
                    <a:cubicBezTo>
                      <a:pt x="30662" y="79870"/>
                      <a:pt x="30662" y="79870"/>
                      <a:pt x="30662" y="79870"/>
                    </a:cubicBezTo>
                    <a:lnTo>
                      <a:pt x="33501" y="82584"/>
                    </a:lnTo>
                    <a:cubicBezTo>
                      <a:pt x="36340" y="82584"/>
                      <a:pt x="39179" y="79870"/>
                      <a:pt x="39179" y="79870"/>
                    </a:cubicBezTo>
                    <a:cubicBezTo>
                      <a:pt x="39179" y="39741"/>
                      <a:pt x="39179" y="39741"/>
                      <a:pt x="39179" y="39741"/>
                    </a:cubicBezTo>
                    <a:cubicBezTo>
                      <a:pt x="39179" y="39741"/>
                      <a:pt x="36340" y="37027"/>
                      <a:pt x="33501" y="37027"/>
                    </a:cubicBezTo>
                    <a:close/>
                    <a:moveTo>
                      <a:pt x="64164" y="48465"/>
                    </a:moveTo>
                    <a:lnTo>
                      <a:pt x="64164" y="48465"/>
                    </a:lnTo>
                    <a:cubicBezTo>
                      <a:pt x="61324" y="48465"/>
                      <a:pt x="61324" y="51179"/>
                      <a:pt x="61324" y="51179"/>
                    </a:cubicBezTo>
                    <a:cubicBezTo>
                      <a:pt x="61324" y="74054"/>
                      <a:pt x="61324" y="74054"/>
                      <a:pt x="61324" y="74054"/>
                    </a:cubicBezTo>
                    <a:cubicBezTo>
                      <a:pt x="61324" y="76962"/>
                      <a:pt x="61324" y="79870"/>
                      <a:pt x="64164" y="79870"/>
                    </a:cubicBezTo>
                    <a:cubicBezTo>
                      <a:pt x="67003" y="79870"/>
                      <a:pt x="67003" y="76962"/>
                      <a:pt x="67003" y="74054"/>
                    </a:cubicBezTo>
                    <a:cubicBezTo>
                      <a:pt x="67003" y="51179"/>
                      <a:pt x="67003" y="51179"/>
                      <a:pt x="67003" y="51179"/>
                    </a:cubicBezTo>
                    <a:cubicBezTo>
                      <a:pt x="67003" y="51179"/>
                      <a:pt x="67003" y="48465"/>
                      <a:pt x="64164" y="48465"/>
                    </a:cubicBezTo>
                    <a:close/>
                    <a:moveTo>
                      <a:pt x="89148" y="0"/>
                    </a:moveTo>
                    <a:lnTo>
                      <a:pt x="89148" y="0"/>
                    </a:lnTo>
                    <a:cubicBezTo>
                      <a:pt x="61324" y="22681"/>
                      <a:pt x="61324" y="22681"/>
                      <a:pt x="61324" y="22681"/>
                    </a:cubicBezTo>
                    <a:cubicBezTo>
                      <a:pt x="30662" y="11243"/>
                      <a:pt x="30662" y="11243"/>
                      <a:pt x="30662" y="11243"/>
                    </a:cubicBezTo>
                    <a:cubicBezTo>
                      <a:pt x="0" y="28497"/>
                      <a:pt x="0" y="28497"/>
                      <a:pt x="0" y="28497"/>
                    </a:cubicBezTo>
                    <a:cubicBezTo>
                      <a:pt x="0" y="119806"/>
                      <a:pt x="0" y="119806"/>
                      <a:pt x="0" y="119806"/>
                    </a:cubicBezTo>
                    <a:cubicBezTo>
                      <a:pt x="30662" y="102746"/>
                      <a:pt x="30662" y="102746"/>
                      <a:pt x="30662" y="102746"/>
                    </a:cubicBezTo>
                    <a:cubicBezTo>
                      <a:pt x="61324" y="113990"/>
                      <a:pt x="61324" y="113990"/>
                      <a:pt x="61324" y="113990"/>
                    </a:cubicBezTo>
                    <a:cubicBezTo>
                      <a:pt x="89148" y="91308"/>
                      <a:pt x="89148" y="91308"/>
                      <a:pt x="89148" y="91308"/>
                    </a:cubicBezTo>
                    <a:cubicBezTo>
                      <a:pt x="119810" y="113990"/>
                      <a:pt x="119810" y="113990"/>
                      <a:pt x="119810" y="113990"/>
                    </a:cubicBezTo>
                    <a:cubicBezTo>
                      <a:pt x="119810" y="22681"/>
                      <a:pt x="119810" y="22681"/>
                      <a:pt x="119810" y="22681"/>
                    </a:cubicBezTo>
                    <a:lnTo>
                      <a:pt x="89148" y="0"/>
                    </a:lnTo>
                    <a:close/>
                    <a:moveTo>
                      <a:pt x="111482" y="99838"/>
                    </a:moveTo>
                    <a:lnTo>
                      <a:pt x="111482" y="99838"/>
                    </a:lnTo>
                    <a:cubicBezTo>
                      <a:pt x="89148" y="82584"/>
                      <a:pt x="89148" y="82584"/>
                      <a:pt x="89148" y="82584"/>
                    </a:cubicBezTo>
                    <a:cubicBezTo>
                      <a:pt x="61324" y="105460"/>
                      <a:pt x="61324" y="105460"/>
                      <a:pt x="61324" y="105460"/>
                    </a:cubicBezTo>
                    <a:cubicBezTo>
                      <a:pt x="30662" y="94022"/>
                      <a:pt x="30662" y="94022"/>
                      <a:pt x="30662" y="94022"/>
                    </a:cubicBezTo>
                    <a:cubicBezTo>
                      <a:pt x="8328" y="108368"/>
                      <a:pt x="8328" y="108368"/>
                      <a:pt x="8328" y="108368"/>
                    </a:cubicBezTo>
                    <a:cubicBezTo>
                      <a:pt x="8328" y="31405"/>
                      <a:pt x="8328" y="31405"/>
                      <a:pt x="8328" y="31405"/>
                    </a:cubicBezTo>
                    <a:cubicBezTo>
                      <a:pt x="30662" y="17059"/>
                      <a:pt x="30662" y="17059"/>
                      <a:pt x="30662" y="17059"/>
                    </a:cubicBezTo>
                    <a:cubicBezTo>
                      <a:pt x="61324" y="28497"/>
                      <a:pt x="61324" y="28497"/>
                      <a:pt x="61324" y="28497"/>
                    </a:cubicBezTo>
                    <a:cubicBezTo>
                      <a:pt x="89148" y="5621"/>
                      <a:pt x="89148" y="5621"/>
                      <a:pt x="89148" y="5621"/>
                    </a:cubicBezTo>
                    <a:cubicBezTo>
                      <a:pt x="111482" y="22681"/>
                      <a:pt x="111482" y="22681"/>
                      <a:pt x="111482" y="22681"/>
                    </a:cubicBezTo>
                    <a:lnTo>
                      <a:pt x="111482" y="99838"/>
                    </a:lnTo>
                    <a:close/>
                    <a:moveTo>
                      <a:pt x="89148" y="62617"/>
                    </a:moveTo>
                    <a:lnTo>
                      <a:pt x="89148" y="62617"/>
                    </a:lnTo>
                    <a:cubicBezTo>
                      <a:pt x="89148" y="65525"/>
                      <a:pt x="91987" y="68432"/>
                      <a:pt x="94826" y="68432"/>
                    </a:cubicBezTo>
                    <a:cubicBezTo>
                      <a:pt x="94826" y="68432"/>
                      <a:pt x="97665" y="65525"/>
                      <a:pt x="97665" y="62617"/>
                    </a:cubicBezTo>
                    <a:cubicBezTo>
                      <a:pt x="97665" y="34119"/>
                      <a:pt x="97665" y="34119"/>
                      <a:pt x="97665" y="34119"/>
                    </a:cubicBezTo>
                    <a:cubicBezTo>
                      <a:pt x="97665" y="31405"/>
                      <a:pt x="94826" y="28497"/>
                      <a:pt x="94826" y="28497"/>
                    </a:cubicBezTo>
                    <a:cubicBezTo>
                      <a:pt x="91987" y="28497"/>
                      <a:pt x="89148" y="31405"/>
                      <a:pt x="89148" y="34119"/>
                    </a:cubicBezTo>
                    <a:lnTo>
                      <a:pt x="89148" y="62617"/>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26" name="Google Shape;2726;p91"/>
              <p:cNvSpPr/>
              <p:nvPr/>
            </p:nvSpPr>
            <p:spPr>
              <a:xfrm>
                <a:off x="1657459" y="1579337"/>
                <a:ext cx="246926" cy="296389"/>
              </a:xfrm>
              <a:custGeom>
                <a:rect b="b" l="l" r="r" t="t"/>
                <a:pathLst>
                  <a:path extrusionOk="0" h="120000" w="12000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27" name="Google Shape;2727;p91"/>
              <p:cNvSpPr/>
              <p:nvPr/>
            </p:nvSpPr>
            <p:spPr>
              <a:xfrm>
                <a:off x="1175952" y="1579337"/>
                <a:ext cx="227526" cy="296389"/>
              </a:xfrm>
              <a:custGeom>
                <a:rect b="b" l="l" r="r" t="t"/>
                <a:pathLst>
                  <a:path extrusionOk="0" h="120000" w="12000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grpSp>
        <p:grpSp>
          <p:nvGrpSpPr>
            <p:cNvPr id="2728" name="Google Shape;2728;p91"/>
            <p:cNvGrpSpPr/>
            <p:nvPr/>
          </p:nvGrpSpPr>
          <p:grpSpPr>
            <a:xfrm>
              <a:off x="3232534" y="3608964"/>
              <a:ext cx="793692" cy="305210"/>
              <a:chOff x="4259043" y="5057378"/>
              <a:chExt cx="793692" cy="305210"/>
            </a:xfrm>
          </p:grpSpPr>
          <p:sp>
            <p:nvSpPr>
              <p:cNvPr id="2729" name="Google Shape;2729;p91"/>
              <p:cNvSpPr/>
              <p:nvPr/>
            </p:nvSpPr>
            <p:spPr>
              <a:xfrm>
                <a:off x="4747605" y="5057378"/>
                <a:ext cx="305130" cy="305210"/>
              </a:xfrm>
              <a:custGeom>
                <a:rect b="b" l="l" r="r" t="t"/>
                <a:pathLst>
                  <a:path extrusionOk="0" h="120000" w="120000">
                    <a:moveTo>
                      <a:pt x="55646" y="89196"/>
                    </a:moveTo>
                    <a:lnTo>
                      <a:pt x="55646" y="89196"/>
                    </a:lnTo>
                    <a:cubicBezTo>
                      <a:pt x="58485" y="89196"/>
                      <a:pt x="58485" y="89196"/>
                      <a:pt x="58485" y="89196"/>
                    </a:cubicBezTo>
                    <a:cubicBezTo>
                      <a:pt x="61324" y="89196"/>
                      <a:pt x="61324" y="89196"/>
                      <a:pt x="61324" y="89196"/>
                    </a:cubicBezTo>
                    <a:cubicBezTo>
                      <a:pt x="80630" y="66897"/>
                      <a:pt x="80630" y="66897"/>
                      <a:pt x="80630" y="66897"/>
                    </a:cubicBezTo>
                    <a:cubicBezTo>
                      <a:pt x="80630" y="64062"/>
                      <a:pt x="80630" y="61417"/>
                      <a:pt x="80630" y="61417"/>
                    </a:cubicBezTo>
                    <a:cubicBezTo>
                      <a:pt x="77981" y="58582"/>
                      <a:pt x="77981" y="58582"/>
                      <a:pt x="75141" y="61417"/>
                    </a:cubicBezTo>
                    <a:cubicBezTo>
                      <a:pt x="63974" y="75212"/>
                      <a:pt x="63974" y="75212"/>
                      <a:pt x="63974" y="75212"/>
                    </a:cubicBezTo>
                    <a:cubicBezTo>
                      <a:pt x="63974" y="19653"/>
                      <a:pt x="63974" y="19653"/>
                      <a:pt x="63974" y="19653"/>
                    </a:cubicBezTo>
                    <a:cubicBezTo>
                      <a:pt x="63974" y="16818"/>
                      <a:pt x="61324" y="13984"/>
                      <a:pt x="58485" y="13984"/>
                    </a:cubicBezTo>
                    <a:cubicBezTo>
                      <a:pt x="58485" y="13984"/>
                      <a:pt x="55646" y="16818"/>
                      <a:pt x="55646" y="19653"/>
                    </a:cubicBezTo>
                    <a:cubicBezTo>
                      <a:pt x="55646" y="75212"/>
                      <a:pt x="55646" y="75212"/>
                      <a:pt x="55646" y="75212"/>
                    </a:cubicBezTo>
                    <a:cubicBezTo>
                      <a:pt x="44479" y="61417"/>
                      <a:pt x="44479" y="61417"/>
                      <a:pt x="44479" y="61417"/>
                    </a:cubicBezTo>
                    <a:cubicBezTo>
                      <a:pt x="41640" y="58582"/>
                      <a:pt x="38990" y="58582"/>
                      <a:pt x="38990" y="61417"/>
                    </a:cubicBezTo>
                    <a:cubicBezTo>
                      <a:pt x="36151" y="61417"/>
                      <a:pt x="36151" y="64062"/>
                      <a:pt x="38990" y="66897"/>
                    </a:cubicBezTo>
                    <a:lnTo>
                      <a:pt x="55646" y="89196"/>
                    </a:lnTo>
                    <a:close/>
                    <a:moveTo>
                      <a:pt x="91798" y="97511"/>
                    </a:moveTo>
                    <a:lnTo>
                      <a:pt x="91798" y="97511"/>
                    </a:lnTo>
                    <a:cubicBezTo>
                      <a:pt x="24984" y="97511"/>
                      <a:pt x="24984" y="97511"/>
                      <a:pt x="24984" y="97511"/>
                    </a:cubicBezTo>
                    <a:cubicBezTo>
                      <a:pt x="24984" y="97511"/>
                      <a:pt x="22145" y="97511"/>
                      <a:pt x="22145" y="100157"/>
                    </a:cubicBezTo>
                    <a:cubicBezTo>
                      <a:pt x="22145" y="102992"/>
                      <a:pt x="24984" y="102992"/>
                      <a:pt x="24984" y="102992"/>
                    </a:cubicBezTo>
                    <a:cubicBezTo>
                      <a:pt x="91798" y="102992"/>
                      <a:pt x="91798" y="102992"/>
                      <a:pt x="91798" y="102992"/>
                    </a:cubicBezTo>
                    <a:cubicBezTo>
                      <a:pt x="94637" y="102992"/>
                      <a:pt x="97476" y="102992"/>
                      <a:pt x="97476" y="100157"/>
                    </a:cubicBezTo>
                    <a:cubicBezTo>
                      <a:pt x="97476" y="97511"/>
                      <a:pt x="94637" y="97511"/>
                      <a:pt x="91798" y="97511"/>
                    </a:cubicBezTo>
                    <a:close/>
                    <a:moveTo>
                      <a:pt x="102965" y="0"/>
                    </a:moveTo>
                    <a:lnTo>
                      <a:pt x="102965" y="0"/>
                    </a:lnTo>
                    <a:cubicBezTo>
                      <a:pt x="13817" y="0"/>
                      <a:pt x="13817" y="0"/>
                      <a:pt x="13817" y="0"/>
                    </a:cubicBezTo>
                    <a:cubicBezTo>
                      <a:pt x="5488" y="0"/>
                      <a:pt x="0" y="5669"/>
                      <a:pt x="0" y="13984"/>
                    </a:cubicBezTo>
                    <a:cubicBezTo>
                      <a:pt x="0" y="102992"/>
                      <a:pt x="0" y="102992"/>
                      <a:pt x="0" y="102992"/>
                    </a:cubicBezTo>
                    <a:cubicBezTo>
                      <a:pt x="0" y="111307"/>
                      <a:pt x="5488" y="119811"/>
                      <a:pt x="13817" y="119811"/>
                    </a:cubicBezTo>
                    <a:cubicBezTo>
                      <a:pt x="102965" y="119811"/>
                      <a:pt x="102965" y="119811"/>
                      <a:pt x="102965" y="119811"/>
                    </a:cubicBezTo>
                    <a:cubicBezTo>
                      <a:pt x="111293" y="119811"/>
                      <a:pt x="119810" y="111307"/>
                      <a:pt x="119810" y="102992"/>
                    </a:cubicBezTo>
                    <a:cubicBezTo>
                      <a:pt x="119810" y="13984"/>
                      <a:pt x="119810" y="13984"/>
                      <a:pt x="119810" y="13984"/>
                    </a:cubicBezTo>
                    <a:cubicBezTo>
                      <a:pt x="119810" y="5669"/>
                      <a:pt x="111293" y="0"/>
                      <a:pt x="102965" y="0"/>
                    </a:cubicBezTo>
                    <a:close/>
                    <a:moveTo>
                      <a:pt x="111293" y="102992"/>
                    </a:moveTo>
                    <a:lnTo>
                      <a:pt x="111293" y="102992"/>
                    </a:lnTo>
                    <a:cubicBezTo>
                      <a:pt x="111293" y="108661"/>
                      <a:pt x="108643" y="111307"/>
                      <a:pt x="102965" y="111307"/>
                    </a:cubicBezTo>
                    <a:cubicBezTo>
                      <a:pt x="13817" y="111307"/>
                      <a:pt x="13817" y="111307"/>
                      <a:pt x="13817" y="111307"/>
                    </a:cubicBezTo>
                    <a:cubicBezTo>
                      <a:pt x="10977" y="111307"/>
                      <a:pt x="8328" y="108661"/>
                      <a:pt x="8328" y="102992"/>
                    </a:cubicBezTo>
                    <a:cubicBezTo>
                      <a:pt x="8328" y="13984"/>
                      <a:pt x="8328" y="13984"/>
                      <a:pt x="8328" y="13984"/>
                    </a:cubicBezTo>
                    <a:cubicBezTo>
                      <a:pt x="8328" y="11149"/>
                      <a:pt x="10977" y="8503"/>
                      <a:pt x="13817" y="8503"/>
                    </a:cubicBezTo>
                    <a:cubicBezTo>
                      <a:pt x="102965" y="8503"/>
                      <a:pt x="102965" y="8503"/>
                      <a:pt x="102965" y="8503"/>
                    </a:cubicBezTo>
                    <a:cubicBezTo>
                      <a:pt x="108643" y="8503"/>
                      <a:pt x="111293" y="11149"/>
                      <a:pt x="111293" y="13984"/>
                    </a:cubicBezTo>
                    <a:lnTo>
                      <a:pt x="111293" y="102992"/>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30" name="Google Shape;2730;p91"/>
              <p:cNvSpPr/>
              <p:nvPr/>
            </p:nvSpPr>
            <p:spPr>
              <a:xfrm>
                <a:off x="4259043" y="5057378"/>
                <a:ext cx="296312" cy="305210"/>
              </a:xfrm>
              <a:custGeom>
                <a:rect b="b" l="l" r="r" t="t"/>
                <a:pathLst>
                  <a:path extrusionOk="0" h="120000" w="120000">
                    <a:moveTo>
                      <a:pt x="114184" y="22299"/>
                    </a:moveTo>
                    <a:lnTo>
                      <a:pt x="114184" y="22299"/>
                    </a:lnTo>
                    <a:cubicBezTo>
                      <a:pt x="85492" y="22299"/>
                      <a:pt x="85492" y="22299"/>
                      <a:pt x="85492" y="22299"/>
                    </a:cubicBezTo>
                    <a:cubicBezTo>
                      <a:pt x="85492" y="19653"/>
                      <a:pt x="85492" y="16818"/>
                      <a:pt x="85492" y="13984"/>
                    </a:cubicBezTo>
                    <a:cubicBezTo>
                      <a:pt x="85492" y="5669"/>
                      <a:pt x="79870" y="0"/>
                      <a:pt x="71340" y="0"/>
                    </a:cubicBezTo>
                    <a:cubicBezTo>
                      <a:pt x="65718" y="0"/>
                      <a:pt x="62810" y="2834"/>
                      <a:pt x="59903" y="5669"/>
                    </a:cubicBezTo>
                    <a:cubicBezTo>
                      <a:pt x="56995" y="2834"/>
                      <a:pt x="54281" y="0"/>
                      <a:pt x="48465" y="0"/>
                    </a:cubicBezTo>
                    <a:cubicBezTo>
                      <a:pt x="39935" y="0"/>
                      <a:pt x="34313" y="5669"/>
                      <a:pt x="34313" y="13984"/>
                    </a:cubicBezTo>
                    <a:cubicBezTo>
                      <a:pt x="34313" y="16818"/>
                      <a:pt x="34313" y="19653"/>
                      <a:pt x="34313" y="22299"/>
                    </a:cubicBezTo>
                    <a:cubicBezTo>
                      <a:pt x="5621" y="22299"/>
                      <a:pt x="5621" y="22299"/>
                      <a:pt x="5621" y="22299"/>
                    </a:cubicBezTo>
                    <a:cubicBezTo>
                      <a:pt x="2907" y="22299"/>
                      <a:pt x="0" y="25133"/>
                      <a:pt x="0" y="30803"/>
                    </a:cubicBezTo>
                    <a:cubicBezTo>
                      <a:pt x="0" y="36283"/>
                      <a:pt x="0" y="36283"/>
                      <a:pt x="0" y="36283"/>
                    </a:cubicBezTo>
                    <a:cubicBezTo>
                      <a:pt x="0" y="41763"/>
                      <a:pt x="2907" y="44598"/>
                      <a:pt x="5621" y="44598"/>
                    </a:cubicBezTo>
                    <a:cubicBezTo>
                      <a:pt x="5621" y="102992"/>
                      <a:pt x="5621" y="102992"/>
                      <a:pt x="5621" y="102992"/>
                    </a:cubicBezTo>
                    <a:cubicBezTo>
                      <a:pt x="5621" y="111307"/>
                      <a:pt x="14151" y="119811"/>
                      <a:pt x="22875" y="119811"/>
                    </a:cubicBezTo>
                    <a:cubicBezTo>
                      <a:pt x="96930" y="119811"/>
                      <a:pt x="96930" y="119811"/>
                      <a:pt x="96930" y="119811"/>
                    </a:cubicBezTo>
                    <a:cubicBezTo>
                      <a:pt x="105460" y="119811"/>
                      <a:pt x="114184" y="111307"/>
                      <a:pt x="114184" y="102992"/>
                    </a:cubicBezTo>
                    <a:cubicBezTo>
                      <a:pt x="114184" y="44598"/>
                      <a:pt x="114184" y="44598"/>
                      <a:pt x="114184" y="44598"/>
                    </a:cubicBezTo>
                    <a:cubicBezTo>
                      <a:pt x="116898" y="44598"/>
                      <a:pt x="119806" y="41763"/>
                      <a:pt x="119806" y="36283"/>
                    </a:cubicBezTo>
                    <a:cubicBezTo>
                      <a:pt x="119806" y="30803"/>
                      <a:pt x="119806" y="30803"/>
                      <a:pt x="119806" y="30803"/>
                    </a:cubicBezTo>
                    <a:cubicBezTo>
                      <a:pt x="119806" y="25133"/>
                      <a:pt x="116898" y="22299"/>
                      <a:pt x="114184" y="22299"/>
                    </a:cubicBezTo>
                    <a:close/>
                    <a:moveTo>
                      <a:pt x="71340" y="8503"/>
                    </a:moveTo>
                    <a:lnTo>
                      <a:pt x="71340" y="8503"/>
                    </a:lnTo>
                    <a:cubicBezTo>
                      <a:pt x="74054" y="8503"/>
                      <a:pt x="79870" y="11149"/>
                      <a:pt x="79870" y="13984"/>
                    </a:cubicBezTo>
                    <a:cubicBezTo>
                      <a:pt x="79870" y="19653"/>
                      <a:pt x="74054" y="22299"/>
                      <a:pt x="71340" y="22299"/>
                    </a:cubicBezTo>
                    <a:cubicBezTo>
                      <a:pt x="68432" y="22299"/>
                      <a:pt x="62810" y="19653"/>
                      <a:pt x="62810" y="13984"/>
                    </a:cubicBezTo>
                    <a:cubicBezTo>
                      <a:pt x="62810" y="11149"/>
                      <a:pt x="68432" y="8503"/>
                      <a:pt x="71340" y="8503"/>
                    </a:cubicBezTo>
                    <a:close/>
                    <a:moveTo>
                      <a:pt x="48465" y="8503"/>
                    </a:moveTo>
                    <a:lnTo>
                      <a:pt x="48465" y="8503"/>
                    </a:lnTo>
                    <a:cubicBezTo>
                      <a:pt x="51373" y="8503"/>
                      <a:pt x="56995" y="11149"/>
                      <a:pt x="56995" y="13984"/>
                    </a:cubicBezTo>
                    <a:cubicBezTo>
                      <a:pt x="56995" y="19653"/>
                      <a:pt x="51373" y="22299"/>
                      <a:pt x="48465" y="22299"/>
                    </a:cubicBezTo>
                    <a:cubicBezTo>
                      <a:pt x="45557" y="22299"/>
                      <a:pt x="39935" y="19653"/>
                      <a:pt x="39935" y="13984"/>
                    </a:cubicBezTo>
                    <a:cubicBezTo>
                      <a:pt x="39935" y="11149"/>
                      <a:pt x="45557" y="8503"/>
                      <a:pt x="48465" y="8503"/>
                    </a:cubicBezTo>
                    <a:close/>
                    <a:moveTo>
                      <a:pt x="56995" y="111307"/>
                    </a:moveTo>
                    <a:lnTo>
                      <a:pt x="56995" y="111307"/>
                    </a:lnTo>
                    <a:cubicBezTo>
                      <a:pt x="22875" y="111307"/>
                      <a:pt x="22875" y="111307"/>
                      <a:pt x="22875" y="111307"/>
                    </a:cubicBezTo>
                    <a:cubicBezTo>
                      <a:pt x="17059" y="111307"/>
                      <a:pt x="14151" y="108661"/>
                      <a:pt x="14151" y="102992"/>
                    </a:cubicBezTo>
                    <a:cubicBezTo>
                      <a:pt x="14151" y="80692"/>
                      <a:pt x="14151" y="80692"/>
                      <a:pt x="14151" y="80692"/>
                    </a:cubicBezTo>
                    <a:cubicBezTo>
                      <a:pt x="56995" y="80692"/>
                      <a:pt x="56995" y="80692"/>
                      <a:pt x="56995" y="80692"/>
                    </a:cubicBezTo>
                    <a:lnTo>
                      <a:pt x="56995" y="111307"/>
                    </a:lnTo>
                    <a:close/>
                    <a:moveTo>
                      <a:pt x="56995" y="75212"/>
                    </a:moveTo>
                    <a:lnTo>
                      <a:pt x="56995" y="75212"/>
                    </a:lnTo>
                    <a:cubicBezTo>
                      <a:pt x="14151" y="75212"/>
                      <a:pt x="14151" y="75212"/>
                      <a:pt x="14151" y="75212"/>
                    </a:cubicBezTo>
                    <a:cubicBezTo>
                      <a:pt x="14151" y="44598"/>
                      <a:pt x="14151" y="44598"/>
                      <a:pt x="14151" y="44598"/>
                    </a:cubicBezTo>
                    <a:cubicBezTo>
                      <a:pt x="56995" y="44598"/>
                      <a:pt x="56995" y="44598"/>
                      <a:pt x="56995" y="44598"/>
                    </a:cubicBezTo>
                    <a:lnTo>
                      <a:pt x="56995" y="75212"/>
                    </a:lnTo>
                    <a:close/>
                    <a:moveTo>
                      <a:pt x="105460" y="102992"/>
                    </a:moveTo>
                    <a:lnTo>
                      <a:pt x="105460" y="102992"/>
                    </a:lnTo>
                    <a:cubicBezTo>
                      <a:pt x="105460" y="108661"/>
                      <a:pt x="102746" y="111307"/>
                      <a:pt x="96930" y="111307"/>
                    </a:cubicBezTo>
                    <a:cubicBezTo>
                      <a:pt x="62810" y="111307"/>
                      <a:pt x="62810" y="111307"/>
                      <a:pt x="62810" y="111307"/>
                    </a:cubicBezTo>
                    <a:cubicBezTo>
                      <a:pt x="62810" y="80692"/>
                      <a:pt x="62810" y="80692"/>
                      <a:pt x="62810" y="80692"/>
                    </a:cubicBezTo>
                    <a:cubicBezTo>
                      <a:pt x="105460" y="80692"/>
                      <a:pt x="105460" y="80692"/>
                      <a:pt x="105460" y="80692"/>
                    </a:cubicBezTo>
                    <a:lnTo>
                      <a:pt x="105460" y="102992"/>
                    </a:lnTo>
                    <a:close/>
                    <a:moveTo>
                      <a:pt x="105460" y="75212"/>
                    </a:moveTo>
                    <a:lnTo>
                      <a:pt x="105460" y="75212"/>
                    </a:lnTo>
                    <a:cubicBezTo>
                      <a:pt x="62810" y="75212"/>
                      <a:pt x="62810" y="75212"/>
                      <a:pt x="62810" y="75212"/>
                    </a:cubicBezTo>
                    <a:cubicBezTo>
                      <a:pt x="62810" y="44598"/>
                      <a:pt x="62810" y="44598"/>
                      <a:pt x="62810" y="44598"/>
                    </a:cubicBezTo>
                    <a:cubicBezTo>
                      <a:pt x="105460" y="44598"/>
                      <a:pt x="105460" y="44598"/>
                      <a:pt x="105460" y="44598"/>
                    </a:cubicBezTo>
                    <a:lnTo>
                      <a:pt x="105460" y="75212"/>
                    </a:lnTo>
                    <a:close/>
                    <a:moveTo>
                      <a:pt x="108368" y="36283"/>
                    </a:moveTo>
                    <a:lnTo>
                      <a:pt x="108368" y="36283"/>
                    </a:lnTo>
                    <a:cubicBezTo>
                      <a:pt x="11437" y="36283"/>
                      <a:pt x="11437" y="36283"/>
                      <a:pt x="11437" y="36283"/>
                    </a:cubicBezTo>
                    <a:cubicBezTo>
                      <a:pt x="8529" y="36283"/>
                      <a:pt x="5621" y="36283"/>
                      <a:pt x="5621" y="33448"/>
                    </a:cubicBezTo>
                    <a:cubicBezTo>
                      <a:pt x="5621" y="30803"/>
                      <a:pt x="8529" y="30803"/>
                      <a:pt x="11437" y="30803"/>
                    </a:cubicBezTo>
                    <a:cubicBezTo>
                      <a:pt x="108368" y="30803"/>
                      <a:pt x="108368" y="30803"/>
                      <a:pt x="108368" y="30803"/>
                    </a:cubicBezTo>
                    <a:cubicBezTo>
                      <a:pt x="111276" y="30803"/>
                      <a:pt x="114184" y="30803"/>
                      <a:pt x="114184" y="33448"/>
                    </a:cubicBezTo>
                    <a:cubicBezTo>
                      <a:pt x="114184" y="36283"/>
                      <a:pt x="111276" y="36283"/>
                      <a:pt x="108368" y="36283"/>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grpSp>
        <p:grpSp>
          <p:nvGrpSpPr>
            <p:cNvPr id="2731" name="Google Shape;2731;p91"/>
            <p:cNvGrpSpPr/>
            <p:nvPr/>
          </p:nvGrpSpPr>
          <p:grpSpPr>
            <a:xfrm>
              <a:off x="3232534" y="4136478"/>
              <a:ext cx="786637" cy="296389"/>
              <a:chOff x="4266098" y="4561632"/>
              <a:chExt cx="786637" cy="296389"/>
            </a:xfrm>
          </p:grpSpPr>
          <p:sp>
            <p:nvSpPr>
              <p:cNvPr id="2732" name="Google Shape;2732;p91"/>
              <p:cNvSpPr/>
              <p:nvPr/>
            </p:nvSpPr>
            <p:spPr>
              <a:xfrm>
                <a:off x="4754660" y="4561632"/>
                <a:ext cx="298075" cy="296389"/>
              </a:xfrm>
              <a:custGeom>
                <a:rect b="b" l="l" r="r" t="t"/>
                <a:pathLst>
                  <a:path extrusionOk="0" h="120000" w="12000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33" name="Google Shape;2733;p91"/>
              <p:cNvSpPr/>
              <p:nvPr/>
            </p:nvSpPr>
            <p:spPr>
              <a:xfrm>
                <a:off x="4266098" y="4596916"/>
                <a:ext cx="283967" cy="241699"/>
              </a:xfrm>
              <a:custGeom>
                <a:rect b="b" l="l" r="r" t="t"/>
                <a:pathLst>
                  <a:path extrusionOk="0" h="120000" w="120000">
                    <a:moveTo>
                      <a:pt x="77826" y="84550"/>
                    </a:moveTo>
                    <a:lnTo>
                      <a:pt x="77826" y="84550"/>
                    </a:lnTo>
                    <a:cubicBezTo>
                      <a:pt x="62954" y="102035"/>
                      <a:pt x="62954" y="102035"/>
                      <a:pt x="62954" y="102035"/>
                    </a:cubicBezTo>
                    <a:cubicBezTo>
                      <a:pt x="62954" y="35209"/>
                      <a:pt x="62954" y="35209"/>
                      <a:pt x="62954" y="35209"/>
                    </a:cubicBezTo>
                    <a:cubicBezTo>
                      <a:pt x="62954" y="35209"/>
                      <a:pt x="62954" y="31616"/>
                      <a:pt x="59898" y="31616"/>
                    </a:cubicBezTo>
                    <a:cubicBezTo>
                      <a:pt x="56842" y="31616"/>
                      <a:pt x="56842" y="35209"/>
                      <a:pt x="56842" y="35209"/>
                    </a:cubicBezTo>
                    <a:cubicBezTo>
                      <a:pt x="56842" y="102035"/>
                      <a:pt x="56842" y="102035"/>
                      <a:pt x="56842" y="102035"/>
                    </a:cubicBezTo>
                    <a:cubicBezTo>
                      <a:pt x="41969" y="84550"/>
                      <a:pt x="41969" y="84550"/>
                      <a:pt x="41969" y="84550"/>
                    </a:cubicBezTo>
                    <a:cubicBezTo>
                      <a:pt x="41969" y="84550"/>
                      <a:pt x="38913" y="84550"/>
                      <a:pt x="35857" y="84550"/>
                    </a:cubicBezTo>
                    <a:cubicBezTo>
                      <a:pt x="35857" y="88143"/>
                      <a:pt x="35857" y="88143"/>
                      <a:pt x="35857" y="91497"/>
                    </a:cubicBezTo>
                    <a:cubicBezTo>
                      <a:pt x="56842" y="119760"/>
                      <a:pt x="56842" y="119760"/>
                      <a:pt x="56842" y="119760"/>
                    </a:cubicBezTo>
                    <a:lnTo>
                      <a:pt x="59898" y="119760"/>
                    </a:lnTo>
                    <a:lnTo>
                      <a:pt x="62954" y="119760"/>
                    </a:lnTo>
                    <a:cubicBezTo>
                      <a:pt x="83938" y="91497"/>
                      <a:pt x="83938" y="91497"/>
                      <a:pt x="83938" y="91497"/>
                    </a:cubicBezTo>
                    <a:cubicBezTo>
                      <a:pt x="83938" y="88143"/>
                      <a:pt x="83938" y="88143"/>
                      <a:pt x="83938" y="84550"/>
                    </a:cubicBezTo>
                    <a:cubicBezTo>
                      <a:pt x="80882" y="84550"/>
                      <a:pt x="77826" y="84550"/>
                      <a:pt x="77826" y="84550"/>
                    </a:cubicBezTo>
                    <a:close/>
                    <a:moveTo>
                      <a:pt x="116943" y="0"/>
                    </a:moveTo>
                    <a:lnTo>
                      <a:pt x="116943" y="0"/>
                    </a:lnTo>
                    <a:cubicBezTo>
                      <a:pt x="2852" y="0"/>
                      <a:pt x="2852" y="0"/>
                      <a:pt x="2852" y="0"/>
                    </a:cubicBezTo>
                    <a:cubicBezTo>
                      <a:pt x="2852" y="0"/>
                      <a:pt x="0" y="0"/>
                      <a:pt x="0" y="3353"/>
                    </a:cubicBezTo>
                    <a:cubicBezTo>
                      <a:pt x="0" y="42155"/>
                      <a:pt x="0" y="42155"/>
                      <a:pt x="0" y="42155"/>
                    </a:cubicBezTo>
                    <a:lnTo>
                      <a:pt x="2852" y="45748"/>
                    </a:lnTo>
                    <a:cubicBezTo>
                      <a:pt x="5908" y="45748"/>
                      <a:pt x="8964" y="42155"/>
                      <a:pt x="8964" y="42155"/>
                    </a:cubicBezTo>
                    <a:cubicBezTo>
                      <a:pt x="8964" y="6946"/>
                      <a:pt x="8964" y="6946"/>
                      <a:pt x="8964" y="6946"/>
                    </a:cubicBezTo>
                    <a:cubicBezTo>
                      <a:pt x="110831" y="6946"/>
                      <a:pt x="110831" y="6946"/>
                      <a:pt x="110831" y="6946"/>
                    </a:cubicBezTo>
                    <a:cubicBezTo>
                      <a:pt x="110831" y="42155"/>
                      <a:pt x="110831" y="42155"/>
                      <a:pt x="110831" y="42155"/>
                    </a:cubicBezTo>
                    <a:cubicBezTo>
                      <a:pt x="110831" y="42155"/>
                      <a:pt x="113887" y="45748"/>
                      <a:pt x="116943" y="45748"/>
                    </a:cubicBezTo>
                    <a:lnTo>
                      <a:pt x="119796" y="42155"/>
                    </a:lnTo>
                    <a:cubicBezTo>
                      <a:pt x="119796" y="3353"/>
                      <a:pt x="119796" y="3353"/>
                      <a:pt x="119796" y="3353"/>
                    </a:cubicBezTo>
                    <a:cubicBezTo>
                      <a:pt x="119796" y="0"/>
                      <a:pt x="116943" y="0"/>
                      <a:pt x="116943" y="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grpSp>
        <p:sp>
          <p:nvSpPr>
            <p:cNvPr id="2734" name="Google Shape;2734;p91"/>
            <p:cNvSpPr/>
            <p:nvPr/>
          </p:nvSpPr>
          <p:spPr>
            <a:xfrm>
              <a:off x="8680792" y="4101172"/>
              <a:ext cx="283966" cy="246991"/>
            </a:xfrm>
            <a:custGeom>
              <a:rect b="b" l="l" r="r" t="t"/>
              <a:pathLst>
                <a:path extrusionOk="0" h="120000" w="120000">
                  <a:moveTo>
                    <a:pt x="116943" y="75348"/>
                  </a:moveTo>
                  <a:lnTo>
                    <a:pt x="116943" y="75348"/>
                  </a:lnTo>
                  <a:cubicBezTo>
                    <a:pt x="113887" y="75348"/>
                    <a:pt x="110831" y="75348"/>
                    <a:pt x="110831" y="78837"/>
                  </a:cubicBezTo>
                  <a:cubicBezTo>
                    <a:pt x="110831" y="109534"/>
                    <a:pt x="110831" y="109534"/>
                    <a:pt x="110831" y="109534"/>
                  </a:cubicBezTo>
                  <a:cubicBezTo>
                    <a:pt x="8964" y="109534"/>
                    <a:pt x="8964" y="109534"/>
                    <a:pt x="8964" y="109534"/>
                  </a:cubicBezTo>
                  <a:cubicBezTo>
                    <a:pt x="8964" y="78837"/>
                    <a:pt x="8964" y="78837"/>
                    <a:pt x="8964" y="78837"/>
                  </a:cubicBezTo>
                  <a:cubicBezTo>
                    <a:pt x="8964" y="75348"/>
                    <a:pt x="5908" y="75348"/>
                    <a:pt x="2852" y="75348"/>
                  </a:cubicBezTo>
                  <a:cubicBezTo>
                    <a:pt x="2852" y="75348"/>
                    <a:pt x="0" y="75348"/>
                    <a:pt x="0" y="78837"/>
                  </a:cubicBezTo>
                  <a:cubicBezTo>
                    <a:pt x="0" y="116511"/>
                    <a:pt x="0" y="116511"/>
                    <a:pt x="0" y="116511"/>
                  </a:cubicBezTo>
                  <a:lnTo>
                    <a:pt x="2852" y="119767"/>
                  </a:lnTo>
                  <a:cubicBezTo>
                    <a:pt x="116943" y="119767"/>
                    <a:pt x="116943" y="119767"/>
                    <a:pt x="116943" y="119767"/>
                  </a:cubicBezTo>
                  <a:lnTo>
                    <a:pt x="119796" y="116511"/>
                  </a:lnTo>
                  <a:cubicBezTo>
                    <a:pt x="119796" y="78837"/>
                    <a:pt x="119796" y="78837"/>
                    <a:pt x="119796" y="78837"/>
                  </a:cubicBezTo>
                  <a:cubicBezTo>
                    <a:pt x="119796" y="75348"/>
                    <a:pt x="116943" y="75348"/>
                    <a:pt x="116943" y="75348"/>
                  </a:cubicBezTo>
                  <a:close/>
                  <a:moveTo>
                    <a:pt x="41969" y="37674"/>
                  </a:moveTo>
                  <a:lnTo>
                    <a:pt x="41969" y="37674"/>
                  </a:lnTo>
                  <a:cubicBezTo>
                    <a:pt x="56842" y="17209"/>
                    <a:pt x="56842" y="17209"/>
                    <a:pt x="56842" y="17209"/>
                  </a:cubicBezTo>
                  <a:cubicBezTo>
                    <a:pt x="56842" y="82093"/>
                    <a:pt x="56842" y="82093"/>
                    <a:pt x="56842" y="82093"/>
                  </a:cubicBezTo>
                  <a:cubicBezTo>
                    <a:pt x="56842" y="85581"/>
                    <a:pt x="56842" y="89069"/>
                    <a:pt x="59898" y="89069"/>
                  </a:cubicBezTo>
                  <a:cubicBezTo>
                    <a:pt x="62954" y="89069"/>
                    <a:pt x="62954" y="85581"/>
                    <a:pt x="62954" y="82093"/>
                  </a:cubicBezTo>
                  <a:cubicBezTo>
                    <a:pt x="62954" y="17209"/>
                    <a:pt x="62954" y="17209"/>
                    <a:pt x="62954" y="17209"/>
                  </a:cubicBezTo>
                  <a:cubicBezTo>
                    <a:pt x="78030" y="37674"/>
                    <a:pt x="78030" y="37674"/>
                    <a:pt x="78030" y="37674"/>
                  </a:cubicBezTo>
                  <a:cubicBezTo>
                    <a:pt x="78030" y="37674"/>
                    <a:pt x="80882" y="37674"/>
                    <a:pt x="83938" y="37674"/>
                  </a:cubicBezTo>
                  <a:cubicBezTo>
                    <a:pt x="83938" y="34186"/>
                    <a:pt x="83938" y="30930"/>
                    <a:pt x="83938" y="30930"/>
                  </a:cubicBezTo>
                  <a:cubicBezTo>
                    <a:pt x="62954" y="3488"/>
                    <a:pt x="62954" y="3488"/>
                    <a:pt x="62954" y="3488"/>
                  </a:cubicBezTo>
                  <a:cubicBezTo>
                    <a:pt x="62954" y="0"/>
                    <a:pt x="59898" y="0"/>
                    <a:pt x="59898" y="0"/>
                  </a:cubicBezTo>
                  <a:cubicBezTo>
                    <a:pt x="59898" y="0"/>
                    <a:pt x="56842" y="0"/>
                    <a:pt x="56842" y="3488"/>
                  </a:cubicBezTo>
                  <a:cubicBezTo>
                    <a:pt x="35857" y="30930"/>
                    <a:pt x="35857" y="30930"/>
                    <a:pt x="35857" y="30930"/>
                  </a:cubicBezTo>
                  <a:cubicBezTo>
                    <a:pt x="35857" y="30930"/>
                    <a:pt x="35857" y="34186"/>
                    <a:pt x="35857" y="37674"/>
                  </a:cubicBezTo>
                  <a:cubicBezTo>
                    <a:pt x="38913" y="37674"/>
                    <a:pt x="41969" y="37674"/>
                    <a:pt x="41969" y="37674"/>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35" name="Google Shape;2735;p91"/>
            <p:cNvSpPr/>
            <p:nvPr/>
          </p:nvSpPr>
          <p:spPr>
            <a:xfrm>
              <a:off x="8178120" y="4085292"/>
              <a:ext cx="305131" cy="284040"/>
            </a:xfrm>
            <a:custGeom>
              <a:rect b="b" l="l" r="r" t="t"/>
              <a:pathLst>
                <a:path extrusionOk="0" h="120000" w="120000">
                  <a:moveTo>
                    <a:pt x="105993" y="0"/>
                  </a:moveTo>
                  <a:lnTo>
                    <a:pt x="105993" y="0"/>
                  </a:lnTo>
                  <a:cubicBezTo>
                    <a:pt x="16845" y="0"/>
                    <a:pt x="16845" y="0"/>
                    <a:pt x="16845" y="0"/>
                  </a:cubicBezTo>
                  <a:cubicBezTo>
                    <a:pt x="8517" y="0"/>
                    <a:pt x="0" y="5898"/>
                    <a:pt x="0" y="14847"/>
                  </a:cubicBezTo>
                  <a:cubicBezTo>
                    <a:pt x="0" y="101694"/>
                    <a:pt x="0" y="101694"/>
                    <a:pt x="0" y="101694"/>
                  </a:cubicBezTo>
                  <a:cubicBezTo>
                    <a:pt x="0" y="110644"/>
                    <a:pt x="8517" y="119796"/>
                    <a:pt x="16845" y="119796"/>
                  </a:cubicBezTo>
                  <a:cubicBezTo>
                    <a:pt x="105993" y="119796"/>
                    <a:pt x="105993" y="119796"/>
                    <a:pt x="105993" y="119796"/>
                  </a:cubicBezTo>
                  <a:cubicBezTo>
                    <a:pt x="114321" y="119796"/>
                    <a:pt x="119810" y="110644"/>
                    <a:pt x="119810" y="101694"/>
                  </a:cubicBezTo>
                  <a:cubicBezTo>
                    <a:pt x="119810" y="14847"/>
                    <a:pt x="119810" y="14847"/>
                    <a:pt x="119810" y="14847"/>
                  </a:cubicBezTo>
                  <a:cubicBezTo>
                    <a:pt x="119810" y="5898"/>
                    <a:pt x="114321" y="0"/>
                    <a:pt x="105993" y="0"/>
                  </a:cubicBezTo>
                  <a:close/>
                  <a:moveTo>
                    <a:pt x="22334" y="110644"/>
                  </a:moveTo>
                  <a:lnTo>
                    <a:pt x="22334" y="110644"/>
                  </a:lnTo>
                  <a:cubicBezTo>
                    <a:pt x="16845" y="110644"/>
                    <a:pt x="16845" y="110644"/>
                    <a:pt x="16845" y="110644"/>
                  </a:cubicBezTo>
                  <a:cubicBezTo>
                    <a:pt x="11167" y="110644"/>
                    <a:pt x="8517" y="107796"/>
                    <a:pt x="8517" y="101694"/>
                  </a:cubicBezTo>
                  <a:cubicBezTo>
                    <a:pt x="8517" y="14847"/>
                    <a:pt x="8517" y="14847"/>
                    <a:pt x="8517" y="14847"/>
                  </a:cubicBezTo>
                  <a:cubicBezTo>
                    <a:pt x="8517" y="12000"/>
                    <a:pt x="11167" y="5898"/>
                    <a:pt x="16845" y="5898"/>
                  </a:cubicBezTo>
                  <a:cubicBezTo>
                    <a:pt x="22334" y="5898"/>
                    <a:pt x="22334" y="5898"/>
                    <a:pt x="22334" y="5898"/>
                  </a:cubicBezTo>
                  <a:lnTo>
                    <a:pt x="22334" y="110644"/>
                  </a:lnTo>
                  <a:close/>
                  <a:moveTo>
                    <a:pt x="111482" y="101694"/>
                  </a:moveTo>
                  <a:lnTo>
                    <a:pt x="111482" y="101694"/>
                  </a:lnTo>
                  <a:cubicBezTo>
                    <a:pt x="111482" y="107796"/>
                    <a:pt x="108832" y="110644"/>
                    <a:pt x="105993" y="110644"/>
                  </a:cubicBezTo>
                  <a:cubicBezTo>
                    <a:pt x="30662" y="110644"/>
                    <a:pt x="30662" y="110644"/>
                    <a:pt x="30662" y="110644"/>
                  </a:cubicBezTo>
                  <a:cubicBezTo>
                    <a:pt x="30662" y="5898"/>
                    <a:pt x="30662" y="5898"/>
                    <a:pt x="30662" y="5898"/>
                  </a:cubicBezTo>
                  <a:cubicBezTo>
                    <a:pt x="105993" y="5898"/>
                    <a:pt x="105993" y="5898"/>
                    <a:pt x="105993" y="5898"/>
                  </a:cubicBezTo>
                  <a:cubicBezTo>
                    <a:pt x="108832" y="5898"/>
                    <a:pt x="111482" y="12000"/>
                    <a:pt x="111482" y="14847"/>
                  </a:cubicBezTo>
                  <a:lnTo>
                    <a:pt x="111482" y="101694"/>
                  </a:lnTo>
                  <a:close/>
                  <a:moveTo>
                    <a:pt x="100315" y="53694"/>
                  </a:moveTo>
                  <a:lnTo>
                    <a:pt x="100315" y="53694"/>
                  </a:lnTo>
                  <a:cubicBezTo>
                    <a:pt x="55835" y="53694"/>
                    <a:pt x="55835" y="53694"/>
                    <a:pt x="55835" y="53694"/>
                  </a:cubicBezTo>
                  <a:cubicBezTo>
                    <a:pt x="69842" y="41898"/>
                    <a:pt x="69842" y="41898"/>
                    <a:pt x="69842" y="41898"/>
                  </a:cubicBezTo>
                  <a:cubicBezTo>
                    <a:pt x="72492" y="38847"/>
                    <a:pt x="72492" y="38847"/>
                    <a:pt x="69842" y="35796"/>
                  </a:cubicBezTo>
                  <a:cubicBezTo>
                    <a:pt x="69842" y="35796"/>
                    <a:pt x="67003" y="35796"/>
                    <a:pt x="64164" y="35796"/>
                  </a:cubicBezTo>
                  <a:cubicBezTo>
                    <a:pt x="41829" y="56949"/>
                    <a:pt x="41829" y="56949"/>
                    <a:pt x="41829" y="56949"/>
                  </a:cubicBezTo>
                  <a:cubicBezTo>
                    <a:pt x="41829" y="56949"/>
                    <a:pt x="41829" y="56949"/>
                    <a:pt x="41829" y="59796"/>
                  </a:cubicBezTo>
                  <a:cubicBezTo>
                    <a:pt x="41829" y="59796"/>
                    <a:pt x="41829" y="59796"/>
                    <a:pt x="41829" y="62847"/>
                  </a:cubicBezTo>
                  <a:cubicBezTo>
                    <a:pt x="64164" y="80745"/>
                    <a:pt x="64164" y="80745"/>
                    <a:pt x="64164" y="80745"/>
                  </a:cubicBezTo>
                  <a:cubicBezTo>
                    <a:pt x="67003" y="83796"/>
                    <a:pt x="69842" y="83796"/>
                    <a:pt x="69842" y="80745"/>
                  </a:cubicBezTo>
                  <a:cubicBezTo>
                    <a:pt x="72492" y="80745"/>
                    <a:pt x="72492" y="77694"/>
                    <a:pt x="69842" y="74847"/>
                  </a:cubicBezTo>
                  <a:cubicBezTo>
                    <a:pt x="55835" y="62847"/>
                    <a:pt x="55835" y="62847"/>
                    <a:pt x="55835" y="62847"/>
                  </a:cubicBezTo>
                  <a:cubicBezTo>
                    <a:pt x="100315" y="62847"/>
                    <a:pt x="100315" y="62847"/>
                    <a:pt x="100315" y="62847"/>
                  </a:cubicBezTo>
                  <a:cubicBezTo>
                    <a:pt x="103154" y="62847"/>
                    <a:pt x="105993" y="59796"/>
                    <a:pt x="105993" y="59796"/>
                  </a:cubicBezTo>
                  <a:cubicBezTo>
                    <a:pt x="105993" y="56949"/>
                    <a:pt x="103154" y="53694"/>
                    <a:pt x="100315" y="53694"/>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36" name="Google Shape;2736;p91"/>
            <p:cNvSpPr/>
            <p:nvPr/>
          </p:nvSpPr>
          <p:spPr>
            <a:xfrm>
              <a:off x="7689559" y="4085292"/>
              <a:ext cx="305130" cy="284040"/>
            </a:xfrm>
            <a:custGeom>
              <a:rect b="b" l="l" r="r" t="t"/>
              <a:pathLst>
                <a:path extrusionOk="0" h="120000" w="120000">
                  <a:moveTo>
                    <a:pt x="102965" y="0"/>
                  </a:moveTo>
                  <a:lnTo>
                    <a:pt x="102965" y="0"/>
                  </a:lnTo>
                  <a:cubicBezTo>
                    <a:pt x="13817" y="0"/>
                    <a:pt x="13817" y="0"/>
                    <a:pt x="13817" y="0"/>
                  </a:cubicBezTo>
                  <a:cubicBezTo>
                    <a:pt x="5488" y="0"/>
                    <a:pt x="0" y="5898"/>
                    <a:pt x="0" y="14847"/>
                  </a:cubicBezTo>
                  <a:cubicBezTo>
                    <a:pt x="0" y="101694"/>
                    <a:pt x="0" y="101694"/>
                    <a:pt x="0" y="101694"/>
                  </a:cubicBezTo>
                  <a:cubicBezTo>
                    <a:pt x="0" y="110644"/>
                    <a:pt x="5488" y="119796"/>
                    <a:pt x="13817" y="119796"/>
                  </a:cubicBezTo>
                  <a:cubicBezTo>
                    <a:pt x="102965" y="119796"/>
                    <a:pt x="102965" y="119796"/>
                    <a:pt x="102965" y="119796"/>
                  </a:cubicBezTo>
                  <a:cubicBezTo>
                    <a:pt x="111293" y="119796"/>
                    <a:pt x="119810" y="110644"/>
                    <a:pt x="119810" y="101694"/>
                  </a:cubicBezTo>
                  <a:cubicBezTo>
                    <a:pt x="119810" y="14847"/>
                    <a:pt x="119810" y="14847"/>
                    <a:pt x="119810" y="14847"/>
                  </a:cubicBezTo>
                  <a:cubicBezTo>
                    <a:pt x="119810" y="5898"/>
                    <a:pt x="111293" y="0"/>
                    <a:pt x="102965" y="0"/>
                  </a:cubicBezTo>
                  <a:close/>
                  <a:moveTo>
                    <a:pt x="89148" y="110644"/>
                  </a:moveTo>
                  <a:lnTo>
                    <a:pt x="89148" y="110644"/>
                  </a:lnTo>
                  <a:cubicBezTo>
                    <a:pt x="13817" y="110644"/>
                    <a:pt x="13817" y="110644"/>
                    <a:pt x="13817" y="110644"/>
                  </a:cubicBezTo>
                  <a:cubicBezTo>
                    <a:pt x="11167" y="110644"/>
                    <a:pt x="8328" y="107796"/>
                    <a:pt x="8328" y="101694"/>
                  </a:cubicBezTo>
                  <a:cubicBezTo>
                    <a:pt x="8328" y="14847"/>
                    <a:pt x="8328" y="14847"/>
                    <a:pt x="8328" y="14847"/>
                  </a:cubicBezTo>
                  <a:cubicBezTo>
                    <a:pt x="8328" y="12000"/>
                    <a:pt x="11167" y="5898"/>
                    <a:pt x="13817" y="5898"/>
                  </a:cubicBezTo>
                  <a:cubicBezTo>
                    <a:pt x="89148" y="5898"/>
                    <a:pt x="89148" y="5898"/>
                    <a:pt x="89148" y="5898"/>
                  </a:cubicBezTo>
                  <a:lnTo>
                    <a:pt x="89148" y="110644"/>
                  </a:lnTo>
                  <a:close/>
                  <a:moveTo>
                    <a:pt x="111293" y="101694"/>
                  </a:moveTo>
                  <a:lnTo>
                    <a:pt x="111293" y="101694"/>
                  </a:lnTo>
                  <a:cubicBezTo>
                    <a:pt x="111293" y="107796"/>
                    <a:pt x="108643" y="110644"/>
                    <a:pt x="102965" y="110644"/>
                  </a:cubicBezTo>
                  <a:cubicBezTo>
                    <a:pt x="97476" y="110644"/>
                    <a:pt x="97476" y="110644"/>
                    <a:pt x="97476" y="110644"/>
                  </a:cubicBezTo>
                  <a:cubicBezTo>
                    <a:pt x="97476" y="5898"/>
                    <a:pt x="97476" y="5898"/>
                    <a:pt x="97476" y="5898"/>
                  </a:cubicBezTo>
                  <a:cubicBezTo>
                    <a:pt x="102965" y="5898"/>
                    <a:pt x="102965" y="5898"/>
                    <a:pt x="102965" y="5898"/>
                  </a:cubicBezTo>
                  <a:cubicBezTo>
                    <a:pt x="108643" y="5898"/>
                    <a:pt x="111293" y="12000"/>
                    <a:pt x="111293" y="14847"/>
                  </a:cubicBezTo>
                  <a:lnTo>
                    <a:pt x="111293" y="101694"/>
                  </a:lnTo>
                  <a:close/>
                  <a:moveTo>
                    <a:pt x="19495" y="62847"/>
                  </a:moveTo>
                  <a:lnTo>
                    <a:pt x="19495" y="62847"/>
                  </a:lnTo>
                  <a:cubicBezTo>
                    <a:pt x="63974" y="62847"/>
                    <a:pt x="63974" y="62847"/>
                    <a:pt x="63974" y="62847"/>
                  </a:cubicBezTo>
                  <a:cubicBezTo>
                    <a:pt x="50157" y="74847"/>
                    <a:pt x="50157" y="74847"/>
                    <a:pt x="50157" y="74847"/>
                  </a:cubicBezTo>
                  <a:cubicBezTo>
                    <a:pt x="47318" y="77694"/>
                    <a:pt x="47318" y="80745"/>
                    <a:pt x="50157" y="80745"/>
                  </a:cubicBezTo>
                  <a:cubicBezTo>
                    <a:pt x="50157" y="83796"/>
                    <a:pt x="52807" y="83796"/>
                    <a:pt x="55646" y="80745"/>
                  </a:cubicBezTo>
                  <a:cubicBezTo>
                    <a:pt x="77981" y="62847"/>
                    <a:pt x="77981" y="62847"/>
                    <a:pt x="77981" y="62847"/>
                  </a:cubicBezTo>
                  <a:cubicBezTo>
                    <a:pt x="77981" y="59796"/>
                    <a:pt x="77981" y="59796"/>
                    <a:pt x="77981" y="59796"/>
                  </a:cubicBezTo>
                  <a:cubicBezTo>
                    <a:pt x="77981" y="56949"/>
                    <a:pt x="77981" y="56949"/>
                    <a:pt x="77981" y="56949"/>
                  </a:cubicBezTo>
                  <a:cubicBezTo>
                    <a:pt x="55646" y="35796"/>
                    <a:pt x="55646" y="35796"/>
                    <a:pt x="55646" y="35796"/>
                  </a:cubicBezTo>
                  <a:cubicBezTo>
                    <a:pt x="52807" y="35796"/>
                    <a:pt x="50157" y="35796"/>
                    <a:pt x="50157" y="35796"/>
                  </a:cubicBezTo>
                  <a:cubicBezTo>
                    <a:pt x="47318" y="38847"/>
                    <a:pt x="47318" y="38847"/>
                    <a:pt x="50157" y="41898"/>
                  </a:cubicBezTo>
                  <a:cubicBezTo>
                    <a:pt x="63974" y="53694"/>
                    <a:pt x="63974" y="53694"/>
                    <a:pt x="63974" y="53694"/>
                  </a:cubicBezTo>
                  <a:cubicBezTo>
                    <a:pt x="19495" y="53694"/>
                    <a:pt x="19495" y="53694"/>
                    <a:pt x="19495" y="53694"/>
                  </a:cubicBezTo>
                  <a:cubicBezTo>
                    <a:pt x="16656" y="53694"/>
                    <a:pt x="13817" y="56949"/>
                    <a:pt x="13817" y="59796"/>
                  </a:cubicBezTo>
                  <a:cubicBezTo>
                    <a:pt x="13817" y="59796"/>
                    <a:pt x="16656" y="62847"/>
                    <a:pt x="19495" y="62847"/>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37" name="Google Shape;2737;p91"/>
            <p:cNvSpPr/>
            <p:nvPr/>
          </p:nvSpPr>
          <p:spPr>
            <a:xfrm>
              <a:off x="7208052" y="4072943"/>
              <a:ext cx="283967" cy="305210"/>
            </a:xfrm>
            <a:custGeom>
              <a:rect b="b" l="l" r="r" t="t"/>
              <a:pathLst>
                <a:path extrusionOk="0" h="120000" w="120000">
                  <a:moveTo>
                    <a:pt x="104923" y="0"/>
                  </a:moveTo>
                  <a:lnTo>
                    <a:pt x="104923" y="0"/>
                  </a:lnTo>
                  <a:cubicBezTo>
                    <a:pt x="14872" y="0"/>
                    <a:pt x="14872" y="0"/>
                    <a:pt x="14872" y="0"/>
                  </a:cubicBezTo>
                  <a:cubicBezTo>
                    <a:pt x="5908" y="0"/>
                    <a:pt x="0" y="8328"/>
                    <a:pt x="0" y="16845"/>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845"/>
                    <a:pt x="119796" y="16845"/>
                    <a:pt x="119796" y="16845"/>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845"/>
                    <a:pt x="8964" y="16845"/>
                    <a:pt x="8964" y="16845"/>
                  </a:cubicBezTo>
                  <a:cubicBezTo>
                    <a:pt x="8964" y="11167"/>
                    <a:pt x="11816" y="8328"/>
                    <a:pt x="14872" y="8328"/>
                  </a:cubicBezTo>
                  <a:cubicBezTo>
                    <a:pt x="104923" y="8328"/>
                    <a:pt x="104923" y="8328"/>
                    <a:pt x="104923" y="8328"/>
                  </a:cubicBezTo>
                  <a:cubicBezTo>
                    <a:pt x="107979" y="8328"/>
                    <a:pt x="110831" y="11167"/>
                    <a:pt x="110831" y="16845"/>
                  </a:cubicBezTo>
                  <a:lnTo>
                    <a:pt x="110831" y="22334"/>
                  </a:lnTo>
                  <a:close/>
                  <a:moveTo>
                    <a:pt x="41969" y="69652"/>
                  </a:moveTo>
                  <a:lnTo>
                    <a:pt x="41969" y="69652"/>
                  </a:lnTo>
                  <a:cubicBezTo>
                    <a:pt x="56842" y="55646"/>
                    <a:pt x="56842" y="55646"/>
                    <a:pt x="56842" y="55646"/>
                  </a:cubicBezTo>
                  <a:cubicBezTo>
                    <a:pt x="56842" y="100315"/>
                    <a:pt x="56842" y="100315"/>
                    <a:pt x="56842" y="100315"/>
                  </a:cubicBezTo>
                  <a:cubicBezTo>
                    <a:pt x="56842" y="103154"/>
                    <a:pt x="56842" y="105993"/>
                    <a:pt x="59898" y="105993"/>
                  </a:cubicBezTo>
                  <a:cubicBezTo>
                    <a:pt x="62954" y="105993"/>
                    <a:pt x="62954" y="103154"/>
                    <a:pt x="62954" y="100315"/>
                  </a:cubicBezTo>
                  <a:cubicBezTo>
                    <a:pt x="62954" y="55646"/>
                    <a:pt x="62954" y="55646"/>
                    <a:pt x="62954" y="55646"/>
                  </a:cubicBezTo>
                  <a:cubicBezTo>
                    <a:pt x="78030" y="69652"/>
                    <a:pt x="78030" y="69652"/>
                    <a:pt x="78030" y="69652"/>
                  </a:cubicBezTo>
                  <a:cubicBezTo>
                    <a:pt x="78030" y="72492"/>
                    <a:pt x="80882" y="72492"/>
                    <a:pt x="83938" y="69652"/>
                  </a:cubicBezTo>
                  <a:cubicBezTo>
                    <a:pt x="83938" y="69652"/>
                    <a:pt x="83938" y="66813"/>
                    <a:pt x="83938" y="64164"/>
                  </a:cubicBezTo>
                  <a:cubicBezTo>
                    <a:pt x="62954" y="41829"/>
                    <a:pt x="62954" y="41829"/>
                    <a:pt x="62954" y="41829"/>
                  </a:cubicBezTo>
                  <a:lnTo>
                    <a:pt x="59898" y="41829"/>
                  </a:lnTo>
                  <a:lnTo>
                    <a:pt x="56842" y="41829"/>
                  </a:lnTo>
                  <a:cubicBezTo>
                    <a:pt x="35857" y="64164"/>
                    <a:pt x="35857" y="64164"/>
                    <a:pt x="35857" y="64164"/>
                  </a:cubicBezTo>
                  <a:cubicBezTo>
                    <a:pt x="35857" y="66813"/>
                    <a:pt x="35857" y="69652"/>
                    <a:pt x="35857" y="69652"/>
                  </a:cubicBezTo>
                  <a:cubicBezTo>
                    <a:pt x="38913" y="72492"/>
                    <a:pt x="41969" y="72492"/>
                    <a:pt x="41969" y="69652"/>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38" name="Google Shape;2738;p91"/>
            <p:cNvSpPr/>
            <p:nvPr/>
          </p:nvSpPr>
          <p:spPr>
            <a:xfrm>
              <a:off x="6721253" y="4072943"/>
              <a:ext cx="283967" cy="305210"/>
            </a:xfrm>
            <a:custGeom>
              <a:rect b="b" l="l" r="r" t="t"/>
              <a:pathLst>
                <a:path extrusionOk="0" h="120000" w="120000">
                  <a:moveTo>
                    <a:pt x="101694" y="0"/>
                  </a:moveTo>
                  <a:lnTo>
                    <a:pt x="101694" y="0"/>
                  </a:lnTo>
                  <a:cubicBezTo>
                    <a:pt x="14847" y="0"/>
                    <a:pt x="14847" y="0"/>
                    <a:pt x="14847" y="0"/>
                  </a:cubicBezTo>
                  <a:cubicBezTo>
                    <a:pt x="5898" y="0"/>
                    <a:pt x="0" y="8328"/>
                    <a:pt x="0" y="16845"/>
                  </a:cubicBezTo>
                  <a:cubicBezTo>
                    <a:pt x="0" y="105993"/>
                    <a:pt x="0" y="105993"/>
                    <a:pt x="0" y="105993"/>
                  </a:cubicBezTo>
                  <a:cubicBezTo>
                    <a:pt x="0" y="114321"/>
                    <a:pt x="5898" y="119810"/>
                    <a:pt x="14847" y="119810"/>
                  </a:cubicBezTo>
                  <a:cubicBezTo>
                    <a:pt x="101694" y="119810"/>
                    <a:pt x="101694" y="119810"/>
                    <a:pt x="101694" y="119810"/>
                  </a:cubicBezTo>
                  <a:cubicBezTo>
                    <a:pt x="110847" y="119810"/>
                    <a:pt x="119796" y="114321"/>
                    <a:pt x="119796" y="105993"/>
                  </a:cubicBezTo>
                  <a:cubicBezTo>
                    <a:pt x="119796" y="16845"/>
                    <a:pt x="119796" y="16845"/>
                    <a:pt x="119796" y="16845"/>
                  </a:cubicBezTo>
                  <a:cubicBezTo>
                    <a:pt x="119796" y="8328"/>
                    <a:pt x="110847" y="0"/>
                    <a:pt x="101694" y="0"/>
                  </a:cubicBezTo>
                  <a:close/>
                  <a:moveTo>
                    <a:pt x="110847" y="105993"/>
                  </a:moveTo>
                  <a:lnTo>
                    <a:pt x="110847" y="105993"/>
                  </a:lnTo>
                  <a:cubicBezTo>
                    <a:pt x="110847" y="108643"/>
                    <a:pt x="107796" y="111482"/>
                    <a:pt x="101694" y="111482"/>
                  </a:cubicBezTo>
                  <a:cubicBezTo>
                    <a:pt x="14847" y="111482"/>
                    <a:pt x="14847" y="111482"/>
                    <a:pt x="14847" y="111482"/>
                  </a:cubicBezTo>
                  <a:cubicBezTo>
                    <a:pt x="12000" y="111482"/>
                    <a:pt x="5898" y="108643"/>
                    <a:pt x="5898" y="105993"/>
                  </a:cubicBezTo>
                  <a:cubicBezTo>
                    <a:pt x="5898" y="97476"/>
                    <a:pt x="5898" y="97476"/>
                    <a:pt x="5898" y="97476"/>
                  </a:cubicBezTo>
                  <a:cubicBezTo>
                    <a:pt x="110847" y="97476"/>
                    <a:pt x="110847" y="97476"/>
                    <a:pt x="110847" y="97476"/>
                  </a:cubicBezTo>
                  <a:lnTo>
                    <a:pt x="110847" y="105993"/>
                  </a:lnTo>
                  <a:close/>
                  <a:moveTo>
                    <a:pt x="110847" y="89148"/>
                  </a:moveTo>
                  <a:lnTo>
                    <a:pt x="110847" y="89148"/>
                  </a:lnTo>
                  <a:cubicBezTo>
                    <a:pt x="5898" y="89148"/>
                    <a:pt x="5898" y="89148"/>
                    <a:pt x="5898" y="89148"/>
                  </a:cubicBezTo>
                  <a:cubicBezTo>
                    <a:pt x="5898" y="16845"/>
                    <a:pt x="5898" y="16845"/>
                    <a:pt x="5898" y="16845"/>
                  </a:cubicBezTo>
                  <a:cubicBezTo>
                    <a:pt x="5898" y="11167"/>
                    <a:pt x="12000" y="8328"/>
                    <a:pt x="14847" y="8328"/>
                  </a:cubicBezTo>
                  <a:cubicBezTo>
                    <a:pt x="101694" y="8328"/>
                    <a:pt x="101694" y="8328"/>
                    <a:pt x="101694" y="8328"/>
                  </a:cubicBezTo>
                  <a:cubicBezTo>
                    <a:pt x="107796" y="8328"/>
                    <a:pt x="110847" y="11167"/>
                    <a:pt x="110847" y="16845"/>
                  </a:cubicBezTo>
                  <a:lnTo>
                    <a:pt x="110847" y="89148"/>
                  </a:lnTo>
                  <a:close/>
                  <a:moveTo>
                    <a:pt x="74847" y="50157"/>
                  </a:moveTo>
                  <a:lnTo>
                    <a:pt x="74847" y="50157"/>
                  </a:lnTo>
                  <a:cubicBezTo>
                    <a:pt x="62847" y="64164"/>
                    <a:pt x="62847" y="64164"/>
                    <a:pt x="62847" y="64164"/>
                  </a:cubicBezTo>
                  <a:cubicBezTo>
                    <a:pt x="62847" y="19495"/>
                    <a:pt x="62847" y="19495"/>
                    <a:pt x="62847" y="19495"/>
                  </a:cubicBezTo>
                  <a:cubicBezTo>
                    <a:pt x="62847" y="16845"/>
                    <a:pt x="59796" y="16845"/>
                    <a:pt x="59796" y="16845"/>
                  </a:cubicBezTo>
                  <a:cubicBezTo>
                    <a:pt x="56949" y="16845"/>
                    <a:pt x="53898" y="16845"/>
                    <a:pt x="53898" y="19495"/>
                  </a:cubicBezTo>
                  <a:cubicBezTo>
                    <a:pt x="53898" y="64164"/>
                    <a:pt x="53898" y="64164"/>
                    <a:pt x="53898" y="64164"/>
                  </a:cubicBezTo>
                  <a:cubicBezTo>
                    <a:pt x="41898" y="50157"/>
                    <a:pt x="41898" y="50157"/>
                    <a:pt x="41898" y="50157"/>
                  </a:cubicBezTo>
                  <a:cubicBezTo>
                    <a:pt x="38847" y="50157"/>
                    <a:pt x="38847" y="50157"/>
                    <a:pt x="36000" y="50157"/>
                  </a:cubicBezTo>
                  <a:cubicBezTo>
                    <a:pt x="36000" y="52996"/>
                    <a:pt x="36000" y="52996"/>
                    <a:pt x="36000" y="55646"/>
                  </a:cubicBezTo>
                  <a:cubicBezTo>
                    <a:pt x="56949" y="77981"/>
                    <a:pt x="56949" y="77981"/>
                    <a:pt x="56949" y="77981"/>
                  </a:cubicBezTo>
                  <a:cubicBezTo>
                    <a:pt x="56949" y="77981"/>
                    <a:pt x="56949" y="77981"/>
                    <a:pt x="59796" y="77981"/>
                  </a:cubicBezTo>
                  <a:cubicBezTo>
                    <a:pt x="59796" y="77981"/>
                    <a:pt x="59796" y="77981"/>
                    <a:pt x="62847" y="77981"/>
                  </a:cubicBezTo>
                  <a:cubicBezTo>
                    <a:pt x="80949" y="55646"/>
                    <a:pt x="80949" y="55646"/>
                    <a:pt x="80949" y="55646"/>
                  </a:cubicBezTo>
                  <a:cubicBezTo>
                    <a:pt x="83796" y="52996"/>
                    <a:pt x="83796" y="52996"/>
                    <a:pt x="80949" y="50157"/>
                  </a:cubicBezTo>
                  <a:cubicBezTo>
                    <a:pt x="80949" y="50157"/>
                    <a:pt x="77694" y="50157"/>
                    <a:pt x="74847" y="50157"/>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39" name="Google Shape;2739;p91"/>
            <p:cNvSpPr/>
            <p:nvPr/>
          </p:nvSpPr>
          <p:spPr>
            <a:xfrm>
              <a:off x="6253858" y="4072943"/>
              <a:ext cx="248689" cy="305210"/>
            </a:xfrm>
            <a:custGeom>
              <a:rect b="b" l="l" r="r" t="t"/>
              <a:pathLst>
                <a:path extrusionOk="0" h="120000" w="120000">
                  <a:moveTo>
                    <a:pt x="65116" y="0"/>
                  </a:moveTo>
                  <a:lnTo>
                    <a:pt x="65116" y="0"/>
                  </a:lnTo>
                  <a:cubicBezTo>
                    <a:pt x="54883" y="0"/>
                    <a:pt x="54883" y="0"/>
                    <a:pt x="54883" y="0"/>
                  </a:cubicBezTo>
                  <a:cubicBezTo>
                    <a:pt x="51395" y="0"/>
                    <a:pt x="47906" y="5678"/>
                    <a:pt x="47906" y="8328"/>
                  </a:cubicBezTo>
                  <a:cubicBezTo>
                    <a:pt x="47906" y="111482"/>
                    <a:pt x="47906" y="111482"/>
                    <a:pt x="47906" y="111482"/>
                  </a:cubicBezTo>
                  <a:cubicBezTo>
                    <a:pt x="47906" y="117160"/>
                    <a:pt x="51395" y="119810"/>
                    <a:pt x="54883" y="119810"/>
                  </a:cubicBezTo>
                  <a:cubicBezTo>
                    <a:pt x="65116" y="119810"/>
                    <a:pt x="65116" y="119810"/>
                    <a:pt x="65116" y="119810"/>
                  </a:cubicBezTo>
                  <a:cubicBezTo>
                    <a:pt x="68604" y="119810"/>
                    <a:pt x="75348" y="117160"/>
                    <a:pt x="75348" y="111482"/>
                  </a:cubicBezTo>
                  <a:cubicBezTo>
                    <a:pt x="75348" y="8328"/>
                    <a:pt x="75348" y="8328"/>
                    <a:pt x="75348" y="8328"/>
                  </a:cubicBezTo>
                  <a:cubicBezTo>
                    <a:pt x="75348" y="5678"/>
                    <a:pt x="68604" y="0"/>
                    <a:pt x="65116" y="0"/>
                  </a:cubicBezTo>
                  <a:close/>
                  <a:moveTo>
                    <a:pt x="65116" y="108643"/>
                  </a:moveTo>
                  <a:lnTo>
                    <a:pt x="65116" y="108643"/>
                  </a:lnTo>
                  <a:cubicBezTo>
                    <a:pt x="65116" y="111482"/>
                    <a:pt x="61627" y="111482"/>
                    <a:pt x="61627" y="111482"/>
                  </a:cubicBezTo>
                  <a:cubicBezTo>
                    <a:pt x="58372" y="111482"/>
                    <a:pt x="54883" y="111482"/>
                    <a:pt x="54883" y="108643"/>
                  </a:cubicBezTo>
                  <a:cubicBezTo>
                    <a:pt x="54883" y="11167"/>
                    <a:pt x="54883" y="11167"/>
                    <a:pt x="54883" y="11167"/>
                  </a:cubicBezTo>
                  <a:cubicBezTo>
                    <a:pt x="54883" y="11167"/>
                    <a:pt x="58372" y="8328"/>
                    <a:pt x="61627" y="8328"/>
                  </a:cubicBezTo>
                  <a:lnTo>
                    <a:pt x="65116" y="11167"/>
                  </a:lnTo>
                  <a:lnTo>
                    <a:pt x="65116" y="108643"/>
                  </a:lnTo>
                  <a:close/>
                  <a:moveTo>
                    <a:pt x="20697" y="33501"/>
                  </a:moveTo>
                  <a:lnTo>
                    <a:pt x="20697" y="33501"/>
                  </a:lnTo>
                  <a:cubicBezTo>
                    <a:pt x="10232" y="33501"/>
                    <a:pt x="10232" y="33501"/>
                    <a:pt x="10232" y="33501"/>
                  </a:cubicBezTo>
                  <a:cubicBezTo>
                    <a:pt x="6976" y="33501"/>
                    <a:pt x="0" y="38990"/>
                    <a:pt x="0" y="41829"/>
                  </a:cubicBezTo>
                  <a:cubicBezTo>
                    <a:pt x="0" y="111482"/>
                    <a:pt x="0" y="111482"/>
                    <a:pt x="0" y="111482"/>
                  </a:cubicBezTo>
                  <a:cubicBezTo>
                    <a:pt x="0" y="117160"/>
                    <a:pt x="6976" y="119810"/>
                    <a:pt x="10232" y="119810"/>
                  </a:cubicBezTo>
                  <a:cubicBezTo>
                    <a:pt x="20697" y="119810"/>
                    <a:pt x="20697" y="119810"/>
                    <a:pt x="20697" y="119810"/>
                  </a:cubicBezTo>
                  <a:cubicBezTo>
                    <a:pt x="23953" y="119810"/>
                    <a:pt x="27441" y="117160"/>
                    <a:pt x="27441" y="111482"/>
                  </a:cubicBezTo>
                  <a:cubicBezTo>
                    <a:pt x="27441" y="41829"/>
                    <a:pt x="27441" y="41829"/>
                    <a:pt x="27441" y="41829"/>
                  </a:cubicBezTo>
                  <a:cubicBezTo>
                    <a:pt x="27441" y="38990"/>
                    <a:pt x="23953" y="33501"/>
                    <a:pt x="20697" y="33501"/>
                  </a:cubicBezTo>
                  <a:close/>
                  <a:moveTo>
                    <a:pt x="20697" y="108643"/>
                  </a:moveTo>
                  <a:lnTo>
                    <a:pt x="20697" y="108643"/>
                  </a:lnTo>
                  <a:cubicBezTo>
                    <a:pt x="20697" y="111482"/>
                    <a:pt x="17209" y="111482"/>
                    <a:pt x="13720" y="111482"/>
                  </a:cubicBezTo>
                  <a:cubicBezTo>
                    <a:pt x="13720" y="111482"/>
                    <a:pt x="10232" y="111482"/>
                    <a:pt x="10232" y="108643"/>
                  </a:cubicBezTo>
                  <a:cubicBezTo>
                    <a:pt x="10232" y="44668"/>
                    <a:pt x="10232" y="44668"/>
                    <a:pt x="10232" y="44668"/>
                  </a:cubicBezTo>
                  <a:lnTo>
                    <a:pt x="13720" y="41829"/>
                  </a:lnTo>
                  <a:cubicBezTo>
                    <a:pt x="17209" y="41829"/>
                    <a:pt x="20697" y="44668"/>
                    <a:pt x="20697" y="44668"/>
                  </a:cubicBezTo>
                  <a:lnTo>
                    <a:pt x="20697" y="108643"/>
                  </a:lnTo>
                  <a:close/>
                  <a:moveTo>
                    <a:pt x="109534" y="61324"/>
                  </a:moveTo>
                  <a:lnTo>
                    <a:pt x="109534" y="61324"/>
                  </a:lnTo>
                  <a:cubicBezTo>
                    <a:pt x="102790" y="61324"/>
                    <a:pt x="102790" y="61324"/>
                    <a:pt x="102790" y="61324"/>
                  </a:cubicBezTo>
                  <a:cubicBezTo>
                    <a:pt x="95813" y="61324"/>
                    <a:pt x="92558" y="64164"/>
                    <a:pt x="92558" y="66813"/>
                  </a:cubicBezTo>
                  <a:cubicBezTo>
                    <a:pt x="92558" y="111482"/>
                    <a:pt x="92558" y="111482"/>
                    <a:pt x="92558" y="111482"/>
                  </a:cubicBezTo>
                  <a:cubicBezTo>
                    <a:pt x="92558" y="117160"/>
                    <a:pt x="95813" y="119810"/>
                    <a:pt x="102790" y="119810"/>
                  </a:cubicBezTo>
                  <a:cubicBezTo>
                    <a:pt x="109534" y="119810"/>
                    <a:pt x="109534" y="119810"/>
                    <a:pt x="109534" y="119810"/>
                  </a:cubicBezTo>
                  <a:cubicBezTo>
                    <a:pt x="116511" y="119810"/>
                    <a:pt x="119767" y="117160"/>
                    <a:pt x="119767" y="111482"/>
                  </a:cubicBezTo>
                  <a:cubicBezTo>
                    <a:pt x="119767" y="66813"/>
                    <a:pt x="119767" y="66813"/>
                    <a:pt x="119767" y="66813"/>
                  </a:cubicBezTo>
                  <a:cubicBezTo>
                    <a:pt x="119767" y="64164"/>
                    <a:pt x="116511" y="61324"/>
                    <a:pt x="109534" y="61324"/>
                  </a:cubicBezTo>
                  <a:close/>
                  <a:moveTo>
                    <a:pt x="109534" y="108643"/>
                  </a:moveTo>
                  <a:lnTo>
                    <a:pt x="109534" y="108643"/>
                  </a:lnTo>
                  <a:cubicBezTo>
                    <a:pt x="109534" y="111482"/>
                    <a:pt x="109534" y="111482"/>
                    <a:pt x="106279" y="111482"/>
                  </a:cubicBezTo>
                  <a:cubicBezTo>
                    <a:pt x="102790" y="111482"/>
                    <a:pt x="102790" y="111482"/>
                    <a:pt x="102790" y="108643"/>
                  </a:cubicBezTo>
                  <a:cubicBezTo>
                    <a:pt x="102790" y="72492"/>
                    <a:pt x="102790" y="72492"/>
                    <a:pt x="102790" y="72492"/>
                  </a:cubicBezTo>
                  <a:cubicBezTo>
                    <a:pt x="102790" y="69652"/>
                    <a:pt x="102790" y="66813"/>
                    <a:pt x="106279" y="66813"/>
                  </a:cubicBezTo>
                  <a:cubicBezTo>
                    <a:pt x="109534" y="66813"/>
                    <a:pt x="109534" y="69652"/>
                    <a:pt x="109534" y="72492"/>
                  </a:cubicBezTo>
                  <a:lnTo>
                    <a:pt x="109534" y="108643"/>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0" name="Google Shape;2740;p91"/>
            <p:cNvSpPr/>
            <p:nvPr/>
          </p:nvSpPr>
          <p:spPr>
            <a:xfrm>
              <a:off x="5731784" y="4072943"/>
              <a:ext cx="296312" cy="305210"/>
            </a:xfrm>
            <a:custGeom>
              <a:rect b="b" l="l" r="r" t="t"/>
              <a:pathLst>
                <a:path extrusionOk="0" h="120000" w="120000">
                  <a:moveTo>
                    <a:pt x="17059" y="16845"/>
                  </a:moveTo>
                  <a:lnTo>
                    <a:pt x="17059" y="16845"/>
                  </a:lnTo>
                  <a:cubicBezTo>
                    <a:pt x="17059" y="16845"/>
                    <a:pt x="14151" y="16845"/>
                    <a:pt x="14151" y="19495"/>
                  </a:cubicBezTo>
                  <a:cubicBezTo>
                    <a:pt x="14151" y="22334"/>
                    <a:pt x="17059" y="22334"/>
                    <a:pt x="17059" y="22334"/>
                  </a:cubicBezTo>
                  <a:cubicBezTo>
                    <a:pt x="19967" y="22334"/>
                    <a:pt x="22875" y="22334"/>
                    <a:pt x="22875" y="19495"/>
                  </a:cubicBezTo>
                  <a:cubicBezTo>
                    <a:pt x="22875" y="16845"/>
                    <a:pt x="19967" y="16845"/>
                    <a:pt x="17059" y="16845"/>
                  </a:cubicBezTo>
                  <a:close/>
                  <a:moveTo>
                    <a:pt x="105654" y="0"/>
                  </a:moveTo>
                  <a:lnTo>
                    <a:pt x="105654" y="0"/>
                  </a:lnTo>
                  <a:cubicBezTo>
                    <a:pt x="14151" y="0"/>
                    <a:pt x="14151" y="0"/>
                    <a:pt x="14151" y="0"/>
                  </a:cubicBezTo>
                  <a:cubicBezTo>
                    <a:pt x="5621" y="0"/>
                    <a:pt x="0" y="8328"/>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328"/>
                    <a:pt x="114184" y="0"/>
                    <a:pt x="105654" y="0"/>
                  </a:cubicBezTo>
                  <a:close/>
                  <a:moveTo>
                    <a:pt x="114184" y="105993"/>
                  </a:moveTo>
                  <a:lnTo>
                    <a:pt x="114184" y="105993"/>
                  </a:lnTo>
                  <a:cubicBezTo>
                    <a:pt x="114184" y="108643"/>
                    <a:pt x="108368" y="111482"/>
                    <a:pt x="105654" y="111482"/>
                  </a:cubicBezTo>
                  <a:cubicBezTo>
                    <a:pt x="14151" y="111482"/>
                    <a:pt x="14151" y="111482"/>
                    <a:pt x="14151" y="111482"/>
                  </a:cubicBezTo>
                  <a:cubicBezTo>
                    <a:pt x="11437" y="111482"/>
                    <a:pt x="5621" y="108643"/>
                    <a:pt x="5621" y="105993"/>
                  </a:cubicBezTo>
                  <a:cubicBezTo>
                    <a:pt x="5621" y="38990"/>
                    <a:pt x="5621" y="38990"/>
                    <a:pt x="5621" y="38990"/>
                  </a:cubicBezTo>
                  <a:cubicBezTo>
                    <a:pt x="114184" y="38990"/>
                    <a:pt x="114184" y="38990"/>
                    <a:pt x="114184" y="38990"/>
                  </a:cubicBezTo>
                  <a:lnTo>
                    <a:pt x="114184" y="105993"/>
                  </a:lnTo>
                  <a:close/>
                  <a:moveTo>
                    <a:pt x="114184" y="30662"/>
                  </a:moveTo>
                  <a:lnTo>
                    <a:pt x="114184" y="30662"/>
                  </a:lnTo>
                  <a:cubicBezTo>
                    <a:pt x="5621" y="30662"/>
                    <a:pt x="5621" y="30662"/>
                    <a:pt x="5621" y="30662"/>
                  </a:cubicBezTo>
                  <a:cubicBezTo>
                    <a:pt x="5621" y="16845"/>
                    <a:pt x="5621" y="16845"/>
                    <a:pt x="5621" y="16845"/>
                  </a:cubicBezTo>
                  <a:cubicBezTo>
                    <a:pt x="5621" y="11167"/>
                    <a:pt x="11437" y="8328"/>
                    <a:pt x="14151" y="8328"/>
                  </a:cubicBezTo>
                  <a:cubicBezTo>
                    <a:pt x="105654" y="8328"/>
                    <a:pt x="105654" y="8328"/>
                    <a:pt x="105654" y="8328"/>
                  </a:cubicBezTo>
                  <a:cubicBezTo>
                    <a:pt x="108368" y="8328"/>
                    <a:pt x="114184" y="11167"/>
                    <a:pt x="114184" y="16845"/>
                  </a:cubicBezTo>
                  <a:lnTo>
                    <a:pt x="114184" y="30662"/>
                  </a:lnTo>
                  <a:close/>
                  <a:moveTo>
                    <a:pt x="48465" y="16845"/>
                  </a:moveTo>
                  <a:lnTo>
                    <a:pt x="48465" y="16845"/>
                  </a:lnTo>
                  <a:cubicBezTo>
                    <a:pt x="45557" y="16845"/>
                    <a:pt x="45557" y="16845"/>
                    <a:pt x="45557" y="19495"/>
                  </a:cubicBezTo>
                  <a:cubicBezTo>
                    <a:pt x="45557" y="22334"/>
                    <a:pt x="45557" y="22334"/>
                    <a:pt x="48465" y="22334"/>
                  </a:cubicBezTo>
                  <a:cubicBezTo>
                    <a:pt x="51373" y="22334"/>
                    <a:pt x="51373" y="22334"/>
                    <a:pt x="51373" y="19495"/>
                  </a:cubicBezTo>
                  <a:cubicBezTo>
                    <a:pt x="51373" y="16845"/>
                    <a:pt x="51373" y="16845"/>
                    <a:pt x="48465" y="16845"/>
                  </a:cubicBezTo>
                  <a:close/>
                  <a:moveTo>
                    <a:pt x="34313" y="16845"/>
                  </a:moveTo>
                  <a:lnTo>
                    <a:pt x="34313" y="16845"/>
                  </a:lnTo>
                  <a:cubicBezTo>
                    <a:pt x="31405" y="16845"/>
                    <a:pt x="28497" y="16845"/>
                    <a:pt x="28497" y="19495"/>
                  </a:cubicBezTo>
                  <a:cubicBezTo>
                    <a:pt x="28497" y="22334"/>
                    <a:pt x="31405" y="22334"/>
                    <a:pt x="34313" y="22334"/>
                  </a:cubicBezTo>
                  <a:cubicBezTo>
                    <a:pt x="34313" y="22334"/>
                    <a:pt x="37027" y="22334"/>
                    <a:pt x="37027" y="19495"/>
                  </a:cubicBezTo>
                  <a:cubicBezTo>
                    <a:pt x="37027" y="16845"/>
                    <a:pt x="34313" y="16845"/>
                    <a:pt x="34313" y="16845"/>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1" name="Google Shape;2741;p91"/>
            <p:cNvSpPr/>
            <p:nvPr/>
          </p:nvSpPr>
          <p:spPr>
            <a:xfrm>
              <a:off x="5234404" y="4072943"/>
              <a:ext cx="305130" cy="305210"/>
            </a:xfrm>
            <a:custGeom>
              <a:rect b="b" l="l" r="r" t="t"/>
              <a:pathLst>
                <a:path extrusionOk="0" h="120000" w="12000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2" name="Google Shape;2742;p91"/>
            <p:cNvSpPr/>
            <p:nvPr/>
          </p:nvSpPr>
          <p:spPr>
            <a:xfrm>
              <a:off x="4781116" y="4085292"/>
              <a:ext cx="248691" cy="291097"/>
            </a:xfrm>
            <a:custGeom>
              <a:rect b="b" l="l" r="r" t="t"/>
              <a:pathLst>
                <a:path extrusionOk="0" h="120000" w="120000">
                  <a:moveTo>
                    <a:pt x="6976" y="11721"/>
                  </a:moveTo>
                  <a:lnTo>
                    <a:pt x="6976" y="11721"/>
                  </a:lnTo>
                  <a:cubicBezTo>
                    <a:pt x="89069" y="11721"/>
                    <a:pt x="89069" y="11721"/>
                    <a:pt x="89069" y="11721"/>
                  </a:cubicBezTo>
                  <a:cubicBezTo>
                    <a:pt x="89069" y="11721"/>
                    <a:pt x="92558" y="8741"/>
                    <a:pt x="92558" y="5761"/>
                  </a:cubicBezTo>
                  <a:lnTo>
                    <a:pt x="89069" y="2781"/>
                  </a:lnTo>
                  <a:cubicBezTo>
                    <a:pt x="6976" y="2781"/>
                    <a:pt x="6976" y="2781"/>
                    <a:pt x="6976" y="2781"/>
                  </a:cubicBezTo>
                  <a:cubicBezTo>
                    <a:pt x="3488" y="2781"/>
                    <a:pt x="0" y="5761"/>
                    <a:pt x="0" y="5761"/>
                  </a:cubicBezTo>
                  <a:cubicBezTo>
                    <a:pt x="0" y="8741"/>
                    <a:pt x="3488" y="11721"/>
                    <a:pt x="6976" y="11721"/>
                  </a:cubicBezTo>
                  <a:close/>
                  <a:moveTo>
                    <a:pt x="6976" y="34966"/>
                  </a:moveTo>
                  <a:lnTo>
                    <a:pt x="6976" y="34966"/>
                  </a:lnTo>
                  <a:cubicBezTo>
                    <a:pt x="89069" y="34966"/>
                    <a:pt x="89069" y="34966"/>
                    <a:pt x="89069" y="34966"/>
                  </a:cubicBezTo>
                  <a:cubicBezTo>
                    <a:pt x="89069" y="34966"/>
                    <a:pt x="92558" y="32185"/>
                    <a:pt x="92558" y="29205"/>
                  </a:cubicBezTo>
                  <a:lnTo>
                    <a:pt x="89069" y="26225"/>
                  </a:lnTo>
                  <a:cubicBezTo>
                    <a:pt x="6976" y="26225"/>
                    <a:pt x="6976" y="26225"/>
                    <a:pt x="6976" y="26225"/>
                  </a:cubicBezTo>
                  <a:cubicBezTo>
                    <a:pt x="3488" y="26225"/>
                    <a:pt x="0" y="29205"/>
                    <a:pt x="0" y="29205"/>
                  </a:cubicBezTo>
                  <a:cubicBezTo>
                    <a:pt x="0" y="32185"/>
                    <a:pt x="3488" y="34966"/>
                    <a:pt x="6976" y="34966"/>
                  </a:cubicBezTo>
                  <a:close/>
                  <a:moveTo>
                    <a:pt x="34186" y="73112"/>
                  </a:moveTo>
                  <a:lnTo>
                    <a:pt x="34186" y="73112"/>
                  </a:lnTo>
                  <a:cubicBezTo>
                    <a:pt x="6976" y="73112"/>
                    <a:pt x="6976" y="73112"/>
                    <a:pt x="6976" y="73112"/>
                  </a:cubicBezTo>
                  <a:cubicBezTo>
                    <a:pt x="3488" y="73112"/>
                    <a:pt x="0" y="75894"/>
                    <a:pt x="0" y="75894"/>
                  </a:cubicBezTo>
                  <a:cubicBezTo>
                    <a:pt x="0" y="78874"/>
                    <a:pt x="3488" y="81854"/>
                    <a:pt x="6976" y="81854"/>
                  </a:cubicBezTo>
                  <a:cubicBezTo>
                    <a:pt x="34186" y="81854"/>
                    <a:pt x="34186" y="81854"/>
                    <a:pt x="34186" y="81854"/>
                  </a:cubicBezTo>
                  <a:cubicBezTo>
                    <a:pt x="34186" y="81854"/>
                    <a:pt x="37674" y="78874"/>
                    <a:pt x="37674" y="75894"/>
                  </a:cubicBezTo>
                  <a:lnTo>
                    <a:pt x="34186" y="73112"/>
                  </a:lnTo>
                  <a:close/>
                  <a:moveTo>
                    <a:pt x="6976" y="58410"/>
                  </a:moveTo>
                  <a:lnTo>
                    <a:pt x="6976" y="58410"/>
                  </a:lnTo>
                  <a:cubicBezTo>
                    <a:pt x="54883" y="58410"/>
                    <a:pt x="54883" y="58410"/>
                    <a:pt x="54883" y="58410"/>
                  </a:cubicBezTo>
                  <a:cubicBezTo>
                    <a:pt x="58372" y="58410"/>
                    <a:pt x="61627" y="55629"/>
                    <a:pt x="61627" y="52450"/>
                  </a:cubicBezTo>
                  <a:cubicBezTo>
                    <a:pt x="61627" y="52450"/>
                    <a:pt x="58372" y="49668"/>
                    <a:pt x="54883" y="49668"/>
                  </a:cubicBezTo>
                  <a:cubicBezTo>
                    <a:pt x="6976" y="49668"/>
                    <a:pt x="6976" y="49668"/>
                    <a:pt x="6976" y="49668"/>
                  </a:cubicBezTo>
                  <a:cubicBezTo>
                    <a:pt x="3488" y="49668"/>
                    <a:pt x="0" y="52450"/>
                    <a:pt x="0" y="52450"/>
                  </a:cubicBezTo>
                  <a:cubicBezTo>
                    <a:pt x="0" y="55629"/>
                    <a:pt x="3488" y="58410"/>
                    <a:pt x="6976" y="58410"/>
                  </a:cubicBezTo>
                  <a:close/>
                  <a:moveTo>
                    <a:pt x="116511" y="0"/>
                  </a:moveTo>
                  <a:lnTo>
                    <a:pt x="116511" y="0"/>
                  </a:lnTo>
                  <a:cubicBezTo>
                    <a:pt x="113023" y="0"/>
                    <a:pt x="109534" y="0"/>
                    <a:pt x="109534" y="2781"/>
                  </a:cubicBezTo>
                  <a:cubicBezTo>
                    <a:pt x="109534" y="67152"/>
                    <a:pt x="109534" y="67152"/>
                    <a:pt x="109534" y="67152"/>
                  </a:cubicBezTo>
                  <a:cubicBezTo>
                    <a:pt x="99302" y="61390"/>
                    <a:pt x="85581" y="61390"/>
                    <a:pt x="68372" y="67152"/>
                  </a:cubicBezTo>
                  <a:cubicBezTo>
                    <a:pt x="51395" y="75894"/>
                    <a:pt x="41162" y="93576"/>
                    <a:pt x="51395" y="105298"/>
                  </a:cubicBezTo>
                  <a:cubicBezTo>
                    <a:pt x="58372" y="117019"/>
                    <a:pt x="78837" y="119801"/>
                    <a:pt x="99302" y="111059"/>
                  </a:cubicBezTo>
                  <a:cubicBezTo>
                    <a:pt x="113023" y="102317"/>
                    <a:pt x="119767" y="90596"/>
                    <a:pt x="119767" y="81854"/>
                  </a:cubicBezTo>
                  <a:lnTo>
                    <a:pt x="119767" y="81854"/>
                  </a:lnTo>
                  <a:cubicBezTo>
                    <a:pt x="119767" y="2781"/>
                    <a:pt x="119767" y="2781"/>
                    <a:pt x="119767" y="2781"/>
                  </a:cubicBezTo>
                  <a:cubicBezTo>
                    <a:pt x="119767" y="0"/>
                    <a:pt x="116511" y="0"/>
                    <a:pt x="116511" y="0"/>
                  </a:cubicBezTo>
                  <a:close/>
                  <a:moveTo>
                    <a:pt x="95813" y="102317"/>
                  </a:moveTo>
                  <a:lnTo>
                    <a:pt x="95813" y="102317"/>
                  </a:lnTo>
                  <a:cubicBezTo>
                    <a:pt x="82093" y="111059"/>
                    <a:pt x="65116" y="111059"/>
                    <a:pt x="58372" y="102317"/>
                  </a:cubicBezTo>
                  <a:cubicBezTo>
                    <a:pt x="51395" y="93576"/>
                    <a:pt x="58372" y="81854"/>
                    <a:pt x="72093" y="73112"/>
                  </a:cubicBezTo>
                  <a:cubicBezTo>
                    <a:pt x="85581" y="67152"/>
                    <a:pt x="102790" y="67152"/>
                    <a:pt x="109534" y="75894"/>
                  </a:cubicBezTo>
                  <a:cubicBezTo>
                    <a:pt x="116511" y="84834"/>
                    <a:pt x="109534" y="96357"/>
                    <a:pt x="95813" y="102317"/>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3" name="Google Shape;2743;p91"/>
            <p:cNvSpPr/>
            <p:nvPr/>
          </p:nvSpPr>
          <p:spPr>
            <a:xfrm>
              <a:off x="4259043" y="4072943"/>
              <a:ext cx="296312" cy="305210"/>
            </a:xfrm>
            <a:custGeom>
              <a:rect b="b" l="l" r="r" t="t"/>
              <a:pathLst>
                <a:path extrusionOk="0" h="120000" w="120000">
                  <a:moveTo>
                    <a:pt x="102746" y="16845"/>
                  </a:moveTo>
                  <a:lnTo>
                    <a:pt x="102746" y="16845"/>
                  </a:lnTo>
                  <a:cubicBezTo>
                    <a:pt x="51373" y="22334"/>
                    <a:pt x="51373" y="22334"/>
                    <a:pt x="51373" y="22334"/>
                  </a:cubicBezTo>
                  <a:cubicBezTo>
                    <a:pt x="51373" y="22334"/>
                    <a:pt x="48465" y="25173"/>
                    <a:pt x="48465" y="27823"/>
                  </a:cubicBezTo>
                  <a:cubicBezTo>
                    <a:pt x="48465" y="58675"/>
                    <a:pt x="48465" y="58675"/>
                    <a:pt x="48465" y="58675"/>
                  </a:cubicBezTo>
                  <a:cubicBezTo>
                    <a:pt x="42843" y="55646"/>
                    <a:pt x="34313" y="55646"/>
                    <a:pt x="25589" y="61324"/>
                  </a:cubicBezTo>
                  <a:cubicBezTo>
                    <a:pt x="17059" y="66813"/>
                    <a:pt x="11437" y="75331"/>
                    <a:pt x="17059" y="83659"/>
                  </a:cubicBezTo>
                  <a:cubicBezTo>
                    <a:pt x="19967" y="91987"/>
                    <a:pt x="34313" y="91987"/>
                    <a:pt x="45557" y="86498"/>
                  </a:cubicBezTo>
                  <a:cubicBezTo>
                    <a:pt x="54281" y="80820"/>
                    <a:pt x="56995" y="75331"/>
                    <a:pt x="56995" y="66813"/>
                  </a:cubicBezTo>
                  <a:lnTo>
                    <a:pt x="56995" y="30662"/>
                  </a:lnTo>
                  <a:cubicBezTo>
                    <a:pt x="96930" y="25173"/>
                    <a:pt x="96930" y="25173"/>
                    <a:pt x="96930" y="25173"/>
                  </a:cubicBezTo>
                  <a:cubicBezTo>
                    <a:pt x="96930" y="50157"/>
                    <a:pt x="96930" y="50157"/>
                    <a:pt x="96930" y="50157"/>
                  </a:cubicBezTo>
                  <a:cubicBezTo>
                    <a:pt x="91308" y="47507"/>
                    <a:pt x="82778" y="47507"/>
                    <a:pt x="76962" y="52996"/>
                  </a:cubicBezTo>
                  <a:cubicBezTo>
                    <a:pt x="65718" y="58675"/>
                    <a:pt x="59903" y="69652"/>
                    <a:pt x="65718" y="75331"/>
                  </a:cubicBezTo>
                  <a:cubicBezTo>
                    <a:pt x="71340" y="83659"/>
                    <a:pt x="82778" y="83659"/>
                    <a:pt x="94216" y="77981"/>
                  </a:cubicBezTo>
                  <a:cubicBezTo>
                    <a:pt x="102746" y="75331"/>
                    <a:pt x="105460" y="66813"/>
                    <a:pt x="105460" y="61324"/>
                  </a:cubicBezTo>
                  <a:lnTo>
                    <a:pt x="105460" y="19495"/>
                  </a:lnTo>
                  <a:cubicBezTo>
                    <a:pt x="105460" y="16845"/>
                    <a:pt x="102746" y="16845"/>
                    <a:pt x="102746" y="16845"/>
                  </a:cubicBezTo>
                  <a:close/>
                  <a:moveTo>
                    <a:pt x="39935" y="80820"/>
                  </a:moveTo>
                  <a:lnTo>
                    <a:pt x="39935" y="80820"/>
                  </a:lnTo>
                  <a:cubicBezTo>
                    <a:pt x="34313" y="83659"/>
                    <a:pt x="25589" y="83659"/>
                    <a:pt x="22875" y="80820"/>
                  </a:cubicBezTo>
                  <a:cubicBezTo>
                    <a:pt x="19967" y="75331"/>
                    <a:pt x="22875" y="69652"/>
                    <a:pt x="28497" y="66813"/>
                  </a:cubicBezTo>
                  <a:cubicBezTo>
                    <a:pt x="37027" y="64164"/>
                    <a:pt x="42843" y="64164"/>
                    <a:pt x="45557" y="66813"/>
                  </a:cubicBezTo>
                  <a:cubicBezTo>
                    <a:pt x="51373" y="69652"/>
                    <a:pt x="48465" y="77981"/>
                    <a:pt x="39935" y="80820"/>
                  </a:cubicBezTo>
                  <a:close/>
                  <a:moveTo>
                    <a:pt x="91308" y="72492"/>
                  </a:moveTo>
                  <a:lnTo>
                    <a:pt x="91308" y="72492"/>
                  </a:lnTo>
                  <a:cubicBezTo>
                    <a:pt x="85492" y="77981"/>
                    <a:pt x="76962" y="75331"/>
                    <a:pt x="71340" y="72492"/>
                  </a:cubicBezTo>
                  <a:cubicBezTo>
                    <a:pt x="68432" y="69652"/>
                    <a:pt x="71340" y="61324"/>
                    <a:pt x="79870" y="58675"/>
                  </a:cubicBezTo>
                  <a:cubicBezTo>
                    <a:pt x="85492" y="55646"/>
                    <a:pt x="91308" y="55646"/>
                    <a:pt x="96930" y="58675"/>
                  </a:cubicBezTo>
                  <a:cubicBezTo>
                    <a:pt x="99838" y="61324"/>
                    <a:pt x="96930" y="69652"/>
                    <a:pt x="91308" y="72492"/>
                  </a:cubicBezTo>
                  <a:close/>
                  <a:moveTo>
                    <a:pt x="108368" y="111482"/>
                  </a:moveTo>
                  <a:lnTo>
                    <a:pt x="108368" y="111482"/>
                  </a:lnTo>
                  <a:cubicBezTo>
                    <a:pt x="11437" y="111482"/>
                    <a:pt x="11437" y="111482"/>
                    <a:pt x="11437" y="111482"/>
                  </a:cubicBezTo>
                  <a:cubicBezTo>
                    <a:pt x="8529" y="111482"/>
                    <a:pt x="5621" y="114321"/>
                    <a:pt x="5621" y="117160"/>
                  </a:cubicBezTo>
                  <a:cubicBezTo>
                    <a:pt x="5621" y="117160"/>
                    <a:pt x="8529" y="119810"/>
                    <a:pt x="11437" y="119810"/>
                  </a:cubicBezTo>
                  <a:cubicBezTo>
                    <a:pt x="108368" y="119810"/>
                    <a:pt x="108368" y="119810"/>
                    <a:pt x="108368" y="119810"/>
                  </a:cubicBezTo>
                  <a:cubicBezTo>
                    <a:pt x="111276" y="119810"/>
                    <a:pt x="114184" y="117160"/>
                    <a:pt x="114184" y="117160"/>
                  </a:cubicBezTo>
                  <a:cubicBezTo>
                    <a:pt x="114184" y="114321"/>
                    <a:pt x="111276" y="111482"/>
                    <a:pt x="108368" y="111482"/>
                  </a:cubicBezTo>
                  <a:close/>
                  <a:moveTo>
                    <a:pt x="105460" y="0"/>
                  </a:moveTo>
                  <a:lnTo>
                    <a:pt x="105460" y="0"/>
                  </a:lnTo>
                  <a:cubicBezTo>
                    <a:pt x="14151" y="0"/>
                    <a:pt x="14151" y="0"/>
                    <a:pt x="14151" y="0"/>
                  </a:cubicBezTo>
                  <a:cubicBezTo>
                    <a:pt x="5621" y="0"/>
                    <a:pt x="0" y="8328"/>
                    <a:pt x="0" y="16845"/>
                  </a:cubicBezTo>
                  <a:cubicBezTo>
                    <a:pt x="0" y="89148"/>
                    <a:pt x="0" y="89148"/>
                    <a:pt x="0" y="89148"/>
                  </a:cubicBezTo>
                  <a:cubicBezTo>
                    <a:pt x="0" y="97476"/>
                    <a:pt x="5621" y="105993"/>
                    <a:pt x="14151" y="105993"/>
                  </a:cubicBezTo>
                  <a:cubicBezTo>
                    <a:pt x="105460" y="105993"/>
                    <a:pt x="105460" y="105993"/>
                    <a:pt x="105460" y="105993"/>
                  </a:cubicBezTo>
                  <a:cubicBezTo>
                    <a:pt x="114184" y="105993"/>
                    <a:pt x="119806" y="97476"/>
                    <a:pt x="119806" y="89148"/>
                  </a:cubicBezTo>
                  <a:cubicBezTo>
                    <a:pt x="119806" y="16845"/>
                    <a:pt x="119806" y="16845"/>
                    <a:pt x="119806" y="16845"/>
                  </a:cubicBezTo>
                  <a:cubicBezTo>
                    <a:pt x="119806" y="8328"/>
                    <a:pt x="114184" y="0"/>
                    <a:pt x="105460" y="0"/>
                  </a:cubicBezTo>
                  <a:close/>
                  <a:moveTo>
                    <a:pt x="114184" y="89148"/>
                  </a:moveTo>
                  <a:lnTo>
                    <a:pt x="114184" y="89148"/>
                  </a:lnTo>
                  <a:cubicBezTo>
                    <a:pt x="114184" y="94826"/>
                    <a:pt x="108368" y="97476"/>
                    <a:pt x="105460" y="97476"/>
                  </a:cubicBezTo>
                  <a:cubicBezTo>
                    <a:pt x="14151" y="97476"/>
                    <a:pt x="14151" y="97476"/>
                    <a:pt x="14151" y="97476"/>
                  </a:cubicBezTo>
                  <a:cubicBezTo>
                    <a:pt x="11437" y="97476"/>
                    <a:pt x="5621" y="94826"/>
                    <a:pt x="5621" y="89148"/>
                  </a:cubicBezTo>
                  <a:cubicBezTo>
                    <a:pt x="5621" y="16845"/>
                    <a:pt x="5621" y="16845"/>
                    <a:pt x="5621" y="16845"/>
                  </a:cubicBezTo>
                  <a:cubicBezTo>
                    <a:pt x="5621" y="11167"/>
                    <a:pt x="11437" y="8328"/>
                    <a:pt x="14151" y="8328"/>
                  </a:cubicBezTo>
                  <a:cubicBezTo>
                    <a:pt x="105460" y="8328"/>
                    <a:pt x="105460" y="8328"/>
                    <a:pt x="105460" y="8328"/>
                  </a:cubicBezTo>
                  <a:cubicBezTo>
                    <a:pt x="108368" y="8328"/>
                    <a:pt x="114184" y="11167"/>
                    <a:pt x="114184" y="16845"/>
                  </a:cubicBezTo>
                  <a:lnTo>
                    <a:pt x="114184" y="89148"/>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4" name="Google Shape;2744;p91"/>
            <p:cNvSpPr/>
            <p:nvPr/>
          </p:nvSpPr>
          <p:spPr>
            <a:xfrm>
              <a:off x="8659628" y="3591309"/>
              <a:ext cx="310423" cy="291097"/>
            </a:xfrm>
            <a:custGeom>
              <a:rect b="b" l="l" r="r" t="t"/>
              <a:pathLst>
                <a:path extrusionOk="0" h="120000" w="120000">
                  <a:moveTo>
                    <a:pt x="117041" y="0"/>
                  </a:moveTo>
                  <a:lnTo>
                    <a:pt x="117041" y="0"/>
                  </a:lnTo>
                  <a:cubicBezTo>
                    <a:pt x="117041" y="0"/>
                    <a:pt x="117041" y="0"/>
                    <a:pt x="114453" y="0"/>
                  </a:cubicBezTo>
                  <a:cubicBezTo>
                    <a:pt x="54545" y="17652"/>
                    <a:pt x="54545" y="17652"/>
                    <a:pt x="54545" y="17652"/>
                  </a:cubicBezTo>
                  <a:cubicBezTo>
                    <a:pt x="54545" y="17652"/>
                    <a:pt x="51771" y="17652"/>
                    <a:pt x="51771" y="20429"/>
                  </a:cubicBezTo>
                  <a:cubicBezTo>
                    <a:pt x="51771" y="75966"/>
                    <a:pt x="51771" y="75966"/>
                    <a:pt x="51771" y="75966"/>
                  </a:cubicBezTo>
                  <a:cubicBezTo>
                    <a:pt x="43636" y="70016"/>
                    <a:pt x="32727" y="70016"/>
                    <a:pt x="21818" y="75966"/>
                  </a:cubicBezTo>
                  <a:cubicBezTo>
                    <a:pt x="8320" y="84694"/>
                    <a:pt x="0" y="99371"/>
                    <a:pt x="5546" y="108099"/>
                  </a:cubicBezTo>
                  <a:cubicBezTo>
                    <a:pt x="13682" y="119801"/>
                    <a:pt x="29953" y="119801"/>
                    <a:pt x="43636" y="113851"/>
                  </a:cubicBezTo>
                  <a:cubicBezTo>
                    <a:pt x="51771" y="108099"/>
                    <a:pt x="57318" y="99371"/>
                    <a:pt x="59907" y="90446"/>
                  </a:cubicBezTo>
                  <a:lnTo>
                    <a:pt x="59907" y="23404"/>
                  </a:lnTo>
                  <a:cubicBezTo>
                    <a:pt x="114453" y="8727"/>
                    <a:pt x="114453" y="8727"/>
                    <a:pt x="114453" y="8727"/>
                  </a:cubicBezTo>
                  <a:cubicBezTo>
                    <a:pt x="114453" y="58314"/>
                    <a:pt x="114453" y="58314"/>
                    <a:pt x="114453" y="58314"/>
                  </a:cubicBezTo>
                  <a:cubicBezTo>
                    <a:pt x="106317" y="55537"/>
                    <a:pt x="92634" y="55537"/>
                    <a:pt x="81725" y="61289"/>
                  </a:cubicBezTo>
                  <a:cubicBezTo>
                    <a:pt x="68228" y="67239"/>
                    <a:pt x="62681" y="81719"/>
                    <a:pt x="68228" y="93421"/>
                  </a:cubicBezTo>
                  <a:cubicBezTo>
                    <a:pt x="73590" y="102148"/>
                    <a:pt x="90046" y="105123"/>
                    <a:pt x="106317" y="99371"/>
                  </a:cubicBezTo>
                  <a:cubicBezTo>
                    <a:pt x="114453" y="93421"/>
                    <a:pt x="119815" y="81719"/>
                    <a:pt x="119815" y="75966"/>
                  </a:cubicBezTo>
                  <a:cubicBezTo>
                    <a:pt x="119815" y="72991"/>
                    <a:pt x="119815" y="5950"/>
                    <a:pt x="119815" y="5950"/>
                  </a:cubicBezTo>
                  <a:cubicBezTo>
                    <a:pt x="119815" y="2975"/>
                    <a:pt x="119815" y="0"/>
                    <a:pt x="117041" y="0"/>
                  </a:cubicBezTo>
                  <a:close/>
                  <a:moveTo>
                    <a:pt x="40862" y="105123"/>
                  </a:moveTo>
                  <a:lnTo>
                    <a:pt x="40862" y="105123"/>
                  </a:lnTo>
                  <a:cubicBezTo>
                    <a:pt x="29953" y="111074"/>
                    <a:pt x="19229" y="111074"/>
                    <a:pt x="13682" y="105123"/>
                  </a:cubicBezTo>
                  <a:cubicBezTo>
                    <a:pt x="8320" y="99371"/>
                    <a:pt x="13682" y="87669"/>
                    <a:pt x="24591" y="81719"/>
                  </a:cubicBezTo>
                  <a:cubicBezTo>
                    <a:pt x="32727" y="75966"/>
                    <a:pt x="43636" y="75966"/>
                    <a:pt x="49183" y="81719"/>
                  </a:cubicBezTo>
                  <a:cubicBezTo>
                    <a:pt x="57318" y="87669"/>
                    <a:pt x="49183" y="102148"/>
                    <a:pt x="40862" y="105123"/>
                  </a:cubicBezTo>
                  <a:close/>
                  <a:moveTo>
                    <a:pt x="103543" y="90446"/>
                  </a:moveTo>
                  <a:lnTo>
                    <a:pt x="103543" y="90446"/>
                  </a:lnTo>
                  <a:cubicBezTo>
                    <a:pt x="92634" y="96396"/>
                    <a:pt x="79137" y="96396"/>
                    <a:pt x="76363" y="90446"/>
                  </a:cubicBezTo>
                  <a:cubicBezTo>
                    <a:pt x="70816" y="81719"/>
                    <a:pt x="73590" y="72991"/>
                    <a:pt x="84499" y="67239"/>
                  </a:cubicBezTo>
                  <a:cubicBezTo>
                    <a:pt x="95408" y="61289"/>
                    <a:pt x="106317" y="61289"/>
                    <a:pt x="111679" y="67239"/>
                  </a:cubicBezTo>
                  <a:cubicBezTo>
                    <a:pt x="117041" y="72991"/>
                    <a:pt x="111679" y="84694"/>
                    <a:pt x="103543" y="9044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5" name="Google Shape;2745;p91"/>
            <p:cNvSpPr/>
            <p:nvPr/>
          </p:nvSpPr>
          <p:spPr>
            <a:xfrm>
              <a:off x="8232797" y="3591309"/>
              <a:ext cx="164028" cy="298154"/>
            </a:xfrm>
            <a:custGeom>
              <a:rect b="b" l="l" r="r" t="t"/>
              <a:pathLst>
                <a:path extrusionOk="0" h="120000" w="120000">
                  <a:moveTo>
                    <a:pt x="114352" y="0"/>
                  </a:moveTo>
                  <a:lnTo>
                    <a:pt x="114352" y="0"/>
                  </a:lnTo>
                  <a:cubicBezTo>
                    <a:pt x="103764" y="0"/>
                    <a:pt x="103764" y="5815"/>
                    <a:pt x="103764" y="5815"/>
                  </a:cubicBezTo>
                  <a:cubicBezTo>
                    <a:pt x="103764" y="65718"/>
                    <a:pt x="103764" y="65718"/>
                    <a:pt x="103764" y="65718"/>
                  </a:cubicBezTo>
                  <a:cubicBezTo>
                    <a:pt x="88588" y="59903"/>
                    <a:pt x="62470" y="59903"/>
                    <a:pt x="41647" y="68432"/>
                  </a:cubicBezTo>
                  <a:cubicBezTo>
                    <a:pt x="15529" y="77156"/>
                    <a:pt x="0" y="94216"/>
                    <a:pt x="10588" y="105654"/>
                  </a:cubicBezTo>
                  <a:cubicBezTo>
                    <a:pt x="26117" y="117092"/>
                    <a:pt x="57176" y="119806"/>
                    <a:pt x="88588" y="108562"/>
                  </a:cubicBezTo>
                  <a:cubicBezTo>
                    <a:pt x="109411" y="102746"/>
                    <a:pt x="119647" y="91308"/>
                    <a:pt x="119647" y="79870"/>
                  </a:cubicBezTo>
                  <a:cubicBezTo>
                    <a:pt x="119647" y="5815"/>
                    <a:pt x="119647" y="5815"/>
                    <a:pt x="119647" y="5815"/>
                  </a:cubicBezTo>
                  <a:cubicBezTo>
                    <a:pt x="119647" y="2907"/>
                    <a:pt x="114352" y="0"/>
                    <a:pt x="114352" y="0"/>
                  </a:cubicBezTo>
                  <a:close/>
                  <a:moveTo>
                    <a:pt x="83294" y="102746"/>
                  </a:moveTo>
                  <a:lnTo>
                    <a:pt x="83294" y="102746"/>
                  </a:lnTo>
                  <a:cubicBezTo>
                    <a:pt x="62470" y="111276"/>
                    <a:pt x="36352" y="111276"/>
                    <a:pt x="26117" y="102746"/>
                  </a:cubicBezTo>
                  <a:cubicBezTo>
                    <a:pt x="15529" y="94216"/>
                    <a:pt x="26117" y="79870"/>
                    <a:pt x="46941" y="74248"/>
                  </a:cubicBezTo>
                  <a:cubicBezTo>
                    <a:pt x="67764" y="65718"/>
                    <a:pt x="93529" y="68432"/>
                    <a:pt x="103764" y="77156"/>
                  </a:cubicBezTo>
                  <a:cubicBezTo>
                    <a:pt x="114352" y="85686"/>
                    <a:pt x="98823" y="97124"/>
                    <a:pt x="83294" y="10274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6" name="Google Shape;2746;p91"/>
            <p:cNvSpPr/>
            <p:nvPr/>
          </p:nvSpPr>
          <p:spPr>
            <a:xfrm>
              <a:off x="7717779" y="3577196"/>
              <a:ext cx="227524" cy="305211"/>
            </a:xfrm>
            <a:custGeom>
              <a:rect b="b" l="l" r="r" t="t"/>
              <a:pathLst>
                <a:path extrusionOk="0" h="120000" w="120000">
                  <a:moveTo>
                    <a:pt x="115932" y="24984"/>
                  </a:moveTo>
                  <a:lnTo>
                    <a:pt x="115932" y="24984"/>
                  </a:lnTo>
                  <a:cubicBezTo>
                    <a:pt x="82372" y="2649"/>
                    <a:pt x="82372" y="2649"/>
                    <a:pt x="82372" y="2649"/>
                  </a:cubicBezTo>
                  <a:cubicBezTo>
                    <a:pt x="82372" y="0"/>
                    <a:pt x="78559" y="0"/>
                    <a:pt x="74745" y="2649"/>
                  </a:cubicBezTo>
                  <a:lnTo>
                    <a:pt x="74745" y="5488"/>
                  </a:lnTo>
                  <a:cubicBezTo>
                    <a:pt x="74745" y="69652"/>
                    <a:pt x="74745" y="69652"/>
                    <a:pt x="74745" y="69652"/>
                  </a:cubicBezTo>
                  <a:cubicBezTo>
                    <a:pt x="63559" y="63974"/>
                    <a:pt x="44745" y="63974"/>
                    <a:pt x="29745" y="72302"/>
                  </a:cubicBezTo>
                  <a:cubicBezTo>
                    <a:pt x="7372" y="80820"/>
                    <a:pt x="0" y="97476"/>
                    <a:pt x="7372" y="108643"/>
                  </a:cubicBezTo>
                  <a:cubicBezTo>
                    <a:pt x="18559" y="119810"/>
                    <a:pt x="41186" y="119810"/>
                    <a:pt x="59745" y="111482"/>
                  </a:cubicBezTo>
                  <a:cubicBezTo>
                    <a:pt x="74745" y="105804"/>
                    <a:pt x="85932" y="94637"/>
                    <a:pt x="85932" y="83470"/>
                  </a:cubicBezTo>
                  <a:cubicBezTo>
                    <a:pt x="85932" y="13817"/>
                    <a:pt x="85932" y="13817"/>
                    <a:pt x="85932" y="13817"/>
                  </a:cubicBezTo>
                  <a:cubicBezTo>
                    <a:pt x="108305" y="30662"/>
                    <a:pt x="108305" y="30662"/>
                    <a:pt x="108305" y="30662"/>
                  </a:cubicBezTo>
                  <a:cubicBezTo>
                    <a:pt x="112118" y="33312"/>
                    <a:pt x="115932" y="33312"/>
                    <a:pt x="115932" y="30662"/>
                  </a:cubicBezTo>
                  <a:cubicBezTo>
                    <a:pt x="119745" y="30662"/>
                    <a:pt x="119745" y="27823"/>
                    <a:pt x="115932" y="24984"/>
                  </a:cubicBezTo>
                  <a:close/>
                  <a:moveTo>
                    <a:pt x="55932" y="105804"/>
                  </a:moveTo>
                  <a:lnTo>
                    <a:pt x="55932" y="105804"/>
                  </a:lnTo>
                  <a:cubicBezTo>
                    <a:pt x="44745" y="114132"/>
                    <a:pt x="26186" y="111482"/>
                    <a:pt x="18559" y="105804"/>
                  </a:cubicBezTo>
                  <a:cubicBezTo>
                    <a:pt x="11186" y="97476"/>
                    <a:pt x="18559" y="83470"/>
                    <a:pt x="33559" y="77981"/>
                  </a:cubicBezTo>
                  <a:cubicBezTo>
                    <a:pt x="44745" y="69652"/>
                    <a:pt x="63559" y="72302"/>
                    <a:pt x="70932" y="80820"/>
                  </a:cubicBezTo>
                  <a:cubicBezTo>
                    <a:pt x="78559" y="86309"/>
                    <a:pt x="70932" y="100315"/>
                    <a:pt x="55932" y="105804"/>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7" name="Google Shape;2747;p91"/>
            <p:cNvSpPr/>
            <p:nvPr/>
          </p:nvSpPr>
          <p:spPr>
            <a:xfrm>
              <a:off x="7195706" y="3612481"/>
              <a:ext cx="310423" cy="248755"/>
            </a:xfrm>
            <a:custGeom>
              <a:rect b="b" l="l" r="r" t="t"/>
              <a:pathLst>
                <a:path extrusionOk="0" h="120000" w="120000">
                  <a:moveTo>
                    <a:pt x="59907" y="109323"/>
                  </a:moveTo>
                  <a:lnTo>
                    <a:pt x="59907" y="109323"/>
                  </a:lnTo>
                  <a:cubicBezTo>
                    <a:pt x="40862" y="109323"/>
                    <a:pt x="27180" y="92379"/>
                    <a:pt x="21818" y="71721"/>
                  </a:cubicBezTo>
                  <a:cubicBezTo>
                    <a:pt x="32727" y="71721"/>
                    <a:pt x="32727" y="71721"/>
                    <a:pt x="32727" y="71721"/>
                  </a:cubicBezTo>
                  <a:cubicBezTo>
                    <a:pt x="35500" y="71721"/>
                    <a:pt x="35500" y="68471"/>
                    <a:pt x="32727" y="68471"/>
                  </a:cubicBezTo>
                  <a:cubicBezTo>
                    <a:pt x="19044" y="51295"/>
                    <a:pt x="19044" y="51295"/>
                    <a:pt x="19044" y="51295"/>
                  </a:cubicBezTo>
                  <a:lnTo>
                    <a:pt x="16271" y="51295"/>
                  </a:lnTo>
                  <a:cubicBezTo>
                    <a:pt x="2773" y="68471"/>
                    <a:pt x="2773" y="68471"/>
                    <a:pt x="2773" y="68471"/>
                  </a:cubicBezTo>
                  <a:cubicBezTo>
                    <a:pt x="0" y="71721"/>
                    <a:pt x="2773" y="71721"/>
                    <a:pt x="2773" y="71721"/>
                  </a:cubicBezTo>
                  <a:cubicBezTo>
                    <a:pt x="13682" y="71721"/>
                    <a:pt x="13682" y="71721"/>
                    <a:pt x="13682" y="71721"/>
                  </a:cubicBezTo>
                  <a:cubicBezTo>
                    <a:pt x="19044" y="99110"/>
                    <a:pt x="38089" y="119767"/>
                    <a:pt x="59907" y="119767"/>
                  </a:cubicBezTo>
                  <a:cubicBezTo>
                    <a:pt x="76363" y="119767"/>
                    <a:pt x="92634" y="106073"/>
                    <a:pt x="100770" y="88897"/>
                  </a:cubicBezTo>
                  <a:cubicBezTo>
                    <a:pt x="92634" y="85415"/>
                    <a:pt x="92634" y="85415"/>
                    <a:pt x="92634" y="85415"/>
                  </a:cubicBezTo>
                  <a:cubicBezTo>
                    <a:pt x="87087" y="99110"/>
                    <a:pt x="73590" y="109323"/>
                    <a:pt x="59907" y="109323"/>
                  </a:cubicBezTo>
                  <a:close/>
                  <a:moveTo>
                    <a:pt x="117041" y="51295"/>
                  </a:moveTo>
                  <a:lnTo>
                    <a:pt x="117041" y="51295"/>
                  </a:lnTo>
                  <a:cubicBezTo>
                    <a:pt x="106132" y="51295"/>
                    <a:pt x="106132" y="51295"/>
                    <a:pt x="106132" y="51295"/>
                  </a:cubicBezTo>
                  <a:cubicBezTo>
                    <a:pt x="103543" y="20657"/>
                    <a:pt x="84314" y="0"/>
                    <a:pt x="59907" y="0"/>
                  </a:cubicBezTo>
                  <a:cubicBezTo>
                    <a:pt x="40862" y="0"/>
                    <a:pt x="24591" y="13694"/>
                    <a:pt x="19044" y="30870"/>
                  </a:cubicBezTo>
                  <a:cubicBezTo>
                    <a:pt x="24591" y="34352"/>
                    <a:pt x="24591" y="34352"/>
                    <a:pt x="24591" y="34352"/>
                  </a:cubicBezTo>
                  <a:cubicBezTo>
                    <a:pt x="32727" y="20657"/>
                    <a:pt x="43636" y="10444"/>
                    <a:pt x="59907" y="10444"/>
                  </a:cubicBezTo>
                  <a:cubicBezTo>
                    <a:pt x="78952" y="10444"/>
                    <a:pt x="95223" y="27388"/>
                    <a:pt x="97996" y="51295"/>
                  </a:cubicBezTo>
                  <a:cubicBezTo>
                    <a:pt x="87087" y="51295"/>
                    <a:pt x="87087" y="51295"/>
                    <a:pt x="87087" y="51295"/>
                  </a:cubicBezTo>
                  <a:cubicBezTo>
                    <a:pt x="84314" y="51295"/>
                    <a:pt x="84314" y="51295"/>
                    <a:pt x="87087" y="54777"/>
                  </a:cubicBezTo>
                  <a:cubicBezTo>
                    <a:pt x="100770" y="71721"/>
                    <a:pt x="100770" y="71721"/>
                    <a:pt x="100770" y="71721"/>
                  </a:cubicBezTo>
                  <a:lnTo>
                    <a:pt x="103543" y="71721"/>
                  </a:lnTo>
                  <a:cubicBezTo>
                    <a:pt x="117041" y="54777"/>
                    <a:pt x="117041" y="54777"/>
                    <a:pt x="117041" y="54777"/>
                  </a:cubicBezTo>
                  <a:cubicBezTo>
                    <a:pt x="119815" y="54777"/>
                    <a:pt x="117041" y="51295"/>
                    <a:pt x="117041" y="51295"/>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8" name="Google Shape;2748;p91"/>
            <p:cNvSpPr/>
            <p:nvPr/>
          </p:nvSpPr>
          <p:spPr>
            <a:xfrm>
              <a:off x="6726546" y="3619538"/>
              <a:ext cx="253982" cy="220528"/>
            </a:xfrm>
            <a:custGeom>
              <a:rect b="b" l="l" r="r" t="t"/>
              <a:pathLst>
                <a:path extrusionOk="0" h="120000" w="120000">
                  <a:moveTo>
                    <a:pt x="3163" y="27045"/>
                  </a:moveTo>
                  <a:lnTo>
                    <a:pt x="3163" y="27045"/>
                  </a:lnTo>
                  <a:cubicBezTo>
                    <a:pt x="23276" y="27045"/>
                    <a:pt x="23276" y="27045"/>
                    <a:pt x="23276" y="27045"/>
                  </a:cubicBezTo>
                  <a:cubicBezTo>
                    <a:pt x="36610" y="50415"/>
                    <a:pt x="36610" y="50415"/>
                    <a:pt x="36610" y="50415"/>
                  </a:cubicBezTo>
                  <a:cubicBezTo>
                    <a:pt x="43163" y="42538"/>
                    <a:pt x="43163" y="42538"/>
                    <a:pt x="43163" y="42538"/>
                  </a:cubicBezTo>
                  <a:cubicBezTo>
                    <a:pt x="43163" y="42538"/>
                    <a:pt x="26440" y="19431"/>
                    <a:pt x="26440" y="15492"/>
                  </a:cubicBezTo>
                  <a:cubicBezTo>
                    <a:pt x="3163" y="15492"/>
                    <a:pt x="3163" y="15492"/>
                    <a:pt x="3163" y="15492"/>
                  </a:cubicBezTo>
                  <a:cubicBezTo>
                    <a:pt x="3163" y="15492"/>
                    <a:pt x="0" y="19431"/>
                    <a:pt x="0" y="23107"/>
                  </a:cubicBezTo>
                  <a:cubicBezTo>
                    <a:pt x="0" y="27045"/>
                    <a:pt x="3163" y="27045"/>
                    <a:pt x="3163" y="27045"/>
                  </a:cubicBezTo>
                  <a:close/>
                  <a:moveTo>
                    <a:pt x="93107" y="27045"/>
                  </a:moveTo>
                  <a:lnTo>
                    <a:pt x="93107" y="27045"/>
                  </a:lnTo>
                  <a:cubicBezTo>
                    <a:pt x="93107" y="42538"/>
                    <a:pt x="93107" y="42538"/>
                    <a:pt x="93107" y="42538"/>
                  </a:cubicBezTo>
                  <a:lnTo>
                    <a:pt x="99661" y="42538"/>
                  </a:lnTo>
                  <a:cubicBezTo>
                    <a:pt x="119774" y="23107"/>
                    <a:pt x="119774" y="23107"/>
                    <a:pt x="119774" y="23107"/>
                  </a:cubicBezTo>
                  <a:lnTo>
                    <a:pt x="119774" y="19431"/>
                  </a:lnTo>
                  <a:cubicBezTo>
                    <a:pt x="99661" y="3938"/>
                    <a:pt x="99661" y="3938"/>
                    <a:pt x="99661" y="3938"/>
                  </a:cubicBezTo>
                  <a:cubicBezTo>
                    <a:pt x="99661" y="0"/>
                    <a:pt x="93107" y="0"/>
                    <a:pt x="93107" y="3938"/>
                  </a:cubicBezTo>
                  <a:cubicBezTo>
                    <a:pt x="93107" y="15492"/>
                    <a:pt x="93107" y="15492"/>
                    <a:pt x="93107" y="15492"/>
                  </a:cubicBezTo>
                  <a:cubicBezTo>
                    <a:pt x="69830" y="15492"/>
                    <a:pt x="69830" y="15492"/>
                    <a:pt x="69830" y="15492"/>
                  </a:cubicBezTo>
                  <a:cubicBezTo>
                    <a:pt x="23276" y="92691"/>
                    <a:pt x="23276" y="92691"/>
                    <a:pt x="23276" y="92691"/>
                  </a:cubicBezTo>
                  <a:cubicBezTo>
                    <a:pt x="3163" y="92691"/>
                    <a:pt x="3163" y="92691"/>
                    <a:pt x="3163" y="92691"/>
                  </a:cubicBezTo>
                  <a:cubicBezTo>
                    <a:pt x="3163" y="92691"/>
                    <a:pt x="0" y="96630"/>
                    <a:pt x="0" y="100568"/>
                  </a:cubicBezTo>
                  <a:lnTo>
                    <a:pt x="3163" y="104245"/>
                  </a:lnTo>
                  <a:cubicBezTo>
                    <a:pt x="26440" y="104245"/>
                    <a:pt x="26440" y="104245"/>
                    <a:pt x="26440" y="104245"/>
                  </a:cubicBezTo>
                  <a:cubicBezTo>
                    <a:pt x="76384" y="27045"/>
                    <a:pt x="76384" y="27045"/>
                    <a:pt x="76384" y="27045"/>
                  </a:cubicBezTo>
                  <a:lnTo>
                    <a:pt x="93107" y="27045"/>
                  </a:lnTo>
                  <a:close/>
                  <a:moveTo>
                    <a:pt x="99661" y="81137"/>
                  </a:moveTo>
                  <a:lnTo>
                    <a:pt x="99661" y="81137"/>
                  </a:lnTo>
                  <a:cubicBezTo>
                    <a:pt x="99661" y="77199"/>
                    <a:pt x="93107" y="77199"/>
                    <a:pt x="93107" y="81137"/>
                  </a:cubicBezTo>
                  <a:cubicBezTo>
                    <a:pt x="93107" y="92691"/>
                    <a:pt x="93107" y="92691"/>
                    <a:pt x="93107" y="92691"/>
                  </a:cubicBezTo>
                  <a:cubicBezTo>
                    <a:pt x="76384" y="92691"/>
                    <a:pt x="76384" y="92691"/>
                    <a:pt x="76384" y="92691"/>
                  </a:cubicBezTo>
                  <a:cubicBezTo>
                    <a:pt x="59887" y="69584"/>
                    <a:pt x="59887" y="69584"/>
                    <a:pt x="59887" y="69584"/>
                  </a:cubicBezTo>
                  <a:cubicBezTo>
                    <a:pt x="53107" y="77199"/>
                    <a:pt x="53107" y="77199"/>
                    <a:pt x="53107" y="77199"/>
                  </a:cubicBezTo>
                  <a:cubicBezTo>
                    <a:pt x="69830" y="104245"/>
                    <a:pt x="69830" y="104245"/>
                    <a:pt x="69830" y="104245"/>
                  </a:cubicBezTo>
                  <a:cubicBezTo>
                    <a:pt x="93107" y="104245"/>
                    <a:pt x="93107" y="104245"/>
                    <a:pt x="93107" y="104245"/>
                  </a:cubicBezTo>
                  <a:cubicBezTo>
                    <a:pt x="93107" y="119737"/>
                    <a:pt x="93107" y="119737"/>
                    <a:pt x="93107" y="119737"/>
                  </a:cubicBezTo>
                  <a:lnTo>
                    <a:pt x="99661" y="119737"/>
                  </a:lnTo>
                  <a:cubicBezTo>
                    <a:pt x="119774" y="100568"/>
                    <a:pt x="119774" y="100568"/>
                    <a:pt x="119774" y="100568"/>
                  </a:cubicBezTo>
                  <a:lnTo>
                    <a:pt x="119774" y="96630"/>
                  </a:lnTo>
                  <a:lnTo>
                    <a:pt x="99661" y="81137"/>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49" name="Google Shape;2749;p91"/>
            <p:cNvSpPr/>
            <p:nvPr/>
          </p:nvSpPr>
          <p:spPr>
            <a:xfrm>
              <a:off x="6253858" y="3619538"/>
              <a:ext cx="220470" cy="227585"/>
            </a:xfrm>
            <a:custGeom>
              <a:rect b="b" l="l" r="r" t="t"/>
              <a:pathLst>
                <a:path extrusionOk="0" h="120000" w="120000">
                  <a:moveTo>
                    <a:pt x="119737" y="56186"/>
                  </a:moveTo>
                  <a:lnTo>
                    <a:pt x="119737" y="56186"/>
                  </a:lnTo>
                  <a:cubicBezTo>
                    <a:pt x="61834" y="3813"/>
                    <a:pt x="61834" y="3813"/>
                    <a:pt x="61834" y="3813"/>
                  </a:cubicBezTo>
                  <a:cubicBezTo>
                    <a:pt x="61834" y="0"/>
                    <a:pt x="57903" y="0"/>
                    <a:pt x="53973" y="3813"/>
                  </a:cubicBezTo>
                  <a:cubicBezTo>
                    <a:pt x="53973" y="3813"/>
                    <a:pt x="53973" y="7627"/>
                    <a:pt x="53973" y="11186"/>
                  </a:cubicBezTo>
                  <a:cubicBezTo>
                    <a:pt x="107947" y="59745"/>
                    <a:pt x="107947" y="59745"/>
                    <a:pt x="107947" y="59745"/>
                  </a:cubicBezTo>
                  <a:cubicBezTo>
                    <a:pt x="53973" y="112372"/>
                    <a:pt x="53973" y="112372"/>
                    <a:pt x="53973" y="112372"/>
                  </a:cubicBezTo>
                  <a:cubicBezTo>
                    <a:pt x="53973" y="115932"/>
                    <a:pt x="53973" y="115932"/>
                    <a:pt x="53973" y="119745"/>
                  </a:cubicBezTo>
                  <a:cubicBezTo>
                    <a:pt x="57903" y="119745"/>
                    <a:pt x="61834" y="119745"/>
                    <a:pt x="61834" y="119745"/>
                  </a:cubicBezTo>
                  <a:cubicBezTo>
                    <a:pt x="119737" y="63559"/>
                    <a:pt x="119737" y="63559"/>
                    <a:pt x="119737" y="63559"/>
                  </a:cubicBezTo>
                  <a:cubicBezTo>
                    <a:pt x="119737" y="63559"/>
                    <a:pt x="119737" y="63559"/>
                    <a:pt x="119737" y="59745"/>
                  </a:cubicBezTo>
                  <a:cubicBezTo>
                    <a:pt x="119737" y="59745"/>
                    <a:pt x="119737" y="59745"/>
                    <a:pt x="119737" y="56186"/>
                  </a:cubicBezTo>
                  <a:close/>
                  <a:moveTo>
                    <a:pt x="57903" y="59745"/>
                  </a:moveTo>
                  <a:lnTo>
                    <a:pt x="57903" y="59745"/>
                  </a:lnTo>
                  <a:cubicBezTo>
                    <a:pt x="57903" y="59745"/>
                    <a:pt x="57903" y="59745"/>
                    <a:pt x="57903" y="56186"/>
                  </a:cubicBezTo>
                  <a:cubicBezTo>
                    <a:pt x="11528" y="11186"/>
                    <a:pt x="11528" y="11186"/>
                    <a:pt x="11528" y="11186"/>
                  </a:cubicBezTo>
                  <a:cubicBezTo>
                    <a:pt x="7860" y="11186"/>
                    <a:pt x="3930" y="11186"/>
                    <a:pt x="3930" y="11186"/>
                  </a:cubicBezTo>
                  <a:cubicBezTo>
                    <a:pt x="0" y="15000"/>
                    <a:pt x="0" y="18813"/>
                    <a:pt x="3930" y="18813"/>
                  </a:cubicBezTo>
                  <a:cubicBezTo>
                    <a:pt x="46375" y="59745"/>
                    <a:pt x="46375" y="59745"/>
                    <a:pt x="46375" y="59745"/>
                  </a:cubicBezTo>
                  <a:cubicBezTo>
                    <a:pt x="3930" y="100932"/>
                    <a:pt x="3930" y="100932"/>
                    <a:pt x="3930" y="100932"/>
                  </a:cubicBezTo>
                  <a:cubicBezTo>
                    <a:pt x="0" y="104745"/>
                    <a:pt x="0" y="108559"/>
                    <a:pt x="3930" y="108559"/>
                  </a:cubicBezTo>
                  <a:cubicBezTo>
                    <a:pt x="3930" y="112372"/>
                    <a:pt x="7860" y="112372"/>
                    <a:pt x="11528" y="108559"/>
                  </a:cubicBezTo>
                  <a:cubicBezTo>
                    <a:pt x="57903" y="63559"/>
                    <a:pt x="57903" y="63559"/>
                    <a:pt x="57903" y="63559"/>
                  </a:cubicBezTo>
                  <a:cubicBezTo>
                    <a:pt x="57903" y="63559"/>
                    <a:pt x="57903" y="63559"/>
                    <a:pt x="57903" y="59745"/>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50" name="Google Shape;2750;p91"/>
            <p:cNvSpPr/>
            <p:nvPr/>
          </p:nvSpPr>
          <p:spPr>
            <a:xfrm>
              <a:off x="5774114" y="3619538"/>
              <a:ext cx="220470" cy="227585"/>
            </a:xfrm>
            <a:custGeom>
              <a:rect b="b" l="l" r="r" t="t"/>
              <a:pathLst>
                <a:path extrusionOk="0" h="120000" w="120000">
                  <a:moveTo>
                    <a:pt x="11528" y="59745"/>
                  </a:moveTo>
                  <a:lnTo>
                    <a:pt x="11528" y="59745"/>
                  </a:lnTo>
                  <a:cubicBezTo>
                    <a:pt x="65764" y="11186"/>
                    <a:pt x="65764" y="11186"/>
                    <a:pt x="65764" y="11186"/>
                  </a:cubicBezTo>
                  <a:cubicBezTo>
                    <a:pt x="69432" y="7627"/>
                    <a:pt x="69432" y="3813"/>
                    <a:pt x="65764" y="3813"/>
                  </a:cubicBezTo>
                  <a:cubicBezTo>
                    <a:pt x="65764" y="0"/>
                    <a:pt x="61834" y="0"/>
                    <a:pt x="57903" y="3813"/>
                  </a:cubicBezTo>
                  <a:cubicBezTo>
                    <a:pt x="3930" y="56186"/>
                    <a:pt x="3930" y="56186"/>
                    <a:pt x="3930" y="56186"/>
                  </a:cubicBezTo>
                  <a:cubicBezTo>
                    <a:pt x="0" y="59745"/>
                    <a:pt x="0" y="59745"/>
                    <a:pt x="0" y="59745"/>
                  </a:cubicBezTo>
                  <a:cubicBezTo>
                    <a:pt x="0" y="63559"/>
                    <a:pt x="0" y="63559"/>
                    <a:pt x="3930" y="63559"/>
                  </a:cubicBezTo>
                  <a:cubicBezTo>
                    <a:pt x="57903" y="119745"/>
                    <a:pt x="57903" y="119745"/>
                    <a:pt x="57903" y="119745"/>
                  </a:cubicBezTo>
                  <a:cubicBezTo>
                    <a:pt x="61834" y="119745"/>
                    <a:pt x="65764" y="119745"/>
                    <a:pt x="65764" y="119745"/>
                  </a:cubicBezTo>
                  <a:cubicBezTo>
                    <a:pt x="69432" y="115932"/>
                    <a:pt x="69432" y="115932"/>
                    <a:pt x="65764" y="112372"/>
                  </a:cubicBezTo>
                  <a:lnTo>
                    <a:pt x="11528" y="59745"/>
                  </a:lnTo>
                  <a:close/>
                  <a:moveTo>
                    <a:pt x="77030" y="59745"/>
                  </a:moveTo>
                  <a:lnTo>
                    <a:pt x="77030" y="59745"/>
                  </a:lnTo>
                  <a:cubicBezTo>
                    <a:pt x="119737" y="18813"/>
                    <a:pt x="119737" y="18813"/>
                    <a:pt x="119737" y="18813"/>
                  </a:cubicBezTo>
                  <a:cubicBezTo>
                    <a:pt x="119737" y="18813"/>
                    <a:pt x="119737" y="15000"/>
                    <a:pt x="119737" y="11186"/>
                  </a:cubicBezTo>
                  <a:cubicBezTo>
                    <a:pt x="115807" y="11186"/>
                    <a:pt x="111877" y="11186"/>
                    <a:pt x="111877" y="11186"/>
                  </a:cubicBezTo>
                  <a:cubicBezTo>
                    <a:pt x="65764" y="56186"/>
                    <a:pt x="65764" y="56186"/>
                    <a:pt x="65764" y="56186"/>
                  </a:cubicBezTo>
                  <a:cubicBezTo>
                    <a:pt x="65764" y="59745"/>
                    <a:pt x="61834" y="59745"/>
                    <a:pt x="61834" y="59745"/>
                  </a:cubicBezTo>
                  <a:cubicBezTo>
                    <a:pt x="61834" y="63559"/>
                    <a:pt x="65764" y="63559"/>
                    <a:pt x="65764" y="63559"/>
                  </a:cubicBezTo>
                  <a:cubicBezTo>
                    <a:pt x="111877" y="108559"/>
                    <a:pt x="111877" y="108559"/>
                    <a:pt x="111877" y="108559"/>
                  </a:cubicBezTo>
                  <a:cubicBezTo>
                    <a:pt x="111877" y="112372"/>
                    <a:pt x="115807" y="112372"/>
                    <a:pt x="119737" y="108559"/>
                  </a:cubicBezTo>
                  <a:cubicBezTo>
                    <a:pt x="119737" y="108559"/>
                    <a:pt x="119737" y="104745"/>
                    <a:pt x="119737" y="100932"/>
                  </a:cubicBezTo>
                  <a:lnTo>
                    <a:pt x="77030" y="59745"/>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51" name="Google Shape;2751;p91"/>
            <p:cNvSpPr/>
            <p:nvPr/>
          </p:nvSpPr>
          <p:spPr>
            <a:xfrm>
              <a:off x="5255568" y="3649530"/>
              <a:ext cx="262799" cy="169366"/>
            </a:xfrm>
            <a:custGeom>
              <a:rect b="b" l="l" r="r" t="t"/>
              <a:pathLst>
                <a:path extrusionOk="0" h="120000" w="120000">
                  <a:moveTo>
                    <a:pt x="29230" y="14915"/>
                  </a:moveTo>
                  <a:lnTo>
                    <a:pt x="29230" y="14915"/>
                  </a:lnTo>
                  <a:cubicBezTo>
                    <a:pt x="116483" y="14915"/>
                    <a:pt x="116483" y="14915"/>
                    <a:pt x="116483" y="14915"/>
                  </a:cubicBezTo>
                  <a:cubicBezTo>
                    <a:pt x="119780" y="14915"/>
                    <a:pt x="119780" y="9830"/>
                    <a:pt x="119780" y="9830"/>
                  </a:cubicBezTo>
                  <a:cubicBezTo>
                    <a:pt x="119780" y="5084"/>
                    <a:pt x="119780" y="0"/>
                    <a:pt x="116483" y="0"/>
                  </a:cubicBezTo>
                  <a:cubicBezTo>
                    <a:pt x="29230" y="0"/>
                    <a:pt x="29230" y="0"/>
                    <a:pt x="29230" y="0"/>
                  </a:cubicBezTo>
                  <a:cubicBezTo>
                    <a:pt x="29230" y="0"/>
                    <a:pt x="25934" y="5084"/>
                    <a:pt x="25934" y="9830"/>
                  </a:cubicBezTo>
                  <a:lnTo>
                    <a:pt x="29230" y="14915"/>
                  </a:lnTo>
                  <a:close/>
                  <a:moveTo>
                    <a:pt x="3296" y="109830"/>
                  </a:moveTo>
                  <a:lnTo>
                    <a:pt x="3296" y="109830"/>
                  </a:lnTo>
                  <a:cubicBezTo>
                    <a:pt x="3296" y="109830"/>
                    <a:pt x="0" y="109830"/>
                    <a:pt x="0" y="114576"/>
                  </a:cubicBezTo>
                  <a:cubicBezTo>
                    <a:pt x="0" y="119661"/>
                    <a:pt x="3296" y="119661"/>
                    <a:pt x="3296" y="119661"/>
                  </a:cubicBezTo>
                  <a:cubicBezTo>
                    <a:pt x="6593" y="119661"/>
                    <a:pt x="9890" y="119661"/>
                    <a:pt x="9890" y="114576"/>
                  </a:cubicBezTo>
                  <a:cubicBezTo>
                    <a:pt x="9890" y="109830"/>
                    <a:pt x="6593" y="109830"/>
                    <a:pt x="3296" y="109830"/>
                  </a:cubicBezTo>
                  <a:close/>
                  <a:moveTo>
                    <a:pt x="3296" y="54915"/>
                  </a:moveTo>
                  <a:lnTo>
                    <a:pt x="3296" y="54915"/>
                  </a:lnTo>
                  <a:lnTo>
                    <a:pt x="0" y="59661"/>
                  </a:lnTo>
                  <a:cubicBezTo>
                    <a:pt x="0" y="64745"/>
                    <a:pt x="3296" y="69830"/>
                    <a:pt x="3296" y="69830"/>
                  </a:cubicBezTo>
                  <a:cubicBezTo>
                    <a:pt x="6593" y="69830"/>
                    <a:pt x="9890" y="64745"/>
                    <a:pt x="9890" y="59661"/>
                  </a:cubicBezTo>
                  <a:cubicBezTo>
                    <a:pt x="9890" y="59661"/>
                    <a:pt x="6593" y="54915"/>
                    <a:pt x="3296" y="54915"/>
                  </a:cubicBezTo>
                  <a:close/>
                  <a:moveTo>
                    <a:pt x="116483" y="109830"/>
                  </a:moveTo>
                  <a:lnTo>
                    <a:pt x="116483" y="109830"/>
                  </a:lnTo>
                  <a:cubicBezTo>
                    <a:pt x="29230" y="109830"/>
                    <a:pt x="29230" y="109830"/>
                    <a:pt x="29230" y="109830"/>
                  </a:cubicBezTo>
                  <a:cubicBezTo>
                    <a:pt x="29230" y="109830"/>
                    <a:pt x="25934" y="109830"/>
                    <a:pt x="25934" y="114576"/>
                  </a:cubicBezTo>
                  <a:cubicBezTo>
                    <a:pt x="25934" y="119661"/>
                    <a:pt x="29230" y="119661"/>
                    <a:pt x="29230" y="119661"/>
                  </a:cubicBezTo>
                  <a:cubicBezTo>
                    <a:pt x="116483" y="119661"/>
                    <a:pt x="116483" y="119661"/>
                    <a:pt x="116483" y="119661"/>
                  </a:cubicBezTo>
                  <a:cubicBezTo>
                    <a:pt x="119780" y="119661"/>
                    <a:pt x="119780" y="119661"/>
                    <a:pt x="119780" y="114576"/>
                  </a:cubicBezTo>
                  <a:cubicBezTo>
                    <a:pt x="119780" y="109830"/>
                    <a:pt x="119780" y="109830"/>
                    <a:pt x="116483" y="109830"/>
                  </a:cubicBezTo>
                  <a:close/>
                  <a:moveTo>
                    <a:pt x="116483" y="54915"/>
                  </a:moveTo>
                  <a:lnTo>
                    <a:pt x="116483" y="54915"/>
                  </a:lnTo>
                  <a:cubicBezTo>
                    <a:pt x="29230" y="54915"/>
                    <a:pt x="29230" y="54915"/>
                    <a:pt x="29230" y="54915"/>
                  </a:cubicBezTo>
                  <a:lnTo>
                    <a:pt x="25934" y="59661"/>
                  </a:lnTo>
                  <a:cubicBezTo>
                    <a:pt x="25934" y="64745"/>
                    <a:pt x="29230" y="69830"/>
                    <a:pt x="29230" y="69830"/>
                  </a:cubicBezTo>
                  <a:cubicBezTo>
                    <a:pt x="116483" y="69830"/>
                    <a:pt x="116483" y="69830"/>
                    <a:pt x="116483" y="69830"/>
                  </a:cubicBezTo>
                  <a:cubicBezTo>
                    <a:pt x="119780" y="69830"/>
                    <a:pt x="119780" y="64745"/>
                    <a:pt x="119780" y="59661"/>
                  </a:cubicBezTo>
                  <a:cubicBezTo>
                    <a:pt x="119780" y="59661"/>
                    <a:pt x="119780" y="54915"/>
                    <a:pt x="116483" y="54915"/>
                  </a:cubicBezTo>
                  <a:close/>
                  <a:moveTo>
                    <a:pt x="3296" y="0"/>
                  </a:moveTo>
                  <a:lnTo>
                    <a:pt x="3296" y="0"/>
                  </a:lnTo>
                  <a:cubicBezTo>
                    <a:pt x="3296" y="0"/>
                    <a:pt x="0" y="5084"/>
                    <a:pt x="0" y="9830"/>
                  </a:cubicBezTo>
                  <a:lnTo>
                    <a:pt x="3296" y="14915"/>
                  </a:lnTo>
                  <a:cubicBezTo>
                    <a:pt x="6593" y="14915"/>
                    <a:pt x="9890" y="9830"/>
                    <a:pt x="9890" y="9830"/>
                  </a:cubicBezTo>
                  <a:cubicBezTo>
                    <a:pt x="9890" y="5084"/>
                    <a:pt x="6593" y="0"/>
                    <a:pt x="3296" y="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52" name="Google Shape;2752;p91"/>
            <p:cNvSpPr/>
            <p:nvPr/>
          </p:nvSpPr>
          <p:spPr>
            <a:xfrm>
              <a:off x="4759952" y="3612481"/>
              <a:ext cx="275147" cy="248755"/>
            </a:xfrm>
            <a:custGeom>
              <a:rect b="b" l="l" r="r" t="t"/>
              <a:pathLst>
                <a:path extrusionOk="0" h="120000" w="120000">
                  <a:moveTo>
                    <a:pt x="113739" y="109323"/>
                  </a:moveTo>
                  <a:lnTo>
                    <a:pt x="113739" y="109323"/>
                  </a:lnTo>
                  <a:cubicBezTo>
                    <a:pt x="6052" y="109323"/>
                    <a:pt x="6052" y="109323"/>
                    <a:pt x="6052" y="109323"/>
                  </a:cubicBezTo>
                  <a:cubicBezTo>
                    <a:pt x="3130" y="109323"/>
                    <a:pt x="3130" y="112804"/>
                    <a:pt x="3130" y="112804"/>
                  </a:cubicBezTo>
                  <a:cubicBezTo>
                    <a:pt x="3130" y="116286"/>
                    <a:pt x="3130" y="119767"/>
                    <a:pt x="6052" y="119767"/>
                  </a:cubicBezTo>
                  <a:cubicBezTo>
                    <a:pt x="113739" y="119767"/>
                    <a:pt x="113739" y="119767"/>
                    <a:pt x="113739" y="119767"/>
                  </a:cubicBezTo>
                  <a:cubicBezTo>
                    <a:pt x="113739" y="119767"/>
                    <a:pt x="116660" y="116286"/>
                    <a:pt x="116660" y="112804"/>
                  </a:cubicBezTo>
                  <a:lnTo>
                    <a:pt x="113739" y="109323"/>
                  </a:lnTo>
                  <a:close/>
                  <a:moveTo>
                    <a:pt x="9182" y="99110"/>
                  </a:moveTo>
                  <a:lnTo>
                    <a:pt x="9182" y="99110"/>
                  </a:lnTo>
                  <a:cubicBezTo>
                    <a:pt x="107478" y="99110"/>
                    <a:pt x="107478" y="99110"/>
                    <a:pt x="107478" y="99110"/>
                  </a:cubicBezTo>
                  <a:cubicBezTo>
                    <a:pt x="119791" y="99110"/>
                    <a:pt x="116660" y="92379"/>
                    <a:pt x="116660" y="88897"/>
                  </a:cubicBezTo>
                  <a:cubicBezTo>
                    <a:pt x="64486" y="3481"/>
                    <a:pt x="64486" y="3481"/>
                    <a:pt x="64486" y="3481"/>
                  </a:cubicBezTo>
                  <a:cubicBezTo>
                    <a:pt x="64486" y="0"/>
                    <a:pt x="55304" y="0"/>
                    <a:pt x="52173" y="3481"/>
                  </a:cubicBezTo>
                  <a:cubicBezTo>
                    <a:pt x="3130" y="88897"/>
                    <a:pt x="3130" y="88897"/>
                    <a:pt x="3130" y="88897"/>
                  </a:cubicBezTo>
                  <a:cubicBezTo>
                    <a:pt x="0" y="95628"/>
                    <a:pt x="0" y="99110"/>
                    <a:pt x="9182" y="99110"/>
                  </a:cubicBezTo>
                  <a:close/>
                  <a:moveTo>
                    <a:pt x="58434" y="13694"/>
                  </a:moveTo>
                  <a:lnTo>
                    <a:pt x="58434" y="13694"/>
                  </a:lnTo>
                  <a:cubicBezTo>
                    <a:pt x="104556" y="92379"/>
                    <a:pt x="104556" y="92379"/>
                    <a:pt x="104556" y="92379"/>
                  </a:cubicBezTo>
                  <a:cubicBezTo>
                    <a:pt x="12313" y="92379"/>
                    <a:pt x="12313" y="92379"/>
                    <a:pt x="12313" y="92379"/>
                  </a:cubicBezTo>
                  <a:lnTo>
                    <a:pt x="58434" y="13694"/>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sp>
          <p:nvSpPr>
            <p:cNvPr id="2753" name="Google Shape;2753;p91"/>
            <p:cNvSpPr/>
            <p:nvPr/>
          </p:nvSpPr>
          <p:spPr>
            <a:xfrm>
              <a:off x="4251988" y="3598367"/>
              <a:ext cx="305131" cy="269927"/>
            </a:xfrm>
            <a:custGeom>
              <a:rect b="b" l="l" r="r" t="t"/>
              <a:pathLst>
                <a:path extrusionOk="0" h="120000" w="120000">
                  <a:moveTo>
                    <a:pt x="111482" y="3214"/>
                  </a:moveTo>
                  <a:lnTo>
                    <a:pt x="111482" y="3214"/>
                  </a:lnTo>
                  <a:cubicBezTo>
                    <a:pt x="75141" y="31500"/>
                    <a:pt x="75141" y="31500"/>
                    <a:pt x="75141" y="31500"/>
                  </a:cubicBezTo>
                  <a:cubicBezTo>
                    <a:pt x="75141" y="9428"/>
                    <a:pt x="75141" y="9428"/>
                    <a:pt x="75141" y="9428"/>
                  </a:cubicBezTo>
                  <a:cubicBezTo>
                    <a:pt x="75141" y="0"/>
                    <a:pt x="72492" y="0"/>
                    <a:pt x="67003" y="3214"/>
                  </a:cubicBezTo>
                  <a:cubicBezTo>
                    <a:pt x="2839" y="53571"/>
                    <a:pt x="2839" y="53571"/>
                    <a:pt x="2839" y="53571"/>
                  </a:cubicBezTo>
                  <a:cubicBezTo>
                    <a:pt x="0" y="56785"/>
                    <a:pt x="0" y="63000"/>
                    <a:pt x="2839" y="66214"/>
                  </a:cubicBezTo>
                  <a:cubicBezTo>
                    <a:pt x="67003" y="119785"/>
                    <a:pt x="67003" y="119785"/>
                    <a:pt x="67003" y="119785"/>
                  </a:cubicBezTo>
                  <a:cubicBezTo>
                    <a:pt x="69652" y="119785"/>
                    <a:pt x="75141" y="119785"/>
                    <a:pt x="75141" y="110357"/>
                  </a:cubicBezTo>
                  <a:cubicBezTo>
                    <a:pt x="75141" y="88285"/>
                    <a:pt x="75141" y="88285"/>
                    <a:pt x="75141" y="88285"/>
                  </a:cubicBezTo>
                  <a:cubicBezTo>
                    <a:pt x="111482" y="119785"/>
                    <a:pt x="111482" y="119785"/>
                    <a:pt x="111482" y="119785"/>
                  </a:cubicBezTo>
                  <a:cubicBezTo>
                    <a:pt x="114321" y="119785"/>
                    <a:pt x="119810" y="119785"/>
                    <a:pt x="119810" y="110357"/>
                  </a:cubicBezTo>
                  <a:cubicBezTo>
                    <a:pt x="119810" y="9428"/>
                    <a:pt x="119810" y="9428"/>
                    <a:pt x="119810" y="9428"/>
                  </a:cubicBezTo>
                  <a:cubicBezTo>
                    <a:pt x="119810" y="0"/>
                    <a:pt x="116971" y="0"/>
                    <a:pt x="111482" y="3214"/>
                  </a:cubicBezTo>
                  <a:close/>
                  <a:moveTo>
                    <a:pt x="114321" y="107142"/>
                  </a:moveTo>
                  <a:lnTo>
                    <a:pt x="114321" y="107142"/>
                  </a:lnTo>
                  <a:cubicBezTo>
                    <a:pt x="69652" y="72428"/>
                    <a:pt x="69652" y="72428"/>
                    <a:pt x="69652" y="72428"/>
                  </a:cubicBezTo>
                  <a:lnTo>
                    <a:pt x="69652" y="107142"/>
                  </a:lnTo>
                  <a:cubicBezTo>
                    <a:pt x="8328" y="59785"/>
                    <a:pt x="8328" y="59785"/>
                    <a:pt x="8328" y="59785"/>
                  </a:cubicBezTo>
                  <a:cubicBezTo>
                    <a:pt x="69652" y="12642"/>
                    <a:pt x="69652" y="12642"/>
                    <a:pt x="69652" y="12642"/>
                  </a:cubicBezTo>
                  <a:cubicBezTo>
                    <a:pt x="69652" y="22071"/>
                    <a:pt x="69652" y="50571"/>
                    <a:pt x="69652" y="50571"/>
                  </a:cubicBezTo>
                  <a:cubicBezTo>
                    <a:pt x="114321" y="12642"/>
                    <a:pt x="114321" y="12642"/>
                    <a:pt x="114321" y="12642"/>
                  </a:cubicBezTo>
                  <a:lnTo>
                    <a:pt x="114321" y="107142"/>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7200">
                <a:solidFill>
                  <a:schemeClr val="dk1"/>
                </a:solidFill>
                <a:latin typeface="Roboto"/>
                <a:ea typeface="Roboto"/>
                <a:cs typeface="Roboto"/>
                <a:sym typeface="Roboto"/>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pic>
        <p:nvPicPr>
          <p:cNvPr id="158" name="Google Shape;158;p11"/>
          <p:cNvPicPr preferRelativeResize="0"/>
          <p:nvPr/>
        </p:nvPicPr>
        <p:blipFill rotWithShape="1">
          <a:blip r:embed="rId3">
            <a:alphaModFix/>
          </a:blip>
          <a:srcRect b="38343" l="0" r="0" t="38343"/>
          <a:stretch/>
        </p:blipFill>
        <p:spPr>
          <a:xfrm>
            <a:off x="0" y="8031380"/>
            <a:ext cx="24384000" cy="5684620"/>
          </a:xfrm>
          <a:prstGeom prst="rect">
            <a:avLst/>
          </a:prstGeom>
          <a:noFill/>
          <a:ln>
            <a:noFill/>
          </a:ln>
        </p:spPr>
      </p:pic>
      <p:pic>
        <p:nvPicPr>
          <p:cNvPr id="159" name="Google Shape;159;p11"/>
          <p:cNvPicPr preferRelativeResize="0"/>
          <p:nvPr/>
        </p:nvPicPr>
        <p:blipFill rotWithShape="1">
          <a:blip r:embed="rId4">
            <a:alphaModFix/>
          </a:blip>
          <a:srcRect b="0" l="0" r="0" t="0"/>
          <a:stretch/>
        </p:blipFill>
        <p:spPr>
          <a:xfrm>
            <a:off x="2443626" y="1659478"/>
            <a:ext cx="360028" cy="415624"/>
          </a:xfrm>
          <a:prstGeom prst="rect">
            <a:avLst/>
          </a:prstGeom>
          <a:noFill/>
          <a:ln>
            <a:noFill/>
          </a:ln>
        </p:spPr>
      </p:pic>
      <p:sp>
        <p:nvSpPr>
          <p:cNvPr id="160" name="Google Shape;160;p11"/>
          <p:cNvSpPr txBox="1"/>
          <p:nvPr/>
        </p:nvSpPr>
        <p:spPr>
          <a:xfrm>
            <a:off x="2926518" y="1559512"/>
            <a:ext cx="5509842"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693BB"/>
                </a:solidFill>
                <a:latin typeface="Montserrat"/>
                <a:ea typeface="Montserrat"/>
                <a:cs typeface="Montserrat"/>
                <a:sym typeface="Montserrat"/>
              </a:rPr>
              <a:t>Businesses For Partnerships</a:t>
            </a:r>
            <a:endParaRPr/>
          </a:p>
        </p:txBody>
      </p:sp>
      <p:sp>
        <p:nvSpPr>
          <p:cNvPr id="161" name="Google Shape;161;p11"/>
          <p:cNvSpPr txBox="1"/>
          <p:nvPr/>
        </p:nvSpPr>
        <p:spPr>
          <a:xfrm>
            <a:off x="2926521" y="2117916"/>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 aliqua.</a:t>
            </a:r>
            <a:endParaRPr/>
          </a:p>
        </p:txBody>
      </p:sp>
      <p:pic>
        <p:nvPicPr>
          <p:cNvPr id="162" name="Google Shape;162;p11"/>
          <p:cNvPicPr preferRelativeResize="0"/>
          <p:nvPr/>
        </p:nvPicPr>
        <p:blipFill rotWithShape="1">
          <a:blip r:embed="rId4">
            <a:alphaModFix/>
          </a:blip>
          <a:srcRect b="0" l="0" r="0" t="0"/>
          <a:stretch/>
        </p:blipFill>
        <p:spPr>
          <a:xfrm>
            <a:off x="2443626" y="3907378"/>
            <a:ext cx="360028" cy="415624"/>
          </a:xfrm>
          <a:prstGeom prst="rect">
            <a:avLst/>
          </a:prstGeom>
          <a:noFill/>
          <a:ln>
            <a:noFill/>
          </a:ln>
        </p:spPr>
      </p:pic>
      <p:sp>
        <p:nvSpPr>
          <p:cNvPr id="163" name="Google Shape;163;p11"/>
          <p:cNvSpPr txBox="1"/>
          <p:nvPr/>
        </p:nvSpPr>
        <p:spPr>
          <a:xfrm>
            <a:off x="2926518" y="3807412"/>
            <a:ext cx="4655442"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2800">
                <a:solidFill>
                  <a:srgbClr val="2693BB"/>
                </a:solidFill>
                <a:latin typeface="Montserrat"/>
                <a:ea typeface="Montserrat"/>
                <a:cs typeface="Montserrat"/>
                <a:sym typeface="Montserrat"/>
              </a:rPr>
              <a:t>Appropriate Businesses</a:t>
            </a:r>
            <a:endParaRPr/>
          </a:p>
        </p:txBody>
      </p:sp>
      <p:sp>
        <p:nvSpPr>
          <p:cNvPr id="164" name="Google Shape;164;p11"/>
          <p:cNvSpPr txBox="1"/>
          <p:nvPr/>
        </p:nvSpPr>
        <p:spPr>
          <a:xfrm>
            <a:off x="2926521" y="4365816"/>
            <a:ext cx="9027886" cy="112736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lang="en-ID" sz="2400">
                <a:solidFill>
                  <a:srgbClr val="3B9D9F"/>
                </a:solidFill>
                <a:latin typeface="Lato"/>
                <a:ea typeface="Lato"/>
                <a:cs typeface="Lato"/>
                <a:sym typeface="Lato"/>
              </a:rPr>
              <a:t>Lorem ipsum dolor sit amet, consectetur adipiscing elit, sed do eiusmod tempor incididunt ut labore et dolore magna aliqua.</a:t>
            </a:r>
            <a:endParaRPr/>
          </a:p>
        </p:txBody>
      </p:sp>
      <p:sp>
        <p:nvSpPr>
          <p:cNvPr id="165" name="Google Shape;165;p11"/>
          <p:cNvSpPr txBox="1"/>
          <p:nvPr/>
        </p:nvSpPr>
        <p:spPr>
          <a:xfrm>
            <a:off x="13849084" y="3046822"/>
            <a:ext cx="9027886" cy="2496709"/>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ID" sz="3600">
                <a:solidFill>
                  <a:srgbClr val="28A0D6"/>
                </a:solidFill>
                <a:latin typeface="Open Sans SemiBold"/>
                <a:ea typeface="Open Sans SemiBold"/>
                <a:cs typeface="Open Sans SemiBold"/>
                <a:sym typeface="Open Sans SemiBold"/>
              </a:rPr>
              <a:t>Ready to improve your credibility with your existing audience and gain exposure to new audiences</a:t>
            </a:r>
            <a:endParaRPr/>
          </a:p>
        </p:txBody>
      </p:sp>
      <p:sp>
        <p:nvSpPr>
          <p:cNvPr id="166" name="Google Shape;166;p11"/>
          <p:cNvSpPr txBox="1"/>
          <p:nvPr/>
        </p:nvSpPr>
        <p:spPr>
          <a:xfrm>
            <a:off x="13849084" y="1509028"/>
            <a:ext cx="5857694" cy="107721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ID" sz="6400">
                <a:solidFill>
                  <a:srgbClr val="2287B4"/>
                </a:solidFill>
                <a:latin typeface="Montserrat"/>
                <a:ea typeface="Montserrat"/>
                <a:cs typeface="Montserrat"/>
                <a:sym typeface="Montserrat"/>
              </a:rPr>
              <a:t>Who we are?</a:t>
            </a:r>
            <a:endParaRPr/>
          </a:p>
        </p:txBody>
      </p:sp>
      <p:cxnSp>
        <p:nvCxnSpPr>
          <p:cNvPr id="167" name="Google Shape;167;p11"/>
          <p:cNvCxnSpPr/>
          <p:nvPr/>
        </p:nvCxnSpPr>
        <p:spPr>
          <a:xfrm>
            <a:off x="14057964" y="2800791"/>
            <a:ext cx="1375996" cy="0"/>
          </a:xfrm>
          <a:prstGeom prst="straightConnector1">
            <a:avLst/>
          </a:prstGeom>
          <a:noFill/>
          <a:ln cap="flat" cmpd="sng" w="57150">
            <a:solidFill>
              <a:srgbClr val="2287B4"/>
            </a:solidFill>
            <a:prstDash val="solid"/>
            <a:miter lim="800000"/>
            <a:headEnd len="sm" w="sm" type="none"/>
            <a:tailEnd len="sm" w="sm" type="none"/>
          </a:ln>
        </p:spPr>
      </p:cxnSp>
      <p:pic>
        <p:nvPicPr>
          <p:cNvPr id="168" name="Google Shape;168;p11"/>
          <p:cNvPicPr preferRelativeResize="0"/>
          <p:nvPr/>
        </p:nvPicPr>
        <p:blipFill rotWithShape="1">
          <a:blip r:embed="rId5">
            <a:alphaModFix/>
          </a:blip>
          <a:srcRect b="0" l="0" r="0" t="0"/>
          <a:stretch/>
        </p:blipFill>
        <p:spPr>
          <a:xfrm>
            <a:off x="2157290" y="6691460"/>
            <a:ext cx="20069421" cy="2634596"/>
          </a:xfrm>
          <a:prstGeom prst="rect">
            <a:avLst/>
          </a:prstGeom>
          <a:noFill/>
          <a:ln>
            <a:noFill/>
          </a:ln>
        </p:spPr>
      </p:pic>
      <p:sp>
        <p:nvSpPr>
          <p:cNvPr id="169" name="Google Shape;169;p11"/>
          <p:cNvSpPr txBox="1"/>
          <p:nvPr/>
        </p:nvSpPr>
        <p:spPr>
          <a:xfrm>
            <a:off x="1516554" y="9729131"/>
            <a:ext cx="4307156"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chemeClr val="lt1"/>
                </a:solidFill>
                <a:latin typeface="Montserrat"/>
                <a:ea typeface="Montserrat"/>
                <a:cs typeface="Montserrat"/>
                <a:sym typeface="Montserrat"/>
              </a:rPr>
              <a:t>Statistic of increase in corona spread</a:t>
            </a:r>
            <a:endParaRPr/>
          </a:p>
        </p:txBody>
      </p:sp>
      <p:sp>
        <p:nvSpPr>
          <p:cNvPr id="170" name="Google Shape;170;p11"/>
          <p:cNvSpPr txBox="1"/>
          <p:nvPr/>
        </p:nvSpPr>
        <p:spPr>
          <a:xfrm>
            <a:off x="1318255" y="10824809"/>
            <a:ext cx="4703758"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tempor</a:t>
            </a:r>
            <a:endParaRPr/>
          </a:p>
        </p:txBody>
      </p:sp>
      <p:sp>
        <p:nvSpPr>
          <p:cNvPr id="171" name="Google Shape;171;p11"/>
          <p:cNvSpPr txBox="1"/>
          <p:nvPr/>
        </p:nvSpPr>
        <p:spPr>
          <a:xfrm>
            <a:off x="7199016" y="9729130"/>
            <a:ext cx="4307156"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chemeClr val="lt1"/>
                </a:solidFill>
                <a:latin typeface="Montserrat"/>
                <a:ea typeface="Montserrat"/>
                <a:cs typeface="Montserrat"/>
                <a:sym typeface="Montserrat"/>
              </a:rPr>
              <a:t>Medice of treatment and treatment</a:t>
            </a:r>
            <a:endParaRPr/>
          </a:p>
        </p:txBody>
      </p:sp>
      <p:sp>
        <p:nvSpPr>
          <p:cNvPr id="172" name="Google Shape;172;p11"/>
          <p:cNvSpPr txBox="1"/>
          <p:nvPr/>
        </p:nvSpPr>
        <p:spPr>
          <a:xfrm>
            <a:off x="7000717" y="10824809"/>
            <a:ext cx="4703758"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tempor</a:t>
            </a:r>
            <a:endParaRPr/>
          </a:p>
        </p:txBody>
      </p:sp>
      <p:sp>
        <p:nvSpPr>
          <p:cNvPr id="173" name="Google Shape;173;p11"/>
          <p:cNvSpPr txBox="1"/>
          <p:nvPr/>
        </p:nvSpPr>
        <p:spPr>
          <a:xfrm>
            <a:off x="12881478" y="9729130"/>
            <a:ext cx="4307156"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chemeClr val="lt1"/>
                </a:solidFill>
                <a:latin typeface="Montserrat"/>
                <a:ea typeface="Montserrat"/>
                <a:cs typeface="Montserrat"/>
                <a:sym typeface="Montserrat"/>
              </a:rPr>
              <a:t>Percentage treatment success</a:t>
            </a:r>
            <a:endParaRPr/>
          </a:p>
        </p:txBody>
      </p:sp>
      <p:sp>
        <p:nvSpPr>
          <p:cNvPr id="174" name="Google Shape;174;p11"/>
          <p:cNvSpPr txBox="1"/>
          <p:nvPr/>
        </p:nvSpPr>
        <p:spPr>
          <a:xfrm>
            <a:off x="12683179" y="10824809"/>
            <a:ext cx="4703758"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tempor</a:t>
            </a:r>
            <a:endParaRPr/>
          </a:p>
        </p:txBody>
      </p:sp>
      <p:sp>
        <p:nvSpPr>
          <p:cNvPr id="175" name="Google Shape;175;p11"/>
          <p:cNvSpPr txBox="1"/>
          <p:nvPr/>
        </p:nvSpPr>
        <p:spPr>
          <a:xfrm>
            <a:off x="18569814" y="9729131"/>
            <a:ext cx="4307156"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ID" sz="2800">
                <a:solidFill>
                  <a:schemeClr val="lt1"/>
                </a:solidFill>
                <a:latin typeface="Montserrat"/>
                <a:ea typeface="Montserrat"/>
                <a:cs typeface="Montserrat"/>
                <a:sym typeface="Montserrat"/>
              </a:rPr>
              <a:t>corona virus testing in the laboratory</a:t>
            </a:r>
            <a:endParaRPr/>
          </a:p>
        </p:txBody>
      </p:sp>
      <p:sp>
        <p:nvSpPr>
          <p:cNvPr id="176" name="Google Shape;176;p11"/>
          <p:cNvSpPr txBox="1"/>
          <p:nvPr/>
        </p:nvSpPr>
        <p:spPr>
          <a:xfrm>
            <a:off x="18371516" y="10824809"/>
            <a:ext cx="4703758" cy="112736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ID" sz="2400">
                <a:solidFill>
                  <a:schemeClr val="lt1"/>
                </a:solidFill>
                <a:latin typeface="Lato"/>
                <a:ea typeface="Lato"/>
                <a:cs typeface="Lato"/>
                <a:sym typeface="Lato"/>
              </a:rPr>
              <a:t>Lorem ipsum dolor sit amet, consectetur adipiscing, tempor</a:t>
            </a:r>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7" name="Shape 2757"/>
        <p:cNvGrpSpPr/>
        <p:nvPr/>
      </p:nvGrpSpPr>
      <p:grpSpPr>
        <a:xfrm>
          <a:off x="0" y="0"/>
          <a:ext cx="0" cy="0"/>
          <a:chOff x="0" y="0"/>
          <a:chExt cx="0" cy="0"/>
        </a:xfrm>
      </p:grpSpPr>
      <p:sp>
        <p:nvSpPr>
          <p:cNvPr id="2758" name="Google Shape;2758;p92"/>
          <p:cNvSpPr/>
          <p:nvPr/>
        </p:nvSpPr>
        <p:spPr>
          <a:xfrm>
            <a:off x="0" y="1"/>
            <a:ext cx="24384001" cy="13715999"/>
          </a:xfrm>
          <a:prstGeom prst="rect">
            <a:avLst/>
          </a:prstGeom>
          <a:solidFill>
            <a:srgbClr val="2287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7200">
              <a:solidFill>
                <a:schemeClr val="lt1"/>
              </a:solidFill>
              <a:latin typeface="Calibri"/>
              <a:ea typeface="Calibri"/>
              <a:cs typeface="Calibri"/>
              <a:sym typeface="Calibri"/>
            </a:endParaRPr>
          </a:p>
        </p:txBody>
      </p:sp>
      <p:grpSp>
        <p:nvGrpSpPr>
          <p:cNvPr id="2759" name="Google Shape;2759;p92"/>
          <p:cNvGrpSpPr/>
          <p:nvPr/>
        </p:nvGrpSpPr>
        <p:grpSpPr>
          <a:xfrm>
            <a:off x="4225165" y="4861042"/>
            <a:ext cx="15933674" cy="3993916"/>
            <a:chOff x="4523480" y="4445139"/>
            <a:chExt cx="7966837" cy="1996958"/>
          </a:xfrm>
        </p:grpSpPr>
        <p:sp>
          <p:nvSpPr>
            <p:cNvPr id="2760" name="Google Shape;2760;p92"/>
            <p:cNvSpPr/>
            <p:nvPr/>
          </p:nvSpPr>
          <p:spPr>
            <a:xfrm>
              <a:off x="11967704" y="4445139"/>
              <a:ext cx="518677" cy="518676"/>
            </a:xfrm>
            <a:custGeom>
              <a:rect b="b" l="l" r="r" t="t"/>
              <a:pathLst>
                <a:path extrusionOk="0" h="120000" w="12000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61" name="Google Shape;2761;p92"/>
            <p:cNvSpPr/>
            <p:nvPr/>
          </p:nvSpPr>
          <p:spPr>
            <a:xfrm>
              <a:off x="11219029" y="4445139"/>
              <a:ext cx="518677" cy="518676"/>
            </a:xfrm>
            <a:custGeom>
              <a:rect b="b" l="l" r="r" t="t"/>
              <a:pathLst>
                <a:path extrusionOk="0" h="120000" w="12000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62" name="Google Shape;2762;p92"/>
            <p:cNvSpPr/>
            <p:nvPr/>
          </p:nvSpPr>
          <p:spPr>
            <a:xfrm>
              <a:off x="5315422" y="4445139"/>
              <a:ext cx="518677" cy="518676"/>
            </a:xfrm>
            <a:custGeom>
              <a:rect b="b" l="l" r="r" t="t"/>
              <a:pathLst>
                <a:path extrusionOk="0" h="120000" w="120000">
                  <a:moveTo>
                    <a:pt x="79577" y="67166"/>
                  </a:moveTo>
                  <a:cubicBezTo>
                    <a:pt x="77883" y="67166"/>
                    <a:pt x="77883" y="69044"/>
                    <a:pt x="77883" y="69044"/>
                  </a:cubicBezTo>
                  <a:lnTo>
                    <a:pt x="77883" y="71461"/>
                  </a:lnTo>
                  <a:lnTo>
                    <a:pt x="81266" y="71461"/>
                  </a:lnTo>
                  <a:lnTo>
                    <a:pt x="81266" y="69044"/>
                  </a:lnTo>
                  <a:cubicBezTo>
                    <a:pt x="81266" y="69044"/>
                    <a:pt x="81266" y="67166"/>
                    <a:pt x="79577" y="67166"/>
                  </a:cubicBezTo>
                  <a:moveTo>
                    <a:pt x="84927" y="68777"/>
                  </a:moveTo>
                  <a:lnTo>
                    <a:pt x="84927" y="74155"/>
                  </a:lnTo>
                  <a:lnTo>
                    <a:pt x="77883" y="74155"/>
                  </a:lnTo>
                  <a:lnTo>
                    <a:pt x="77883" y="78177"/>
                  </a:lnTo>
                  <a:cubicBezTo>
                    <a:pt x="77883" y="78177"/>
                    <a:pt x="77883" y="80061"/>
                    <a:pt x="79577" y="80061"/>
                  </a:cubicBezTo>
                  <a:cubicBezTo>
                    <a:pt x="81266" y="80061"/>
                    <a:pt x="81266" y="78177"/>
                    <a:pt x="81266" y="78177"/>
                  </a:cubicBezTo>
                  <a:lnTo>
                    <a:pt x="81266" y="76300"/>
                  </a:lnTo>
                  <a:lnTo>
                    <a:pt x="84927" y="76300"/>
                  </a:lnTo>
                  <a:lnTo>
                    <a:pt x="84927" y="79255"/>
                  </a:lnTo>
                  <a:cubicBezTo>
                    <a:pt x="84927" y="79255"/>
                    <a:pt x="84366" y="83016"/>
                    <a:pt x="79861" y="83016"/>
                  </a:cubicBezTo>
                  <a:cubicBezTo>
                    <a:pt x="75355" y="83016"/>
                    <a:pt x="74505" y="79255"/>
                    <a:pt x="74505" y="79255"/>
                  </a:cubicBezTo>
                  <a:lnTo>
                    <a:pt x="74505" y="68777"/>
                  </a:lnTo>
                  <a:cubicBezTo>
                    <a:pt x="74505" y="68777"/>
                    <a:pt x="74505" y="64211"/>
                    <a:pt x="79861" y="64211"/>
                  </a:cubicBezTo>
                  <a:cubicBezTo>
                    <a:pt x="85211" y="64211"/>
                    <a:pt x="84927" y="68777"/>
                    <a:pt x="84927" y="68777"/>
                  </a:cubicBezTo>
                  <a:moveTo>
                    <a:pt x="71688" y="78716"/>
                  </a:moveTo>
                  <a:cubicBezTo>
                    <a:pt x="71688" y="78716"/>
                    <a:pt x="71688" y="83016"/>
                    <a:pt x="68594" y="83016"/>
                  </a:cubicBezTo>
                  <a:cubicBezTo>
                    <a:pt x="66694" y="83016"/>
                    <a:pt x="65544" y="82011"/>
                    <a:pt x="64927" y="81227"/>
                  </a:cubicBezTo>
                  <a:lnTo>
                    <a:pt x="64927" y="82750"/>
                  </a:lnTo>
                  <a:lnTo>
                    <a:pt x="61266" y="82750"/>
                  </a:lnTo>
                  <a:lnTo>
                    <a:pt x="61266" y="58033"/>
                  </a:lnTo>
                  <a:lnTo>
                    <a:pt x="64927" y="58033"/>
                  </a:lnTo>
                  <a:lnTo>
                    <a:pt x="64927" y="66044"/>
                  </a:lnTo>
                  <a:cubicBezTo>
                    <a:pt x="65488" y="65455"/>
                    <a:pt x="66866" y="64211"/>
                    <a:pt x="68594" y="64211"/>
                  </a:cubicBezTo>
                  <a:cubicBezTo>
                    <a:pt x="70844" y="64211"/>
                    <a:pt x="71688" y="66088"/>
                    <a:pt x="71688" y="68511"/>
                  </a:cubicBezTo>
                  <a:cubicBezTo>
                    <a:pt x="71688" y="68511"/>
                    <a:pt x="71688" y="78716"/>
                    <a:pt x="71688"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0" y="61522"/>
                  </a:lnTo>
                  <a:lnTo>
                    <a:pt x="35350" y="58033"/>
                  </a:lnTo>
                  <a:lnTo>
                    <a:pt x="47750" y="58033"/>
                  </a:lnTo>
                  <a:cubicBezTo>
                    <a:pt x="47750" y="58033"/>
                    <a:pt x="47750" y="61522"/>
                    <a:pt x="47750" y="61522"/>
                  </a:cubicBezTo>
                  <a:close/>
                  <a:moveTo>
                    <a:pt x="80705" y="52388"/>
                  </a:moveTo>
                  <a:cubicBezTo>
                    <a:pt x="80705" y="52388"/>
                    <a:pt x="70372" y="51855"/>
                    <a:pt x="60000" y="51855"/>
                  </a:cubicBezTo>
                  <a:cubicBezTo>
                    <a:pt x="49666" y="51855"/>
                    <a:pt x="39300" y="52388"/>
                    <a:pt x="39300" y="52388"/>
                  </a:cubicBezTo>
                  <a:cubicBezTo>
                    <a:pt x="34627" y="52388"/>
                    <a:pt x="30844" y="56000"/>
                    <a:pt x="30844" y="60450"/>
                  </a:cubicBezTo>
                  <a:cubicBezTo>
                    <a:pt x="30844" y="60450"/>
                    <a:pt x="30000" y="65677"/>
                    <a:pt x="30000" y="70927"/>
                  </a:cubicBezTo>
                  <a:cubicBezTo>
                    <a:pt x="30000" y="76155"/>
                    <a:pt x="30844" y="81400"/>
                    <a:pt x="30844" y="81400"/>
                  </a:cubicBezTo>
                  <a:cubicBezTo>
                    <a:pt x="30844" y="85855"/>
                    <a:pt x="34627" y="89461"/>
                    <a:pt x="39300" y="89461"/>
                  </a:cubicBezTo>
                  <a:cubicBezTo>
                    <a:pt x="39300" y="89461"/>
                    <a:pt x="49472" y="90000"/>
                    <a:pt x="60000" y="90000"/>
                  </a:cubicBezTo>
                  <a:cubicBezTo>
                    <a:pt x="70166" y="90000"/>
                    <a:pt x="80705" y="89461"/>
                    <a:pt x="80705" y="89461"/>
                  </a:cubicBezTo>
                  <a:cubicBezTo>
                    <a:pt x="85372" y="89461"/>
                    <a:pt x="89155" y="85855"/>
                    <a:pt x="89155" y="81400"/>
                  </a:cubicBezTo>
                  <a:cubicBezTo>
                    <a:pt x="89155" y="81400"/>
                    <a:pt x="90000" y="76111"/>
                    <a:pt x="90000" y="70927"/>
                  </a:cubicBezTo>
                  <a:cubicBezTo>
                    <a:pt x="90000" y="65633"/>
                    <a:pt x="89155" y="60450"/>
                    <a:pt x="89155" y="60450"/>
                  </a:cubicBezTo>
                  <a:cubicBezTo>
                    <a:pt x="89155" y="56000"/>
                    <a:pt x="85372" y="52388"/>
                    <a:pt x="80705" y="523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6622" y="67166"/>
                  </a:moveTo>
                  <a:cubicBezTo>
                    <a:pt x="65888" y="67166"/>
                    <a:pt x="65316" y="67600"/>
                    <a:pt x="64927" y="68016"/>
                  </a:cubicBezTo>
                  <a:lnTo>
                    <a:pt x="64927" y="79311"/>
                  </a:lnTo>
                  <a:cubicBezTo>
                    <a:pt x="65283" y="79694"/>
                    <a:pt x="65816" y="80061"/>
                    <a:pt x="66622" y="80061"/>
                  </a:cubicBezTo>
                  <a:cubicBezTo>
                    <a:pt x="68311" y="80061"/>
                    <a:pt x="68311" y="78177"/>
                    <a:pt x="68311" y="78177"/>
                  </a:cubicBezTo>
                  <a:lnTo>
                    <a:pt x="68311" y="69044"/>
                  </a:lnTo>
                  <a:cubicBezTo>
                    <a:pt x="68311" y="69044"/>
                    <a:pt x="68027" y="67166"/>
                    <a:pt x="66622" y="67166"/>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68872" y="48894"/>
                  </a:moveTo>
                  <a:cubicBezTo>
                    <a:pt x="71122" y="48894"/>
                    <a:pt x="73100" y="46938"/>
                    <a:pt x="73100" y="46938"/>
                  </a:cubicBezTo>
                  <a:lnTo>
                    <a:pt x="73100" y="48616"/>
                  </a:lnTo>
                  <a:lnTo>
                    <a:pt x="76477" y="48616"/>
                  </a:lnTo>
                  <a:lnTo>
                    <a:pt x="76477" y="32655"/>
                  </a:lnTo>
                  <a:lnTo>
                    <a:pt x="73100" y="32655"/>
                  </a:lnTo>
                  <a:lnTo>
                    <a:pt x="73100" y="44977"/>
                  </a:lnTo>
                  <a:cubicBezTo>
                    <a:pt x="73100" y="44977"/>
                    <a:pt x="71972" y="46377"/>
                    <a:pt x="70844" y="46377"/>
                  </a:cubicBezTo>
                  <a:cubicBezTo>
                    <a:pt x="69716" y="46377"/>
                    <a:pt x="69716" y="45533"/>
                    <a:pt x="69716" y="45533"/>
                  </a:cubicBezTo>
                  <a:lnTo>
                    <a:pt x="69716" y="32655"/>
                  </a:lnTo>
                  <a:lnTo>
                    <a:pt x="66338" y="32655"/>
                  </a:lnTo>
                  <a:lnTo>
                    <a:pt x="66338" y="46655"/>
                  </a:lnTo>
                  <a:cubicBezTo>
                    <a:pt x="66338" y="46655"/>
                    <a:pt x="66622" y="48894"/>
                    <a:pt x="68872" y="48894"/>
                  </a:cubicBezTo>
                  <a:moveTo>
                    <a:pt x="56477" y="36855"/>
                  </a:moveTo>
                  <a:cubicBezTo>
                    <a:pt x="56477" y="35927"/>
                    <a:pt x="57233" y="35177"/>
                    <a:pt x="58166" y="35177"/>
                  </a:cubicBezTo>
                  <a:cubicBezTo>
                    <a:pt x="59105" y="35177"/>
                    <a:pt x="59861" y="35927"/>
                    <a:pt x="59861" y="36855"/>
                  </a:cubicBezTo>
                  <a:lnTo>
                    <a:pt x="59861" y="44694"/>
                  </a:lnTo>
                  <a:cubicBezTo>
                    <a:pt x="59861" y="45622"/>
                    <a:pt x="59105" y="46377"/>
                    <a:pt x="58166" y="46377"/>
                  </a:cubicBezTo>
                  <a:cubicBezTo>
                    <a:pt x="57233"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5"/>
                    <a:pt x="58733" y="32655"/>
                  </a:cubicBezTo>
                  <a:lnTo>
                    <a:pt x="57605" y="32655"/>
                  </a:lnTo>
                  <a:cubicBezTo>
                    <a:pt x="55116" y="32655"/>
                    <a:pt x="53100" y="34661"/>
                    <a:pt x="53100" y="37133"/>
                  </a:cubicBezTo>
                  <a:lnTo>
                    <a:pt x="53100" y="44416"/>
                  </a:lnTo>
                  <a:cubicBezTo>
                    <a:pt x="53100" y="46888"/>
                    <a:pt x="55116" y="48894"/>
                    <a:pt x="57605" y="48894"/>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63" name="Google Shape;2763;p92"/>
            <p:cNvSpPr/>
            <p:nvPr/>
          </p:nvSpPr>
          <p:spPr>
            <a:xfrm>
              <a:off x="9011134" y="4445139"/>
              <a:ext cx="518677" cy="518676"/>
            </a:xfrm>
            <a:custGeom>
              <a:rect b="b" l="l" r="r" t="t"/>
              <a:pathLst>
                <a:path extrusionOk="0" h="120000" w="12000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9288" y="35455"/>
                  </a:moveTo>
                  <a:cubicBezTo>
                    <a:pt x="58133"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83" y="64683"/>
                  </a:cubicBezTo>
                  <a:cubicBezTo>
                    <a:pt x="47011" y="64266"/>
                    <a:pt x="47422" y="63472"/>
                    <a:pt x="47327" y="62944"/>
                  </a:cubicBezTo>
                  <a:cubicBezTo>
                    <a:pt x="47166" y="62055"/>
                    <a:pt x="46211" y="61488"/>
                    <a:pt x="45811" y="60772"/>
                  </a:cubicBezTo>
                  <a:cubicBezTo>
                    <a:pt x="44994" y="59316"/>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72"/>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0" y="58716"/>
                    <a:pt x="51927" y="60433"/>
                    <a:pt x="51788" y="61033"/>
                  </a:cubicBezTo>
                  <a:cubicBezTo>
                    <a:pt x="51183" y="63677"/>
                    <a:pt x="50488" y="66522"/>
                    <a:pt x="49738" y="69122"/>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3"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1"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64" name="Google Shape;2764;p92"/>
            <p:cNvSpPr/>
            <p:nvPr/>
          </p:nvSpPr>
          <p:spPr>
            <a:xfrm>
              <a:off x="10487452" y="4445139"/>
              <a:ext cx="518677" cy="518676"/>
            </a:xfrm>
            <a:custGeom>
              <a:rect b="b" l="l" r="r" t="t"/>
              <a:pathLst>
                <a:path extrusionOk="0" h="120000" w="12000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338" y="38172"/>
                  </a:moveTo>
                  <a:cubicBezTo>
                    <a:pt x="71750" y="37944"/>
                    <a:pt x="66611" y="41872"/>
                    <a:pt x="63916" y="49955"/>
                  </a:cubicBezTo>
                  <a:cubicBezTo>
                    <a:pt x="65305" y="49427"/>
                    <a:pt x="66650" y="49161"/>
                    <a:pt x="67955" y="49161"/>
                  </a:cubicBezTo>
                  <a:cubicBezTo>
                    <a:pt x="70733" y="49161"/>
                    <a:pt x="71955" y="50600"/>
                    <a:pt x="71627" y="53466"/>
                  </a:cubicBezTo>
                  <a:cubicBezTo>
                    <a:pt x="71466" y="55205"/>
                    <a:pt x="70238" y="57738"/>
                    <a:pt x="67955" y="61061"/>
                  </a:cubicBezTo>
                  <a:cubicBezTo>
                    <a:pt x="65672" y="64383"/>
                    <a:pt x="63961" y="66044"/>
                    <a:pt x="62816" y="66044"/>
                  </a:cubicBezTo>
                  <a:cubicBezTo>
                    <a:pt x="61350" y="66044"/>
                    <a:pt x="60000" y="63477"/>
                    <a:pt x="58777" y="58344"/>
                  </a:cubicBezTo>
                  <a:cubicBezTo>
                    <a:pt x="58366" y="56833"/>
                    <a:pt x="57633" y="52977"/>
                    <a:pt x="56572" y="46783"/>
                  </a:cubicBezTo>
                  <a:cubicBezTo>
                    <a:pt x="55594" y="41044"/>
                    <a:pt x="52983" y="38361"/>
                    <a:pt x="48744" y="38738"/>
                  </a:cubicBezTo>
                  <a:cubicBezTo>
                    <a:pt x="46944" y="38888"/>
                    <a:pt x="44255" y="40400"/>
                    <a:pt x="40666" y="43272"/>
                  </a:cubicBezTo>
                  <a:cubicBezTo>
                    <a:pt x="38050" y="45461"/>
                    <a:pt x="35400" y="47650"/>
                    <a:pt x="32711" y="49844"/>
                  </a:cubicBezTo>
                  <a:lnTo>
                    <a:pt x="35277" y="52900"/>
                  </a:lnTo>
                  <a:cubicBezTo>
                    <a:pt x="37722" y="51316"/>
                    <a:pt x="39150" y="50522"/>
                    <a:pt x="39561" y="50522"/>
                  </a:cubicBezTo>
                  <a:cubicBezTo>
                    <a:pt x="41438" y="50522"/>
                    <a:pt x="43188" y="53238"/>
                    <a:pt x="44822" y="58677"/>
                  </a:cubicBezTo>
                  <a:cubicBezTo>
                    <a:pt x="46294" y="63666"/>
                    <a:pt x="47761" y="68655"/>
                    <a:pt x="49227" y="73638"/>
                  </a:cubicBezTo>
                  <a:cubicBezTo>
                    <a:pt x="51433" y="79077"/>
                    <a:pt x="54127" y="81794"/>
                    <a:pt x="57311" y="81794"/>
                  </a:cubicBezTo>
                  <a:cubicBezTo>
                    <a:pt x="62450" y="81794"/>
                    <a:pt x="68733" y="77338"/>
                    <a:pt x="76161" y="68427"/>
                  </a:cubicBezTo>
                  <a:cubicBezTo>
                    <a:pt x="83338" y="59888"/>
                    <a:pt x="87050" y="53166"/>
                    <a:pt x="87294" y="48255"/>
                  </a:cubicBezTo>
                  <a:cubicBezTo>
                    <a:pt x="87622" y="41683"/>
                    <a:pt x="84972" y="38322"/>
                    <a:pt x="79338" y="38172"/>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65" name="Google Shape;2765;p92"/>
            <p:cNvSpPr/>
            <p:nvPr/>
          </p:nvSpPr>
          <p:spPr>
            <a:xfrm>
              <a:off x="7532849" y="4445139"/>
              <a:ext cx="518677" cy="518676"/>
            </a:xfrm>
            <a:custGeom>
              <a:rect b="b" l="l" r="r" t="t"/>
              <a:pathLst>
                <a:path extrusionOk="0" h="120000" w="12000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66" name="Google Shape;2766;p92"/>
            <p:cNvSpPr/>
            <p:nvPr/>
          </p:nvSpPr>
          <p:spPr>
            <a:xfrm>
              <a:off x="4523480" y="4445139"/>
              <a:ext cx="518677" cy="518676"/>
            </a:xfrm>
            <a:custGeom>
              <a:rect b="b" l="l" r="r" t="t"/>
              <a:pathLst>
                <a:path extrusionOk="0" h="120000" w="12000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67" name="Google Shape;2767;p92"/>
            <p:cNvSpPr/>
            <p:nvPr/>
          </p:nvSpPr>
          <p:spPr>
            <a:xfrm>
              <a:off x="6107364" y="4445139"/>
              <a:ext cx="518677" cy="518676"/>
            </a:xfrm>
            <a:custGeom>
              <a:rect b="b" l="l" r="r" t="t"/>
              <a:pathLst>
                <a:path extrusionOk="0" h="120000" w="12000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4394" y="73838"/>
                  </a:moveTo>
                  <a:cubicBezTo>
                    <a:pt x="63622" y="73411"/>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50" y="74877"/>
                    <a:pt x="52488" y="75927"/>
                  </a:cubicBezTo>
                  <a:cubicBezTo>
                    <a:pt x="52933" y="76977"/>
                    <a:pt x="53727" y="77966"/>
                    <a:pt x="54883" y="78900"/>
                  </a:cubicBezTo>
                  <a:cubicBezTo>
                    <a:pt x="56033" y="79833"/>
                    <a:pt x="57422" y="80544"/>
                    <a:pt x="59050" y="81050"/>
                  </a:cubicBezTo>
                  <a:cubicBezTo>
                    <a:pt x="60677" y="81550"/>
                    <a:pt x="62433" y="81816"/>
                    <a:pt x="64555" y="81816"/>
                  </a:cubicBezTo>
                  <a:cubicBezTo>
                    <a:pt x="66416" y="81816"/>
                    <a:pt x="67933" y="81627"/>
                    <a:pt x="69538" y="81272"/>
                  </a:cubicBezTo>
                  <a:cubicBezTo>
                    <a:pt x="71144" y="80922"/>
                    <a:pt x="73450" y="80305"/>
                    <a:pt x="75433" y="79427"/>
                  </a:cubicBezTo>
                  <a:lnTo>
                    <a:pt x="75461" y="72727"/>
                  </a:lnTo>
                  <a:cubicBezTo>
                    <a:pt x="73138" y="74161"/>
                    <a:pt x="70266" y="74705"/>
                    <a:pt x="67916" y="74705"/>
                  </a:cubicBezTo>
                  <a:cubicBezTo>
                    <a:pt x="66594" y="74705"/>
                    <a:pt x="65422" y="74416"/>
                    <a:pt x="64394" y="73838"/>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68" name="Google Shape;2768;p92"/>
            <p:cNvSpPr/>
            <p:nvPr/>
          </p:nvSpPr>
          <p:spPr>
            <a:xfrm>
              <a:off x="5315422" y="5189758"/>
              <a:ext cx="518677" cy="518676"/>
            </a:xfrm>
            <a:custGeom>
              <a:rect b="b" l="l" r="r" t="t"/>
              <a:pathLst>
                <a:path extrusionOk="0" h="120000" w="120000">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400"/>
                  </a:lnTo>
                  <a:cubicBezTo>
                    <a:pt x="73783" y="72400"/>
                    <a:pt x="74366" y="72500"/>
                    <a:pt x="74850" y="72694"/>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6" y="40033"/>
                  </a:cubicBezTo>
                  <a:cubicBezTo>
                    <a:pt x="80905" y="39400"/>
                    <a:pt x="80261" y="38988"/>
                    <a:pt x="79394" y="38811"/>
                  </a:cubicBezTo>
                  <a:moveTo>
                    <a:pt x="73777" y="75588"/>
                  </a:moveTo>
                  <a:cubicBezTo>
                    <a:pt x="71783" y="75133"/>
                    <a:pt x="70333" y="76011"/>
                    <a:pt x="69827" y="77944"/>
                  </a:cubicBezTo>
                  <a:cubicBezTo>
                    <a:pt x="69600" y="78816"/>
                    <a:pt x="69722" y="79638"/>
                    <a:pt x="70172" y="80327"/>
                  </a:cubicBezTo>
                  <a:cubicBezTo>
                    <a:pt x="70588" y="80966"/>
                    <a:pt x="71283" y="81450"/>
                    <a:pt x="72122" y="81672"/>
                  </a:cubicBezTo>
                  <a:cubicBezTo>
                    <a:pt x="72472" y="81772"/>
                    <a:pt x="72827" y="81822"/>
                    <a:pt x="73177" y="81822"/>
                  </a:cubicBezTo>
                  <a:cubicBezTo>
                    <a:pt x="74655" y="81822"/>
                    <a:pt x="75772" y="80988"/>
                    <a:pt x="76100" y="79655"/>
                  </a:cubicBezTo>
                  <a:cubicBezTo>
                    <a:pt x="76338" y="78644"/>
                    <a:pt x="76233" y="77722"/>
                    <a:pt x="75794" y="76983"/>
                  </a:cubicBezTo>
                  <a:cubicBezTo>
                    <a:pt x="75372" y="76288"/>
                    <a:pt x="74661" y="75800"/>
                    <a:pt x="73777" y="755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766" y="38244"/>
                  </a:moveTo>
                  <a:lnTo>
                    <a:pt x="71833" y="38244"/>
                  </a:lnTo>
                  <a:lnTo>
                    <a:pt x="71700" y="38261"/>
                  </a:lnTo>
                  <a:cubicBezTo>
                    <a:pt x="70255" y="38672"/>
                    <a:pt x="68022" y="38672"/>
                    <a:pt x="66572" y="38261"/>
                  </a:cubicBezTo>
                  <a:lnTo>
                    <a:pt x="66122" y="38244"/>
                  </a:lnTo>
                  <a:lnTo>
                    <a:pt x="55488" y="56422"/>
                  </a:lnTo>
                  <a:lnTo>
                    <a:pt x="44816" y="38183"/>
                  </a:lnTo>
                  <a:lnTo>
                    <a:pt x="44444" y="38283"/>
                  </a:lnTo>
                  <a:cubicBezTo>
                    <a:pt x="42994" y="38677"/>
                    <a:pt x="40816" y="38666"/>
                    <a:pt x="39377" y="38261"/>
                  </a:cubicBezTo>
                  <a:lnTo>
                    <a:pt x="38211" y="38244"/>
                  </a:lnTo>
                  <a:lnTo>
                    <a:pt x="52677" y="63288"/>
                  </a:lnTo>
                  <a:lnTo>
                    <a:pt x="52244" y="81255"/>
                  </a:lnTo>
                  <a:lnTo>
                    <a:pt x="52261" y="81788"/>
                  </a:lnTo>
                  <a:lnTo>
                    <a:pt x="52788" y="81788"/>
                  </a:lnTo>
                  <a:lnTo>
                    <a:pt x="52922" y="81772"/>
                  </a:lnTo>
                  <a:cubicBezTo>
                    <a:pt x="54366" y="81366"/>
                    <a:pt x="56611" y="81366"/>
                    <a:pt x="58050" y="81772"/>
                  </a:cubicBezTo>
                  <a:lnTo>
                    <a:pt x="58738" y="81788"/>
                  </a:lnTo>
                  <a:lnTo>
                    <a:pt x="58400" y="63283"/>
                  </a:lnTo>
                  <a:cubicBezTo>
                    <a:pt x="58888" y="62383"/>
                    <a:pt x="61944" y="56694"/>
                    <a:pt x="65211" y="51000"/>
                  </a:cubicBezTo>
                  <a:cubicBezTo>
                    <a:pt x="68566" y="45144"/>
                    <a:pt x="72266" y="39111"/>
                    <a:pt x="72305" y="39050"/>
                  </a:cubicBezTo>
                  <a:cubicBezTo>
                    <a:pt x="72305" y="39050"/>
                    <a:pt x="72766" y="38244"/>
                    <a:pt x="72766" y="38244"/>
                  </a:cubicBezTo>
                  <a:close/>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69" name="Google Shape;2769;p92"/>
            <p:cNvSpPr/>
            <p:nvPr/>
          </p:nvSpPr>
          <p:spPr>
            <a:xfrm>
              <a:off x="6788969" y="4445139"/>
              <a:ext cx="518677" cy="518676"/>
            </a:xfrm>
            <a:custGeom>
              <a:rect b="b" l="l" r="r" t="t"/>
              <a:pathLst>
                <a:path extrusionOk="0" h="120000" w="12000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566" y="32722"/>
                  </a:moveTo>
                  <a:lnTo>
                    <a:pt x="59922" y="43200"/>
                  </a:lnTo>
                  <a:lnTo>
                    <a:pt x="77361" y="54027"/>
                  </a:lnTo>
                  <a:lnTo>
                    <a:pt x="90000" y="44033"/>
                  </a:lnTo>
                  <a:cubicBezTo>
                    <a:pt x="90000" y="44033"/>
                    <a:pt x="72566" y="32722"/>
                    <a:pt x="72566" y="32722"/>
                  </a:cubicBezTo>
                  <a:close/>
                  <a:moveTo>
                    <a:pt x="30000" y="44594"/>
                  </a:moveTo>
                  <a:lnTo>
                    <a:pt x="42483" y="54238"/>
                  </a:lnTo>
                  <a:lnTo>
                    <a:pt x="59922" y="43200"/>
                  </a:lnTo>
                  <a:lnTo>
                    <a:pt x="47944" y="32727"/>
                  </a:lnTo>
                  <a:cubicBezTo>
                    <a:pt x="47944" y="32727"/>
                    <a:pt x="30000" y="44594"/>
                    <a:pt x="30000" y="44594"/>
                  </a:cubicBezTo>
                  <a:close/>
                  <a:moveTo>
                    <a:pt x="72027" y="81661"/>
                  </a:moveTo>
                  <a:lnTo>
                    <a:pt x="71988" y="81705"/>
                  </a:lnTo>
                  <a:lnTo>
                    <a:pt x="60005" y="72777"/>
                  </a:lnTo>
                  <a:lnTo>
                    <a:pt x="48505" y="81583"/>
                  </a:lnTo>
                  <a:lnTo>
                    <a:pt x="48400" y="81750"/>
                  </a:lnTo>
                  <a:lnTo>
                    <a:pt x="42061" y="77916"/>
                  </a:lnTo>
                  <a:lnTo>
                    <a:pt x="42061" y="81261"/>
                  </a:lnTo>
                  <a:lnTo>
                    <a:pt x="59994" y="92733"/>
                  </a:lnTo>
                  <a:lnTo>
                    <a:pt x="77777" y="81261"/>
                  </a:lnTo>
                  <a:lnTo>
                    <a:pt x="77777" y="78150"/>
                  </a:lnTo>
                  <a:lnTo>
                    <a:pt x="72027" y="81661"/>
                  </a:lnTo>
                  <a:cubicBezTo>
                    <a:pt x="72027" y="81661"/>
                    <a:pt x="72027" y="81661"/>
                    <a:pt x="72027" y="81661"/>
                  </a:cubicBezTo>
                  <a:close/>
                  <a:moveTo>
                    <a:pt x="42455" y="54255"/>
                  </a:moveTo>
                  <a:lnTo>
                    <a:pt x="30022" y="64316"/>
                  </a:lnTo>
                  <a:lnTo>
                    <a:pt x="40833" y="70811"/>
                  </a:lnTo>
                  <a:lnTo>
                    <a:pt x="40838" y="70805"/>
                  </a:lnTo>
                  <a:lnTo>
                    <a:pt x="43194" y="72233"/>
                  </a:lnTo>
                  <a:lnTo>
                    <a:pt x="47950" y="75088"/>
                  </a:lnTo>
                  <a:lnTo>
                    <a:pt x="55905" y="69050"/>
                  </a:lnTo>
                  <a:lnTo>
                    <a:pt x="59888" y="66000"/>
                  </a:lnTo>
                  <a:lnTo>
                    <a:pt x="59900" y="66011"/>
                  </a:lnTo>
                  <a:lnTo>
                    <a:pt x="59922" y="66000"/>
                  </a:lnTo>
                  <a:lnTo>
                    <a:pt x="59988" y="66044"/>
                  </a:lnTo>
                  <a:lnTo>
                    <a:pt x="60027" y="66000"/>
                  </a:lnTo>
                  <a:lnTo>
                    <a:pt x="69494" y="73044"/>
                  </a:lnTo>
                  <a:lnTo>
                    <a:pt x="72261" y="75083"/>
                  </a:lnTo>
                  <a:lnTo>
                    <a:pt x="89988" y="64305"/>
                  </a:lnTo>
                  <a:lnTo>
                    <a:pt x="77361" y="54038"/>
                  </a:lnTo>
                  <a:lnTo>
                    <a:pt x="59933" y="65083"/>
                  </a:lnTo>
                  <a:cubicBezTo>
                    <a:pt x="59933" y="65083"/>
                    <a:pt x="42455" y="54255"/>
                    <a:pt x="42455" y="54255"/>
                  </a:cubicBezTo>
                  <a:close/>
                  <a:moveTo>
                    <a:pt x="77361" y="54038"/>
                  </a:moveTo>
                  <a:lnTo>
                    <a:pt x="77361" y="54027"/>
                  </a:lnTo>
                  <a:lnTo>
                    <a:pt x="77361" y="54027"/>
                  </a:lnTo>
                  <a:lnTo>
                    <a:pt x="77355" y="54027"/>
                  </a:lnTo>
                  <a:cubicBezTo>
                    <a:pt x="77355" y="54027"/>
                    <a:pt x="77361" y="54038"/>
                    <a:pt x="77361" y="54038"/>
                  </a:cubicBezTo>
                  <a:close/>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0" name="Google Shape;2770;p92"/>
            <p:cNvSpPr/>
            <p:nvPr/>
          </p:nvSpPr>
          <p:spPr>
            <a:xfrm>
              <a:off x="4523481" y="5184281"/>
              <a:ext cx="518677" cy="518676"/>
            </a:xfrm>
            <a:custGeom>
              <a:rect b="b" l="l" r="r" t="t"/>
              <a:pathLst>
                <a:path extrusionOk="0" h="120000" w="120000">
                  <a:moveTo>
                    <a:pt x="81816" y="76361"/>
                  </a:moveTo>
                  <a:cubicBezTo>
                    <a:pt x="81816" y="79372"/>
                    <a:pt x="79372" y="81816"/>
                    <a:pt x="76361" y="81816"/>
                  </a:cubicBezTo>
                  <a:lnTo>
                    <a:pt x="43638" y="81816"/>
                  </a:lnTo>
                  <a:cubicBezTo>
                    <a:pt x="40627" y="81816"/>
                    <a:pt x="38183" y="79372"/>
                    <a:pt x="38183" y="76361"/>
                  </a:cubicBezTo>
                  <a:lnTo>
                    <a:pt x="38183" y="57272"/>
                  </a:lnTo>
                  <a:lnTo>
                    <a:pt x="43911" y="57272"/>
                  </a:lnTo>
                  <a:cubicBezTo>
                    <a:pt x="43761" y="58166"/>
                    <a:pt x="43638" y="59066"/>
                    <a:pt x="43638" y="60000"/>
                  </a:cubicBezTo>
                  <a:cubicBezTo>
                    <a:pt x="43638" y="69038"/>
                    <a:pt x="50961" y="76361"/>
                    <a:pt x="60000" y="76361"/>
                  </a:cubicBezTo>
                  <a:cubicBezTo>
                    <a:pt x="69033"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1" name="Google Shape;2771;p92"/>
            <p:cNvSpPr/>
            <p:nvPr/>
          </p:nvSpPr>
          <p:spPr>
            <a:xfrm>
              <a:off x="8264426" y="4445139"/>
              <a:ext cx="518677" cy="518676"/>
            </a:xfrm>
            <a:custGeom>
              <a:rect b="b" l="l" r="r" t="t"/>
              <a:pathLst>
                <a:path extrusionOk="0" h="120000" w="120000">
                  <a:moveTo>
                    <a:pt x="87272" y="60000"/>
                  </a:moveTo>
                  <a:cubicBezTo>
                    <a:pt x="87272" y="69861"/>
                    <a:pt x="82022" y="78472"/>
                    <a:pt x="74183" y="83261"/>
                  </a:cubicBezTo>
                  <a:lnTo>
                    <a:pt x="82411" y="59483"/>
                  </a:lnTo>
                  <a:cubicBezTo>
                    <a:pt x="83988" y="55527"/>
                    <a:pt x="84516" y="52361"/>
                    <a:pt x="84516" y="49550"/>
                  </a:cubicBezTo>
                  <a:cubicBezTo>
                    <a:pt x="84516" y="48955"/>
                    <a:pt x="84450" y="48433"/>
                    <a:pt x="84411" y="47888"/>
                  </a:cubicBezTo>
                  <a:cubicBezTo>
                    <a:pt x="86227" y="51538"/>
                    <a:pt x="87272" y="55644"/>
                    <a:pt x="87272" y="60000"/>
                  </a:cubicBezTo>
                  <a:moveTo>
                    <a:pt x="63816"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50" y="46738"/>
                  </a:cubicBezTo>
                  <a:cubicBezTo>
                    <a:pt x="51950" y="46738"/>
                    <a:pt x="53361" y="46911"/>
                    <a:pt x="54855" y="47000"/>
                  </a:cubicBezTo>
                  <a:lnTo>
                    <a:pt x="59172" y="58833"/>
                  </a:lnTo>
                  <a:lnTo>
                    <a:pt x="53105" y="77033"/>
                  </a:lnTo>
                  <a:lnTo>
                    <a:pt x="43011" y="47000"/>
                  </a:lnTo>
                  <a:cubicBezTo>
                    <a:pt x="44677" y="46911"/>
                    <a:pt x="46183" y="46738"/>
                    <a:pt x="46183" y="46738"/>
                  </a:cubicBezTo>
                  <a:cubicBezTo>
                    <a:pt x="47672" y="46555"/>
                    <a:pt x="47500" y="44366"/>
                    <a:pt x="46005" y="44450"/>
                  </a:cubicBezTo>
                  <a:cubicBezTo>
                    <a:pt x="46005" y="44450"/>
                    <a:pt x="41516" y="44805"/>
                    <a:pt x="38616" y="44805"/>
                  </a:cubicBezTo>
                  <a:cubicBezTo>
                    <a:pt x="38250" y="44805"/>
                    <a:pt x="37805" y="44794"/>
                    <a:pt x="37366" y="44777"/>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11" y="67566"/>
                  </a:cubicBezTo>
                  <a:lnTo>
                    <a:pt x="73838" y="76805"/>
                  </a:lnTo>
                  <a:cubicBezTo>
                    <a:pt x="73838" y="76805"/>
                    <a:pt x="63816" y="47000"/>
                    <a:pt x="63816" y="47000"/>
                  </a:cubicBezTo>
                  <a:close/>
                  <a:moveTo>
                    <a:pt x="60000" y="87272"/>
                  </a:moveTo>
                  <a:cubicBezTo>
                    <a:pt x="57333" y="87272"/>
                    <a:pt x="54761" y="86872"/>
                    <a:pt x="52316" y="86155"/>
                  </a:cubicBezTo>
                  <a:lnTo>
                    <a:pt x="60483" y="62427"/>
                  </a:lnTo>
                  <a:cubicBezTo>
                    <a:pt x="60483" y="62427"/>
                    <a:pt x="67838" y="82577"/>
                    <a:pt x="69033" y="85711"/>
                  </a:cubicBezTo>
                  <a:cubicBezTo>
                    <a:pt x="66200" y="86705"/>
                    <a:pt x="63166" y="87272"/>
                    <a:pt x="60000" y="87272"/>
                  </a:cubicBezTo>
                  <a:moveTo>
                    <a:pt x="32727" y="60000"/>
                  </a:moveTo>
                  <a:cubicBezTo>
                    <a:pt x="32727" y="56211"/>
                    <a:pt x="33500" y="52611"/>
                    <a:pt x="34894" y="49333"/>
                  </a:cubicBezTo>
                  <a:lnTo>
                    <a:pt x="47655"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7" y="92727"/>
                    <a:pt x="92727" y="78077"/>
                    <a:pt x="92727" y="60000"/>
                  </a:cubicBezTo>
                  <a:cubicBezTo>
                    <a:pt x="92727" y="41927"/>
                    <a:pt x="78077" y="27272"/>
                    <a:pt x="60000" y="27272"/>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2" name="Google Shape;2772;p92"/>
            <p:cNvSpPr/>
            <p:nvPr/>
          </p:nvSpPr>
          <p:spPr>
            <a:xfrm>
              <a:off x="9745539" y="4445139"/>
              <a:ext cx="518677" cy="518676"/>
            </a:xfrm>
            <a:custGeom>
              <a:rect b="b" l="l" r="r" t="t"/>
              <a:pathLst>
                <a:path extrusionOk="0" h="120000" w="12000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088" y="57272"/>
                  </a:moveTo>
                  <a:cubicBezTo>
                    <a:pt x="75288"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6" y="79566"/>
                    <a:pt x="73477" y="83694"/>
                  </a:cubicBezTo>
                  <a:moveTo>
                    <a:pt x="60000" y="87272"/>
                  </a:moveTo>
                  <a:cubicBezTo>
                    <a:pt x="54144" y="87272"/>
                    <a:pt x="48733" y="85411"/>
                    <a:pt x="44283" y="82266"/>
                  </a:cubicBezTo>
                  <a:cubicBezTo>
                    <a:pt x="49011" y="74605"/>
                    <a:pt x="56155" y="68600"/>
                    <a:pt x="64700" y="65383"/>
                  </a:cubicBezTo>
                  <a:cubicBezTo>
                    <a:pt x="66816" y="71905"/>
                    <a:pt x="68005" y="78838"/>
                    <a:pt x="68133" y="86038"/>
                  </a:cubicBezTo>
                  <a:cubicBezTo>
                    <a:pt x="65561" y="86838"/>
                    <a:pt x="62833" y="87272"/>
                    <a:pt x="60000" y="87272"/>
                  </a:cubicBezTo>
                  <a:moveTo>
                    <a:pt x="32727" y="60000"/>
                  </a:moveTo>
                  <a:cubicBezTo>
                    <a:pt x="42450" y="60000"/>
                    <a:pt x="51738" y="58166"/>
                    <a:pt x="60288" y="54850"/>
                  </a:cubicBezTo>
                  <a:cubicBezTo>
                    <a:pt x="61200"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94"/>
                    <a:pt x="57516" y="50000"/>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2"/>
                    <a:pt x="41927" y="92727"/>
                    <a:pt x="60000" y="92727"/>
                  </a:cubicBezTo>
                  <a:cubicBezTo>
                    <a:pt x="78072" y="92727"/>
                    <a:pt x="92727" y="78072"/>
                    <a:pt x="92727" y="60000"/>
                  </a:cubicBezTo>
                  <a:cubicBezTo>
                    <a:pt x="92727" y="41927"/>
                    <a:pt x="78072" y="27272"/>
                    <a:pt x="60000" y="27272"/>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3" name="Google Shape;2773;p92"/>
            <p:cNvSpPr/>
            <p:nvPr/>
          </p:nvSpPr>
          <p:spPr>
            <a:xfrm>
              <a:off x="10485482" y="5184281"/>
              <a:ext cx="518677" cy="518676"/>
            </a:xfrm>
            <a:custGeom>
              <a:rect b="b" l="l" r="r" t="t"/>
              <a:pathLst>
                <a:path extrusionOk="0" h="120000" w="12000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8494" y="38988"/>
                  </a:moveTo>
                  <a:cubicBezTo>
                    <a:pt x="86333" y="40255"/>
                    <a:pt x="83933" y="41172"/>
                    <a:pt x="81388" y="41661"/>
                  </a:cubicBezTo>
                  <a:cubicBezTo>
                    <a:pt x="79344" y="39522"/>
                    <a:pt x="76438" y="38188"/>
                    <a:pt x="73222" y="38188"/>
                  </a:cubicBezTo>
                  <a:cubicBezTo>
                    <a:pt x="67038" y="38188"/>
                    <a:pt x="62027" y="43122"/>
                    <a:pt x="62027" y="49200"/>
                  </a:cubicBezTo>
                  <a:cubicBezTo>
                    <a:pt x="62027" y="50061"/>
                    <a:pt x="62127" y="50900"/>
                    <a:pt x="62316" y="51711"/>
                  </a:cubicBezTo>
                  <a:cubicBezTo>
                    <a:pt x="53016" y="51250"/>
                    <a:pt x="44772" y="46866"/>
                    <a:pt x="39255" y="40200"/>
                  </a:cubicBezTo>
                  <a:cubicBezTo>
                    <a:pt x="38288" y="41827"/>
                    <a:pt x="37738" y="43722"/>
                    <a:pt x="37738" y="45738"/>
                  </a:cubicBezTo>
                  <a:cubicBezTo>
                    <a:pt x="37738" y="49561"/>
                    <a:pt x="39711" y="52933"/>
                    <a:pt x="42716" y="54905"/>
                  </a:cubicBezTo>
                  <a:cubicBezTo>
                    <a:pt x="40883" y="54850"/>
                    <a:pt x="39155" y="54355"/>
                    <a:pt x="37650" y="53527"/>
                  </a:cubicBezTo>
                  <a:cubicBezTo>
                    <a:pt x="37644" y="53577"/>
                    <a:pt x="37644" y="53622"/>
                    <a:pt x="37644" y="53666"/>
                  </a:cubicBezTo>
                  <a:cubicBezTo>
                    <a:pt x="37644" y="59005"/>
                    <a:pt x="41505" y="63455"/>
                    <a:pt x="46622" y="64466"/>
                  </a:cubicBezTo>
                  <a:cubicBezTo>
                    <a:pt x="45683" y="64722"/>
                    <a:pt x="44694" y="64850"/>
                    <a:pt x="43672" y="64850"/>
                  </a:cubicBezTo>
                  <a:cubicBezTo>
                    <a:pt x="42955" y="64850"/>
                    <a:pt x="42255" y="64783"/>
                    <a:pt x="41572" y="64655"/>
                  </a:cubicBezTo>
                  <a:cubicBezTo>
                    <a:pt x="42994" y="69033"/>
                    <a:pt x="47122" y="72216"/>
                    <a:pt x="52022" y="72305"/>
                  </a:cubicBezTo>
                  <a:cubicBezTo>
                    <a:pt x="48188" y="75261"/>
                    <a:pt x="43366" y="77016"/>
                    <a:pt x="38122" y="77016"/>
                  </a:cubicBezTo>
                  <a:cubicBezTo>
                    <a:pt x="37216" y="77016"/>
                    <a:pt x="36327" y="76972"/>
                    <a:pt x="35455" y="76872"/>
                  </a:cubicBezTo>
                  <a:cubicBezTo>
                    <a:pt x="40405" y="79988"/>
                    <a:pt x="46288" y="81816"/>
                    <a:pt x="52611" y="81816"/>
                  </a:cubicBezTo>
                  <a:cubicBezTo>
                    <a:pt x="73188" y="81816"/>
                    <a:pt x="84444" y="65033"/>
                    <a:pt x="84444" y="50477"/>
                  </a:cubicBezTo>
                  <a:cubicBezTo>
                    <a:pt x="84444" y="50000"/>
                    <a:pt x="84438" y="49522"/>
                    <a:pt x="84416" y="49050"/>
                  </a:cubicBezTo>
                  <a:cubicBezTo>
                    <a:pt x="86600" y="47500"/>
                    <a:pt x="88500" y="45561"/>
                    <a:pt x="90000" y="43355"/>
                  </a:cubicBezTo>
                  <a:cubicBezTo>
                    <a:pt x="87994" y="44222"/>
                    <a:pt x="85838" y="44816"/>
                    <a:pt x="83572" y="45083"/>
                  </a:cubicBezTo>
                  <a:cubicBezTo>
                    <a:pt x="85883" y="43722"/>
                    <a:pt x="87655" y="41566"/>
                    <a:pt x="88494" y="38988"/>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4" name="Google Shape;2774;p92"/>
            <p:cNvSpPr/>
            <p:nvPr/>
          </p:nvSpPr>
          <p:spPr>
            <a:xfrm>
              <a:off x="6794953" y="5184281"/>
              <a:ext cx="518677" cy="518676"/>
            </a:xfrm>
            <a:custGeom>
              <a:rect b="b" l="l" r="r" t="t"/>
              <a:pathLst>
                <a:path extrusionOk="0" h="120000" w="120000">
                  <a:moveTo>
                    <a:pt x="65422" y="47044"/>
                  </a:moveTo>
                  <a:cubicBezTo>
                    <a:pt x="65422" y="44838"/>
                    <a:pt x="65650" y="43655"/>
                    <a:pt x="69044" y="43655"/>
                  </a:cubicBezTo>
                  <a:lnTo>
                    <a:pt x="73583" y="43655"/>
                  </a:lnTo>
                  <a:lnTo>
                    <a:pt x="73583" y="35450"/>
                  </a:lnTo>
                  <a:lnTo>
                    <a:pt x="66322" y="35450"/>
                  </a:lnTo>
                  <a:cubicBezTo>
                    <a:pt x="57600"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5" name="Google Shape;2775;p92"/>
            <p:cNvSpPr/>
            <p:nvPr/>
          </p:nvSpPr>
          <p:spPr>
            <a:xfrm>
              <a:off x="7532849" y="5184281"/>
              <a:ext cx="518677" cy="518676"/>
            </a:xfrm>
            <a:custGeom>
              <a:rect b="b" l="l" r="r" t="t"/>
              <a:pathLst>
                <a:path extrusionOk="0" h="120000" w="120000">
                  <a:moveTo>
                    <a:pt x="79577" y="67166"/>
                  </a:moveTo>
                  <a:cubicBezTo>
                    <a:pt x="77888" y="67166"/>
                    <a:pt x="77888" y="69050"/>
                    <a:pt x="77888" y="69050"/>
                  </a:cubicBezTo>
                  <a:lnTo>
                    <a:pt x="77888" y="71461"/>
                  </a:lnTo>
                  <a:lnTo>
                    <a:pt x="81272" y="71461"/>
                  </a:lnTo>
                  <a:lnTo>
                    <a:pt x="81272" y="69050"/>
                  </a:lnTo>
                  <a:cubicBezTo>
                    <a:pt x="81272" y="69050"/>
                    <a:pt x="81272" y="67166"/>
                    <a:pt x="79577" y="67166"/>
                  </a:cubicBezTo>
                  <a:moveTo>
                    <a:pt x="84927" y="68777"/>
                  </a:moveTo>
                  <a:lnTo>
                    <a:pt x="84927" y="74155"/>
                  </a:lnTo>
                  <a:lnTo>
                    <a:pt x="77888" y="74155"/>
                  </a:lnTo>
                  <a:lnTo>
                    <a:pt x="77888" y="78177"/>
                  </a:lnTo>
                  <a:cubicBezTo>
                    <a:pt x="77888" y="78177"/>
                    <a:pt x="77888" y="80061"/>
                    <a:pt x="79577" y="80061"/>
                  </a:cubicBezTo>
                  <a:cubicBezTo>
                    <a:pt x="81272" y="80061"/>
                    <a:pt x="81272" y="78177"/>
                    <a:pt x="81272" y="78177"/>
                  </a:cubicBezTo>
                  <a:lnTo>
                    <a:pt x="81272" y="76300"/>
                  </a:lnTo>
                  <a:lnTo>
                    <a:pt x="84927" y="76300"/>
                  </a:lnTo>
                  <a:lnTo>
                    <a:pt x="84927" y="79255"/>
                  </a:lnTo>
                  <a:cubicBezTo>
                    <a:pt x="84927" y="79255"/>
                    <a:pt x="84366" y="83016"/>
                    <a:pt x="79861" y="83016"/>
                  </a:cubicBezTo>
                  <a:cubicBezTo>
                    <a:pt x="75355" y="83016"/>
                    <a:pt x="74511" y="79255"/>
                    <a:pt x="74511" y="79255"/>
                  </a:cubicBezTo>
                  <a:lnTo>
                    <a:pt x="74511" y="68777"/>
                  </a:lnTo>
                  <a:cubicBezTo>
                    <a:pt x="74511" y="68777"/>
                    <a:pt x="74511" y="64211"/>
                    <a:pt x="79861" y="64211"/>
                  </a:cubicBezTo>
                  <a:cubicBezTo>
                    <a:pt x="85211" y="64211"/>
                    <a:pt x="84927" y="68777"/>
                    <a:pt x="84927" y="68777"/>
                  </a:cubicBezTo>
                  <a:moveTo>
                    <a:pt x="71694" y="78716"/>
                  </a:moveTo>
                  <a:cubicBezTo>
                    <a:pt x="71694" y="78716"/>
                    <a:pt x="71694" y="83016"/>
                    <a:pt x="68594" y="83016"/>
                  </a:cubicBezTo>
                  <a:cubicBezTo>
                    <a:pt x="66694" y="83016"/>
                    <a:pt x="65544" y="82011"/>
                    <a:pt x="64933" y="81227"/>
                  </a:cubicBezTo>
                  <a:lnTo>
                    <a:pt x="64933" y="82750"/>
                  </a:lnTo>
                  <a:lnTo>
                    <a:pt x="61266" y="82750"/>
                  </a:lnTo>
                  <a:lnTo>
                    <a:pt x="61266" y="58033"/>
                  </a:lnTo>
                  <a:lnTo>
                    <a:pt x="64933" y="58033"/>
                  </a:lnTo>
                  <a:lnTo>
                    <a:pt x="64933" y="66044"/>
                  </a:lnTo>
                  <a:cubicBezTo>
                    <a:pt x="65488" y="65455"/>
                    <a:pt x="66872" y="64211"/>
                    <a:pt x="68594" y="64211"/>
                  </a:cubicBezTo>
                  <a:cubicBezTo>
                    <a:pt x="70844" y="64211"/>
                    <a:pt x="71694" y="66088"/>
                    <a:pt x="71694" y="68511"/>
                  </a:cubicBezTo>
                  <a:cubicBezTo>
                    <a:pt x="71694" y="68511"/>
                    <a:pt x="71694" y="78716"/>
                    <a:pt x="71694"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5" y="61522"/>
                  </a:lnTo>
                  <a:lnTo>
                    <a:pt x="35355" y="58033"/>
                  </a:lnTo>
                  <a:lnTo>
                    <a:pt x="47750" y="58033"/>
                  </a:lnTo>
                  <a:cubicBezTo>
                    <a:pt x="47750" y="58033"/>
                    <a:pt x="47750" y="61522"/>
                    <a:pt x="47750" y="61522"/>
                  </a:cubicBezTo>
                  <a:close/>
                  <a:moveTo>
                    <a:pt x="80705" y="52388"/>
                  </a:moveTo>
                  <a:cubicBezTo>
                    <a:pt x="80705" y="52388"/>
                    <a:pt x="70372" y="51855"/>
                    <a:pt x="60000" y="51855"/>
                  </a:cubicBezTo>
                  <a:cubicBezTo>
                    <a:pt x="49672" y="51855"/>
                    <a:pt x="39300" y="52388"/>
                    <a:pt x="39300" y="52388"/>
                  </a:cubicBezTo>
                  <a:cubicBezTo>
                    <a:pt x="34633" y="52388"/>
                    <a:pt x="30844" y="56000"/>
                    <a:pt x="30844" y="60450"/>
                  </a:cubicBezTo>
                  <a:cubicBezTo>
                    <a:pt x="30844" y="60450"/>
                    <a:pt x="30000" y="65677"/>
                    <a:pt x="30000" y="70927"/>
                  </a:cubicBezTo>
                  <a:cubicBezTo>
                    <a:pt x="30000" y="76155"/>
                    <a:pt x="30844" y="81400"/>
                    <a:pt x="30844" y="81400"/>
                  </a:cubicBezTo>
                  <a:cubicBezTo>
                    <a:pt x="30844" y="85855"/>
                    <a:pt x="34633" y="89466"/>
                    <a:pt x="39300" y="89466"/>
                  </a:cubicBezTo>
                  <a:cubicBezTo>
                    <a:pt x="39300" y="89466"/>
                    <a:pt x="49472" y="90000"/>
                    <a:pt x="60000" y="90000"/>
                  </a:cubicBezTo>
                  <a:cubicBezTo>
                    <a:pt x="70172" y="90000"/>
                    <a:pt x="80705" y="89466"/>
                    <a:pt x="80705" y="89466"/>
                  </a:cubicBezTo>
                  <a:cubicBezTo>
                    <a:pt x="85372" y="89466"/>
                    <a:pt x="89161" y="85855"/>
                    <a:pt x="89161" y="81400"/>
                  </a:cubicBezTo>
                  <a:cubicBezTo>
                    <a:pt x="89161" y="81400"/>
                    <a:pt x="90000" y="76111"/>
                    <a:pt x="90000" y="70927"/>
                  </a:cubicBezTo>
                  <a:cubicBezTo>
                    <a:pt x="90000" y="65633"/>
                    <a:pt x="89161" y="60450"/>
                    <a:pt x="89161" y="60450"/>
                  </a:cubicBezTo>
                  <a:cubicBezTo>
                    <a:pt x="89161" y="56000"/>
                    <a:pt x="85372" y="52388"/>
                    <a:pt x="80705" y="52388"/>
                  </a:cubicBezTo>
                  <a:moveTo>
                    <a:pt x="66622" y="67166"/>
                  </a:moveTo>
                  <a:cubicBezTo>
                    <a:pt x="65888" y="67166"/>
                    <a:pt x="65316" y="67594"/>
                    <a:pt x="64933" y="68016"/>
                  </a:cubicBezTo>
                  <a:lnTo>
                    <a:pt x="64933" y="79311"/>
                  </a:lnTo>
                  <a:cubicBezTo>
                    <a:pt x="65283" y="79694"/>
                    <a:pt x="65822" y="80061"/>
                    <a:pt x="66622" y="80061"/>
                  </a:cubicBezTo>
                  <a:cubicBezTo>
                    <a:pt x="68311" y="80061"/>
                    <a:pt x="68311" y="78177"/>
                    <a:pt x="68311" y="78177"/>
                  </a:cubicBezTo>
                  <a:lnTo>
                    <a:pt x="68311" y="69050"/>
                  </a:lnTo>
                  <a:cubicBezTo>
                    <a:pt x="68311" y="69050"/>
                    <a:pt x="68027" y="67166"/>
                    <a:pt x="66622" y="67166"/>
                  </a:cubicBezTo>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56477" y="36855"/>
                  </a:moveTo>
                  <a:cubicBezTo>
                    <a:pt x="56477" y="35927"/>
                    <a:pt x="57238" y="35177"/>
                    <a:pt x="58172" y="35177"/>
                  </a:cubicBezTo>
                  <a:cubicBezTo>
                    <a:pt x="59105" y="35177"/>
                    <a:pt x="59861" y="35927"/>
                    <a:pt x="59861" y="36855"/>
                  </a:cubicBezTo>
                  <a:lnTo>
                    <a:pt x="59861" y="44694"/>
                  </a:lnTo>
                  <a:cubicBezTo>
                    <a:pt x="59861" y="45622"/>
                    <a:pt x="59105" y="46377"/>
                    <a:pt x="58172" y="46377"/>
                  </a:cubicBezTo>
                  <a:cubicBezTo>
                    <a:pt x="57238"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0"/>
                    <a:pt x="58733" y="32650"/>
                  </a:cubicBezTo>
                  <a:lnTo>
                    <a:pt x="57605" y="32650"/>
                  </a:lnTo>
                  <a:cubicBezTo>
                    <a:pt x="55116" y="32650"/>
                    <a:pt x="53100" y="34661"/>
                    <a:pt x="53100" y="37133"/>
                  </a:cubicBezTo>
                  <a:lnTo>
                    <a:pt x="53100" y="44416"/>
                  </a:lnTo>
                  <a:cubicBezTo>
                    <a:pt x="53100" y="46888"/>
                    <a:pt x="55116" y="48894"/>
                    <a:pt x="57605" y="48894"/>
                  </a:cubicBezTo>
                  <a:moveTo>
                    <a:pt x="68877" y="48894"/>
                  </a:moveTo>
                  <a:cubicBezTo>
                    <a:pt x="71127" y="48894"/>
                    <a:pt x="73100" y="46938"/>
                    <a:pt x="73100" y="46938"/>
                  </a:cubicBezTo>
                  <a:lnTo>
                    <a:pt x="73100" y="48616"/>
                  </a:lnTo>
                  <a:lnTo>
                    <a:pt x="76483" y="48616"/>
                  </a:lnTo>
                  <a:lnTo>
                    <a:pt x="76483" y="32650"/>
                  </a:lnTo>
                  <a:lnTo>
                    <a:pt x="73100" y="32650"/>
                  </a:lnTo>
                  <a:lnTo>
                    <a:pt x="73100" y="44977"/>
                  </a:lnTo>
                  <a:cubicBezTo>
                    <a:pt x="73100" y="44977"/>
                    <a:pt x="71972" y="46377"/>
                    <a:pt x="70844" y="46377"/>
                  </a:cubicBezTo>
                  <a:cubicBezTo>
                    <a:pt x="69722" y="46377"/>
                    <a:pt x="69722" y="45538"/>
                    <a:pt x="69722" y="45538"/>
                  </a:cubicBezTo>
                  <a:lnTo>
                    <a:pt x="69722" y="32650"/>
                  </a:lnTo>
                  <a:lnTo>
                    <a:pt x="66338" y="32650"/>
                  </a:lnTo>
                  <a:lnTo>
                    <a:pt x="66338" y="46655"/>
                  </a:lnTo>
                  <a:cubicBezTo>
                    <a:pt x="66338" y="46655"/>
                    <a:pt x="66622" y="48894"/>
                    <a:pt x="68877" y="48894"/>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6" name="Google Shape;2776;p92"/>
            <p:cNvSpPr/>
            <p:nvPr/>
          </p:nvSpPr>
          <p:spPr>
            <a:xfrm>
              <a:off x="9745539" y="5923420"/>
              <a:ext cx="518677" cy="518676"/>
            </a:xfrm>
            <a:custGeom>
              <a:rect b="b" l="l" r="r" t="t"/>
              <a:pathLst>
                <a:path extrusionOk="0" h="120000" w="12000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9288" y="35455"/>
                  </a:moveTo>
                  <a:cubicBezTo>
                    <a:pt x="58127"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77" y="64683"/>
                  </a:cubicBezTo>
                  <a:cubicBezTo>
                    <a:pt x="47011" y="64266"/>
                    <a:pt x="47422" y="63466"/>
                    <a:pt x="47327" y="62944"/>
                  </a:cubicBezTo>
                  <a:cubicBezTo>
                    <a:pt x="47166" y="62055"/>
                    <a:pt x="46211" y="61488"/>
                    <a:pt x="45811" y="60772"/>
                  </a:cubicBezTo>
                  <a:cubicBezTo>
                    <a:pt x="44994" y="59311"/>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66"/>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5" y="58716"/>
                    <a:pt x="51927" y="60433"/>
                    <a:pt x="51788" y="61033"/>
                  </a:cubicBezTo>
                  <a:cubicBezTo>
                    <a:pt x="51183" y="63677"/>
                    <a:pt x="50488" y="66522"/>
                    <a:pt x="49738" y="69116"/>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8"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6"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7" name="Google Shape;2777;p92"/>
            <p:cNvSpPr/>
            <p:nvPr/>
          </p:nvSpPr>
          <p:spPr>
            <a:xfrm>
              <a:off x="8264424" y="5184280"/>
              <a:ext cx="518677" cy="518676"/>
            </a:xfrm>
            <a:custGeom>
              <a:rect b="b" l="l" r="r" t="t"/>
              <a:pathLst>
                <a:path extrusionOk="0" h="120000" w="120000">
                  <a:moveTo>
                    <a:pt x="79338" y="38172"/>
                  </a:moveTo>
                  <a:cubicBezTo>
                    <a:pt x="71750" y="37944"/>
                    <a:pt x="66611" y="41872"/>
                    <a:pt x="63916" y="49955"/>
                  </a:cubicBezTo>
                  <a:cubicBezTo>
                    <a:pt x="65300" y="49427"/>
                    <a:pt x="66655" y="49161"/>
                    <a:pt x="67955" y="49161"/>
                  </a:cubicBezTo>
                  <a:cubicBezTo>
                    <a:pt x="70733" y="49161"/>
                    <a:pt x="71955" y="50600"/>
                    <a:pt x="71627" y="53466"/>
                  </a:cubicBezTo>
                  <a:cubicBezTo>
                    <a:pt x="71461" y="55205"/>
                    <a:pt x="70238" y="57738"/>
                    <a:pt x="67955" y="61061"/>
                  </a:cubicBezTo>
                  <a:cubicBezTo>
                    <a:pt x="65672" y="64383"/>
                    <a:pt x="63955" y="66044"/>
                    <a:pt x="62816" y="66044"/>
                  </a:cubicBezTo>
                  <a:cubicBezTo>
                    <a:pt x="61350" y="66044"/>
                    <a:pt x="60000" y="63477"/>
                    <a:pt x="58777" y="58344"/>
                  </a:cubicBezTo>
                  <a:cubicBezTo>
                    <a:pt x="58366" y="56833"/>
                    <a:pt x="57633" y="52977"/>
                    <a:pt x="56572" y="46783"/>
                  </a:cubicBezTo>
                  <a:cubicBezTo>
                    <a:pt x="55594" y="41044"/>
                    <a:pt x="52983" y="38355"/>
                    <a:pt x="48738" y="38733"/>
                  </a:cubicBezTo>
                  <a:cubicBezTo>
                    <a:pt x="46944" y="38888"/>
                    <a:pt x="44255" y="40400"/>
                    <a:pt x="40666" y="43266"/>
                  </a:cubicBezTo>
                  <a:cubicBezTo>
                    <a:pt x="38050" y="45461"/>
                    <a:pt x="35400" y="47650"/>
                    <a:pt x="32705" y="49844"/>
                  </a:cubicBezTo>
                  <a:lnTo>
                    <a:pt x="35277" y="52900"/>
                  </a:lnTo>
                  <a:cubicBezTo>
                    <a:pt x="37722" y="51316"/>
                    <a:pt x="39150" y="50522"/>
                    <a:pt x="39561" y="50522"/>
                  </a:cubicBezTo>
                  <a:cubicBezTo>
                    <a:pt x="41438" y="50522"/>
                    <a:pt x="43188" y="53238"/>
                    <a:pt x="44822" y="58683"/>
                  </a:cubicBezTo>
                  <a:cubicBezTo>
                    <a:pt x="46294" y="63672"/>
                    <a:pt x="47761" y="68655"/>
                    <a:pt x="49227" y="73638"/>
                  </a:cubicBezTo>
                  <a:cubicBezTo>
                    <a:pt x="51433" y="79077"/>
                    <a:pt x="54127" y="81794"/>
                    <a:pt x="57311" y="81794"/>
                  </a:cubicBezTo>
                  <a:cubicBezTo>
                    <a:pt x="62450" y="81794"/>
                    <a:pt x="68727" y="77338"/>
                    <a:pt x="76161" y="68427"/>
                  </a:cubicBezTo>
                  <a:cubicBezTo>
                    <a:pt x="83338" y="59888"/>
                    <a:pt x="87050" y="53166"/>
                    <a:pt x="87294" y="48255"/>
                  </a:cubicBezTo>
                  <a:cubicBezTo>
                    <a:pt x="87622" y="41683"/>
                    <a:pt x="84972" y="38327"/>
                    <a:pt x="79338" y="38172"/>
                  </a:cubicBezTo>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8" name="Google Shape;2778;p92"/>
            <p:cNvSpPr/>
            <p:nvPr/>
          </p:nvSpPr>
          <p:spPr>
            <a:xfrm>
              <a:off x="9750276" y="5184281"/>
              <a:ext cx="518677" cy="518676"/>
            </a:xfrm>
            <a:custGeom>
              <a:rect b="b" l="l" r="r" t="t"/>
              <a:pathLst>
                <a:path extrusionOk="0" h="120000" w="120000">
                  <a:moveTo>
                    <a:pt x="114544" y="109088"/>
                  </a:moveTo>
                  <a:cubicBezTo>
                    <a:pt x="114544" y="112105"/>
                    <a:pt x="112100" y="114544"/>
                    <a:pt x="109088" y="114544"/>
                  </a:cubicBezTo>
                  <a:lnTo>
                    <a:pt x="10911" y="114544"/>
                  </a:lnTo>
                  <a:cubicBezTo>
                    <a:pt x="7894" y="114544"/>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1800" y="40888"/>
                  </a:moveTo>
                  <a:lnTo>
                    <a:pt x="76344" y="40888"/>
                  </a:lnTo>
                  <a:lnTo>
                    <a:pt x="76344" y="49072"/>
                  </a:lnTo>
                  <a:lnTo>
                    <a:pt x="68138" y="49072"/>
                  </a:lnTo>
                  <a:lnTo>
                    <a:pt x="68138" y="54527"/>
                  </a:lnTo>
                  <a:lnTo>
                    <a:pt x="76344" y="54527"/>
                  </a:lnTo>
                  <a:lnTo>
                    <a:pt x="76344" y="62683"/>
                  </a:lnTo>
                  <a:lnTo>
                    <a:pt x="81800" y="62683"/>
                  </a:lnTo>
                  <a:lnTo>
                    <a:pt x="81800" y="54527"/>
                  </a:lnTo>
                  <a:lnTo>
                    <a:pt x="90022" y="54527"/>
                  </a:lnTo>
                  <a:lnTo>
                    <a:pt x="90022" y="49072"/>
                  </a:lnTo>
                  <a:lnTo>
                    <a:pt x="81800" y="49072"/>
                  </a:lnTo>
                  <a:cubicBezTo>
                    <a:pt x="81800" y="49072"/>
                    <a:pt x="81800" y="40888"/>
                    <a:pt x="81800" y="40888"/>
                  </a:cubicBezTo>
                  <a:close/>
                  <a:moveTo>
                    <a:pt x="51783" y="77477"/>
                  </a:moveTo>
                  <a:cubicBezTo>
                    <a:pt x="47888" y="77477"/>
                    <a:pt x="44833" y="74972"/>
                    <a:pt x="44833" y="71772"/>
                  </a:cubicBezTo>
                  <a:cubicBezTo>
                    <a:pt x="44833" y="68844"/>
                    <a:pt x="48405" y="66272"/>
                    <a:pt x="52477" y="66272"/>
                  </a:cubicBezTo>
                  <a:lnTo>
                    <a:pt x="52477" y="65127"/>
                  </a:lnTo>
                  <a:lnTo>
                    <a:pt x="52583" y="66272"/>
                  </a:lnTo>
                  <a:cubicBezTo>
                    <a:pt x="53461" y="66277"/>
                    <a:pt x="54316" y="66411"/>
                    <a:pt x="55122" y="66666"/>
                  </a:cubicBezTo>
                  <a:lnTo>
                    <a:pt x="55927" y="67244"/>
                  </a:lnTo>
                  <a:cubicBezTo>
                    <a:pt x="57994" y="68727"/>
                    <a:pt x="59094" y="69561"/>
                    <a:pt x="59416" y="70911"/>
                  </a:cubicBezTo>
                  <a:cubicBezTo>
                    <a:pt x="59500" y="71261"/>
                    <a:pt x="59538" y="71616"/>
                    <a:pt x="59538" y="71966"/>
                  </a:cubicBezTo>
                  <a:cubicBezTo>
                    <a:pt x="59538" y="75622"/>
                    <a:pt x="56927" y="77477"/>
                    <a:pt x="51783" y="77477"/>
                  </a:cubicBezTo>
                  <a:moveTo>
                    <a:pt x="47455" y="48550"/>
                  </a:moveTo>
                  <a:cubicBezTo>
                    <a:pt x="47188" y="46455"/>
                    <a:pt x="47633" y="44522"/>
                    <a:pt x="48633" y="43366"/>
                  </a:cubicBezTo>
                  <a:cubicBezTo>
                    <a:pt x="49244" y="42666"/>
                    <a:pt x="50033" y="42288"/>
                    <a:pt x="50905" y="42288"/>
                  </a:cubicBezTo>
                  <a:lnTo>
                    <a:pt x="50905" y="41161"/>
                  </a:lnTo>
                  <a:lnTo>
                    <a:pt x="50911" y="41161"/>
                  </a:lnTo>
                  <a:lnTo>
                    <a:pt x="51011" y="42294"/>
                  </a:lnTo>
                  <a:cubicBezTo>
                    <a:pt x="53627" y="42377"/>
                    <a:pt x="56138" y="45472"/>
                    <a:pt x="56605" y="49194"/>
                  </a:cubicBezTo>
                  <a:cubicBezTo>
                    <a:pt x="56872" y="51327"/>
                    <a:pt x="56411" y="53305"/>
                    <a:pt x="55383" y="54494"/>
                  </a:cubicBezTo>
                  <a:cubicBezTo>
                    <a:pt x="54777" y="55194"/>
                    <a:pt x="54005" y="55566"/>
                    <a:pt x="53055" y="55561"/>
                  </a:cubicBezTo>
                  <a:lnTo>
                    <a:pt x="53050" y="55561"/>
                  </a:lnTo>
                  <a:cubicBezTo>
                    <a:pt x="50483" y="55488"/>
                    <a:pt x="47916" y="52272"/>
                    <a:pt x="47455" y="48550"/>
                  </a:cubicBezTo>
                  <a:moveTo>
                    <a:pt x="60211" y="62200"/>
                  </a:moveTo>
                  <a:cubicBezTo>
                    <a:pt x="58811" y="61161"/>
                    <a:pt x="57505" y="59622"/>
                    <a:pt x="57455" y="59150"/>
                  </a:cubicBezTo>
                  <a:cubicBezTo>
                    <a:pt x="57455" y="58327"/>
                    <a:pt x="57455" y="57950"/>
                    <a:pt x="59383" y="56377"/>
                  </a:cubicBezTo>
                  <a:cubicBezTo>
                    <a:pt x="61877" y="54333"/>
                    <a:pt x="63255" y="51644"/>
                    <a:pt x="63255" y="48800"/>
                  </a:cubicBezTo>
                  <a:cubicBezTo>
                    <a:pt x="63255" y="46344"/>
                    <a:pt x="62566" y="44150"/>
                    <a:pt x="61383" y="42555"/>
                  </a:cubicBezTo>
                  <a:lnTo>
                    <a:pt x="62433" y="42555"/>
                  </a:lnTo>
                  <a:lnTo>
                    <a:pt x="68200" y="38183"/>
                  </a:lnTo>
                  <a:lnTo>
                    <a:pt x="52572" y="38183"/>
                  </a:lnTo>
                  <a:cubicBezTo>
                    <a:pt x="46300" y="38183"/>
                    <a:pt x="40805" y="43111"/>
                    <a:pt x="40805" y="48716"/>
                  </a:cubicBezTo>
                  <a:cubicBezTo>
                    <a:pt x="40805" y="54511"/>
                    <a:pt x="45050" y="58916"/>
                    <a:pt x="50755" y="59155"/>
                  </a:cubicBezTo>
                  <a:cubicBezTo>
                    <a:pt x="50672" y="59566"/>
                    <a:pt x="50627" y="59972"/>
                    <a:pt x="50627" y="60372"/>
                  </a:cubicBezTo>
                  <a:cubicBezTo>
                    <a:pt x="50627" y="61211"/>
                    <a:pt x="50816" y="62011"/>
                    <a:pt x="51200" y="62777"/>
                  </a:cubicBezTo>
                  <a:cubicBezTo>
                    <a:pt x="44122" y="62827"/>
                    <a:pt x="38161" y="67561"/>
                    <a:pt x="38161" y="73150"/>
                  </a:cubicBezTo>
                  <a:cubicBezTo>
                    <a:pt x="38161" y="78172"/>
                    <a:pt x="43900" y="81816"/>
                    <a:pt x="51805" y="81816"/>
                  </a:cubicBezTo>
                  <a:cubicBezTo>
                    <a:pt x="60338" y="81816"/>
                    <a:pt x="64944" y="76477"/>
                    <a:pt x="64944" y="71444"/>
                  </a:cubicBezTo>
                  <a:cubicBezTo>
                    <a:pt x="64944" y="67266"/>
                    <a:pt x="63661" y="64755"/>
                    <a:pt x="60211" y="6220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79" name="Google Shape;2779;p92"/>
            <p:cNvSpPr/>
            <p:nvPr/>
          </p:nvSpPr>
          <p:spPr>
            <a:xfrm>
              <a:off x="6113530" y="5184281"/>
              <a:ext cx="518677" cy="518676"/>
            </a:xfrm>
            <a:custGeom>
              <a:rect b="b" l="l" r="r" t="t"/>
              <a:pathLst>
                <a:path extrusionOk="0" h="120000" w="120000">
                  <a:moveTo>
                    <a:pt x="74611" y="51783"/>
                  </a:moveTo>
                  <a:cubicBezTo>
                    <a:pt x="66527" y="51783"/>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83"/>
                    <a:pt x="74611" y="51783"/>
                  </a:cubicBezTo>
                  <a:moveTo>
                    <a:pt x="38183" y="81816"/>
                  </a:moveTo>
                  <a:lnTo>
                    <a:pt x="49050" y="81816"/>
                  </a:lnTo>
                  <a:lnTo>
                    <a:pt x="49050" y="51783"/>
                  </a:lnTo>
                  <a:lnTo>
                    <a:pt x="38183" y="51783"/>
                  </a:lnTo>
                  <a:cubicBezTo>
                    <a:pt x="38183" y="51783"/>
                    <a:pt x="38183" y="81816"/>
                    <a:pt x="38183" y="81816"/>
                  </a:cubicBezTo>
                  <a:close/>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80" name="Google Shape;2780;p92"/>
            <p:cNvSpPr/>
            <p:nvPr/>
          </p:nvSpPr>
          <p:spPr>
            <a:xfrm>
              <a:off x="11228561" y="5184281"/>
              <a:ext cx="518677" cy="518676"/>
            </a:xfrm>
            <a:custGeom>
              <a:rect b="b" l="l" r="r" t="t"/>
              <a:pathLst>
                <a:path extrusionOk="0" h="120000" w="12000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4400" y="73838"/>
                  </a:moveTo>
                  <a:cubicBezTo>
                    <a:pt x="63622" y="73405"/>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44" y="74877"/>
                    <a:pt x="52488" y="75922"/>
                  </a:cubicBezTo>
                  <a:cubicBezTo>
                    <a:pt x="52933" y="76977"/>
                    <a:pt x="53727" y="77966"/>
                    <a:pt x="54883" y="78900"/>
                  </a:cubicBezTo>
                  <a:cubicBezTo>
                    <a:pt x="56033" y="79833"/>
                    <a:pt x="57422" y="80544"/>
                    <a:pt x="59050" y="81050"/>
                  </a:cubicBezTo>
                  <a:cubicBezTo>
                    <a:pt x="60677" y="81550"/>
                    <a:pt x="62433" y="81816"/>
                    <a:pt x="64550" y="81816"/>
                  </a:cubicBezTo>
                  <a:cubicBezTo>
                    <a:pt x="66416" y="81816"/>
                    <a:pt x="67933" y="81627"/>
                    <a:pt x="69538" y="81272"/>
                  </a:cubicBezTo>
                  <a:cubicBezTo>
                    <a:pt x="71144" y="80916"/>
                    <a:pt x="73450" y="80305"/>
                    <a:pt x="75433" y="79427"/>
                  </a:cubicBezTo>
                  <a:lnTo>
                    <a:pt x="75461" y="72727"/>
                  </a:lnTo>
                  <a:cubicBezTo>
                    <a:pt x="73138" y="74161"/>
                    <a:pt x="70266" y="74705"/>
                    <a:pt x="67916" y="74705"/>
                  </a:cubicBezTo>
                  <a:cubicBezTo>
                    <a:pt x="66594" y="74705"/>
                    <a:pt x="65422" y="74416"/>
                    <a:pt x="64400" y="73838"/>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81" name="Google Shape;2781;p92"/>
            <p:cNvSpPr/>
            <p:nvPr/>
          </p:nvSpPr>
          <p:spPr>
            <a:xfrm>
              <a:off x="11971640" y="5184281"/>
              <a:ext cx="518677" cy="518676"/>
            </a:xfrm>
            <a:custGeom>
              <a:rect b="b" l="l" r="r" t="t"/>
              <a:pathLst>
                <a:path extrusionOk="0" h="120000" w="12000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394"/>
                  </a:lnTo>
                  <a:cubicBezTo>
                    <a:pt x="73783" y="72394"/>
                    <a:pt x="74366" y="72500"/>
                    <a:pt x="74850" y="72688"/>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1" y="40033"/>
                  </a:cubicBezTo>
                  <a:cubicBezTo>
                    <a:pt x="80905" y="39400"/>
                    <a:pt x="80261" y="38988"/>
                    <a:pt x="79394" y="38811"/>
                  </a:cubicBezTo>
                  <a:moveTo>
                    <a:pt x="73777" y="75588"/>
                  </a:moveTo>
                  <a:cubicBezTo>
                    <a:pt x="71783" y="75133"/>
                    <a:pt x="70333" y="76011"/>
                    <a:pt x="69827" y="77944"/>
                  </a:cubicBezTo>
                  <a:cubicBezTo>
                    <a:pt x="69605" y="78816"/>
                    <a:pt x="69716" y="79638"/>
                    <a:pt x="70166" y="80327"/>
                  </a:cubicBezTo>
                  <a:cubicBezTo>
                    <a:pt x="70588" y="80966"/>
                    <a:pt x="71283" y="81444"/>
                    <a:pt x="72122" y="81672"/>
                  </a:cubicBezTo>
                  <a:cubicBezTo>
                    <a:pt x="72472" y="81772"/>
                    <a:pt x="72827" y="81822"/>
                    <a:pt x="73177" y="81822"/>
                  </a:cubicBezTo>
                  <a:cubicBezTo>
                    <a:pt x="74655" y="81822"/>
                    <a:pt x="75772" y="80988"/>
                    <a:pt x="76100" y="79655"/>
                  </a:cubicBezTo>
                  <a:cubicBezTo>
                    <a:pt x="76338" y="78638"/>
                    <a:pt x="76233" y="77716"/>
                    <a:pt x="75788" y="76988"/>
                  </a:cubicBezTo>
                  <a:cubicBezTo>
                    <a:pt x="75372" y="76294"/>
                    <a:pt x="74661" y="75794"/>
                    <a:pt x="73777" y="75588"/>
                  </a:cubicBezTo>
                  <a:moveTo>
                    <a:pt x="72300" y="39044"/>
                  </a:moveTo>
                  <a:lnTo>
                    <a:pt x="72766" y="38244"/>
                  </a:lnTo>
                  <a:lnTo>
                    <a:pt x="71838" y="38244"/>
                  </a:lnTo>
                  <a:lnTo>
                    <a:pt x="71700" y="38261"/>
                  </a:lnTo>
                  <a:cubicBezTo>
                    <a:pt x="70255" y="38672"/>
                    <a:pt x="68022" y="38672"/>
                    <a:pt x="66572" y="38261"/>
                  </a:cubicBezTo>
                  <a:lnTo>
                    <a:pt x="66116" y="38244"/>
                  </a:lnTo>
                  <a:lnTo>
                    <a:pt x="55488" y="56422"/>
                  </a:lnTo>
                  <a:lnTo>
                    <a:pt x="44816" y="38177"/>
                  </a:lnTo>
                  <a:lnTo>
                    <a:pt x="44444" y="38277"/>
                  </a:lnTo>
                  <a:cubicBezTo>
                    <a:pt x="42994" y="38677"/>
                    <a:pt x="40816" y="38672"/>
                    <a:pt x="39377" y="38261"/>
                  </a:cubicBezTo>
                  <a:lnTo>
                    <a:pt x="38211" y="38244"/>
                  </a:lnTo>
                  <a:lnTo>
                    <a:pt x="52677" y="63288"/>
                  </a:lnTo>
                  <a:lnTo>
                    <a:pt x="52244" y="81255"/>
                  </a:lnTo>
                  <a:lnTo>
                    <a:pt x="52261" y="81788"/>
                  </a:lnTo>
                  <a:lnTo>
                    <a:pt x="52788" y="81788"/>
                  </a:lnTo>
                  <a:lnTo>
                    <a:pt x="52922" y="81772"/>
                  </a:lnTo>
                  <a:cubicBezTo>
                    <a:pt x="54366" y="81361"/>
                    <a:pt x="56611" y="81361"/>
                    <a:pt x="58050" y="81772"/>
                  </a:cubicBezTo>
                  <a:lnTo>
                    <a:pt x="58738" y="81788"/>
                  </a:lnTo>
                  <a:lnTo>
                    <a:pt x="58400" y="63277"/>
                  </a:lnTo>
                  <a:cubicBezTo>
                    <a:pt x="58888" y="62383"/>
                    <a:pt x="61944" y="56694"/>
                    <a:pt x="65211" y="51000"/>
                  </a:cubicBezTo>
                  <a:cubicBezTo>
                    <a:pt x="68566" y="45144"/>
                    <a:pt x="72266" y="39111"/>
                    <a:pt x="72300" y="39044"/>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82" name="Google Shape;2782;p92"/>
            <p:cNvSpPr/>
            <p:nvPr/>
          </p:nvSpPr>
          <p:spPr>
            <a:xfrm>
              <a:off x="7532849" y="5923421"/>
              <a:ext cx="518677" cy="518676"/>
            </a:xfrm>
            <a:custGeom>
              <a:rect b="b" l="l" r="r" t="t"/>
              <a:pathLst>
                <a:path extrusionOk="0" h="120000" w="120000">
                  <a:moveTo>
                    <a:pt x="72566" y="32722"/>
                  </a:moveTo>
                  <a:lnTo>
                    <a:pt x="59922" y="43200"/>
                  </a:lnTo>
                  <a:lnTo>
                    <a:pt x="77361" y="54027"/>
                  </a:lnTo>
                  <a:lnTo>
                    <a:pt x="90000" y="44033"/>
                  </a:lnTo>
                  <a:cubicBezTo>
                    <a:pt x="90000" y="44033"/>
                    <a:pt x="72566" y="32722"/>
                    <a:pt x="72566" y="32722"/>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0000" y="44594"/>
                  </a:moveTo>
                  <a:lnTo>
                    <a:pt x="42483" y="54238"/>
                  </a:lnTo>
                  <a:lnTo>
                    <a:pt x="59922" y="43200"/>
                  </a:lnTo>
                  <a:lnTo>
                    <a:pt x="47944" y="32727"/>
                  </a:lnTo>
                  <a:cubicBezTo>
                    <a:pt x="47944" y="32727"/>
                    <a:pt x="30000" y="44594"/>
                    <a:pt x="30000" y="44594"/>
                  </a:cubicBezTo>
                  <a:close/>
                  <a:moveTo>
                    <a:pt x="77361" y="54033"/>
                  </a:moveTo>
                  <a:lnTo>
                    <a:pt x="77361" y="54027"/>
                  </a:lnTo>
                  <a:lnTo>
                    <a:pt x="77361" y="54027"/>
                  </a:lnTo>
                  <a:lnTo>
                    <a:pt x="77355" y="54027"/>
                  </a:lnTo>
                  <a:cubicBezTo>
                    <a:pt x="77355" y="54027"/>
                    <a:pt x="77361" y="54033"/>
                    <a:pt x="77361" y="54033"/>
                  </a:cubicBezTo>
                  <a:close/>
                  <a:moveTo>
                    <a:pt x="72027" y="81661"/>
                  </a:moveTo>
                  <a:lnTo>
                    <a:pt x="71994" y="81705"/>
                  </a:lnTo>
                  <a:lnTo>
                    <a:pt x="60005" y="72783"/>
                  </a:lnTo>
                  <a:lnTo>
                    <a:pt x="48505" y="81583"/>
                  </a:lnTo>
                  <a:lnTo>
                    <a:pt x="48400" y="81750"/>
                  </a:lnTo>
                  <a:lnTo>
                    <a:pt x="42061" y="77916"/>
                  </a:lnTo>
                  <a:lnTo>
                    <a:pt x="42061" y="81261"/>
                  </a:lnTo>
                  <a:lnTo>
                    <a:pt x="59994" y="92733"/>
                  </a:lnTo>
                  <a:lnTo>
                    <a:pt x="77783" y="81261"/>
                  </a:lnTo>
                  <a:lnTo>
                    <a:pt x="77783" y="78150"/>
                  </a:lnTo>
                  <a:lnTo>
                    <a:pt x="72027" y="81661"/>
                  </a:lnTo>
                  <a:cubicBezTo>
                    <a:pt x="72027" y="81661"/>
                    <a:pt x="72027" y="81661"/>
                    <a:pt x="72027" y="81661"/>
                  </a:cubicBezTo>
                  <a:close/>
                  <a:moveTo>
                    <a:pt x="42450" y="54255"/>
                  </a:moveTo>
                  <a:lnTo>
                    <a:pt x="30022" y="64316"/>
                  </a:lnTo>
                  <a:lnTo>
                    <a:pt x="40833" y="70811"/>
                  </a:lnTo>
                  <a:lnTo>
                    <a:pt x="40838" y="70805"/>
                  </a:lnTo>
                  <a:lnTo>
                    <a:pt x="43011" y="72122"/>
                  </a:lnTo>
                  <a:lnTo>
                    <a:pt x="47950" y="75088"/>
                  </a:lnTo>
                  <a:lnTo>
                    <a:pt x="55888" y="69061"/>
                  </a:lnTo>
                  <a:lnTo>
                    <a:pt x="59888" y="65994"/>
                  </a:lnTo>
                  <a:lnTo>
                    <a:pt x="59905" y="66011"/>
                  </a:lnTo>
                  <a:lnTo>
                    <a:pt x="59922" y="66000"/>
                  </a:lnTo>
                  <a:lnTo>
                    <a:pt x="59988" y="66044"/>
                  </a:lnTo>
                  <a:lnTo>
                    <a:pt x="60022" y="65994"/>
                  </a:lnTo>
                  <a:lnTo>
                    <a:pt x="69527" y="73072"/>
                  </a:lnTo>
                  <a:lnTo>
                    <a:pt x="72261" y="75083"/>
                  </a:lnTo>
                  <a:lnTo>
                    <a:pt x="89994" y="64305"/>
                  </a:lnTo>
                  <a:lnTo>
                    <a:pt x="77361" y="54033"/>
                  </a:lnTo>
                  <a:lnTo>
                    <a:pt x="59927" y="65083"/>
                  </a:lnTo>
                  <a:cubicBezTo>
                    <a:pt x="59927" y="65083"/>
                    <a:pt x="42450" y="54255"/>
                    <a:pt x="42450" y="54255"/>
                  </a:cubicBezTo>
                  <a:close/>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83" name="Google Shape;2783;p92"/>
            <p:cNvSpPr/>
            <p:nvPr/>
          </p:nvSpPr>
          <p:spPr>
            <a:xfrm>
              <a:off x="9011133" y="5189758"/>
              <a:ext cx="518677" cy="518676"/>
            </a:xfrm>
            <a:custGeom>
              <a:rect b="b" l="l" r="r" t="t"/>
              <a:pathLst>
                <a:path extrusionOk="0" h="120000" w="120000">
                  <a:moveTo>
                    <a:pt x="81816" y="76361"/>
                  </a:moveTo>
                  <a:cubicBezTo>
                    <a:pt x="81816" y="79377"/>
                    <a:pt x="79372" y="81816"/>
                    <a:pt x="76361" y="81816"/>
                  </a:cubicBezTo>
                  <a:lnTo>
                    <a:pt x="43638" y="81816"/>
                  </a:lnTo>
                  <a:cubicBezTo>
                    <a:pt x="40627" y="81816"/>
                    <a:pt x="38183" y="79377"/>
                    <a:pt x="38183" y="76361"/>
                  </a:cubicBezTo>
                  <a:lnTo>
                    <a:pt x="38183" y="57272"/>
                  </a:lnTo>
                  <a:lnTo>
                    <a:pt x="43911" y="57272"/>
                  </a:lnTo>
                  <a:cubicBezTo>
                    <a:pt x="43761" y="58166"/>
                    <a:pt x="43638" y="59066"/>
                    <a:pt x="43638" y="60000"/>
                  </a:cubicBezTo>
                  <a:cubicBezTo>
                    <a:pt x="43638" y="69038"/>
                    <a:pt x="50961" y="76361"/>
                    <a:pt x="60000" y="76361"/>
                  </a:cubicBezTo>
                  <a:cubicBezTo>
                    <a:pt x="69038"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84" name="Google Shape;2784;p92"/>
            <p:cNvSpPr/>
            <p:nvPr/>
          </p:nvSpPr>
          <p:spPr>
            <a:xfrm>
              <a:off x="9011134" y="5923421"/>
              <a:ext cx="518677" cy="518676"/>
            </a:xfrm>
            <a:custGeom>
              <a:rect b="b" l="l" r="r" t="t"/>
              <a:pathLst>
                <a:path extrusionOk="0" h="120000" w="120000">
                  <a:moveTo>
                    <a:pt x="87272" y="60000"/>
                  </a:moveTo>
                  <a:cubicBezTo>
                    <a:pt x="87272" y="69861"/>
                    <a:pt x="82022" y="78472"/>
                    <a:pt x="74183" y="83261"/>
                  </a:cubicBezTo>
                  <a:lnTo>
                    <a:pt x="82411" y="59477"/>
                  </a:lnTo>
                  <a:cubicBezTo>
                    <a:pt x="83988" y="55522"/>
                    <a:pt x="84516" y="52361"/>
                    <a:pt x="84516" y="49544"/>
                  </a:cubicBezTo>
                  <a:cubicBezTo>
                    <a:pt x="84516" y="48950"/>
                    <a:pt x="84450" y="48433"/>
                    <a:pt x="84411" y="47888"/>
                  </a:cubicBezTo>
                  <a:cubicBezTo>
                    <a:pt x="86227" y="51538"/>
                    <a:pt x="87272" y="55644"/>
                    <a:pt x="87272" y="60000"/>
                  </a:cubicBezTo>
                  <a:moveTo>
                    <a:pt x="63822"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44" y="46738"/>
                  </a:cubicBezTo>
                  <a:cubicBezTo>
                    <a:pt x="51944" y="46738"/>
                    <a:pt x="53361" y="46911"/>
                    <a:pt x="54855" y="47000"/>
                  </a:cubicBezTo>
                  <a:lnTo>
                    <a:pt x="59177" y="58838"/>
                  </a:lnTo>
                  <a:lnTo>
                    <a:pt x="53111" y="77033"/>
                  </a:lnTo>
                  <a:lnTo>
                    <a:pt x="43011" y="47000"/>
                  </a:lnTo>
                  <a:cubicBezTo>
                    <a:pt x="44677" y="46911"/>
                    <a:pt x="46183" y="46738"/>
                    <a:pt x="46183" y="46738"/>
                  </a:cubicBezTo>
                  <a:cubicBezTo>
                    <a:pt x="47677" y="46555"/>
                    <a:pt x="47500" y="44366"/>
                    <a:pt x="46005" y="44450"/>
                  </a:cubicBezTo>
                  <a:cubicBezTo>
                    <a:pt x="46005" y="44450"/>
                    <a:pt x="41516" y="44805"/>
                    <a:pt x="38616" y="44805"/>
                  </a:cubicBezTo>
                  <a:cubicBezTo>
                    <a:pt x="38250" y="44805"/>
                    <a:pt x="37800" y="44794"/>
                    <a:pt x="37372" y="44783"/>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05" y="67566"/>
                  </a:cubicBezTo>
                  <a:lnTo>
                    <a:pt x="73838" y="76805"/>
                  </a:lnTo>
                  <a:cubicBezTo>
                    <a:pt x="73838" y="76805"/>
                    <a:pt x="63822" y="47000"/>
                    <a:pt x="63822" y="47000"/>
                  </a:cubicBezTo>
                  <a:close/>
                  <a:moveTo>
                    <a:pt x="60000" y="87272"/>
                  </a:moveTo>
                  <a:cubicBezTo>
                    <a:pt x="57327" y="87272"/>
                    <a:pt x="54761" y="86872"/>
                    <a:pt x="52322" y="86155"/>
                  </a:cubicBezTo>
                  <a:lnTo>
                    <a:pt x="60483" y="62422"/>
                  </a:lnTo>
                  <a:cubicBezTo>
                    <a:pt x="60483" y="62422"/>
                    <a:pt x="67838" y="82583"/>
                    <a:pt x="69027" y="85711"/>
                  </a:cubicBezTo>
                  <a:cubicBezTo>
                    <a:pt x="66200" y="86705"/>
                    <a:pt x="63172" y="87272"/>
                    <a:pt x="60000" y="87272"/>
                  </a:cubicBezTo>
                  <a:moveTo>
                    <a:pt x="32727" y="60000"/>
                  </a:moveTo>
                  <a:cubicBezTo>
                    <a:pt x="32727" y="56211"/>
                    <a:pt x="33500" y="52611"/>
                    <a:pt x="34894" y="49333"/>
                  </a:cubicBezTo>
                  <a:lnTo>
                    <a:pt x="47661"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85" name="Google Shape;2785;p92"/>
            <p:cNvSpPr/>
            <p:nvPr/>
          </p:nvSpPr>
          <p:spPr>
            <a:xfrm>
              <a:off x="8264425" y="5923421"/>
              <a:ext cx="518677" cy="518676"/>
            </a:xfrm>
            <a:custGeom>
              <a:rect b="b" l="l" r="r" t="t"/>
              <a:pathLst>
                <a:path extrusionOk="0" h="120000" w="120000">
                  <a:moveTo>
                    <a:pt x="79088" y="57272"/>
                  </a:moveTo>
                  <a:cubicBezTo>
                    <a:pt x="75283"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1" y="79566"/>
                    <a:pt x="73477" y="83694"/>
                  </a:cubicBezTo>
                  <a:moveTo>
                    <a:pt x="60000" y="87272"/>
                  </a:moveTo>
                  <a:cubicBezTo>
                    <a:pt x="54144" y="87272"/>
                    <a:pt x="48733" y="85411"/>
                    <a:pt x="44283" y="82266"/>
                  </a:cubicBezTo>
                  <a:cubicBezTo>
                    <a:pt x="49011" y="74605"/>
                    <a:pt x="56155" y="68600"/>
                    <a:pt x="64700" y="65377"/>
                  </a:cubicBezTo>
                  <a:cubicBezTo>
                    <a:pt x="66816" y="71905"/>
                    <a:pt x="68005" y="78838"/>
                    <a:pt x="68133" y="86038"/>
                  </a:cubicBezTo>
                  <a:cubicBezTo>
                    <a:pt x="65561" y="86838"/>
                    <a:pt x="62833" y="87272"/>
                    <a:pt x="60000" y="87272"/>
                  </a:cubicBezTo>
                  <a:moveTo>
                    <a:pt x="32727" y="60000"/>
                  </a:moveTo>
                  <a:cubicBezTo>
                    <a:pt x="42444" y="60000"/>
                    <a:pt x="51733" y="58161"/>
                    <a:pt x="60288" y="54850"/>
                  </a:cubicBezTo>
                  <a:cubicBezTo>
                    <a:pt x="61194"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88"/>
                    <a:pt x="57516" y="50005"/>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sp>
          <p:nvSpPr>
            <p:cNvPr id="2786" name="Google Shape;2786;p92"/>
            <p:cNvSpPr/>
            <p:nvPr/>
          </p:nvSpPr>
          <p:spPr>
            <a:xfrm>
              <a:off x="6793707" y="5923421"/>
              <a:ext cx="518677" cy="518675"/>
            </a:xfrm>
            <a:custGeom>
              <a:rect b="b" l="l" r="r" t="t"/>
              <a:pathLst>
                <a:path extrusionOk="0" h="120000" w="120000">
                  <a:moveTo>
                    <a:pt x="108861" y="55444"/>
                  </a:moveTo>
                  <a:cubicBezTo>
                    <a:pt x="108816" y="54966"/>
                    <a:pt x="108750" y="54505"/>
                    <a:pt x="108694" y="54033"/>
                  </a:cubicBezTo>
                  <a:cubicBezTo>
                    <a:pt x="108566" y="52994"/>
                    <a:pt x="108411" y="51972"/>
                    <a:pt x="108222" y="50955"/>
                  </a:cubicBezTo>
                  <a:cubicBezTo>
                    <a:pt x="108127" y="50433"/>
                    <a:pt x="108022" y="49922"/>
                    <a:pt x="107911" y="49405"/>
                  </a:cubicBezTo>
                  <a:cubicBezTo>
                    <a:pt x="107688" y="48400"/>
                    <a:pt x="107427" y="47405"/>
                    <a:pt x="107144" y="46422"/>
                  </a:cubicBezTo>
                  <a:cubicBezTo>
                    <a:pt x="107016" y="45977"/>
                    <a:pt x="106911" y="45527"/>
                    <a:pt x="106766" y="45088"/>
                  </a:cubicBezTo>
                  <a:cubicBezTo>
                    <a:pt x="106350" y="43772"/>
                    <a:pt x="105872" y="42477"/>
                    <a:pt x="105350" y="41211"/>
                  </a:cubicBezTo>
                  <a:cubicBezTo>
                    <a:pt x="105127" y="40672"/>
                    <a:pt x="104866" y="40161"/>
                    <a:pt x="104627" y="39633"/>
                  </a:cubicBezTo>
                  <a:cubicBezTo>
                    <a:pt x="104283" y="38883"/>
                    <a:pt x="103933" y="38138"/>
                    <a:pt x="103555" y="37411"/>
                  </a:cubicBezTo>
                  <a:cubicBezTo>
                    <a:pt x="103222" y="36766"/>
                    <a:pt x="102866" y="36133"/>
                    <a:pt x="102500" y="35505"/>
                  </a:cubicBezTo>
                  <a:cubicBezTo>
                    <a:pt x="102177" y="34950"/>
                    <a:pt x="101838" y="34400"/>
                    <a:pt x="101494" y="33855"/>
                  </a:cubicBezTo>
                  <a:cubicBezTo>
                    <a:pt x="101066" y="33172"/>
                    <a:pt x="100633" y="32494"/>
                    <a:pt x="100172" y="31838"/>
                  </a:cubicBezTo>
                  <a:cubicBezTo>
                    <a:pt x="99922" y="31483"/>
                    <a:pt x="99644" y="31138"/>
                    <a:pt x="99383" y="30783"/>
                  </a:cubicBezTo>
                  <a:cubicBezTo>
                    <a:pt x="97466" y="28222"/>
                    <a:pt x="95327" y="25838"/>
                    <a:pt x="92955" y="23694"/>
                  </a:cubicBezTo>
                  <a:cubicBezTo>
                    <a:pt x="92805" y="23561"/>
                    <a:pt x="92661" y="23422"/>
                    <a:pt x="92511" y="23288"/>
                  </a:cubicBezTo>
                  <a:cubicBezTo>
                    <a:pt x="91661" y="22544"/>
                    <a:pt x="90794" y="21816"/>
                    <a:pt x="89894" y="21127"/>
                  </a:cubicBezTo>
                  <a:cubicBezTo>
                    <a:pt x="89850" y="21088"/>
                    <a:pt x="89805" y="21055"/>
                    <a:pt x="89755" y="21022"/>
                  </a:cubicBezTo>
                  <a:cubicBezTo>
                    <a:pt x="85883" y="18066"/>
                    <a:pt x="81555" y="15672"/>
                    <a:pt x="76900" y="13961"/>
                  </a:cubicBezTo>
                  <a:cubicBezTo>
                    <a:pt x="75511" y="16177"/>
                    <a:pt x="74094" y="19000"/>
                    <a:pt x="72444" y="19944"/>
                  </a:cubicBezTo>
                  <a:cubicBezTo>
                    <a:pt x="70055" y="21305"/>
                    <a:pt x="70227" y="26761"/>
                    <a:pt x="74827" y="26250"/>
                  </a:cubicBezTo>
                  <a:cubicBezTo>
                    <a:pt x="74827" y="26250"/>
                    <a:pt x="73466" y="27611"/>
                    <a:pt x="74827" y="32555"/>
                  </a:cubicBezTo>
                  <a:cubicBezTo>
                    <a:pt x="76194" y="37500"/>
                    <a:pt x="78477" y="38572"/>
                    <a:pt x="85227" y="35794"/>
                  </a:cubicBezTo>
                  <a:cubicBezTo>
                    <a:pt x="88122" y="34600"/>
                    <a:pt x="90322" y="35222"/>
                    <a:pt x="90000" y="38183"/>
                  </a:cubicBezTo>
                  <a:cubicBezTo>
                    <a:pt x="89316" y="44488"/>
                    <a:pt x="84455" y="44222"/>
                    <a:pt x="88122" y="54377"/>
                  </a:cubicBezTo>
                  <a:cubicBezTo>
                    <a:pt x="90338" y="60511"/>
                    <a:pt x="95794" y="62900"/>
                    <a:pt x="97838" y="67672"/>
                  </a:cubicBezTo>
                  <a:cubicBezTo>
                    <a:pt x="98966" y="70294"/>
                    <a:pt x="103283" y="72711"/>
                    <a:pt x="106944" y="74355"/>
                  </a:cubicBezTo>
                  <a:cubicBezTo>
                    <a:pt x="107338" y="73072"/>
                    <a:pt x="107666" y="71761"/>
                    <a:pt x="107955" y="70427"/>
                  </a:cubicBezTo>
                  <a:cubicBezTo>
                    <a:pt x="108066" y="69927"/>
                    <a:pt x="108150" y="69411"/>
                    <a:pt x="108244" y="68900"/>
                  </a:cubicBezTo>
                  <a:cubicBezTo>
                    <a:pt x="108427" y="67911"/>
                    <a:pt x="108583" y="66911"/>
                    <a:pt x="108700" y="65900"/>
                  </a:cubicBezTo>
                  <a:cubicBezTo>
                    <a:pt x="108755" y="65422"/>
                    <a:pt x="108822" y="64950"/>
                    <a:pt x="108866" y="64466"/>
                  </a:cubicBezTo>
                  <a:cubicBezTo>
                    <a:pt x="109000" y="63000"/>
                    <a:pt x="109088" y="61511"/>
                    <a:pt x="109088" y="60000"/>
                  </a:cubicBezTo>
                  <a:cubicBezTo>
                    <a:pt x="109088" y="58461"/>
                    <a:pt x="109000" y="56944"/>
                    <a:pt x="108861" y="55444"/>
                  </a:cubicBezTo>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moveTo>
                    <a:pt x="46705" y="54033"/>
                  </a:moveTo>
                  <a:cubicBezTo>
                    <a:pt x="47044" y="50111"/>
                    <a:pt x="53350" y="46022"/>
                    <a:pt x="57611" y="44150"/>
                  </a:cubicBezTo>
                  <a:cubicBezTo>
                    <a:pt x="61872" y="42272"/>
                    <a:pt x="65794" y="41588"/>
                    <a:pt x="65283" y="38350"/>
                  </a:cubicBezTo>
                  <a:cubicBezTo>
                    <a:pt x="64772" y="35111"/>
                    <a:pt x="63577" y="32727"/>
                    <a:pt x="56933" y="32727"/>
                  </a:cubicBezTo>
                  <a:cubicBezTo>
                    <a:pt x="50283" y="32727"/>
                    <a:pt x="53183" y="41588"/>
                    <a:pt x="47727" y="36305"/>
                  </a:cubicBezTo>
                  <a:cubicBezTo>
                    <a:pt x="42272" y="31022"/>
                    <a:pt x="48916" y="32388"/>
                    <a:pt x="51644" y="31194"/>
                  </a:cubicBezTo>
                  <a:cubicBezTo>
                    <a:pt x="54372" y="30000"/>
                    <a:pt x="57100" y="25055"/>
                    <a:pt x="52327" y="24716"/>
                  </a:cubicBezTo>
                  <a:cubicBezTo>
                    <a:pt x="47555" y="24377"/>
                    <a:pt x="48577" y="26761"/>
                    <a:pt x="44827" y="25400"/>
                  </a:cubicBezTo>
                  <a:cubicBezTo>
                    <a:pt x="41077" y="24033"/>
                    <a:pt x="39372" y="30172"/>
                    <a:pt x="36988" y="29316"/>
                  </a:cubicBezTo>
                  <a:cubicBezTo>
                    <a:pt x="35405" y="28755"/>
                    <a:pt x="31183" y="25583"/>
                    <a:pt x="28388" y="22466"/>
                  </a:cubicBezTo>
                  <a:cubicBezTo>
                    <a:pt x="22744" y="27222"/>
                    <a:pt x="18205" y="33233"/>
                    <a:pt x="15161" y="40066"/>
                  </a:cubicBezTo>
                  <a:cubicBezTo>
                    <a:pt x="15972" y="49233"/>
                    <a:pt x="20966" y="54033"/>
                    <a:pt x="20966" y="54033"/>
                  </a:cubicBezTo>
                  <a:cubicBezTo>
                    <a:pt x="20966" y="54033"/>
                    <a:pt x="23522" y="60000"/>
                    <a:pt x="38861" y="67327"/>
                  </a:cubicBezTo>
                  <a:cubicBezTo>
                    <a:pt x="38861" y="67327"/>
                    <a:pt x="41761" y="67500"/>
                    <a:pt x="38350" y="64088"/>
                  </a:cubicBezTo>
                  <a:cubicBezTo>
                    <a:pt x="34944" y="60683"/>
                    <a:pt x="31194" y="56422"/>
                    <a:pt x="35455" y="54205"/>
                  </a:cubicBezTo>
                  <a:cubicBezTo>
                    <a:pt x="39716" y="51988"/>
                    <a:pt x="40911" y="52161"/>
                    <a:pt x="41933" y="56250"/>
                  </a:cubicBezTo>
                  <a:cubicBezTo>
                    <a:pt x="42955" y="60338"/>
                    <a:pt x="46361" y="57955"/>
                    <a:pt x="46705" y="54033"/>
                  </a:cubicBezTo>
                  <a:moveTo>
                    <a:pt x="90255" y="71505"/>
                  </a:moveTo>
                  <a:cubicBezTo>
                    <a:pt x="88294" y="72700"/>
                    <a:pt x="88377" y="75338"/>
                    <a:pt x="90000" y="76788"/>
                  </a:cubicBezTo>
                  <a:cubicBezTo>
                    <a:pt x="91616" y="78238"/>
                    <a:pt x="94855" y="80111"/>
                    <a:pt x="95877" y="76788"/>
                  </a:cubicBezTo>
                  <a:cubicBezTo>
                    <a:pt x="96900" y="73466"/>
                    <a:pt x="92216" y="70311"/>
                    <a:pt x="90255" y="71505"/>
                  </a:cubicBezTo>
                  <a:moveTo>
                    <a:pt x="66816" y="71933"/>
                  </a:moveTo>
                  <a:cubicBezTo>
                    <a:pt x="61022" y="66988"/>
                    <a:pt x="61705" y="64772"/>
                    <a:pt x="54372" y="64772"/>
                  </a:cubicBezTo>
                  <a:cubicBezTo>
                    <a:pt x="47044" y="64772"/>
                    <a:pt x="42444" y="66477"/>
                    <a:pt x="44316" y="76705"/>
                  </a:cubicBezTo>
                  <a:cubicBezTo>
                    <a:pt x="46194" y="86933"/>
                    <a:pt x="51644" y="82327"/>
                    <a:pt x="51138" y="90172"/>
                  </a:cubicBezTo>
                  <a:cubicBezTo>
                    <a:pt x="50622" y="98011"/>
                    <a:pt x="52500" y="99716"/>
                    <a:pt x="53694" y="101588"/>
                  </a:cubicBezTo>
                  <a:cubicBezTo>
                    <a:pt x="54888" y="103466"/>
                    <a:pt x="58466" y="108922"/>
                    <a:pt x="59827" y="101250"/>
                  </a:cubicBezTo>
                  <a:cubicBezTo>
                    <a:pt x="61194" y="93577"/>
                    <a:pt x="63750" y="89316"/>
                    <a:pt x="66644" y="85566"/>
                  </a:cubicBezTo>
                  <a:cubicBezTo>
                    <a:pt x="69544" y="81816"/>
                    <a:pt x="72611" y="76872"/>
                    <a:pt x="66816" y="71933"/>
                  </a:cubicBezTo>
                </a:path>
              </a:pathLst>
            </a:custGeom>
            <a:solidFill>
              <a:schemeClr val="lt1"/>
            </a:solidFill>
            <a:ln>
              <a:noFill/>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3000">
                <a:solidFill>
                  <a:schemeClr val="dk1"/>
                </a:solidFill>
                <a:latin typeface="Lato"/>
                <a:ea typeface="Lato"/>
                <a:cs typeface="Lato"/>
                <a:sym typeface="Lato"/>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