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1pPr>
    <a:lvl2pPr marL="0" marR="0" indent="2286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2pPr>
    <a:lvl3pPr marL="0" marR="0" indent="4572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3pPr>
    <a:lvl4pPr marL="0" marR="0" indent="6858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4pPr>
    <a:lvl5pPr marL="0" marR="0" indent="9144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5pPr>
    <a:lvl6pPr marL="0" marR="0" indent="11430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6pPr>
    <a:lvl7pPr marL="0" marR="0" indent="13716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7pPr>
    <a:lvl8pPr marL="0" marR="0" indent="16002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8pPr>
    <a:lvl9pPr marL="0" marR="0" indent="182880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Relationships xmlns="http://schemas.openxmlformats.org/package/2006/relationships"><Relationship Id="rId1"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67451"/>
          <c:y val="0.167451"/>
          <c:w val="0.665098"/>
          <c:h val="0.652598"/>
        </c:manualLayout>
      </c:layout>
      <c:pieChart>
        <c:varyColors val="0"/>
        <c:ser>
          <c:idx val="0"/>
          <c:order val="0"/>
          <c:tx>
            <c:strRef>
              <c:f>Sheet1!$A$2</c:f>
              <c:strCache>
                <c:ptCount val="1"/>
                <c:pt idx="0">
                  <c:v>Region 1</c:v>
                </c:pt>
              </c:strCache>
            </c:strRef>
          </c:tx>
          <c:spPr>
            <a:solidFill>
              <a:srgbClr val="01CF89">
                <a:alpha val="90000"/>
              </a:srgbClr>
            </a:solidFill>
            <a:ln w="12700" cap="flat">
              <a:noFill/>
              <a:miter lim="400000"/>
            </a:ln>
            <a:effectLst/>
          </c:spPr>
          <c:explosion val="0"/>
          <c:dPt>
            <c:idx val="0"/>
            <c:explosion val="0"/>
            <c:spPr>
              <a:solidFill>
                <a:srgbClr val="01CF89">
                  <a:alpha val="90000"/>
                </a:srgbClr>
              </a:solidFill>
              <a:ln w="12700" cap="flat">
                <a:noFill/>
                <a:miter lim="400000"/>
              </a:ln>
              <a:effectLst/>
            </c:spPr>
          </c:dPt>
          <c:dPt>
            <c:idx val="1"/>
            <c:explosion val="0"/>
            <c:spPr>
              <a:solidFill>
                <a:srgbClr val="01CF89">
                  <a:alpha val="20000"/>
                </a:srgbClr>
              </a:solidFill>
              <a:ln w="12700" cap="flat">
                <a:noFill/>
                <a:miter lim="400000"/>
              </a:ln>
              <a:effectLst/>
            </c:spPr>
          </c:dPt>
          <c:dPt>
            <c:idx val="2"/>
            <c:explosion val="0"/>
            <c:spPr>
              <a:solidFill>
                <a:srgbClr val="01CF89">
                  <a:alpha val="40000"/>
                </a:srgbClr>
              </a:solidFill>
              <a:ln w="12700" cap="flat">
                <a:noFill/>
                <a:miter lim="400000"/>
              </a:ln>
              <a:effectLst/>
            </c:spPr>
          </c:dPt>
          <c:dPt>
            <c:idx val="3"/>
            <c:explosion val="0"/>
            <c:spPr>
              <a:solidFill>
                <a:srgbClr val="01CF89">
                  <a:alpha val="50000"/>
                </a:srgbClr>
              </a:solidFill>
              <a:ln w="12700" cap="flat">
                <a:noFill/>
                <a:miter lim="400000"/>
              </a:ln>
              <a:effectLst/>
            </c:spPr>
          </c:dPt>
          <c:dPt>
            <c:idx val="4"/>
            <c:explosion val="0"/>
            <c:spPr>
              <a:solidFill>
                <a:srgbClr val="01CF89">
                  <a:alpha val="60000"/>
                </a:srgbClr>
              </a:solidFill>
              <a:ln w="12700" cap="flat">
                <a:noFill/>
                <a:miter lim="400000"/>
              </a:ln>
              <a:effectLst/>
            </c:spPr>
          </c:dPt>
          <c:dPt>
            <c:idx val="5"/>
            <c:explosion val="0"/>
            <c:spPr>
              <a:solidFill>
                <a:srgbClr val="01CF89">
                  <a:alpha val="70000"/>
                </a:srgbClr>
              </a:solidFill>
              <a:ln w="12700" cap="flat">
                <a:noFill/>
                <a:miter lim="400000"/>
              </a:ln>
              <a:effectLst/>
            </c:spPr>
          </c:dPt>
          <c:dLbls>
            <c:dLbl>
              <c:idx val="0"/>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1"/>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2"/>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3"/>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4"/>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5"/>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showLeaderLines val="1"/>
            <c:leaderLines>
              <c:spPr>
                <a:noFill/>
                <a:ln w="6350" cap="flat">
                  <a:solidFill>
                    <a:srgbClr val="01CF89"/>
                  </a:solidFill>
                  <a:prstDash val="solid"/>
                  <a:miter lim="400000"/>
                </a:ln>
                <a:effectLst/>
              </c:spPr>
            </c:leaderLines>
          </c:dLbls>
          <c:cat>
            <c:strRef>
              <c:f>Sheet1!$B$1:$G$1</c:f>
              <c:strCache>
                <c:ptCount val="6"/>
                <c:pt idx="0">
                  <c:v>April</c:v>
                </c:pt>
                <c:pt idx="1">
                  <c:v>May</c:v>
                </c:pt>
                <c:pt idx="2">
                  <c:v>June</c:v>
                </c:pt>
                <c:pt idx="3">
                  <c:v>July</c:v>
                </c:pt>
                <c:pt idx="4">
                  <c:v>August</c:v>
                </c:pt>
                <c:pt idx="5">
                  <c:v>September</c:v>
                </c:pt>
              </c:strCache>
            </c:strRef>
          </c:cat>
          <c:val>
            <c:numRef>
              <c:f>Sheet1!$B$2:$G$2</c:f>
              <c:numCache>
                <c:ptCount val="6"/>
                <c:pt idx="0">
                  <c:v>91.000000</c:v>
                </c:pt>
                <c:pt idx="1">
                  <c:v>76.000000</c:v>
                </c:pt>
                <c:pt idx="2">
                  <c:v>28.000000</c:v>
                </c:pt>
                <c:pt idx="3">
                  <c:v>26.000000</c:v>
                </c:pt>
                <c:pt idx="4">
                  <c:v>21.000000</c:v>
                </c:pt>
                <c:pt idx="5">
                  <c:v>18.000000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67451"/>
          <c:y val="0.167451"/>
          <c:w val="0.665098"/>
          <c:h val="0.652598"/>
        </c:manualLayout>
      </c:layout>
      <c:pieChart>
        <c:varyColors val="0"/>
        <c:ser>
          <c:idx val="0"/>
          <c:order val="0"/>
          <c:tx>
            <c:strRef>
              <c:f>Sheet1!$A$2</c:f>
              <c:strCache>
                <c:ptCount val="1"/>
                <c:pt idx="0">
                  <c:v>Region 1</c:v>
                </c:pt>
              </c:strCache>
            </c:strRef>
          </c:tx>
          <c:spPr>
            <a:solidFill>
              <a:srgbClr val="00013D">
                <a:alpha val="89862"/>
              </a:srgbClr>
            </a:solidFill>
            <a:ln w="12700" cap="flat">
              <a:noFill/>
              <a:miter lim="400000"/>
            </a:ln>
            <a:effectLst/>
          </c:spPr>
          <c:explosion val="0"/>
          <c:dPt>
            <c:idx val="0"/>
            <c:explosion val="0"/>
            <c:spPr>
              <a:solidFill>
                <a:srgbClr val="00013D">
                  <a:alpha val="89862"/>
                </a:srgbClr>
              </a:solidFill>
              <a:ln w="12700" cap="flat">
                <a:noFill/>
                <a:miter lim="400000"/>
              </a:ln>
              <a:effectLst/>
            </c:spPr>
          </c:dPt>
          <c:dPt>
            <c:idx val="1"/>
            <c:explosion val="0"/>
            <c:spPr>
              <a:solidFill>
                <a:srgbClr val="00013D">
                  <a:alpha val="10000"/>
                </a:srgbClr>
              </a:solidFill>
              <a:ln w="12700" cap="flat">
                <a:noFill/>
                <a:miter lim="400000"/>
              </a:ln>
              <a:effectLst/>
            </c:spPr>
          </c:dPt>
          <c:dPt>
            <c:idx val="2"/>
            <c:explosion val="0"/>
            <c:spPr>
              <a:solidFill>
                <a:srgbClr val="00013D">
                  <a:alpha val="20000"/>
                </a:srgbClr>
              </a:solidFill>
              <a:ln w="12700" cap="flat">
                <a:noFill/>
                <a:miter lim="400000"/>
              </a:ln>
              <a:effectLst/>
            </c:spPr>
          </c:dPt>
          <c:dPt>
            <c:idx val="3"/>
            <c:explosion val="0"/>
            <c:spPr>
              <a:solidFill>
                <a:srgbClr val="00013D">
                  <a:alpha val="40000"/>
                </a:srgbClr>
              </a:solidFill>
              <a:ln w="12700" cap="flat">
                <a:noFill/>
                <a:miter lim="400000"/>
              </a:ln>
              <a:effectLst/>
            </c:spPr>
          </c:dPt>
          <c:dPt>
            <c:idx val="4"/>
            <c:explosion val="0"/>
            <c:spPr>
              <a:solidFill>
                <a:srgbClr val="00013D">
                  <a:alpha val="60000"/>
                </a:srgbClr>
              </a:solidFill>
              <a:ln w="12700" cap="flat">
                <a:noFill/>
                <a:miter lim="400000"/>
              </a:ln>
              <a:effectLst/>
            </c:spPr>
          </c:dPt>
          <c:dPt>
            <c:idx val="5"/>
            <c:explosion val="0"/>
            <c:spPr>
              <a:solidFill>
                <a:srgbClr val="00013D">
                  <a:alpha val="80359"/>
                </a:srgbClr>
              </a:solidFill>
              <a:ln w="12700" cap="flat">
                <a:noFill/>
                <a:miter lim="400000"/>
              </a:ln>
              <a:effectLst/>
            </c:spPr>
          </c:dPt>
          <c:dLbls>
            <c:dLbl>
              <c:idx val="0"/>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1"/>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2"/>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3"/>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4"/>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5"/>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showLeaderLines val="1"/>
            <c:leaderLines>
              <c:spPr>
                <a:noFill/>
                <a:ln w="6350" cap="flat">
                  <a:solidFill>
                    <a:srgbClr val="000000"/>
                  </a:solidFill>
                  <a:prstDash val="solid"/>
                  <a:miter lim="400000"/>
                </a:ln>
                <a:effectLst/>
              </c:spPr>
            </c:leaderLines>
          </c:dLbls>
          <c:cat>
            <c:strRef>
              <c:f>Sheet1!$B$1:$G$1</c:f>
              <c:strCache>
                <c:ptCount val="6"/>
                <c:pt idx="0">
                  <c:v>April</c:v>
                </c:pt>
                <c:pt idx="1">
                  <c:v>May</c:v>
                </c:pt>
                <c:pt idx="2">
                  <c:v>June</c:v>
                </c:pt>
                <c:pt idx="3">
                  <c:v>July</c:v>
                </c:pt>
                <c:pt idx="4">
                  <c:v>August</c:v>
                </c:pt>
                <c:pt idx="5">
                  <c:v>September</c:v>
                </c:pt>
              </c:strCache>
            </c:strRef>
          </c:cat>
          <c:val>
            <c:numRef>
              <c:f>Sheet1!$B$2:$G$2</c:f>
              <c:numCache>
                <c:ptCount val="6"/>
                <c:pt idx="0">
                  <c:v>91.000000</c:v>
                </c:pt>
                <c:pt idx="1">
                  <c:v>76.000000</c:v>
                </c:pt>
                <c:pt idx="2">
                  <c:v>28.000000</c:v>
                </c:pt>
                <c:pt idx="3">
                  <c:v>26.000000</c:v>
                </c:pt>
                <c:pt idx="4">
                  <c:v>21.000000</c:v>
                </c:pt>
                <c:pt idx="5">
                  <c:v>18.000000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67451"/>
          <c:y val="0.167451"/>
          <c:w val="0.665098"/>
          <c:h val="0.652598"/>
        </c:manualLayout>
      </c:layout>
      <c:pieChart>
        <c:varyColors val="0"/>
        <c:ser>
          <c:idx val="0"/>
          <c:order val="0"/>
          <c:tx>
            <c:strRef>
              <c:f>Sheet1!$A$2</c:f>
              <c:strCache>
                <c:ptCount val="1"/>
                <c:pt idx="0">
                  <c:v>Region 1</c:v>
                </c:pt>
              </c:strCache>
            </c:strRef>
          </c:tx>
          <c:spPr>
            <a:solidFill>
              <a:srgbClr val="00013D">
                <a:alpha val="89862"/>
              </a:srgbClr>
            </a:solidFill>
            <a:ln w="12700" cap="flat">
              <a:noFill/>
              <a:miter lim="400000"/>
            </a:ln>
            <a:effectLst/>
          </c:spPr>
          <c:explosion val="0"/>
          <c:dPt>
            <c:idx val="0"/>
            <c:explosion val="0"/>
            <c:spPr>
              <a:solidFill>
                <a:srgbClr val="00013D">
                  <a:alpha val="89862"/>
                </a:srgbClr>
              </a:solidFill>
              <a:ln w="12700" cap="flat">
                <a:noFill/>
                <a:miter lim="400000"/>
              </a:ln>
              <a:effectLst/>
            </c:spPr>
          </c:dPt>
          <c:dPt>
            <c:idx val="1"/>
            <c:explosion val="0"/>
            <c:spPr>
              <a:solidFill>
                <a:srgbClr val="00013D">
                  <a:alpha val="10000"/>
                </a:srgbClr>
              </a:solidFill>
              <a:ln w="12700" cap="flat">
                <a:noFill/>
                <a:miter lim="400000"/>
              </a:ln>
              <a:effectLst/>
            </c:spPr>
          </c:dPt>
          <c:dPt>
            <c:idx val="2"/>
            <c:explosion val="0"/>
            <c:spPr>
              <a:solidFill>
                <a:srgbClr val="00013D">
                  <a:alpha val="20000"/>
                </a:srgbClr>
              </a:solidFill>
              <a:ln w="12700" cap="flat">
                <a:noFill/>
                <a:miter lim="400000"/>
              </a:ln>
              <a:effectLst/>
            </c:spPr>
          </c:dPt>
          <c:dPt>
            <c:idx val="3"/>
            <c:explosion val="0"/>
            <c:spPr>
              <a:solidFill>
                <a:srgbClr val="00013D">
                  <a:alpha val="40000"/>
                </a:srgbClr>
              </a:solidFill>
              <a:ln w="12700" cap="flat">
                <a:noFill/>
                <a:miter lim="400000"/>
              </a:ln>
              <a:effectLst/>
            </c:spPr>
          </c:dPt>
          <c:dPt>
            <c:idx val="4"/>
            <c:explosion val="0"/>
            <c:spPr>
              <a:solidFill>
                <a:srgbClr val="00013D">
                  <a:alpha val="60000"/>
                </a:srgbClr>
              </a:solidFill>
              <a:ln w="12700" cap="flat">
                <a:noFill/>
                <a:miter lim="400000"/>
              </a:ln>
              <a:effectLst/>
            </c:spPr>
          </c:dPt>
          <c:dPt>
            <c:idx val="5"/>
            <c:explosion val="0"/>
            <c:spPr>
              <a:solidFill>
                <a:srgbClr val="00013D">
                  <a:alpha val="80359"/>
                </a:srgbClr>
              </a:solidFill>
              <a:ln w="12700" cap="flat">
                <a:noFill/>
                <a:miter lim="400000"/>
              </a:ln>
              <a:effectLst/>
            </c:spPr>
          </c:dPt>
          <c:dLbls>
            <c:dLbl>
              <c:idx val="0"/>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1"/>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2"/>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3"/>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4"/>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dLbl>
              <c:idx val="5"/>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dLbl>
            <c:numFmt formatCode="#,##0%" sourceLinked="0"/>
            <c:txPr>
              <a:bodyPr/>
              <a:lstStyle/>
              <a:p>
                <a:pPr>
                  <a:defRPr b="0" i="0" strike="noStrike" sz="2400" u="none">
                    <a:solidFill>
                      <a:srgbClr val="000000"/>
                    </a:solidFill>
                    <a:latin typeface="Spartan Bold"/>
                  </a:defRPr>
                </a:pPr>
              </a:p>
            </c:txPr>
            <c:dLblPos val="outEnd"/>
            <c:showLegendKey val="0"/>
            <c:showVal val="0"/>
            <c:showCatName val="0"/>
            <c:showSerName val="0"/>
            <c:showPercent val="1"/>
            <c:showBubbleSize val="0"/>
            <c:showLeaderLines val="1"/>
            <c:leaderLines>
              <c:spPr>
                <a:noFill/>
                <a:ln w="6350" cap="flat">
                  <a:solidFill>
                    <a:srgbClr val="000000"/>
                  </a:solidFill>
                  <a:prstDash val="solid"/>
                  <a:miter lim="400000"/>
                </a:ln>
                <a:effectLst/>
              </c:spPr>
            </c:leaderLines>
          </c:dLbls>
          <c:cat>
            <c:strRef>
              <c:f>Sheet1!$B$1:$G$1</c:f>
              <c:strCache>
                <c:ptCount val="6"/>
                <c:pt idx="0">
                  <c:v>April</c:v>
                </c:pt>
                <c:pt idx="1">
                  <c:v>May</c:v>
                </c:pt>
                <c:pt idx="2">
                  <c:v>June</c:v>
                </c:pt>
                <c:pt idx="3">
                  <c:v>July</c:v>
                </c:pt>
                <c:pt idx="4">
                  <c:v>August</c:v>
                </c:pt>
                <c:pt idx="5">
                  <c:v>September</c:v>
                </c:pt>
              </c:strCache>
            </c:strRef>
          </c:cat>
          <c:val>
            <c:numRef>
              <c:f>Sheet1!$B$2:$G$2</c:f>
              <c:numCache>
                <c:ptCount val="6"/>
                <c:pt idx="0">
                  <c:v>91.000000</c:v>
                </c:pt>
                <c:pt idx="1">
                  <c:v>76.000000</c:v>
                </c:pt>
                <c:pt idx="2">
                  <c:v>28.000000</c:v>
                </c:pt>
                <c:pt idx="3">
                  <c:v>26.000000</c:v>
                </c:pt>
                <c:pt idx="4">
                  <c:v>21.000000</c:v>
                </c:pt>
                <c:pt idx="5">
                  <c:v>18.000000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167451"/>
          <c:y val="0.167451"/>
          <c:w val="0.665098"/>
          <c:h val="0.652598"/>
        </c:manualLayout>
      </c:layout>
      <c:pieChart>
        <c:varyColors val="0"/>
        <c:ser>
          <c:idx val="0"/>
          <c:order val="0"/>
          <c:tx>
            <c:strRef>
              <c:f>Sheet1!$A$2</c:f>
              <c:strCache>
                <c:ptCount val="1"/>
                <c:pt idx="0">
                  <c:v>Region 1</c:v>
                </c:pt>
              </c:strCache>
            </c:strRef>
          </c:tx>
          <c:spPr>
            <a:solidFill>
              <a:srgbClr val="01CF89">
                <a:alpha val="90000"/>
              </a:srgbClr>
            </a:solidFill>
            <a:ln w="12700" cap="flat">
              <a:noFill/>
              <a:miter lim="400000"/>
            </a:ln>
            <a:effectLst/>
          </c:spPr>
          <c:explosion val="0"/>
          <c:dPt>
            <c:idx val="0"/>
            <c:explosion val="0"/>
            <c:spPr>
              <a:solidFill>
                <a:srgbClr val="01CF89">
                  <a:alpha val="90000"/>
                </a:srgbClr>
              </a:solidFill>
              <a:ln w="12700" cap="flat">
                <a:noFill/>
                <a:miter lim="400000"/>
              </a:ln>
              <a:effectLst/>
            </c:spPr>
          </c:dPt>
          <c:dPt>
            <c:idx val="1"/>
            <c:explosion val="0"/>
            <c:spPr>
              <a:solidFill>
                <a:srgbClr val="01CF89">
                  <a:alpha val="20000"/>
                </a:srgbClr>
              </a:solidFill>
              <a:ln w="12700" cap="flat">
                <a:noFill/>
                <a:miter lim="400000"/>
              </a:ln>
              <a:effectLst/>
            </c:spPr>
          </c:dPt>
          <c:dPt>
            <c:idx val="2"/>
            <c:explosion val="0"/>
            <c:spPr>
              <a:solidFill>
                <a:srgbClr val="01CF89">
                  <a:alpha val="40000"/>
                </a:srgbClr>
              </a:solidFill>
              <a:ln w="12700" cap="flat">
                <a:noFill/>
                <a:miter lim="400000"/>
              </a:ln>
              <a:effectLst/>
            </c:spPr>
          </c:dPt>
          <c:dPt>
            <c:idx val="3"/>
            <c:explosion val="0"/>
            <c:spPr>
              <a:solidFill>
                <a:srgbClr val="01CF89">
                  <a:alpha val="50000"/>
                </a:srgbClr>
              </a:solidFill>
              <a:ln w="12700" cap="flat">
                <a:noFill/>
                <a:miter lim="400000"/>
              </a:ln>
              <a:effectLst/>
            </c:spPr>
          </c:dPt>
          <c:dPt>
            <c:idx val="4"/>
            <c:explosion val="0"/>
            <c:spPr>
              <a:solidFill>
                <a:srgbClr val="01CF89">
                  <a:alpha val="60000"/>
                </a:srgbClr>
              </a:solidFill>
              <a:ln w="12700" cap="flat">
                <a:noFill/>
                <a:miter lim="400000"/>
              </a:ln>
              <a:effectLst/>
            </c:spPr>
          </c:dPt>
          <c:dPt>
            <c:idx val="5"/>
            <c:explosion val="0"/>
            <c:spPr>
              <a:solidFill>
                <a:srgbClr val="01CF89">
                  <a:alpha val="70000"/>
                </a:srgbClr>
              </a:solidFill>
              <a:ln w="12700" cap="flat">
                <a:noFill/>
                <a:miter lim="400000"/>
              </a:ln>
              <a:effectLst/>
            </c:spPr>
          </c:dPt>
          <c:dLbls>
            <c:dLbl>
              <c:idx val="0"/>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1"/>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2"/>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3"/>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4"/>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dLbl>
              <c:idx val="5"/>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dLbl>
            <c:numFmt formatCode="#,##0%" sourceLinked="0"/>
            <c:txPr>
              <a:bodyPr/>
              <a:lstStyle/>
              <a:p>
                <a:pPr>
                  <a:defRPr b="0" i="0" strike="noStrike" sz="2400" u="none">
                    <a:solidFill>
                      <a:srgbClr val="01CF89"/>
                    </a:solidFill>
                    <a:latin typeface="Spartan Bold"/>
                  </a:defRPr>
                </a:pPr>
              </a:p>
            </c:txPr>
            <c:dLblPos val="outEnd"/>
            <c:showLegendKey val="0"/>
            <c:showVal val="0"/>
            <c:showCatName val="0"/>
            <c:showSerName val="0"/>
            <c:showPercent val="1"/>
            <c:showBubbleSize val="0"/>
            <c:showLeaderLines val="1"/>
            <c:leaderLines>
              <c:spPr>
                <a:noFill/>
                <a:ln w="6350" cap="flat">
                  <a:solidFill>
                    <a:srgbClr val="01CF89"/>
                  </a:solidFill>
                  <a:prstDash val="solid"/>
                  <a:miter lim="400000"/>
                </a:ln>
                <a:effectLst/>
              </c:spPr>
            </c:leaderLines>
          </c:dLbls>
          <c:cat>
            <c:strRef>
              <c:f>Sheet1!$B$1:$G$1</c:f>
              <c:strCache>
                <c:ptCount val="6"/>
                <c:pt idx="0">
                  <c:v>April</c:v>
                </c:pt>
                <c:pt idx="1">
                  <c:v>May</c:v>
                </c:pt>
                <c:pt idx="2">
                  <c:v>June</c:v>
                </c:pt>
                <c:pt idx="3">
                  <c:v>July</c:v>
                </c:pt>
                <c:pt idx="4">
                  <c:v>August</c:v>
                </c:pt>
                <c:pt idx="5">
                  <c:v>September</c:v>
                </c:pt>
              </c:strCache>
            </c:strRef>
          </c:cat>
          <c:val>
            <c:numRef>
              <c:f>Sheet1!$B$2:$G$2</c:f>
              <c:numCache>
                <c:ptCount val="6"/>
                <c:pt idx="0">
                  <c:v>91.000000</c:v>
                </c:pt>
                <c:pt idx="1">
                  <c:v>76.000000</c:v>
                </c:pt>
                <c:pt idx="2">
                  <c:v>28.000000</c:v>
                </c:pt>
                <c:pt idx="3">
                  <c:v>26.000000</c:v>
                </c:pt>
                <c:pt idx="4">
                  <c:v>21.000000</c:v>
                </c:pt>
                <c:pt idx="5">
                  <c:v>18.000000</c:v>
                </c:pt>
              </c:numCache>
            </c:numRef>
          </c:val>
        </c:ser>
        <c:firstSliceAng val="0"/>
      </c:pie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1778000" y="2298700"/>
            <a:ext cx="20828000" cy="4648200"/>
          </a:xfrm>
          <a:prstGeom prst="rect">
            <a:avLst/>
          </a:prstGeom>
        </p:spPr>
        <p:txBody>
          <a:bodyPr anchor="b"/>
          <a:lstStyle/>
          <a:p>
            <a:pPr/>
            <a:r>
              <a:t>Title Text</a:t>
            </a:r>
          </a:p>
        </p:txBody>
      </p:sp>
      <p:sp>
        <p:nvSpPr>
          <p:cNvPr id="12" name="Body Level One…"/>
          <p:cNvSpPr txBox="1"/>
          <p:nvPr>
            <p:ph type="body" sz="quarter" idx="1"/>
          </p:nvPr>
        </p:nvSpPr>
        <p:spPr>
          <a:xfrm>
            <a:off x="1778000" y="7073900"/>
            <a:ext cx="20828000" cy="1587500"/>
          </a:xfrm>
          <a:prstGeom prst="rect">
            <a:avLst/>
          </a:prstGeom>
        </p:spPr>
        <p:txBody>
          <a:bodyPr anchor="t"/>
          <a:lstStyle>
            <a:lvl1pPr marL="0" indent="0" algn="ctr">
              <a:lnSpc>
                <a:spcPct val="100000"/>
              </a:lnSpc>
              <a:spcBef>
                <a:spcPts val="0"/>
              </a:spcBef>
              <a:buSzTx/>
              <a:buNone/>
              <a:defRPr sz="5400">
                <a:latin typeface="Helvetica Neue"/>
                <a:ea typeface="Helvetica Neue"/>
                <a:cs typeface="Helvetica Neue"/>
                <a:sym typeface="Helvetica Neue"/>
              </a:defRPr>
            </a:lvl1pPr>
            <a:lvl2pPr marL="0" indent="0" algn="ctr">
              <a:lnSpc>
                <a:spcPct val="100000"/>
              </a:lnSpc>
              <a:spcBef>
                <a:spcPts val="0"/>
              </a:spcBef>
              <a:buSzTx/>
              <a:buNone/>
              <a:defRPr sz="5400">
                <a:latin typeface="Helvetica Neue"/>
                <a:ea typeface="Helvetica Neue"/>
                <a:cs typeface="Helvetica Neue"/>
                <a:sym typeface="Helvetica Neue"/>
              </a:defRPr>
            </a:lvl2pPr>
            <a:lvl3pPr marL="0" indent="0" algn="ctr">
              <a:lnSpc>
                <a:spcPct val="100000"/>
              </a:lnSpc>
              <a:spcBef>
                <a:spcPts val="0"/>
              </a:spcBef>
              <a:buSzTx/>
              <a:buNone/>
              <a:defRPr sz="5400">
                <a:latin typeface="Helvetica Neue"/>
                <a:ea typeface="Helvetica Neue"/>
                <a:cs typeface="Helvetica Neue"/>
                <a:sym typeface="Helvetica Neue"/>
              </a:defRPr>
            </a:lvl3pPr>
            <a:lvl4pPr marL="0" indent="0" algn="ctr">
              <a:lnSpc>
                <a:spcPct val="100000"/>
              </a:lnSpc>
              <a:spcBef>
                <a:spcPts val="0"/>
              </a:spcBef>
              <a:buSzTx/>
              <a:buNone/>
              <a:defRPr sz="5400">
                <a:latin typeface="Helvetica Neue"/>
                <a:ea typeface="Helvetica Neue"/>
                <a:cs typeface="Helvetica Neue"/>
                <a:sym typeface="Helvetica Neue"/>
              </a:defRPr>
            </a:lvl4pPr>
            <a:lvl5pPr marL="0" indent="0" algn="ctr">
              <a:lnSpc>
                <a:spcPct val="100000"/>
              </a:lnSpc>
              <a:spcBef>
                <a:spcPts val="0"/>
              </a:spcBef>
              <a:buSzTx/>
              <a:buNone/>
              <a:defRPr sz="5400">
                <a:latin typeface="Helvetica Neue"/>
                <a:ea typeface="Helvetica Neue"/>
                <a:cs typeface="Helvetica Neue"/>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Johnny Appleseed"/>
          <p:cNvSpPr txBox="1"/>
          <p:nvPr>
            <p:ph type="body" sz="quarter" idx="13"/>
          </p:nvPr>
        </p:nvSpPr>
        <p:spPr>
          <a:xfrm>
            <a:off x="2387600" y="8953500"/>
            <a:ext cx="19621500" cy="585521"/>
          </a:xfrm>
          <a:prstGeom prst="rect">
            <a:avLst/>
          </a:prstGeom>
        </p:spPr>
        <p:txBody>
          <a:bodyPr anchor="t">
            <a:spAutoFit/>
          </a:bodyPr>
          <a:lstStyle>
            <a:lvl1pPr marL="0" indent="0" algn="ctr">
              <a:lnSpc>
                <a:spcPct val="100000"/>
              </a:lnSpc>
              <a:spcBef>
                <a:spcPts val="0"/>
              </a:spcBef>
              <a:buSzTx/>
              <a:buNone/>
              <a:defRPr i="1" sz="3200">
                <a:latin typeface="Helvetica Neue"/>
                <a:ea typeface="Helvetica Neue"/>
                <a:cs typeface="Helvetica Neue"/>
                <a:sym typeface="Helvetica Neue"/>
              </a:defRPr>
            </a:lvl1pPr>
          </a:lstStyle>
          <a:p>
            <a:pPr/>
            <a:r>
              <a:t>–Johnny Appleseed</a:t>
            </a:r>
          </a:p>
        </p:txBody>
      </p:sp>
      <p:sp>
        <p:nvSpPr>
          <p:cNvPr id="94" name="“Type a quote here.”"/>
          <p:cNvSpPr txBox="1"/>
          <p:nvPr>
            <p:ph type="body" sz="quarter" idx="14"/>
          </p:nvPr>
        </p:nvSpPr>
        <p:spPr>
          <a:xfrm>
            <a:off x="2387600" y="6076950"/>
            <a:ext cx="19621500" cy="825500"/>
          </a:xfrm>
          <a:prstGeom prst="rect">
            <a:avLst/>
          </a:prstGeom>
        </p:spPr>
        <p:txBody>
          <a:bodyPr>
            <a:spAutoFit/>
          </a:bodyPr>
          <a:lstStyle>
            <a:lvl1pPr marL="0" indent="0" algn="ctr">
              <a:lnSpc>
                <a:spcPct val="100000"/>
              </a:lnSpc>
              <a:spcBef>
                <a:spcPts val="0"/>
              </a:spcBef>
              <a:buSzTx/>
              <a:buNone/>
              <a:defRPr sz="4800">
                <a:latin typeface="Helvetica Neue Medium"/>
                <a:ea typeface="Helvetica Neue Medium"/>
                <a:cs typeface="Helvetica Neue Medium"/>
                <a:sym typeface="Helvetica Neue Medium"/>
              </a:defRPr>
            </a:lvl1pPr>
          </a:lstStyle>
          <a:p>
            <a:pPr/>
            <a:r>
              <a:t>“Type a quote here.” </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Image"/>
          <p:cNvSpPr/>
          <p:nvPr>
            <p:ph type="pic" idx="13"/>
          </p:nvPr>
        </p:nvSpPr>
        <p:spPr>
          <a:xfrm>
            <a:off x="0" y="0"/>
            <a:ext cx="24384000" cy="16264467"/>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Image"/>
          <p:cNvSpPr/>
          <p:nvPr>
            <p:ph type="pic" idx="13"/>
          </p:nvPr>
        </p:nvSpPr>
        <p:spPr>
          <a:xfrm>
            <a:off x="3124200" y="-38100"/>
            <a:ext cx="18135600" cy="12096698"/>
          </a:xfrm>
          <a:prstGeom prst="rect">
            <a:avLst/>
          </a:prstGeom>
        </p:spPr>
        <p:txBody>
          <a:bodyPr lIns="91439" tIns="45719" rIns="91439" bIns="45719" anchor="t">
            <a:noAutofit/>
          </a:bodyPr>
          <a:lstStyle/>
          <a:p>
            <a:pPr/>
          </a:p>
        </p:txBody>
      </p:sp>
      <p:sp>
        <p:nvSpPr>
          <p:cNvPr id="21" name="Title Text"/>
          <p:cNvSpPr txBox="1"/>
          <p:nvPr>
            <p:ph type="title"/>
          </p:nvPr>
        </p:nvSpPr>
        <p:spPr>
          <a:xfrm>
            <a:off x="635000" y="9512300"/>
            <a:ext cx="23114000" cy="2006600"/>
          </a:xfrm>
          <a:prstGeom prst="rect">
            <a:avLst/>
          </a:prstGeom>
        </p:spPr>
        <p:txBody>
          <a:bodyPr anchor="b"/>
          <a:lstStyle/>
          <a:p>
            <a:pPr/>
            <a:r>
              <a:t>Title Text</a:t>
            </a:r>
          </a:p>
        </p:txBody>
      </p:sp>
      <p:sp>
        <p:nvSpPr>
          <p:cNvPr id="22" name="Body Level One…"/>
          <p:cNvSpPr txBox="1"/>
          <p:nvPr>
            <p:ph type="body" sz="quarter" idx="1"/>
          </p:nvPr>
        </p:nvSpPr>
        <p:spPr>
          <a:xfrm>
            <a:off x="635000" y="11442700"/>
            <a:ext cx="23114000" cy="1587500"/>
          </a:xfrm>
          <a:prstGeom prst="rect">
            <a:avLst/>
          </a:prstGeom>
        </p:spPr>
        <p:txBody>
          <a:bodyPr anchor="t"/>
          <a:lstStyle>
            <a:lvl1pPr marL="0" indent="0" algn="ctr">
              <a:lnSpc>
                <a:spcPct val="100000"/>
              </a:lnSpc>
              <a:spcBef>
                <a:spcPts val="0"/>
              </a:spcBef>
              <a:buSzTx/>
              <a:buNone/>
              <a:defRPr sz="5400">
                <a:latin typeface="Helvetica Neue"/>
                <a:ea typeface="Helvetica Neue"/>
                <a:cs typeface="Helvetica Neue"/>
                <a:sym typeface="Helvetica Neue"/>
              </a:defRPr>
            </a:lvl1pPr>
            <a:lvl2pPr marL="0" indent="0" algn="ctr">
              <a:lnSpc>
                <a:spcPct val="100000"/>
              </a:lnSpc>
              <a:spcBef>
                <a:spcPts val="0"/>
              </a:spcBef>
              <a:buSzTx/>
              <a:buNone/>
              <a:defRPr sz="5400">
                <a:latin typeface="Helvetica Neue"/>
                <a:ea typeface="Helvetica Neue"/>
                <a:cs typeface="Helvetica Neue"/>
                <a:sym typeface="Helvetica Neue"/>
              </a:defRPr>
            </a:lvl2pPr>
            <a:lvl3pPr marL="0" indent="0" algn="ctr">
              <a:lnSpc>
                <a:spcPct val="100000"/>
              </a:lnSpc>
              <a:spcBef>
                <a:spcPts val="0"/>
              </a:spcBef>
              <a:buSzTx/>
              <a:buNone/>
              <a:defRPr sz="5400">
                <a:latin typeface="Helvetica Neue"/>
                <a:ea typeface="Helvetica Neue"/>
                <a:cs typeface="Helvetica Neue"/>
                <a:sym typeface="Helvetica Neue"/>
              </a:defRPr>
            </a:lvl3pPr>
            <a:lvl4pPr marL="0" indent="0" algn="ctr">
              <a:lnSpc>
                <a:spcPct val="100000"/>
              </a:lnSpc>
              <a:spcBef>
                <a:spcPts val="0"/>
              </a:spcBef>
              <a:buSzTx/>
              <a:buNone/>
              <a:defRPr sz="5400">
                <a:latin typeface="Helvetica Neue"/>
                <a:ea typeface="Helvetica Neue"/>
                <a:cs typeface="Helvetica Neue"/>
                <a:sym typeface="Helvetica Neue"/>
              </a:defRPr>
            </a:lvl4pPr>
            <a:lvl5pPr marL="0" indent="0" algn="ctr">
              <a:lnSpc>
                <a:spcPct val="100000"/>
              </a:lnSpc>
              <a:spcBef>
                <a:spcPts val="0"/>
              </a:spcBef>
              <a:buSzTx/>
              <a:buNone/>
              <a:defRPr sz="5400">
                <a:latin typeface="Helvetica Neue"/>
                <a:ea typeface="Helvetica Neue"/>
                <a:cs typeface="Helvetica Neue"/>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re">
    <p:spTree>
      <p:nvGrpSpPr>
        <p:cNvPr id="1" name=""/>
        <p:cNvGrpSpPr/>
        <p:nvPr/>
      </p:nvGrpSpPr>
      <p:grpSpPr>
        <a:xfrm>
          <a:off x="0" y="0"/>
          <a:ext cx="0" cy="0"/>
          <a:chOff x="0" y="0"/>
          <a:chExt cx="0" cy="0"/>
        </a:xfrm>
      </p:grpSpPr>
      <p:sp>
        <p:nvSpPr>
          <p:cNvPr id="30" name="Title Text"/>
          <p:cNvSpPr txBox="1"/>
          <p:nvPr>
            <p:ph type="title"/>
          </p:nvPr>
        </p:nvSpPr>
        <p:spPr>
          <a:xfrm>
            <a:off x="1778000" y="4533900"/>
            <a:ext cx="20828000" cy="4648200"/>
          </a:xfrm>
          <a:prstGeom prst="rect">
            <a:avLst/>
          </a:prstGeom>
        </p:spPr>
        <p:txBody>
          <a:bodyP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Image"/>
          <p:cNvSpPr/>
          <p:nvPr>
            <p:ph type="pic" idx="13"/>
          </p:nvPr>
        </p:nvSpPr>
        <p:spPr>
          <a:xfrm>
            <a:off x="7950200" y="1104900"/>
            <a:ext cx="17259302" cy="11506201"/>
          </a:xfrm>
          <a:prstGeom prst="rect">
            <a:avLst/>
          </a:prstGeom>
        </p:spPr>
        <p:txBody>
          <a:bodyPr lIns="91439" tIns="45719" rIns="91439" bIns="45719" anchor="t">
            <a:noAutofit/>
          </a:bodyPr>
          <a:lstStyle/>
          <a:p>
            <a:pPr/>
          </a:p>
        </p:txBody>
      </p:sp>
      <p:sp>
        <p:nvSpPr>
          <p:cNvPr id="39" name="Title Text"/>
          <p:cNvSpPr txBox="1"/>
          <p:nvPr>
            <p:ph type="title"/>
          </p:nvPr>
        </p:nvSpPr>
        <p:spPr>
          <a:xfrm>
            <a:off x="1651000" y="952500"/>
            <a:ext cx="10223500" cy="5549900"/>
          </a:xfrm>
          <a:prstGeom prst="rect">
            <a:avLst/>
          </a:prstGeom>
        </p:spPr>
        <p:txBody>
          <a:bodyPr anchor="b"/>
          <a:lstStyle>
            <a:lvl1pPr algn="ctr" defTabSz="825500">
              <a:lnSpc>
                <a:spcPct val="100000"/>
              </a:lnSpc>
              <a:defRPr spc="0" sz="8400">
                <a:solidFill>
                  <a:srgbClr val="000000"/>
                </a:solidFill>
                <a:latin typeface="Helvetica Neue Medium"/>
                <a:ea typeface="Helvetica Neue Medium"/>
                <a:cs typeface="Helvetica Neue Medium"/>
                <a:sym typeface="Helvetica Neue Medium"/>
              </a:defRPr>
            </a:lvl1pPr>
          </a:lstStyle>
          <a:p>
            <a:pPr/>
            <a:r>
              <a:t>Title Text</a:t>
            </a:r>
          </a:p>
        </p:txBody>
      </p:sp>
      <p:sp>
        <p:nvSpPr>
          <p:cNvPr id="40" name="Body Level One…"/>
          <p:cNvSpPr txBox="1"/>
          <p:nvPr>
            <p:ph type="body" sz="quarter" idx="1"/>
          </p:nvPr>
        </p:nvSpPr>
        <p:spPr>
          <a:xfrm>
            <a:off x="1651000" y="6527800"/>
            <a:ext cx="10223500" cy="5727700"/>
          </a:xfrm>
          <a:prstGeom prst="rect">
            <a:avLst/>
          </a:prstGeom>
        </p:spPr>
        <p:txBody>
          <a:bodyPr anchor="t"/>
          <a:lstStyle>
            <a:lvl1pPr marL="0" indent="0" algn="ctr">
              <a:lnSpc>
                <a:spcPct val="100000"/>
              </a:lnSpc>
              <a:spcBef>
                <a:spcPts val="0"/>
              </a:spcBef>
              <a:buSzTx/>
              <a:buNone/>
              <a:defRPr sz="5400">
                <a:latin typeface="Helvetica Neue"/>
                <a:ea typeface="Helvetica Neue"/>
                <a:cs typeface="Helvetica Neue"/>
                <a:sym typeface="Helvetica Neue"/>
              </a:defRPr>
            </a:lvl1pPr>
            <a:lvl2pPr marL="0" indent="0" algn="ctr">
              <a:lnSpc>
                <a:spcPct val="100000"/>
              </a:lnSpc>
              <a:spcBef>
                <a:spcPts val="0"/>
              </a:spcBef>
              <a:buSzTx/>
              <a:buNone/>
              <a:defRPr sz="5400">
                <a:latin typeface="Helvetica Neue"/>
                <a:ea typeface="Helvetica Neue"/>
                <a:cs typeface="Helvetica Neue"/>
                <a:sym typeface="Helvetica Neue"/>
              </a:defRPr>
            </a:lvl2pPr>
            <a:lvl3pPr marL="0" indent="0" algn="ctr">
              <a:lnSpc>
                <a:spcPct val="100000"/>
              </a:lnSpc>
              <a:spcBef>
                <a:spcPts val="0"/>
              </a:spcBef>
              <a:buSzTx/>
              <a:buNone/>
              <a:defRPr sz="5400">
                <a:latin typeface="Helvetica Neue"/>
                <a:ea typeface="Helvetica Neue"/>
                <a:cs typeface="Helvetica Neue"/>
                <a:sym typeface="Helvetica Neue"/>
              </a:defRPr>
            </a:lvl3pPr>
            <a:lvl4pPr marL="0" indent="0" algn="ctr">
              <a:lnSpc>
                <a:spcPct val="100000"/>
              </a:lnSpc>
              <a:spcBef>
                <a:spcPts val="0"/>
              </a:spcBef>
              <a:buSzTx/>
              <a:buNone/>
              <a:defRPr sz="5400">
                <a:latin typeface="Helvetica Neue"/>
                <a:ea typeface="Helvetica Neue"/>
                <a:cs typeface="Helvetica Neue"/>
                <a:sym typeface="Helvetica Neue"/>
              </a:defRPr>
            </a:lvl4pPr>
            <a:lvl5pPr marL="0" indent="0" algn="ctr">
              <a:lnSpc>
                <a:spcPct val="100000"/>
              </a:lnSpc>
              <a:spcBef>
                <a:spcPts val="0"/>
              </a:spcBef>
              <a:buSzTx/>
              <a:buNone/>
              <a:defRPr sz="5400">
                <a:latin typeface="Helvetica Neue"/>
                <a:ea typeface="Helvetica Neue"/>
                <a:cs typeface="Helvetica Neue"/>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prstGeom prst="rect">
            <a:avLst/>
          </a:prstGeom>
        </p:spPr>
        <p:txBody>
          <a:bodyP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prstGeom prst="rect">
            <a:avLst/>
          </a:prstGeom>
        </p:spPr>
        <p:txBody>
          <a:bodyPr/>
          <a:lstStyle/>
          <a:p>
            <a:pPr/>
            <a:r>
              <a:t>Title Text</a:t>
            </a:r>
          </a:p>
        </p:txBody>
      </p:sp>
      <p:sp>
        <p:nvSpPr>
          <p:cNvPr id="57" name="Body Level One…"/>
          <p:cNvSpPr txBox="1"/>
          <p:nvPr>
            <p:ph type="body" idx="1"/>
          </p:nvPr>
        </p:nvSpPr>
        <p:spPr>
          <a:prstGeom prst="rect">
            <a:avLst/>
          </a:prstGeom>
        </p:spPr>
        <p:txBody>
          <a:bodyPr/>
          <a:lstStyle>
            <a:lvl1pPr marL="317500" indent="-317500">
              <a:defRPr sz="2400"/>
            </a:lvl1pPr>
            <a:lvl2pPr marL="952500" indent="-317500">
              <a:defRPr sz="2400"/>
            </a:lvl2pPr>
            <a:lvl3pPr marL="1587500" indent="-317500">
              <a:defRPr sz="2400"/>
            </a:lvl3pPr>
            <a:lvl4pPr marL="2222500" indent="-317500">
              <a:defRPr sz="2400"/>
            </a:lvl4pPr>
            <a:lvl5pPr marL="2857500" indent="-317500">
              <a:defRPr sz="2400"/>
            </a:lvl5p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Image"/>
          <p:cNvSpPr/>
          <p:nvPr>
            <p:ph type="pic" sz="half" idx="13"/>
          </p:nvPr>
        </p:nvSpPr>
        <p:spPr>
          <a:xfrm>
            <a:off x="10960100" y="3149600"/>
            <a:ext cx="13944600" cy="9296400"/>
          </a:xfrm>
          <a:prstGeom prst="rect">
            <a:avLst/>
          </a:prstGeom>
        </p:spPr>
        <p:txBody>
          <a:bodyPr lIns="91439" tIns="45719" rIns="91439" bIns="45719" anchor="t">
            <a:noAutofit/>
          </a:bodyPr>
          <a:lstStyle/>
          <a:p>
            <a:pPr/>
          </a:p>
        </p:txBody>
      </p:sp>
      <p:sp>
        <p:nvSpPr>
          <p:cNvPr id="66" name="Title Text"/>
          <p:cNvSpPr txBox="1"/>
          <p:nvPr>
            <p:ph type="title"/>
          </p:nvPr>
        </p:nvSpPr>
        <p:spPr>
          <a:prstGeom prst="rect">
            <a:avLst/>
          </a:prstGeom>
        </p:spPr>
        <p:txBody>
          <a:bodyPr/>
          <a:lstStyle/>
          <a:p>
            <a:pPr/>
            <a:r>
              <a:t>Title Text</a:t>
            </a:r>
          </a:p>
        </p:txBody>
      </p:sp>
      <p:sp>
        <p:nvSpPr>
          <p:cNvPr id="67" name="Body Level One…"/>
          <p:cNvSpPr txBox="1"/>
          <p:nvPr>
            <p:ph type="body" sz="half" idx="1"/>
          </p:nvPr>
        </p:nvSpPr>
        <p:spPr>
          <a:xfrm>
            <a:off x="1689100" y="3149600"/>
            <a:ext cx="10223500" cy="9296400"/>
          </a:xfrm>
          <a:prstGeom prst="rect">
            <a:avLst/>
          </a:prstGeom>
        </p:spPr>
        <p:txBody>
          <a:bodyPr/>
          <a:lstStyle>
            <a:lvl1pPr marL="558800" indent="-558800">
              <a:lnSpc>
                <a:spcPct val="100000"/>
              </a:lnSpc>
              <a:spcBef>
                <a:spcPts val="4500"/>
              </a:spcBef>
              <a:defRPr sz="3800">
                <a:latin typeface="Helvetica Neue"/>
                <a:ea typeface="Helvetica Neue"/>
                <a:cs typeface="Helvetica Neue"/>
                <a:sym typeface="Helvetica Neue"/>
              </a:defRPr>
            </a:lvl1pPr>
            <a:lvl2pPr marL="1117600" indent="-558800">
              <a:lnSpc>
                <a:spcPct val="100000"/>
              </a:lnSpc>
              <a:spcBef>
                <a:spcPts val="4500"/>
              </a:spcBef>
              <a:defRPr sz="3800">
                <a:latin typeface="Helvetica Neue"/>
                <a:ea typeface="Helvetica Neue"/>
                <a:cs typeface="Helvetica Neue"/>
                <a:sym typeface="Helvetica Neue"/>
              </a:defRPr>
            </a:lvl2pPr>
            <a:lvl3pPr marL="1676400" indent="-558800">
              <a:lnSpc>
                <a:spcPct val="100000"/>
              </a:lnSpc>
              <a:spcBef>
                <a:spcPts val="4500"/>
              </a:spcBef>
              <a:defRPr sz="3800">
                <a:latin typeface="Helvetica Neue"/>
                <a:ea typeface="Helvetica Neue"/>
                <a:cs typeface="Helvetica Neue"/>
                <a:sym typeface="Helvetica Neue"/>
              </a:defRPr>
            </a:lvl3pPr>
            <a:lvl4pPr marL="2235200" indent="-558800">
              <a:lnSpc>
                <a:spcPct val="100000"/>
              </a:lnSpc>
              <a:spcBef>
                <a:spcPts val="4500"/>
              </a:spcBef>
              <a:defRPr sz="3800">
                <a:latin typeface="Helvetica Neue"/>
                <a:ea typeface="Helvetica Neue"/>
                <a:cs typeface="Helvetica Neue"/>
                <a:sym typeface="Helvetica Neue"/>
              </a:defRPr>
            </a:lvl4pPr>
            <a:lvl5pPr marL="2794000" indent="-558800">
              <a:lnSpc>
                <a:spcPct val="100000"/>
              </a:lnSpc>
              <a:spcBef>
                <a:spcPts val="4500"/>
              </a:spcBef>
              <a:defRPr sz="3800">
                <a:latin typeface="Helvetica Neue"/>
                <a:ea typeface="Helvetica Neue"/>
                <a:cs typeface="Helvetica Neue"/>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xfrm>
            <a:off x="1689100" y="1778000"/>
            <a:ext cx="21005800" cy="10160000"/>
          </a:xfrm>
          <a:prstGeom prst="rect">
            <a:avLst/>
          </a:prstGeom>
        </p:spPr>
        <p:txBody>
          <a:bodyPr/>
          <a:lstStyle>
            <a:lvl1pPr marL="317500" indent="-317500">
              <a:defRPr sz="2400"/>
            </a:lvl1pPr>
            <a:lvl2pPr marL="952500" indent="-317500">
              <a:defRPr sz="2400"/>
            </a:lvl2pPr>
            <a:lvl3pPr marL="1587500" indent="-317500">
              <a:defRPr sz="2400"/>
            </a:lvl3pPr>
            <a:lvl4pPr marL="2222500" indent="-317500">
              <a:defRPr sz="2400"/>
            </a:lvl4pPr>
            <a:lvl5pPr marL="2857500" indent="-317500">
              <a:defRPr sz="2400"/>
            </a:lvl5p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Image"/>
          <p:cNvSpPr/>
          <p:nvPr>
            <p:ph type="pic" sz="quarter" idx="13"/>
          </p:nvPr>
        </p:nvSpPr>
        <p:spPr>
          <a:xfrm>
            <a:off x="15681340" y="7035800"/>
            <a:ext cx="8396678" cy="5600700"/>
          </a:xfrm>
          <a:prstGeom prst="rect">
            <a:avLst/>
          </a:prstGeom>
        </p:spPr>
        <p:txBody>
          <a:bodyPr lIns="91439" tIns="45719" rIns="91439" bIns="45719" anchor="t">
            <a:noAutofit/>
          </a:bodyPr>
          <a:lstStyle/>
          <a:p>
            <a:pPr/>
          </a:p>
        </p:txBody>
      </p:sp>
      <p:sp>
        <p:nvSpPr>
          <p:cNvPr id="84" name="Image"/>
          <p:cNvSpPr/>
          <p:nvPr>
            <p:ph type="pic" sz="quarter" idx="14"/>
          </p:nvPr>
        </p:nvSpPr>
        <p:spPr>
          <a:xfrm>
            <a:off x="15290800" y="1130300"/>
            <a:ext cx="8331200" cy="5554134"/>
          </a:xfrm>
          <a:prstGeom prst="rect">
            <a:avLst/>
          </a:prstGeom>
        </p:spPr>
        <p:txBody>
          <a:bodyPr lIns="91439" tIns="45719" rIns="91439" bIns="45719" anchor="t">
            <a:noAutofit/>
          </a:bodyPr>
          <a:lstStyle/>
          <a:p>
            <a:pPr/>
          </a:p>
        </p:txBody>
      </p:sp>
      <p:sp>
        <p:nvSpPr>
          <p:cNvPr id="85" name="Image"/>
          <p:cNvSpPr/>
          <p:nvPr>
            <p:ph type="pic" idx="15"/>
          </p:nvPr>
        </p:nvSpPr>
        <p:spPr>
          <a:xfrm>
            <a:off x="-304800" y="1130300"/>
            <a:ext cx="17202150" cy="11468100"/>
          </a:xfrm>
          <a:prstGeom prst="rect">
            <a:avLst/>
          </a:prstGeom>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Body Level One…"/>
          <p:cNvSpPr txBox="1"/>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defRPr sz="2400">
                <a:solidFill>
                  <a:srgbClr val="000000"/>
                </a:solidFill>
                <a:latin typeface="Helvetica Neue Light"/>
                <a:ea typeface="Helvetica Neue Light"/>
                <a:cs typeface="Helvetica Neue Light"/>
                <a:sym typeface="Helvetica Neue Light"/>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1pPr>
      <a:lvl2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2pPr>
      <a:lvl3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3pPr>
      <a:lvl4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4pPr>
      <a:lvl5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5pPr>
      <a:lvl6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6pPr>
      <a:lvl7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7pPr>
      <a:lvl8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8pPr>
      <a:lvl9pPr marL="0" marR="0" indent="0" algn="l" defTabSz="914400" rtl="0" latinLnBrk="0">
        <a:lnSpc>
          <a:spcPct val="85000"/>
        </a:lnSpc>
        <a:spcBef>
          <a:spcPts val="0"/>
        </a:spcBef>
        <a:spcAft>
          <a:spcPts val="0"/>
        </a:spcAft>
        <a:buClrTx/>
        <a:buSzTx/>
        <a:buFontTx/>
        <a:buNone/>
        <a:tabLst/>
        <a:defRPr b="0" baseline="0" cap="none" i="0" spc="-131" strike="noStrike" sz="7100" u="none">
          <a:solidFill>
            <a:srgbClr val="01CF89"/>
          </a:solidFill>
          <a:uFillTx/>
          <a:latin typeface="+mn-lt"/>
          <a:ea typeface="+mn-ea"/>
          <a:cs typeface="+mn-cs"/>
          <a:sym typeface="Spartan Bold"/>
        </a:defRPr>
      </a:lvl9pPr>
    </p:titleStyle>
    <p:bodyStyle>
      <a:lvl1pPr marL="635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1pPr>
      <a:lvl2pPr marL="1270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2pPr>
      <a:lvl3pPr marL="1905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3pPr>
      <a:lvl4pPr marL="2540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4pPr>
      <a:lvl5pPr marL="3175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5pPr>
      <a:lvl6pPr marL="3810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6pPr>
      <a:lvl7pPr marL="4445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7pPr>
      <a:lvl8pPr marL="5080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8pPr>
      <a:lvl9pPr marL="5715000" marR="0" indent="-635000" algn="l" defTabSz="825500" latinLnBrk="0">
        <a:lnSpc>
          <a:spcPct val="120000"/>
        </a:lnSpc>
        <a:spcBef>
          <a:spcPts val="5900"/>
        </a:spcBef>
        <a:spcAft>
          <a:spcPts val="0"/>
        </a:spcAft>
        <a:buClrTx/>
        <a:buSzPct val="125000"/>
        <a:buFontTx/>
        <a:buChar char="•"/>
        <a:tabLst/>
        <a:defRPr b="0" baseline="0" cap="none" i="0" spc="0" strike="noStrike" sz="5200" u="none">
          <a:solidFill>
            <a:srgbClr val="000000"/>
          </a:solidFill>
          <a:uFillTx/>
          <a:latin typeface="Asap Regular"/>
          <a:ea typeface="Asap Regular"/>
          <a:cs typeface="Asap Regular"/>
          <a:sym typeface="Asap Regular"/>
        </a:defRPr>
      </a:lvl9pPr>
    </p:bodyStyle>
    <p:otherStyle>
      <a:lvl1pPr marL="0" marR="0" indent="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Helvetica Neue Light"/>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xml"/></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5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6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s>

</file>

<file path=ppt/slides/_rels/slide6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5.png"/></Relationships>

</file>

<file path=ppt/slides/_rels/slide6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7.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6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6.png"/></Relationships>

</file>

<file path=ppt/slides/_rels/slide6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8.png"/></Relationships>

</file>

<file path=ppt/slides/_rels/slide6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7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7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7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s>

</file>

<file path=ppt/slides/_rels/slide74.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119" name="Rebecca Long"/>
          <p:cNvSpPr txBox="1"/>
          <p:nvPr/>
        </p:nvSpPr>
        <p:spPr>
          <a:xfrm>
            <a:off x="1658259" y="9160674"/>
            <a:ext cx="3075038"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85000"/>
              </a:lnSpc>
              <a:defRPr spc="-59">
                <a:solidFill>
                  <a:srgbClr val="01CF89"/>
                </a:solidFill>
                <a:latin typeface="+mn-lt"/>
                <a:ea typeface="+mn-ea"/>
                <a:cs typeface="+mn-cs"/>
                <a:sym typeface="Spartan Bold"/>
              </a:defRPr>
            </a:lvl1pPr>
          </a:lstStyle>
          <a:p>
            <a:pPr/>
            <a:r>
              <a:t>Rebecca Long</a:t>
            </a:r>
          </a:p>
        </p:txBody>
      </p:sp>
      <p:sp>
        <p:nvSpPr>
          <p:cNvPr id="120" name="Master’s Thesis Presentation"/>
          <p:cNvSpPr txBox="1"/>
          <p:nvPr/>
        </p:nvSpPr>
        <p:spPr>
          <a:xfrm>
            <a:off x="1658259" y="10613707"/>
            <a:ext cx="4828069" cy="4500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lnSpc>
                <a:spcPct val="85000"/>
              </a:lnSpc>
              <a:defRPr spc="-44" sz="2400">
                <a:solidFill>
                  <a:srgbClr val="01CF89"/>
                </a:solidFill>
                <a:latin typeface="Spartan Thin Medium"/>
                <a:ea typeface="Spartan Thin Medium"/>
                <a:cs typeface="Spartan Thin Medium"/>
                <a:sym typeface="Spartan Thin Medium"/>
              </a:defRPr>
            </a:lvl1pPr>
          </a:lstStyle>
          <a:p>
            <a:pPr/>
            <a:r>
              <a:t>Master’s Thesis Presentation</a:t>
            </a:r>
          </a:p>
        </p:txBody>
      </p:sp>
      <p:sp>
        <p:nvSpPr>
          <p:cNvPr id="121" name="Eastern New York University"/>
          <p:cNvSpPr txBox="1"/>
          <p:nvPr/>
        </p:nvSpPr>
        <p:spPr>
          <a:xfrm>
            <a:off x="1658259" y="11207634"/>
            <a:ext cx="4828069" cy="45008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lnSpc>
                <a:spcPct val="85000"/>
              </a:lnSpc>
              <a:defRPr spc="-44" sz="2400">
                <a:solidFill>
                  <a:srgbClr val="01CF89"/>
                </a:solidFill>
                <a:latin typeface="Spartan Thin Medium"/>
                <a:ea typeface="Spartan Thin Medium"/>
                <a:cs typeface="Spartan Thin Medium"/>
                <a:sym typeface="Spartan Thin Medium"/>
              </a:defRPr>
            </a:lvl1pPr>
          </a:lstStyle>
          <a:p>
            <a:pPr/>
            <a:r>
              <a:t>Eastern New York University</a:t>
            </a:r>
          </a:p>
        </p:txBody>
      </p:sp>
      <p:sp>
        <p:nvSpPr>
          <p:cNvPr id="122" name="December 2021"/>
          <p:cNvSpPr txBox="1"/>
          <p:nvPr/>
        </p:nvSpPr>
        <p:spPr>
          <a:xfrm>
            <a:off x="1658259" y="11801561"/>
            <a:ext cx="4828069" cy="45008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lnSpc>
                <a:spcPct val="85000"/>
              </a:lnSpc>
              <a:defRPr spc="-44" sz="2400">
                <a:solidFill>
                  <a:srgbClr val="01CF89"/>
                </a:solidFill>
                <a:latin typeface="Spartan Thin Medium"/>
                <a:ea typeface="Spartan Thin Medium"/>
                <a:cs typeface="Spartan Thin Medium"/>
                <a:sym typeface="Spartan Thin Medium"/>
              </a:defRPr>
            </a:lvl1pPr>
          </a:lstStyle>
          <a:p>
            <a:pPr/>
            <a:r>
              <a:t>December 2021 </a:t>
            </a:r>
          </a:p>
        </p:txBody>
      </p:sp>
      <p:pic>
        <p:nvPicPr>
          <p:cNvPr id="123" name="New York (1).png" descr="New York (1).png"/>
          <p:cNvPicPr>
            <a:picLocks noChangeAspect="1"/>
          </p:cNvPicPr>
          <p:nvPr/>
        </p:nvPicPr>
        <p:blipFill>
          <a:blip r:embed="rId2">
            <a:extLst/>
          </a:blip>
          <a:srcRect l="0" t="0" r="8379" b="0"/>
          <a:stretch>
            <a:fillRect/>
          </a:stretch>
        </p:blipFill>
        <p:spPr>
          <a:xfrm>
            <a:off x="525041" y="-50783"/>
            <a:ext cx="23888863" cy="13749844"/>
          </a:xfrm>
          <a:prstGeom prst="rect">
            <a:avLst/>
          </a:prstGeom>
          <a:ln w="12700">
            <a:miter lim="400000"/>
          </a:ln>
        </p:spPr>
      </p:pic>
      <p:sp>
        <p:nvSpPr>
          <p:cNvPr id="124" name="Masters of Urban…"/>
          <p:cNvSpPr txBox="1"/>
          <p:nvPr/>
        </p:nvSpPr>
        <p:spPr>
          <a:xfrm>
            <a:off x="1609561" y="1799301"/>
            <a:ext cx="9433768" cy="2844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r" defTabSz="914400">
              <a:defRPr spc="-148" sz="8000">
                <a:solidFill>
                  <a:srgbClr val="01CF89"/>
                </a:solidFill>
                <a:latin typeface="+mn-lt"/>
                <a:ea typeface="+mn-ea"/>
                <a:cs typeface="+mn-cs"/>
                <a:sym typeface="Spartan Bold"/>
              </a:defRPr>
            </a:pPr>
            <a:r>
              <a:t>Masters of Urban</a:t>
            </a:r>
          </a:p>
          <a:p>
            <a:pPr algn="r" defTabSz="914400">
              <a:defRPr spc="-148" sz="8000">
                <a:solidFill>
                  <a:srgbClr val="01CF89"/>
                </a:solidFill>
                <a:latin typeface="+mn-lt"/>
                <a:ea typeface="+mn-ea"/>
                <a:cs typeface="+mn-cs"/>
                <a:sym typeface="Spartan Bold"/>
              </a:defRPr>
            </a:pPr>
            <a:r>
              <a:t>Landscape Thesis</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83"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84"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85" name="Scope of…"/>
          <p:cNvSpPr txBox="1"/>
          <p:nvPr/>
        </p:nvSpPr>
        <p:spPr>
          <a:xfrm>
            <a:off x="1270000" y="3268980"/>
            <a:ext cx="4935559"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Scope of </a:t>
            </a:r>
          </a:p>
          <a:p>
            <a:pPr defTabSz="914400">
              <a:lnSpc>
                <a:spcPct val="90000"/>
              </a:lnSpc>
              <a:defRPr spc="-148" sz="8000">
                <a:solidFill>
                  <a:srgbClr val="00013D"/>
                </a:solidFill>
                <a:latin typeface="+mn-lt"/>
                <a:ea typeface="+mn-ea"/>
                <a:cs typeface="+mn-cs"/>
                <a:sym typeface="Spartan Bold"/>
              </a:defRPr>
            </a:pPr>
            <a:r>
              <a:t>Thesis</a:t>
            </a:r>
          </a:p>
        </p:txBody>
      </p:sp>
      <p:pic>
        <p:nvPicPr>
          <p:cNvPr id="186" name="Image" descr="Image"/>
          <p:cNvPicPr>
            <a:picLocks noChangeAspect="0"/>
          </p:cNvPicPr>
          <p:nvPr/>
        </p:nvPicPr>
        <p:blipFill>
          <a:blip r:embed="rId2">
            <a:extLst/>
          </a:blip>
          <a:stretch>
            <a:fillRect/>
          </a:stretch>
        </p:blipFill>
        <p:spPr>
          <a:xfrm>
            <a:off x="15223529" y="2794000"/>
            <a:ext cx="7894738" cy="10160000"/>
          </a:xfrm>
          <a:prstGeom prst="rect">
            <a:avLst/>
          </a:prstGeom>
          <a:ln w="12700">
            <a:miter lim="400000"/>
          </a:ln>
        </p:spPr>
      </p:pic>
      <p:sp>
        <p:nvSpPr>
          <p:cNvPr id="187" name="Fictum, deserunt mollit anim laborum astutumque! Ullamco laboris nisi ut aliquid ex ea commodi consequat. Mercedem aut nummos unde unde extricat, amaras. Sed haec quis possit intrepidus aestimare tellus.…"/>
          <p:cNvSpPr txBox="1"/>
          <p:nvPr/>
        </p:nvSpPr>
        <p:spPr>
          <a:xfrm>
            <a:off x="1270000" y="6215185"/>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0013D"/>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90"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191"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192" name="Scope of…"/>
          <p:cNvSpPr txBox="1"/>
          <p:nvPr/>
        </p:nvSpPr>
        <p:spPr>
          <a:xfrm>
            <a:off x="1270000" y="3268980"/>
            <a:ext cx="4935559"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Scope of </a:t>
            </a:r>
          </a:p>
          <a:p>
            <a:pPr defTabSz="914400">
              <a:lnSpc>
                <a:spcPct val="90000"/>
              </a:lnSpc>
              <a:defRPr spc="-148" sz="8000">
                <a:solidFill>
                  <a:srgbClr val="01CF89"/>
                </a:solidFill>
                <a:latin typeface="+mn-lt"/>
                <a:ea typeface="+mn-ea"/>
                <a:cs typeface="+mn-cs"/>
                <a:sym typeface="Spartan Bold"/>
              </a:defRPr>
            </a:pPr>
            <a:r>
              <a:t>Thesis</a:t>
            </a:r>
          </a:p>
        </p:txBody>
      </p:sp>
      <p:pic>
        <p:nvPicPr>
          <p:cNvPr id="193" name="Image" descr="Image"/>
          <p:cNvPicPr>
            <a:picLocks noChangeAspect="0"/>
          </p:cNvPicPr>
          <p:nvPr/>
        </p:nvPicPr>
        <p:blipFill>
          <a:blip r:embed="rId2">
            <a:extLst/>
          </a:blip>
          <a:stretch>
            <a:fillRect/>
          </a:stretch>
        </p:blipFill>
        <p:spPr>
          <a:xfrm>
            <a:off x="15223529" y="2794000"/>
            <a:ext cx="7894738" cy="10160000"/>
          </a:xfrm>
          <a:prstGeom prst="rect">
            <a:avLst/>
          </a:prstGeom>
          <a:ln w="12700">
            <a:miter lim="400000"/>
          </a:ln>
        </p:spPr>
      </p:pic>
      <p:sp>
        <p:nvSpPr>
          <p:cNvPr id="194" name="Fictum, deserunt mollit anim laborum astutumque! Ullamco laboris nisi ut aliquid ex ea commodi consequat. Mercedem aut nummos unde unde extricat, amaras. Sed haec quis possit intrepidus aestimare tellus.…"/>
          <p:cNvSpPr txBox="1"/>
          <p:nvPr/>
        </p:nvSpPr>
        <p:spPr>
          <a:xfrm>
            <a:off x="1270000" y="6215185"/>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1CF89"/>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196"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97"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98"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99" name="Scope of…"/>
          <p:cNvSpPr txBox="1"/>
          <p:nvPr/>
        </p:nvSpPr>
        <p:spPr>
          <a:xfrm>
            <a:off x="1270000" y="3268980"/>
            <a:ext cx="4935559"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Scope of </a:t>
            </a:r>
          </a:p>
          <a:p>
            <a:pPr defTabSz="914400">
              <a:lnSpc>
                <a:spcPct val="90000"/>
              </a:lnSpc>
              <a:defRPr spc="-148" sz="8000">
                <a:solidFill>
                  <a:srgbClr val="00013D"/>
                </a:solidFill>
                <a:latin typeface="+mn-lt"/>
                <a:ea typeface="+mn-ea"/>
                <a:cs typeface="+mn-cs"/>
                <a:sym typeface="Spartan Bold"/>
              </a:defRPr>
            </a:pPr>
            <a:r>
              <a:t>Thesis</a:t>
            </a:r>
          </a:p>
        </p:txBody>
      </p:sp>
      <p:pic>
        <p:nvPicPr>
          <p:cNvPr id="200" name="Image" descr="Image"/>
          <p:cNvPicPr>
            <a:picLocks noChangeAspect="0"/>
          </p:cNvPicPr>
          <p:nvPr/>
        </p:nvPicPr>
        <p:blipFill>
          <a:blip r:embed="rId2">
            <a:extLst/>
          </a:blip>
          <a:stretch>
            <a:fillRect/>
          </a:stretch>
        </p:blipFill>
        <p:spPr>
          <a:xfrm>
            <a:off x="15223529" y="2794000"/>
            <a:ext cx="7894738" cy="10160000"/>
          </a:xfrm>
          <a:prstGeom prst="rect">
            <a:avLst/>
          </a:prstGeom>
          <a:ln w="12700">
            <a:miter lim="400000"/>
          </a:ln>
        </p:spPr>
      </p:pic>
      <p:sp>
        <p:nvSpPr>
          <p:cNvPr id="201" name="Fictum, deserunt mollit anim laborum astutumque! Ullamco laboris nisi ut aliquid ex ea commodi consequat. Mercedem aut nummos unde unde extricat, amaras. Sed haec quis possit intrepidus aestimare tellus.…"/>
          <p:cNvSpPr txBox="1"/>
          <p:nvPr/>
        </p:nvSpPr>
        <p:spPr>
          <a:xfrm>
            <a:off x="1270000" y="6215185"/>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0013D"/>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203"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04"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205"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206" name="Scope of…"/>
          <p:cNvSpPr txBox="1"/>
          <p:nvPr/>
        </p:nvSpPr>
        <p:spPr>
          <a:xfrm>
            <a:off x="1270000" y="3268980"/>
            <a:ext cx="4935559"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Scope of </a:t>
            </a:r>
          </a:p>
          <a:p>
            <a:pPr defTabSz="914400">
              <a:lnSpc>
                <a:spcPct val="90000"/>
              </a:lnSpc>
              <a:defRPr spc="-148" sz="8000">
                <a:solidFill>
                  <a:srgbClr val="01CF89"/>
                </a:solidFill>
                <a:latin typeface="+mn-lt"/>
                <a:ea typeface="+mn-ea"/>
                <a:cs typeface="+mn-cs"/>
                <a:sym typeface="Spartan Bold"/>
              </a:defRPr>
            </a:pPr>
            <a:r>
              <a:t>Thesis</a:t>
            </a:r>
          </a:p>
        </p:txBody>
      </p:sp>
      <p:pic>
        <p:nvPicPr>
          <p:cNvPr id="207" name="Image" descr="Image"/>
          <p:cNvPicPr>
            <a:picLocks noChangeAspect="0"/>
          </p:cNvPicPr>
          <p:nvPr/>
        </p:nvPicPr>
        <p:blipFill>
          <a:blip r:embed="rId2">
            <a:extLst/>
          </a:blip>
          <a:stretch>
            <a:fillRect/>
          </a:stretch>
        </p:blipFill>
        <p:spPr>
          <a:xfrm>
            <a:off x="15223529" y="2794000"/>
            <a:ext cx="7894738" cy="10160000"/>
          </a:xfrm>
          <a:prstGeom prst="rect">
            <a:avLst/>
          </a:prstGeom>
          <a:ln w="12700">
            <a:miter lim="400000"/>
          </a:ln>
        </p:spPr>
      </p:pic>
      <p:sp>
        <p:nvSpPr>
          <p:cNvPr id="208" name="Fictum, deserunt mollit anim laborum astutumque! Ullamco laboris nisi ut aliquid ex ea commodi consequat. Mercedem aut nummos unde unde extricat, amaras. Sed haec quis possit intrepidus aestimare tellus.…"/>
          <p:cNvSpPr txBox="1"/>
          <p:nvPr/>
        </p:nvSpPr>
        <p:spPr>
          <a:xfrm>
            <a:off x="1270000" y="6215185"/>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1CF89"/>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11"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212"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213" name="Scope of…"/>
          <p:cNvSpPr txBox="1"/>
          <p:nvPr/>
        </p:nvSpPr>
        <p:spPr>
          <a:xfrm>
            <a:off x="1270000" y="4201159"/>
            <a:ext cx="12669253" cy="5313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914400">
              <a:lnSpc>
                <a:spcPct val="90000"/>
              </a:lnSpc>
              <a:defRPr spc="-296" sz="16000">
                <a:solidFill>
                  <a:srgbClr val="00013D"/>
                </a:solidFill>
                <a:latin typeface="+mn-lt"/>
                <a:ea typeface="+mn-ea"/>
                <a:cs typeface="+mn-cs"/>
                <a:sym typeface="Spartan Bold"/>
              </a:defRPr>
            </a:pPr>
            <a:r>
              <a:t>Scope of </a:t>
            </a:r>
          </a:p>
          <a:p>
            <a:pPr defTabSz="914400">
              <a:lnSpc>
                <a:spcPct val="90000"/>
              </a:lnSpc>
              <a:defRPr spc="-296" sz="16000">
                <a:solidFill>
                  <a:srgbClr val="00013D"/>
                </a:solidFill>
                <a:latin typeface="+mn-lt"/>
                <a:ea typeface="+mn-ea"/>
                <a:cs typeface="+mn-cs"/>
                <a:sym typeface="Spartan Bold"/>
              </a:defRPr>
            </a:pPr>
            <a:r>
              <a:t>Thesis</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1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21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218" name="Scope of…"/>
          <p:cNvSpPr txBox="1"/>
          <p:nvPr/>
        </p:nvSpPr>
        <p:spPr>
          <a:xfrm>
            <a:off x="1270000" y="4201159"/>
            <a:ext cx="12669253" cy="5313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914400">
              <a:lnSpc>
                <a:spcPct val="90000"/>
              </a:lnSpc>
              <a:defRPr spc="-296" sz="16000">
                <a:solidFill>
                  <a:srgbClr val="01CF89"/>
                </a:solidFill>
                <a:latin typeface="+mn-lt"/>
                <a:ea typeface="+mn-ea"/>
                <a:cs typeface="+mn-cs"/>
                <a:sym typeface="Spartan Bold"/>
              </a:defRPr>
            </a:pPr>
            <a:r>
              <a:t>Scope of </a:t>
            </a:r>
          </a:p>
          <a:p>
            <a:pPr defTabSz="914400">
              <a:lnSpc>
                <a:spcPct val="90000"/>
              </a:lnSpc>
              <a:defRPr spc="-296" sz="16000">
                <a:solidFill>
                  <a:srgbClr val="01CF89"/>
                </a:solidFill>
                <a:latin typeface="+mn-lt"/>
                <a:ea typeface="+mn-ea"/>
                <a:cs typeface="+mn-cs"/>
                <a:sym typeface="Spartan Bold"/>
              </a:defRPr>
            </a:pPr>
            <a:r>
              <a:t>Thesis</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220"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21"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222"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223" name="Scope of…"/>
          <p:cNvSpPr txBox="1"/>
          <p:nvPr/>
        </p:nvSpPr>
        <p:spPr>
          <a:xfrm>
            <a:off x="1270000" y="4201159"/>
            <a:ext cx="12669253" cy="5313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914400">
              <a:lnSpc>
                <a:spcPct val="90000"/>
              </a:lnSpc>
              <a:defRPr spc="-296" sz="16000">
                <a:solidFill>
                  <a:srgbClr val="00013D"/>
                </a:solidFill>
                <a:latin typeface="+mn-lt"/>
                <a:ea typeface="+mn-ea"/>
                <a:cs typeface="+mn-cs"/>
                <a:sym typeface="Spartan Bold"/>
              </a:defRPr>
            </a:pPr>
            <a:r>
              <a:t>Scope of </a:t>
            </a:r>
          </a:p>
          <a:p>
            <a:pPr defTabSz="914400">
              <a:lnSpc>
                <a:spcPct val="90000"/>
              </a:lnSpc>
              <a:defRPr spc="-296" sz="16000">
                <a:solidFill>
                  <a:srgbClr val="00013D"/>
                </a:solidFill>
                <a:latin typeface="+mn-lt"/>
                <a:ea typeface="+mn-ea"/>
                <a:cs typeface="+mn-cs"/>
                <a:sym typeface="Spartan Bold"/>
              </a:defRPr>
            </a:pPr>
            <a:r>
              <a:t>Thesis</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225"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2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22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228" name="Scope of…"/>
          <p:cNvSpPr txBox="1"/>
          <p:nvPr/>
        </p:nvSpPr>
        <p:spPr>
          <a:xfrm>
            <a:off x="1270000" y="4201159"/>
            <a:ext cx="12669253" cy="5313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914400">
              <a:lnSpc>
                <a:spcPct val="90000"/>
              </a:lnSpc>
              <a:defRPr spc="-296" sz="16000">
                <a:solidFill>
                  <a:srgbClr val="01CF89"/>
                </a:solidFill>
                <a:latin typeface="+mn-lt"/>
                <a:ea typeface="+mn-ea"/>
                <a:cs typeface="+mn-cs"/>
                <a:sym typeface="Spartan Bold"/>
              </a:defRPr>
            </a:pPr>
            <a:r>
              <a:t>Scope of </a:t>
            </a:r>
          </a:p>
          <a:p>
            <a:pPr defTabSz="914400">
              <a:lnSpc>
                <a:spcPct val="90000"/>
              </a:lnSpc>
              <a:defRPr spc="-296" sz="16000">
                <a:solidFill>
                  <a:srgbClr val="01CF89"/>
                </a:solidFill>
                <a:latin typeface="+mn-lt"/>
                <a:ea typeface="+mn-ea"/>
                <a:cs typeface="+mn-cs"/>
                <a:sym typeface="Spartan Bold"/>
              </a:defRPr>
            </a:pPr>
            <a:r>
              <a:t>Thesis</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0" name="pattern2-2.png" descr="pattern2-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231" name="Methodology"/>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914400">
              <a:lnSpc>
                <a:spcPct val="90000"/>
              </a:lnSpc>
              <a:defRPr spc="-296" sz="16000">
                <a:solidFill>
                  <a:srgbClr val="01CF89"/>
                </a:solidFill>
                <a:latin typeface="+mn-lt"/>
                <a:ea typeface="+mn-ea"/>
                <a:cs typeface="+mn-cs"/>
                <a:sym typeface="Spartan Bold"/>
              </a:defRPr>
            </a:pPr>
            <a:r>
              <a:rPr>
                <a:solidFill>
                  <a:srgbClr val="00013D"/>
                </a:solidFill>
              </a:rPr>
              <a:t>Methodology</a:t>
            </a:r>
            <a:r>
              <a:t> </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3" name="pattern2.png" descr="pattern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234" name="Methodology"/>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Methodology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6"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27"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28"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29" name="Fictum, deserunt mollit anim laborum astutumque! Ullamco laboris nisi ut aliquid ex ea commodi consequat. Mercedem aut nummos unde unde extricat, amaras. Sed haec quis possit intrepidus aestimare tellus.…"/>
          <p:cNvSpPr txBox="1"/>
          <p:nvPr/>
        </p:nvSpPr>
        <p:spPr>
          <a:xfrm>
            <a:off x="1270000" y="5761259"/>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0013D"/>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30" name="About"/>
          <p:cNvSpPr txBox="1"/>
          <p:nvPr/>
        </p:nvSpPr>
        <p:spPr>
          <a:xfrm>
            <a:off x="1270000" y="3886200"/>
            <a:ext cx="3434494"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defRPr spc="-148" sz="8000">
                <a:solidFill>
                  <a:srgbClr val="00013D"/>
                </a:solidFill>
                <a:latin typeface="+mn-lt"/>
                <a:ea typeface="+mn-ea"/>
                <a:cs typeface="+mn-cs"/>
                <a:sym typeface="Spartan Bold"/>
              </a:defRPr>
            </a:lvl1pPr>
          </a:lstStyle>
          <a:p>
            <a:pPr/>
            <a:r>
              <a:t>About</a:t>
            </a:r>
          </a:p>
        </p:txBody>
      </p:sp>
      <p:pic>
        <p:nvPicPr>
          <p:cNvPr id="131" name="Image" descr="Image"/>
          <p:cNvPicPr>
            <a:picLocks noChangeAspect="0"/>
          </p:cNvPicPr>
          <p:nvPr/>
        </p:nvPicPr>
        <p:blipFill>
          <a:blip r:embed="rId2">
            <a:extLst/>
          </a:blip>
          <a:stretch>
            <a:fillRect/>
          </a:stretch>
        </p:blipFill>
        <p:spPr>
          <a:xfrm>
            <a:off x="15494000" y="2794000"/>
            <a:ext cx="7620000" cy="10160000"/>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236" name="pattern2.png" descr="pattern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237" name="Methodology"/>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Methodology </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239" name="pattern2-2.png" descr="pattern2-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240" name="Methodology"/>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defTabSz="914400">
              <a:lnSpc>
                <a:spcPct val="90000"/>
              </a:lnSpc>
              <a:defRPr spc="-296" sz="16000">
                <a:solidFill>
                  <a:srgbClr val="01CF89"/>
                </a:solidFill>
                <a:latin typeface="+mn-lt"/>
                <a:ea typeface="+mn-ea"/>
                <a:cs typeface="+mn-cs"/>
                <a:sym typeface="Spartan Bold"/>
              </a:defRPr>
            </a:pPr>
            <a:r>
              <a:rPr>
                <a:solidFill>
                  <a:srgbClr val="00013D"/>
                </a:solidFill>
              </a:rPr>
              <a:t>Methodology</a:t>
            </a:r>
            <a:r>
              <a:t> </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242" name="pattern1.png" descr="pattern1.png"/>
          <p:cNvPicPr>
            <a:picLocks noChangeAspect="1"/>
          </p:cNvPicPr>
          <p:nvPr/>
        </p:nvPicPr>
        <p:blipFill>
          <a:blip r:embed="rId2">
            <a:extLst/>
          </a:blip>
          <a:srcRect l="50693" t="52121" r="33661" b="20063"/>
          <a:stretch>
            <a:fillRect/>
          </a:stretch>
        </p:blipFill>
        <p:spPr>
          <a:xfrm>
            <a:off x="12361023" y="7148985"/>
            <a:ext cx="3814984" cy="3815072"/>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8" y="0"/>
                </a:moveTo>
                <a:cubicBezTo>
                  <a:pt x="7320"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6" y="0"/>
                  <a:pt x="9838" y="0"/>
                </a:cubicBezTo>
                <a:close/>
              </a:path>
            </a:pathLst>
          </a:custGeom>
          <a:ln w="12700">
            <a:miter lim="400000"/>
          </a:ln>
        </p:spPr>
      </p:pic>
      <p:pic>
        <p:nvPicPr>
          <p:cNvPr id="243" name="pattern1.png" descr="pattern1.png"/>
          <p:cNvPicPr>
            <a:picLocks noChangeAspect="1"/>
          </p:cNvPicPr>
          <p:nvPr/>
        </p:nvPicPr>
        <p:blipFill>
          <a:blip r:embed="rId2">
            <a:extLst/>
          </a:blip>
          <a:srcRect l="7327" t="50430" r="77027" b="21754"/>
          <a:stretch>
            <a:fillRect/>
          </a:stretch>
        </p:blipFill>
        <p:spPr>
          <a:xfrm>
            <a:off x="1786688" y="6917113"/>
            <a:ext cx="3814984" cy="3815072"/>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8" y="0"/>
                </a:moveTo>
                <a:cubicBezTo>
                  <a:pt x="7320"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6" y="0"/>
                  <a:pt x="9838" y="0"/>
                </a:cubicBezTo>
                <a:close/>
              </a:path>
            </a:pathLst>
          </a:custGeom>
          <a:ln w="12700">
            <a:miter lim="400000"/>
          </a:ln>
        </p:spPr>
      </p:pic>
      <p:sp>
        <p:nvSpPr>
          <p:cNvPr id="244"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45"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246"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247" name="Theories"/>
          <p:cNvSpPr txBox="1"/>
          <p:nvPr/>
        </p:nvSpPr>
        <p:spPr>
          <a:xfrm>
            <a:off x="1270000" y="3886200"/>
            <a:ext cx="4677006"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Theories</a:t>
            </a:r>
          </a:p>
        </p:txBody>
      </p:sp>
      <p:sp>
        <p:nvSpPr>
          <p:cNvPr id="248" name="Fictum, deserunt mollit anim laborum astutumque! Ullamco laboris nisi ut aliquid ex ea commodi consequat. Mercedem aut nummos unde unde extricat, amaras. Sed haec quis possit intrepidus aestimare tellus."/>
          <p:cNvSpPr txBox="1"/>
          <p:nvPr/>
        </p:nvSpPr>
        <p:spPr>
          <a:xfrm>
            <a:off x="6453594" y="7715465"/>
            <a:ext cx="5055471"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49" name="Shape"/>
          <p:cNvSpPr/>
          <p:nvPr/>
        </p:nvSpPr>
        <p:spPr>
          <a:xfrm>
            <a:off x="3005319" y="8186121"/>
            <a:ext cx="1377685"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86" y="2248"/>
                </a:moveTo>
                <a:lnTo>
                  <a:pt x="17686" y="0"/>
                </a:lnTo>
                <a:lnTo>
                  <a:pt x="3914" y="0"/>
                </a:lnTo>
                <a:lnTo>
                  <a:pt x="3914" y="2248"/>
                </a:lnTo>
                <a:lnTo>
                  <a:pt x="0" y="2248"/>
                </a:lnTo>
                <a:lnTo>
                  <a:pt x="0" y="21600"/>
                </a:lnTo>
                <a:lnTo>
                  <a:pt x="8086" y="21600"/>
                </a:lnTo>
                <a:lnTo>
                  <a:pt x="8086" y="19323"/>
                </a:lnTo>
                <a:lnTo>
                  <a:pt x="13551" y="19323"/>
                </a:lnTo>
                <a:lnTo>
                  <a:pt x="13551" y="21600"/>
                </a:lnTo>
                <a:lnTo>
                  <a:pt x="21600" y="21600"/>
                </a:lnTo>
                <a:lnTo>
                  <a:pt x="21600" y="2248"/>
                </a:lnTo>
                <a:lnTo>
                  <a:pt x="17686" y="2248"/>
                </a:lnTo>
                <a:close/>
                <a:moveTo>
                  <a:pt x="9378" y="16229"/>
                </a:moveTo>
                <a:lnTo>
                  <a:pt x="6757" y="16229"/>
                </a:lnTo>
                <a:lnTo>
                  <a:pt x="6757" y="13982"/>
                </a:lnTo>
                <a:lnTo>
                  <a:pt x="9378" y="13982"/>
                </a:lnTo>
                <a:lnTo>
                  <a:pt x="9378" y="16229"/>
                </a:lnTo>
                <a:close/>
                <a:moveTo>
                  <a:pt x="9378" y="11909"/>
                </a:moveTo>
                <a:lnTo>
                  <a:pt x="6757" y="11909"/>
                </a:lnTo>
                <a:lnTo>
                  <a:pt x="6757" y="9662"/>
                </a:lnTo>
                <a:lnTo>
                  <a:pt x="9378" y="9662"/>
                </a:lnTo>
                <a:lnTo>
                  <a:pt x="9378" y="11909"/>
                </a:lnTo>
                <a:close/>
                <a:moveTo>
                  <a:pt x="9378" y="7589"/>
                </a:moveTo>
                <a:lnTo>
                  <a:pt x="6757" y="7589"/>
                </a:lnTo>
                <a:lnTo>
                  <a:pt x="6757" y="5342"/>
                </a:lnTo>
                <a:lnTo>
                  <a:pt x="9378" y="5342"/>
                </a:lnTo>
                <a:lnTo>
                  <a:pt x="9378" y="7589"/>
                </a:lnTo>
                <a:close/>
                <a:moveTo>
                  <a:pt x="14843" y="16229"/>
                </a:moveTo>
                <a:lnTo>
                  <a:pt x="12222" y="16229"/>
                </a:lnTo>
                <a:lnTo>
                  <a:pt x="12222" y="13982"/>
                </a:lnTo>
                <a:lnTo>
                  <a:pt x="14843" y="13982"/>
                </a:lnTo>
                <a:lnTo>
                  <a:pt x="14843" y="16229"/>
                </a:lnTo>
                <a:close/>
                <a:moveTo>
                  <a:pt x="14843" y="11909"/>
                </a:moveTo>
                <a:lnTo>
                  <a:pt x="12222" y="11909"/>
                </a:lnTo>
                <a:lnTo>
                  <a:pt x="12222" y="9662"/>
                </a:lnTo>
                <a:lnTo>
                  <a:pt x="14843" y="9662"/>
                </a:lnTo>
                <a:lnTo>
                  <a:pt x="14843" y="11909"/>
                </a:lnTo>
                <a:close/>
                <a:moveTo>
                  <a:pt x="14843" y="7589"/>
                </a:moveTo>
                <a:lnTo>
                  <a:pt x="12222" y="7589"/>
                </a:lnTo>
                <a:lnTo>
                  <a:pt x="12222" y="5342"/>
                </a:lnTo>
                <a:lnTo>
                  <a:pt x="14843" y="5342"/>
                </a:lnTo>
                <a:lnTo>
                  <a:pt x="14843" y="7589"/>
                </a:lnTo>
                <a:close/>
              </a:path>
            </a:pathLst>
          </a:custGeom>
          <a:solidFill>
            <a:srgbClr val="01CF89"/>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sp>
        <p:nvSpPr>
          <p:cNvPr id="250" name="#1"/>
          <p:cNvSpPr txBox="1"/>
          <p:nvPr/>
        </p:nvSpPr>
        <p:spPr>
          <a:xfrm>
            <a:off x="6502400" y="6764435"/>
            <a:ext cx="704324"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#1</a:t>
            </a:r>
          </a:p>
        </p:txBody>
      </p:sp>
      <p:sp>
        <p:nvSpPr>
          <p:cNvPr id="251" name="Fictum, deserunt mollit anim laborum astutumque! Ullamco laboris nisi ut aliquid ex ea commodi consequat. Mercedem aut nummos unde unde extricat, amaras. Sed haec quis possit intrepidus aestimare tellus."/>
          <p:cNvSpPr txBox="1"/>
          <p:nvPr/>
        </p:nvSpPr>
        <p:spPr>
          <a:xfrm>
            <a:off x="17027929" y="7715465"/>
            <a:ext cx="5055472"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52" name="#2"/>
          <p:cNvSpPr txBox="1"/>
          <p:nvPr/>
        </p:nvSpPr>
        <p:spPr>
          <a:xfrm>
            <a:off x="17076734" y="6764435"/>
            <a:ext cx="86078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#2</a:t>
            </a:r>
          </a:p>
        </p:txBody>
      </p:sp>
      <p:sp>
        <p:nvSpPr>
          <p:cNvPr id="253" name="Shape"/>
          <p:cNvSpPr/>
          <p:nvPr/>
        </p:nvSpPr>
        <p:spPr>
          <a:xfrm>
            <a:off x="13390931" y="8186121"/>
            <a:ext cx="1755132"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80" y="0"/>
                </a:moveTo>
                <a:cubicBezTo>
                  <a:pt x="4720" y="0"/>
                  <a:pt x="0" y="5049"/>
                  <a:pt x="0" y="10900"/>
                </a:cubicBezTo>
                <a:cubicBezTo>
                  <a:pt x="0" y="16751"/>
                  <a:pt x="4720" y="21600"/>
                  <a:pt x="10680" y="21600"/>
                </a:cubicBezTo>
                <a:cubicBezTo>
                  <a:pt x="16680" y="21600"/>
                  <a:pt x="21600" y="16751"/>
                  <a:pt x="21600" y="10900"/>
                </a:cubicBezTo>
                <a:cubicBezTo>
                  <a:pt x="21600" y="5049"/>
                  <a:pt x="16680" y="0"/>
                  <a:pt x="10680" y="0"/>
                </a:cubicBezTo>
                <a:close/>
                <a:moveTo>
                  <a:pt x="9680" y="19356"/>
                </a:moveTo>
                <a:cubicBezTo>
                  <a:pt x="5560" y="18715"/>
                  <a:pt x="2080" y="15028"/>
                  <a:pt x="2080" y="10900"/>
                </a:cubicBezTo>
                <a:cubicBezTo>
                  <a:pt x="2080" y="10059"/>
                  <a:pt x="2280" y="9458"/>
                  <a:pt x="2280" y="8856"/>
                </a:cubicBezTo>
                <a:lnTo>
                  <a:pt x="7600" y="13986"/>
                </a:lnTo>
                <a:lnTo>
                  <a:pt x="7600" y="15028"/>
                </a:lnTo>
                <a:cubicBezTo>
                  <a:pt x="7600" y="16270"/>
                  <a:pt x="8440" y="17272"/>
                  <a:pt x="9680" y="17272"/>
                </a:cubicBezTo>
                <a:lnTo>
                  <a:pt x="9680" y="19356"/>
                </a:lnTo>
                <a:close/>
                <a:moveTo>
                  <a:pt x="17080" y="16671"/>
                </a:moveTo>
                <a:cubicBezTo>
                  <a:pt x="16880" y="15829"/>
                  <a:pt x="16040" y="15028"/>
                  <a:pt x="15000" y="15028"/>
                </a:cubicBezTo>
                <a:lnTo>
                  <a:pt x="14000" y="15028"/>
                </a:lnTo>
                <a:lnTo>
                  <a:pt x="14000" y="11942"/>
                </a:lnTo>
                <a:cubicBezTo>
                  <a:pt x="14000" y="11301"/>
                  <a:pt x="13560" y="10900"/>
                  <a:pt x="12960" y="10900"/>
                </a:cubicBezTo>
                <a:lnTo>
                  <a:pt x="6400" y="10900"/>
                </a:lnTo>
                <a:lnTo>
                  <a:pt x="6400" y="8616"/>
                </a:lnTo>
                <a:lnTo>
                  <a:pt x="8640" y="8616"/>
                </a:lnTo>
                <a:cubicBezTo>
                  <a:pt x="9280" y="8616"/>
                  <a:pt x="9680" y="8215"/>
                  <a:pt x="9680" y="7614"/>
                </a:cubicBezTo>
                <a:lnTo>
                  <a:pt x="9680" y="5330"/>
                </a:lnTo>
                <a:lnTo>
                  <a:pt x="11720" y="5330"/>
                </a:lnTo>
                <a:cubicBezTo>
                  <a:pt x="12960" y="5330"/>
                  <a:pt x="14000" y="4528"/>
                  <a:pt x="14000" y="3286"/>
                </a:cubicBezTo>
                <a:lnTo>
                  <a:pt x="14000" y="2885"/>
                </a:lnTo>
                <a:cubicBezTo>
                  <a:pt x="17080" y="4088"/>
                  <a:pt x="19320" y="7173"/>
                  <a:pt x="19320" y="10900"/>
                </a:cubicBezTo>
                <a:cubicBezTo>
                  <a:pt x="19320" y="13184"/>
                  <a:pt x="18520" y="15028"/>
                  <a:pt x="17080" y="16671"/>
                </a:cubicBezTo>
                <a:close/>
              </a:path>
            </a:pathLst>
          </a:custGeom>
          <a:solidFill>
            <a:srgbClr val="01CF89"/>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255"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5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25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258" name="Theories"/>
          <p:cNvSpPr txBox="1"/>
          <p:nvPr/>
        </p:nvSpPr>
        <p:spPr>
          <a:xfrm>
            <a:off x="1270000" y="3886200"/>
            <a:ext cx="4677006"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Theories</a:t>
            </a:r>
          </a:p>
        </p:txBody>
      </p:sp>
      <p:sp>
        <p:nvSpPr>
          <p:cNvPr id="259" name="Fictum, deserunt mollit anim laborum astutumque! Ullamco laboris nisi ut aliquid ex ea commodi consequat. Mercedem aut nummos unde unde extricat, amaras. Sed haec quis possit intrepidus aestimare tellus."/>
          <p:cNvSpPr txBox="1"/>
          <p:nvPr/>
        </p:nvSpPr>
        <p:spPr>
          <a:xfrm>
            <a:off x="6453594" y="7715465"/>
            <a:ext cx="5055471"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60" name="Shape"/>
          <p:cNvSpPr/>
          <p:nvPr/>
        </p:nvSpPr>
        <p:spPr>
          <a:xfrm>
            <a:off x="3005319" y="8186121"/>
            <a:ext cx="1377685"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86" y="2248"/>
                </a:moveTo>
                <a:lnTo>
                  <a:pt x="17686" y="0"/>
                </a:lnTo>
                <a:lnTo>
                  <a:pt x="3914" y="0"/>
                </a:lnTo>
                <a:lnTo>
                  <a:pt x="3914" y="2248"/>
                </a:lnTo>
                <a:lnTo>
                  <a:pt x="0" y="2248"/>
                </a:lnTo>
                <a:lnTo>
                  <a:pt x="0" y="21600"/>
                </a:lnTo>
                <a:lnTo>
                  <a:pt x="8086" y="21600"/>
                </a:lnTo>
                <a:lnTo>
                  <a:pt x="8086" y="19323"/>
                </a:lnTo>
                <a:lnTo>
                  <a:pt x="13551" y="19323"/>
                </a:lnTo>
                <a:lnTo>
                  <a:pt x="13551" y="21600"/>
                </a:lnTo>
                <a:lnTo>
                  <a:pt x="21600" y="21600"/>
                </a:lnTo>
                <a:lnTo>
                  <a:pt x="21600" y="2248"/>
                </a:lnTo>
                <a:lnTo>
                  <a:pt x="17686" y="2248"/>
                </a:lnTo>
                <a:close/>
                <a:moveTo>
                  <a:pt x="9378" y="16229"/>
                </a:moveTo>
                <a:lnTo>
                  <a:pt x="6757" y="16229"/>
                </a:lnTo>
                <a:lnTo>
                  <a:pt x="6757" y="13982"/>
                </a:lnTo>
                <a:lnTo>
                  <a:pt x="9378" y="13982"/>
                </a:lnTo>
                <a:lnTo>
                  <a:pt x="9378" y="16229"/>
                </a:lnTo>
                <a:close/>
                <a:moveTo>
                  <a:pt x="9378" y="11909"/>
                </a:moveTo>
                <a:lnTo>
                  <a:pt x="6757" y="11909"/>
                </a:lnTo>
                <a:lnTo>
                  <a:pt x="6757" y="9662"/>
                </a:lnTo>
                <a:lnTo>
                  <a:pt x="9378" y="9662"/>
                </a:lnTo>
                <a:lnTo>
                  <a:pt x="9378" y="11909"/>
                </a:lnTo>
                <a:close/>
                <a:moveTo>
                  <a:pt x="9378" y="7589"/>
                </a:moveTo>
                <a:lnTo>
                  <a:pt x="6757" y="7589"/>
                </a:lnTo>
                <a:lnTo>
                  <a:pt x="6757" y="5342"/>
                </a:lnTo>
                <a:lnTo>
                  <a:pt x="9378" y="5342"/>
                </a:lnTo>
                <a:lnTo>
                  <a:pt x="9378" y="7589"/>
                </a:lnTo>
                <a:close/>
                <a:moveTo>
                  <a:pt x="14843" y="16229"/>
                </a:moveTo>
                <a:lnTo>
                  <a:pt x="12222" y="16229"/>
                </a:lnTo>
                <a:lnTo>
                  <a:pt x="12222" y="13982"/>
                </a:lnTo>
                <a:lnTo>
                  <a:pt x="14843" y="13982"/>
                </a:lnTo>
                <a:lnTo>
                  <a:pt x="14843" y="16229"/>
                </a:lnTo>
                <a:close/>
                <a:moveTo>
                  <a:pt x="14843" y="11909"/>
                </a:moveTo>
                <a:lnTo>
                  <a:pt x="12222" y="11909"/>
                </a:lnTo>
                <a:lnTo>
                  <a:pt x="12222" y="9662"/>
                </a:lnTo>
                <a:lnTo>
                  <a:pt x="14843" y="9662"/>
                </a:lnTo>
                <a:lnTo>
                  <a:pt x="14843" y="11909"/>
                </a:lnTo>
                <a:close/>
                <a:moveTo>
                  <a:pt x="14843" y="7589"/>
                </a:moveTo>
                <a:lnTo>
                  <a:pt x="12222" y="7589"/>
                </a:lnTo>
                <a:lnTo>
                  <a:pt x="12222" y="5342"/>
                </a:lnTo>
                <a:lnTo>
                  <a:pt x="14843" y="5342"/>
                </a:lnTo>
                <a:lnTo>
                  <a:pt x="14843" y="7589"/>
                </a:lnTo>
                <a:close/>
              </a:path>
            </a:pathLst>
          </a:custGeom>
          <a:solidFill>
            <a:srgbClr val="00013D"/>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sp>
        <p:nvSpPr>
          <p:cNvPr id="261" name="#1"/>
          <p:cNvSpPr txBox="1"/>
          <p:nvPr/>
        </p:nvSpPr>
        <p:spPr>
          <a:xfrm>
            <a:off x="6502400" y="6764435"/>
            <a:ext cx="704324"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#1</a:t>
            </a:r>
          </a:p>
        </p:txBody>
      </p:sp>
      <p:sp>
        <p:nvSpPr>
          <p:cNvPr id="262" name="Fictum, deserunt mollit anim laborum astutumque! Ullamco laboris nisi ut aliquid ex ea commodi consequat. Mercedem aut nummos unde unde extricat, amaras. Sed haec quis possit intrepidus aestimare tellus."/>
          <p:cNvSpPr txBox="1"/>
          <p:nvPr/>
        </p:nvSpPr>
        <p:spPr>
          <a:xfrm>
            <a:off x="17027929" y="7715465"/>
            <a:ext cx="5055472"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63" name="#2"/>
          <p:cNvSpPr txBox="1"/>
          <p:nvPr/>
        </p:nvSpPr>
        <p:spPr>
          <a:xfrm>
            <a:off x="17076734" y="6764435"/>
            <a:ext cx="86078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#2</a:t>
            </a:r>
          </a:p>
        </p:txBody>
      </p:sp>
      <p:sp>
        <p:nvSpPr>
          <p:cNvPr id="264" name="Shape"/>
          <p:cNvSpPr/>
          <p:nvPr/>
        </p:nvSpPr>
        <p:spPr>
          <a:xfrm>
            <a:off x="13390931" y="8186121"/>
            <a:ext cx="1755132"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80" y="0"/>
                </a:moveTo>
                <a:cubicBezTo>
                  <a:pt x="4720" y="0"/>
                  <a:pt x="0" y="5049"/>
                  <a:pt x="0" y="10900"/>
                </a:cubicBezTo>
                <a:cubicBezTo>
                  <a:pt x="0" y="16751"/>
                  <a:pt x="4720" y="21600"/>
                  <a:pt x="10680" y="21600"/>
                </a:cubicBezTo>
                <a:cubicBezTo>
                  <a:pt x="16680" y="21600"/>
                  <a:pt x="21600" y="16751"/>
                  <a:pt x="21600" y="10900"/>
                </a:cubicBezTo>
                <a:cubicBezTo>
                  <a:pt x="21600" y="5049"/>
                  <a:pt x="16680" y="0"/>
                  <a:pt x="10680" y="0"/>
                </a:cubicBezTo>
                <a:close/>
                <a:moveTo>
                  <a:pt x="9680" y="19356"/>
                </a:moveTo>
                <a:cubicBezTo>
                  <a:pt x="5560" y="18715"/>
                  <a:pt x="2080" y="15028"/>
                  <a:pt x="2080" y="10900"/>
                </a:cubicBezTo>
                <a:cubicBezTo>
                  <a:pt x="2080" y="10059"/>
                  <a:pt x="2280" y="9458"/>
                  <a:pt x="2280" y="8856"/>
                </a:cubicBezTo>
                <a:lnTo>
                  <a:pt x="7600" y="13986"/>
                </a:lnTo>
                <a:lnTo>
                  <a:pt x="7600" y="15028"/>
                </a:lnTo>
                <a:cubicBezTo>
                  <a:pt x="7600" y="16270"/>
                  <a:pt x="8440" y="17272"/>
                  <a:pt x="9680" y="17272"/>
                </a:cubicBezTo>
                <a:lnTo>
                  <a:pt x="9680" y="19356"/>
                </a:lnTo>
                <a:close/>
                <a:moveTo>
                  <a:pt x="17080" y="16671"/>
                </a:moveTo>
                <a:cubicBezTo>
                  <a:pt x="16880" y="15829"/>
                  <a:pt x="16040" y="15028"/>
                  <a:pt x="15000" y="15028"/>
                </a:cubicBezTo>
                <a:lnTo>
                  <a:pt x="14000" y="15028"/>
                </a:lnTo>
                <a:lnTo>
                  <a:pt x="14000" y="11942"/>
                </a:lnTo>
                <a:cubicBezTo>
                  <a:pt x="14000" y="11301"/>
                  <a:pt x="13560" y="10900"/>
                  <a:pt x="12960" y="10900"/>
                </a:cubicBezTo>
                <a:lnTo>
                  <a:pt x="6400" y="10900"/>
                </a:lnTo>
                <a:lnTo>
                  <a:pt x="6400" y="8616"/>
                </a:lnTo>
                <a:lnTo>
                  <a:pt x="8640" y="8616"/>
                </a:lnTo>
                <a:cubicBezTo>
                  <a:pt x="9280" y="8616"/>
                  <a:pt x="9680" y="8215"/>
                  <a:pt x="9680" y="7614"/>
                </a:cubicBezTo>
                <a:lnTo>
                  <a:pt x="9680" y="5330"/>
                </a:lnTo>
                <a:lnTo>
                  <a:pt x="11720" y="5330"/>
                </a:lnTo>
                <a:cubicBezTo>
                  <a:pt x="12960" y="5330"/>
                  <a:pt x="14000" y="4528"/>
                  <a:pt x="14000" y="3286"/>
                </a:cubicBezTo>
                <a:lnTo>
                  <a:pt x="14000" y="2885"/>
                </a:lnTo>
                <a:cubicBezTo>
                  <a:pt x="17080" y="4088"/>
                  <a:pt x="19320" y="7173"/>
                  <a:pt x="19320" y="10900"/>
                </a:cubicBezTo>
                <a:cubicBezTo>
                  <a:pt x="19320" y="13184"/>
                  <a:pt x="18520" y="15028"/>
                  <a:pt x="17080" y="16671"/>
                </a:cubicBezTo>
                <a:close/>
              </a:path>
            </a:pathLst>
          </a:custGeom>
          <a:solidFill>
            <a:srgbClr val="00013D"/>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pic>
        <p:nvPicPr>
          <p:cNvPr id="265" name="pattern1-2.png" descr="pattern1-2.png"/>
          <p:cNvPicPr>
            <a:picLocks noChangeAspect="1"/>
          </p:cNvPicPr>
          <p:nvPr/>
        </p:nvPicPr>
        <p:blipFill>
          <a:blip r:embed="rId2">
            <a:extLst/>
          </a:blip>
          <a:srcRect l="6986" t="52140" r="77389" b="20082"/>
          <a:stretch>
            <a:fillRect/>
          </a:stretch>
        </p:blipFill>
        <p:spPr>
          <a:xfrm>
            <a:off x="1703547"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pic>
        <p:nvPicPr>
          <p:cNvPr id="266" name="pattern1-2.png" descr="pattern1-2.png"/>
          <p:cNvPicPr>
            <a:picLocks noChangeAspect="1"/>
          </p:cNvPicPr>
          <p:nvPr/>
        </p:nvPicPr>
        <p:blipFill>
          <a:blip r:embed="rId2">
            <a:extLst/>
          </a:blip>
          <a:srcRect l="50703" t="52140" r="33671" b="20082"/>
          <a:stretch>
            <a:fillRect/>
          </a:stretch>
        </p:blipFill>
        <p:spPr>
          <a:xfrm>
            <a:off x="12363541"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69"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270"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271" name="Theories"/>
          <p:cNvSpPr txBox="1"/>
          <p:nvPr/>
        </p:nvSpPr>
        <p:spPr>
          <a:xfrm>
            <a:off x="1270000" y="3886200"/>
            <a:ext cx="4677006"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Theories</a:t>
            </a:r>
          </a:p>
        </p:txBody>
      </p:sp>
      <p:sp>
        <p:nvSpPr>
          <p:cNvPr id="272" name="Fictum, deserunt mollit anim laborum astutumque! Ullamco laboris nisi ut aliquid ex ea commodi consequat. Mercedem aut nummos unde unde extricat, amaras. Sed haec quis possit intrepidus aestimare tellus."/>
          <p:cNvSpPr txBox="1"/>
          <p:nvPr/>
        </p:nvSpPr>
        <p:spPr>
          <a:xfrm>
            <a:off x="6453594" y="7715465"/>
            <a:ext cx="5055471"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73" name="Shape"/>
          <p:cNvSpPr/>
          <p:nvPr/>
        </p:nvSpPr>
        <p:spPr>
          <a:xfrm>
            <a:off x="3005319" y="8186121"/>
            <a:ext cx="1377685"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86" y="2248"/>
                </a:moveTo>
                <a:lnTo>
                  <a:pt x="17686" y="0"/>
                </a:lnTo>
                <a:lnTo>
                  <a:pt x="3914" y="0"/>
                </a:lnTo>
                <a:lnTo>
                  <a:pt x="3914" y="2248"/>
                </a:lnTo>
                <a:lnTo>
                  <a:pt x="0" y="2248"/>
                </a:lnTo>
                <a:lnTo>
                  <a:pt x="0" y="21600"/>
                </a:lnTo>
                <a:lnTo>
                  <a:pt x="8086" y="21600"/>
                </a:lnTo>
                <a:lnTo>
                  <a:pt x="8086" y="19323"/>
                </a:lnTo>
                <a:lnTo>
                  <a:pt x="13551" y="19323"/>
                </a:lnTo>
                <a:lnTo>
                  <a:pt x="13551" y="21600"/>
                </a:lnTo>
                <a:lnTo>
                  <a:pt x="21600" y="21600"/>
                </a:lnTo>
                <a:lnTo>
                  <a:pt x="21600" y="2248"/>
                </a:lnTo>
                <a:lnTo>
                  <a:pt x="17686" y="2248"/>
                </a:lnTo>
                <a:close/>
                <a:moveTo>
                  <a:pt x="9378" y="16229"/>
                </a:moveTo>
                <a:lnTo>
                  <a:pt x="6757" y="16229"/>
                </a:lnTo>
                <a:lnTo>
                  <a:pt x="6757" y="13982"/>
                </a:lnTo>
                <a:lnTo>
                  <a:pt x="9378" y="13982"/>
                </a:lnTo>
                <a:lnTo>
                  <a:pt x="9378" y="16229"/>
                </a:lnTo>
                <a:close/>
                <a:moveTo>
                  <a:pt x="9378" y="11909"/>
                </a:moveTo>
                <a:lnTo>
                  <a:pt x="6757" y="11909"/>
                </a:lnTo>
                <a:lnTo>
                  <a:pt x="6757" y="9662"/>
                </a:lnTo>
                <a:lnTo>
                  <a:pt x="9378" y="9662"/>
                </a:lnTo>
                <a:lnTo>
                  <a:pt x="9378" y="11909"/>
                </a:lnTo>
                <a:close/>
                <a:moveTo>
                  <a:pt x="9378" y="7589"/>
                </a:moveTo>
                <a:lnTo>
                  <a:pt x="6757" y="7589"/>
                </a:lnTo>
                <a:lnTo>
                  <a:pt x="6757" y="5342"/>
                </a:lnTo>
                <a:lnTo>
                  <a:pt x="9378" y="5342"/>
                </a:lnTo>
                <a:lnTo>
                  <a:pt x="9378" y="7589"/>
                </a:lnTo>
                <a:close/>
                <a:moveTo>
                  <a:pt x="14843" y="16229"/>
                </a:moveTo>
                <a:lnTo>
                  <a:pt x="12222" y="16229"/>
                </a:lnTo>
                <a:lnTo>
                  <a:pt x="12222" y="13982"/>
                </a:lnTo>
                <a:lnTo>
                  <a:pt x="14843" y="13982"/>
                </a:lnTo>
                <a:lnTo>
                  <a:pt x="14843" y="16229"/>
                </a:lnTo>
                <a:close/>
                <a:moveTo>
                  <a:pt x="14843" y="11909"/>
                </a:moveTo>
                <a:lnTo>
                  <a:pt x="12222" y="11909"/>
                </a:lnTo>
                <a:lnTo>
                  <a:pt x="12222" y="9662"/>
                </a:lnTo>
                <a:lnTo>
                  <a:pt x="14843" y="9662"/>
                </a:lnTo>
                <a:lnTo>
                  <a:pt x="14843" y="11909"/>
                </a:lnTo>
                <a:close/>
                <a:moveTo>
                  <a:pt x="14843" y="7589"/>
                </a:moveTo>
                <a:lnTo>
                  <a:pt x="12222" y="7589"/>
                </a:lnTo>
                <a:lnTo>
                  <a:pt x="12222" y="5342"/>
                </a:lnTo>
                <a:lnTo>
                  <a:pt x="14843" y="5342"/>
                </a:lnTo>
                <a:lnTo>
                  <a:pt x="14843" y="7589"/>
                </a:lnTo>
                <a:close/>
              </a:path>
            </a:pathLst>
          </a:custGeom>
          <a:solidFill>
            <a:srgbClr val="00013D"/>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sp>
        <p:nvSpPr>
          <p:cNvPr id="274" name="#1"/>
          <p:cNvSpPr txBox="1"/>
          <p:nvPr/>
        </p:nvSpPr>
        <p:spPr>
          <a:xfrm>
            <a:off x="6502400" y="6764435"/>
            <a:ext cx="704324"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#1</a:t>
            </a:r>
          </a:p>
        </p:txBody>
      </p:sp>
      <p:sp>
        <p:nvSpPr>
          <p:cNvPr id="275" name="Fictum, deserunt mollit anim laborum astutumque! Ullamco laboris nisi ut aliquid ex ea commodi consequat. Mercedem aut nummos unde unde extricat, amaras. Sed haec quis possit intrepidus aestimare tellus."/>
          <p:cNvSpPr txBox="1"/>
          <p:nvPr/>
        </p:nvSpPr>
        <p:spPr>
          <a:xfrm>
            <a:off x="17027929" y="7715465"/>
            <a:ext cx="5055472"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76" name="#2"/>
          <p:cNvSpPr txBox="1"/>
          <p:nvPr/>
        </p:nvSpPr>
        <p:spPr>
          <a:xfrm>
            <a:off x="17076734" y="6764435"/>
            <a:ext cx="86078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#2</a:t>
            </a:r>
          </a:p>
        </p:txBody>
      </p:sp>
      <p:sp>
        <p:nvSpPr>
          <p:cNvPr id="277" name="Shape"/>
          <p:cNvSpPr/>
          <p:nvPr/>
        </p:nvSpPr>
        <p:spPr>
          <a:xfrm>
            <a:off x="13390931" y="8186121"/>
            <a:ext cx="1755132"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80" y="0"/>
                </a:moveTo>
                <a:cubicBezTo>
                  <a:pt x="4720" y="0"/>
                  <a:pt x="0" y="5049"/>
                  <a:pt x="0" y="10900"/>
                </a:cubicBezTo>
                <a:cubicBezTo>
                  <a:pt x="0" y="16751"/>
                  <a:pt x="4720" y="21600"/>
                  <a:pt x="10680" y="21600"/>
                </a:cubicBezTo>
                <a:cubicBezTo>
                  <a:pt x="16680" y="21600"/>
                  <a:pt x="21600" y="16751"/>
                  <a:pt x="21600" y="10900"/>
                </a:cubicBezTo>
                <a:cubicBezTo>
                  <a:pt x="21600" y="5049"/>
                  <a:pt x="16680" y="0"/>
                  <a:pt x="10680" y="0"/>
                </a:cubicBezTo>
                <a:close/>
                <a:moveTo>
                  <a:pt x="9680" y="19356"/>
                </a:moveTo>
                <a:cubicBezTo>
                  <a:pt x="5560" y="18715"/>
                  <a:pt x="2080" y="15028"/>
                  <a:pt x="2080" y="10900"/>
                </a:cubicBezTo>
                <a:cubicBezTo>
                  <a:pt x="2080" y="10059"/>
                  <a:pt x="2280" y="9458"/>
                  <a:pt x="2280" y="8856"/>
                </a:cubicBezTo>
                <a:lnTo>
                  <a:pt x="7600" y="13986"/>
                </a:lnTo>
                <a:lnTo>
                  <a:pt x="7600" y="15028"/>
                </a:lnTo>
                <a:cubicBezTo>
                  <a:pt x="7600" y="16270"/>
                  <a:pt x="8440" y="17272"/>
                  <a:pt x="9680" y="17272"/>
                </a:cubicBezTo>
                <a:lnTo>
                  <a:pt x="9680" y="19356"/>
                </a:lnTo>
                <a:close/>
                <a:moveTo>
                  <a:pt x="17080" y="16671"/>
                </a:moveTo>
                <a:cubicBezTo>
                  <a:pt x="16880" y="15829"/>
                  <a:pt x="16040" y="15028"/>
                  <a:pt x="15000" y="15028"/>
                </a:cubicBezTo>
                <a:lnTo>
                  <a:pt x="14000" y="15028"/>
                </a:lnTo>
                <a:lnTo>
                  <a:pt x="14000" y="11942"/>
                </a:lnTo>
                <a:cubicBezTo>
                  <a:pt x="14000" y="11301"/>
                  <a:pt x="13560" y="10900"/>
                  <a:pt x="12960" y="10900"/>
                </a:cubicBezTo>
                <a:lnTo>
                  <a:pt x="6400" y="10900"/>
                </a:lnTo>
                <a:lnTo>
                  <a:pt x="6400" y="8616"/>
                </a:lnTo>
                <a:lnTo>
                  <a:pt x="8640" y="8616"/>
                </a:lnTo>
                <a:cubicBezTo>
                  <a:pt x="9280" y="8616"/>
                  <a:pt x="9680" y="8215"/>
                  <a:pt x="9680" y="7614"/>
                </a:cubicBezTo>
                <a:lnTo>
                  <a:pt x="9680" y="5330"/>
                </a:lnTo>
                <a:lnTo>
                  <a:pt x="11720" y="5330"/>
                </a:lnTo>
                <a:cubicBezTo>
                  <a:pt x="12960" y="5330"/>
                  <a:pt x="14000" y="4528"/>
                  <a:pt x="14000" y="3286"/>
                </a:cubicBezTo>
                <a:lnTo>
                  <a:pt x="14000" y="2885"/>
                </a:lnTo>
                <a:cubicBezTo>
                  <a:pt x="17080" y="4088"/>
                  <a:pt x="19320" y="7173"/>
                  <a:pt x="19320" y="10900"/>
                </a:cubicBezTo>
                <a:cubicBezTo>
                  <a:pt x="19320" y="13184"/>
                  <a:pt x="18520" y="15028"/>
                  <a:pt x="17080" y="16671"/>
                </a:cubicBezTo>
                <a:close/>
              </a:path>
            </a:pathLst>
          </a:custGeom>
          <a:solidFill>
            <a:srgbClr val="00013D"/>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pic>
        <p:nvPicPr>
          <p:cNvPr id="278" name="pattern1-2.png" descr="pattern1-2.png"/>
          <p:cNvPicPr>
            <a:picLocks noChangeAspect="1"/>
          </p:cNvPicPr>
          <p:nvPr/>
        </p:nvPicPr>
        <p:blipFill>
          <a:blip r:embed="rId2">
            <a:extLst/>
          </a:blip>
          <a:srcRect l="6986" t="52140" r="77389" b="20082"/>
          <a:stretch>
            <a:fillRect/>
          </a:stretch>
        </p:blipFill>
        <p:spPr>
          <a:xfrm>
            <a:off x="1703547"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pic>
        <p:nvPicPr>
          <p:cNvPr id="279" name="pattern1-2.png" descr="pattern1-2.png"/>
          <p:cNvPicPr>
            <a:picLocks noChangeAspect="1"/>
          </p:cNvPicPr>
          <p:nvPr/>
        </p:nvPicPr>
        <p:blipFill>
          <a:blip r:embed="rId2">
            <a:extLst/>
          </a:blip>
          <a:srcRect l="50703" t="52140" r="33671" b="20082"/>
          <a:stretch>
            <a:fillRect/>
          </a:stretch>
        </p:blipFill>
        <p:spPr>
          <a:xfrm>
            <a:off x="12363541"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82"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283"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284" name="Theories"/>
          <p:cNvSpPr txBox="1"/>
          <p:nvPr/>
        </p:nvSpPr>
        <p:spPr>
          <a:xfrm>
            <a:off x="1270000" y="3886200"/>
            <a:ext cx="4677006"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Theories</a:t>
            </a:r>
          </a:p>
        </p:txBody>
      </p:sp>
      <p:sp>
        <p:nvSpPr>
          <p:cNvPr id="285" name="Fictum, deserunt mollit anim laborum astutumque! Ullamco laboris nisi ut aliquid ex ea commodi consequat. Mercedem aut nummos unde unde extricat, amaras. Sed haec quis possit intrepidus aestimare tellus."/>
          <p:cNvSpPr txBox="1"/>
          <p:nvPr/>
        </p:nvSpPr>
        <p:spPr>
          <a:xfrm>
            <a:off x="6453594" y="7715465"/>
            <a:ext cx="5055471"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86" name="Shape"/>
          <p:cNvSpPr/>
          <p:nvPr/>
        </p:nvSpPr>
        <p:spPr>
          <a:xfrm>
            <a:off x="3005319" y="8186121"/>
            <a:ext cx="1377685"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86" y="2248"/>
                </a:moveTo>
                <a:lnTo>
                  <a:pt x="17686" y="0"/>
                </a:lnTo>
                <a:lnTo>
                  <a:pt x="3914" y="0"/>
                </a:lnTo>
                <a:lnTo>
                  <a:pt x="3914" y="2248"/>
                </a:lnTo>
                <a:lnTo>
                  <a:pt x="0" y="2248"/>
                </a:lnTo>
                <a:lnTo>
                  <a:pt x="0" y="21600"/>
                </a:lnTo>
                <a:lnTo>
                  <a:pt x="8086" y="21600"/>
                </a:lnTo>
                <a:lnTo>
                  <a:pt x="8086" y="19323"/>
                </a:lnTo>
                <a:lnTo>
                  <a:pt x="13551" y="19323"/>
                </a:lnTo>
                <a:lnTo>
                  <a:pt x="13551" y="21600"/>
                </a:lnTo>
                <a:lnTo>
                  <a:pt x="21600" y="21600"/>
                </a:lnTo>
                <a:lnTo>
                  <a:pt x="21600" y="2248"/>
                </a:lnTo>
                <a:lnTo>
                  <a:pt x="17686" y="2248"/>
                </a:lnTo>
                <a:close/>
                <a:moveTo>
                  <a:pt x="9378" y="16229"/>
                </a:moveTo>
                <a:lnTo>
                  <a:pt x="6757" y="16229"/>
                </a:lnTo>
                <a:lnTo>
                  <a:pt x="6757" y="13982"/>
                </a:lnTo>
                <a:lnTo>
                  <a:pt x="9378" y="13982"/>
                </a:lnTo>
                <a:lnTo>
                  <a:pt x="9378" y="16229"/>
                </a:lnTo>
                <a:close/>
                <a:moveTo>
                  <a:pt x="9378" y="11909"/>
                </a:moveTo>
                <a:lnTo>
                  <a:pt x="6757" y="11909"/>
                </a:lnTo>
                <a:lnTo>
                  <a:pt x="6757" y="9662"/>
                </a:lnTo>
                <a:lnTo>
                  <a:pt x="9378" y="9662"/>
                </a:lnTo>
                <a:lnTo>
                  <a:pt x="9378" y="11909"/>
                </a:lnTo>
                <a:close/>
                <a:moveTo>
                  <a:pt x="9378" y="7589"/>
                </a:moveTo>
                <a:lnTo>
                  <a:pt x="6757" y="7589"/>
                </a:lnTo>
                <a:lnTo>
                  <a:pt x="6757" y="5342"/>
                </a:lnTo>
                <a:lnTo>
                  <a:pt x="9378" y="5342"/>
                </a:lnTo>
                <a:lnTo>
                  <a:pt x="9378" y="7589"/>
                </a:lnTo>
                <a:close/>
                <a:moveTo>
                  <a:pt x="14843" y="16229"/>
                </a:moveTo>
                <a:lnTo>
                  <a:pt x="12222" y="16229"/>
                </a:lnTo>
                <a:lnTo>
                  <a:pt x="12222" y="13982"/>
                </a:lnTo>
                <a:lnTo>
                  <a:pt x="14843" y="13982"/>
                </a:lnTo>
                <a:lnTo>
                  <a:pt x="14843" y="16229"/>
                </a:lnTo>
                <a:close/>
                <a:moveTo>
                  <a:pt x="14843" y="11909"/>
                </a:moveTo>
                <a:lnTo>
                  <a:pt x="12222" y="11909"/>
                </a:lnTo>
                <a:lnTo>
                  <a:pt x="12222" y="9662"/>
                </a:lnTo>
                <a:lnTo>
                  <a:pt x="14843" y="9662"/>
                </a:lnTo>
                <a:lnTo>
                  <a:pt x="14843" y="11909"/>
                </a:lnTo>
                <a:close/>
                <a:moveTo>
                  <a:pt x="14843" y="7589"/>
                </a:moveTo>
                <a:lnTo>
                  <a:pt x="12222" y="7589"/>
                </a:lnTo>
                <a:lnTo>
                  <a:pt x="12222" y="5342"/>
                </a:lnTo>
                <a:lnTo>
                  <a:pt x="14843" y="5342"/>
                </a:lnTo>
                <a:lnTo>
                  <a:pt x="14843" y="7589"/>
                </a:lnTo>
                <a:close/>
              </a:path>
            </a:pathLst>
          </a:custGeom>
          <a:solidFill>
            <a:srgbClr val="01CF89"/>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sp>
        <p:nvSpPr>
          <p:cNvPr id="287" name="#1"/>
          <p:cNvSpPr txBox="1"/>
          <p:nvPr/>
        </p:nvSpPr>
        <p:spPr>
          <a:xfrm>
            <a:off x="6502400" y="6764435"/>
            <a:ext cx="704324"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#1</a:t>
            </a:r>
          </a:p>
        </p:txBody>
      </p:sp>
      <p:sp>
        <p:nvSpPr>
          <p:cNvPr id="288" name="Fictum, deserunt mollit anim laborum astutumque! Ullamco laboris nisi ut aliquid ex ea commodi consequat. Mercedem aut nummos unde unde extricat, amaras. Sed haec quis possit intrepidus aestimare tellus."/>
          <p:cNvSpPr txBox="1"/>
          <p:nvPr/>
        </p:nvSpPr>
        <p:spPr>
          <a:xfrm>
            <a:off x="17027929" y="7715465"/>
            <a:ext cx="5055472" cy="363319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289" name="#2"/>
          <p:cNvSpPr txBox="1"/>
          <p:nvPr/>
        </p:nvSpPr>
        <p:spPr>
          <a:xfrm>
            <a:off x="17076734" y="6764435"/>
            <a:ext cx="86078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#2</a:t>
            </a:r>
          </a:p>
        </p:txBody>
      </p:sp>
      <p:sp>
        <p:nvSpPr>
          <p:cNvPr id="290" name="Shape"/>
          <p:cNvSpPr/>
          <p:nvPr/>
        </p:nvSpPr>
        <p:spPr>
          <a:xfrm>
            <a:off x="13390931" y="8186121"/>
            <a:ext cx="1755132" cy="1740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80" y="0"/>
                </a:moveTo>
                <a:cubicBezTo>
                  <a:pt x="4720" y="0"/>
                  <a:pt x="0" y="5049"/>
                  <a:pt x="0" y="10900"/>
                </a:cubicBezTo>
                <a:cubicBezTo>
                  <a:pt x="0" y="16751"/>
                  <a:pt x="4720" y="21600"/>
                  <a:pt x="10680" y="21600"/>
                </a:cubicBezTo>
                <a:cubicBezTo>
                  <a:pt x="16680" y="21600"/>
                  <a:pt x="21600" y="16751"/>
                  <a:pt x="21600" y="10900"/>
                </a:cubicBezTo>
                <a:cubicBezTo>
                  <a:pt x="21600" y="5049"/>
                  <a:pt x="16680" y="0"/>
                  <a:pt x="10680" y="0"/>
                </a:cubicBezTo>
                <a:close/>
                <a:moveTo>
                  <a:pt x="9680" y="19356"/>
                </a:moveTo>
                <a:cubicBezTo>
                  <a:pt x="5560" y="18715"/>
                  <a:pt x="2080" y="15028"/>
                  <a:pt x="2080" y="10900"/>
                </a:cubicBezTo>
                <a:cubicBezTo>
                  <a:pt x="2080" y="10059"/>
                  <a:pt x="2280" y="9458"/>
                  <a:pt x="2280" y="8856"/>
                </a:cubicBezTo>
                <a:lnTo>
                  <a:pt x="7600" y="13986"/>
                </a:lnTo>
                <a:lnTo>
                  <a:pt x="7600" y="15028"/>
                </a:lnTo>
                <a:cubicBezTo>
                  <a:pt x="7600" y="16270"/>
                  <a:pt x="8440" y="17272"/>
                  <a:pt x="9680" y="17272"/>
                </a:cubicBezTo>
                <a:lnTo>
                  <a:pt x="9680" y="19356"/>
                </a:lnTo>
                <a:close/>
                <a:moveTo>
                  <a:pt x="17080" y="16671"/>
                </a:moveTo>
                <a:cubicBezTo>
                  <a:pt x="16880" y="15829"/>
                  <a:pt x="16040" y="15028"/>
                  <a:pt x="15000" y="15028"/>
                </a:cubicBezTo>
                <a:lnTo>
                  <a:pt x="14000" y="15028"/>
                </a:lnTo>
                <a:lnTo>
                  <a:pt x="14000" y="11942"/>
                </a:lnTo>
                <a:cubicBezTo>
                  <a:pt x="14000" y="11301"/>
                  <a:pt x="13560" y="10900"/>
                  <a:pt x="12960" y="10900"/>
                </a:cubicBezTo>
                <a:lnTo>
                  <a:pt x="6400" y="10900"/>
                </a:lnTo>
                <a:lnTo>
                  <a:pt x="6400" y="8616"/>
                </a:lnTo>
                <a:lnTo>
                  <a:pt x="8640" y="8616"/>
                </a:lnTo>
                <a:cubicBezTo>
                  <a:pt x="9280" y="8616"/>
                  <a:pt x="9680" y="8215"/>
                  <a:pt x="9680" y="7614"/>
                </a:cubicBezTo>
                <a:lnTo>
                  <a:pt x="9680" y="5330"/>
                </a:lnTo>
                <a:lnTo>
                  <a:pt x="11720" y="5330"/>
                </a:lnTo>
                <a:cubicBezTo>
                  <a:pt x="12960" y="5330"/>
                  <a:pt x="14000" y="4528"/>
                  <a:pt x="14000" y="3286"/>
                </a:cubicBezTo>
                <a:lnTo>
                  <a:pt x="14000" y="2885"/>
                </a:lnTo>
                <a:cubicBezTo>
                  <a:pt x="17080" y="4088"/>
                  <a:pt x="19320" y="7173"/>
                  <a:pt x="19320" y="10900"/>
                </a:cubicBezTo>
                <a:cubicBezTo>
                  <a:pt x="19320" y="13184"/>
                  <a:pt x="18520" y="15028"/>
                  <a:pt x="17080" y="16671"/>
                </a:cubicBezTo>
                <a:close/>
              </a:path>
            </a:pathLst>
          </a:custGeom>
          <a:solidFill>
            <a:srgbClr val="01CF89"/>
          </a:solidFill>
          <a:ln w="12700">
            <a:miter lim="400000"/>
          </a:ln>
        </p:spPr>
        <p:txBody>
          <a:bodyPr lIns="45719" rIns="45719" anchor="ctr"/>
          <a:lstStyle/>
          <a:p>
            <a:pPr defTabSz="914400">
              <a:defRPr sz="1800">
                <a:solidFill>
                  <a:srgbClr val="000000"/>
                </a:solidFill>
                <a:latin typeface="Roboto"/>
                <a:ea typeface="Roboto"/>
                <a:cs typeface="Roboto"/>
                <a:sym typeface="Roboto"/>
              </a:defRPr>
            </a:pPr>
          </a:p>
        </p:txBody>
      </p:sp>
      <p:pic>
        <p:nvPicPr>
          <p:cNvPr id="291" name="pattern1.png" descr="pattern1.png"/>
          <p:cNvPicPr>
            <a:picLocks noChangeAspect="1"/>
          </p:cNvPicPr>
          <p:nvPr/>
        </p:nvPicPr>
        <p:blipFill>
          <a:blip r:embed="rId2">
            <a:extLst/>
          </a:blip>
          <a:srcRect l="6986" t="52140" r="77389" b="20082"/>
          <a:stretch>
            <a:fillRect/>
          </a:stretch>
        </p:blipFill>
        <p:spPr>
          <a:xfrm>
            <a:off x="1703547"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pic>
        <p:nvPicPr>
          <p:cNvPr id="292" name="pattern1.png" descr="pattern1.png"/>
          <p:cNvPicPr>
            <a:picLocks noChangeAspect="1"/>
          </p:cNvPicPr>
          <p:nvPr/>
        </p:nvPicPr>
        <p:blipFill>
          <a:blip r:embed="rId2">
            <a:extLst/>
          </a:blip>
          <a:srcRect l="50703" t="52140" r="33671" b="20082"/>
          <a:stretch>
            <a:fillRect/>
          </a:stretch>
        </p:blipFill>
        <p:spPr>
          <a:xfrm>
            <a:off x="12363541" y="7151546"/>
            <a:ext cx="3809911" cy="3809956"/>
          </a:xfrm>
          <a:custGeom>
            <a:avLst/>
            <a:gdLst/>
            <a:ahLst/>
            <a:cxnLst>
              <a:cxn ang="0">
                <a:pos x="wd2" y="hd2"/>
              </a:cxn>
              <a:cxn ang="5400000">
                <a:pos x="wd2" y="hd2"/>
              </a:cxn>
              <a:cxn ang="10800000">
                <a:pos x="wd2" y="hd2"/>
              </a:cxn>
              <a:cxn ang="16200000">
                <a:pos x="wd2" y="hd2"/>
              </a:cxn>
            </a:cxnLst>
            <a:rect l="0" t="0" r="r" b="b"/>
            <a:pathLst>
              <a:path w="19679" h="20595" fill="norm" stroke="1" extrusionOk="0">
                <a:moveTo>
                  <a:pt x="9839" y="0"/>
                </a:moveTo>
                <a:cubicBezTo>
                  <a:pt x="7321" y="0"/>
                  <a:pt x="4803" y="1006"/>
                  <a:pt x="2882" y="3016"/>
                </a:cubicBezTo>
                <a:cubicBezTo>
                  <a:pt x="-961" y="7038"/>
                  <a:pt x="-961" y="13557"/>
                  <a:pt x="2882" y="17579"/>
                </a:cubicBezTo>
                <a:cubicBezTo>
                  <a:pt x="6724" y="21600"/>
                  <a:pt x="12954" y="21600"/>
                  <a:pt x="16796" y="17579"/>
                </a:cubicBezTo>
                <a:cubicBezTo>
                  <a:pt x="20639" y="13557"/>
                  <a:pt x="20639" y="7038"/>
                  <a:pt x="16796" y="3016"/>
                </a:cubicBezTo>
                <a:cubicBezTo>
                  <a:pt x="14875" y="1006"/>
                  <a:pt x="12357" y="0"/>
                  <a:pt x="9839" y="0"/>
                </a:cubicBezTo>
                <a:close/>
              </a:path>
            </a:pathLst>
          </a:custGeom>
          <a:ln w="12700">
            <a:miter lim="400000"/>
          </a:ln>
        </p:spPr>
      </p:pic>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294"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295" name="Rectangle"/>
          <p:cNvSpPr/>
          <p:nvPr/>
        </p:nvSpPr>
        <p:spPr>
          <a:xfrm>
            <a:off x="1354870" y="2973235"/>
            <a:ext cx="9636977"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296"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297"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299" name="pattern1-2.png" descr="pattern1-2.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300" name="Rectangle"/>
          <p:cNvSpPr/>
          <p:nvPr/>
        </p:nvSpPr>
        <p:spPr>
          <a:xfrm>
            <a:off x="1354870" y="2973235"/>
            <a:ext cx="9636977"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01"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02"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4" name="pattern1-2.png" descr="pattern1-2.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305"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06"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07"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09"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310"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11"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12"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34"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135"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136" name="Fictum, deserunt mollit anim laborum astutumque! Ullamco laboris nisi ut aliquid ex ea commodi consequat. Mercedem aut nummos unde unde extricat, amaras. Sed haec quis possit intrepidus aestimare tellus.…"/>
          <p:cNvSpPr txBox="1"/>
          <p:nvPr/>
        </p:nvSpPr>
        <p:spPr>
          <a:xfrm>
            <a:off x="1270000" y="5761259"/>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1CF89"/>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37" name="About"/>
          <p:cNvSpPr txBox="1"/>
          <p:nvPr/>
        </p:nvSpPr>
        <p:spPr>
          <a:xfrm>
            <a:off x="1270000" y="3886200"/>
            <a:ext cx="3434494"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defRPr spc="-148" sz="8000">
                <a:solidFill>
                  <a:srgbClr val="01CF89"/>
                </a:solidFill>
                <a:latin typeface="+mn-lt"/>
                <a:ea typeface="+mn-ea"/>
                <a:cs typeface="+mn-cs"/>
                <a:sym typeface="Spartan Bold"/>
              </a:defRPr>
            </a:lvl1pPr>
          </a:lstStyle>
          <a:p>
            <a:pPr/>
            <a:r>
              <a:t>About</a:t>
            </a:r>
          </a:p>
        </p:txBody>
      </p:sp>
      <p:pic>
        <p:nvPicPr>
          <p:cNvPr id="138" name="Image" descr="Image"/>
          <p:cNvPicPr>
            <a:picLocks noChangeAspect="0"/>
          </p:cNvPicPr>
          <p:nvPr/>
        </p:nvPicPr>
        <p:blipFill>
          <a:blip r:embed="rId2">
            <a:extLst/>
          </a:blip>
          <a:stretch>
            <a:fillRect/>
          </a:stretch>
        </p:blipFill>
        <p:spPr>
          <a:xfrm>
            <a:off x="15494000" y="2794000"/>
            <a:ext cx="7620000" cy="10160000"/>
          </a:xfrm>
          <a:prstGeom prst="rect">
            <a:avLst/>
          </a:prstGeom>
          <a:ln w="12700">
            <a:miter lim="400000"/>
          </a:ln>
        </p:spPr>
      </p:pic>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314"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15" name="Rectangle"/>
          <p:cNvSpPr/>
          <p:nvPr/>
        </p:nvSpPr>
        <p:spPr>
          <a:xfrm>
            <a:off x="1354870" y="2973235"/>
            <a:ext cx="9636977"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16"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17"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18"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19"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320"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322"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23" name="Rectangle"/>
          <p:cNvSpPr/>
          <p:nvPr/>
        </p:nvSpPr>
        <p:spPr>
          <a:xfrm>
            <a:off x="1354870" y="2973235"/>
            <a:ext cx="9636977"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24"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25"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26"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27"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328"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0"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31"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32"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33"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34"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35"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336"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8"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39"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40"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pic>
        <p:nvPicPr>
          <p:cNvPr id="341"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42"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43"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44"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45"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4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34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349"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50" name="Rectangle"/>
          <p:cNvSpPr/>
          <p:nvPr/>
        </p:nvSpPr>
        <p:spPr>
          <a:xfrm>
            <a:off x="1354870" y="2973235"/>
            <a:ext cx="9636977"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51"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52"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354"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55" name="Rectangle"/>
          <p:cNvSpPr/>
          <p:nvPr/>
        </p:nvSpPr>
        <p:spPr>
          <a:xfrm>
            <a:off x="1354870" y="2973235"/>
            <a:ext cx="9636977"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56"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57"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58"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59"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360"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62"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63"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64"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Objective</a:t>
            </a:r>
          </a:p>
        </p:txBody>
      </p:sp>
      <p:sp>
        <p:nvSpPr>
          <p:cNvPr id="365"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66"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67"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368"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0"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71"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72"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pic>
        <p:nvPicPr>
          <p:cNvPr id="373"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sp>
        <p:nvSpPr>
          <p:cNvPr id="374" name="Rectangle"/>
          <p:cNvSpPr/>
          <p:nvPr/>
        </p:nvSpPr>
        <p:spPr>
          <a:xfrm>
            <a:off x="1354870" y="2973235"/>
            <a:ext cx="9636977"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75" name="Objective"/>
          <p:cNvSpPr txBox="1"/>
          <p:nvPr/>
        </p:nvSpPr>
        <p:spPr>
          <a:xfrm>
            <a:off x="2008075" y="4217061"/>
            <a:ext cx="52286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Objective</a:t>
            </a:r>
          </a:p>
        </p:txBody>
      </p:sp>
      <p:sp>
        <p:nvSpPr>
          <p:cNvPr id="376" name="Fictum, deserunt mollit anim laborum astutumque! Ullamco laboris nisi ut aliquid ex ea commodi consequat. Mercedem aut nummos unde unde extricat, amaras. Sed haec quis possit intrepidus aestimare tellus."/>
          <p:cNvSpPr txBox="1"/>
          <p:nvPr/>
        </p:nvSpPr>
        <p:spPr>
          <a:xfrm>
            <a:off x="2094677" y="6057403"/>
            <a:ext cx="669069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377"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78"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379"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381"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82"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383"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384" name="Project…"/>
          <p:cNvSpPr txBox="1"/>
          <p:nvPr/>
        </p:nvSpPr>
        <p:spPr>
          <a:xfrm>
            <a:off x="1270000" y="3268980"/>
            <a:ext cx="3852541"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Project</a:t>
            </a:r>
          </a:p>
          <a:p>
            <a:pPr defTabSz="914400">
              <a:lnSpc>
                <a:spcPct val="90000"/>
              </a:lnSpc>
              <a:defRPr spc="-148" sz="8000">
                <a:solidFill>
                  <a:srgbClr val="01CF89"/>
                </a:solidFill>
                <a:latin typeface="+mn-lt"/>
                <a:ea typeface="+mn-ea"/>
                <a:cs typeface="+mn-cs"/>
                <a:sym typeface="Spartan Bold"/>
              </a:defRPr>
            </a:pPr>
            <a:r>
              <a:t>Goals</a:t>
            </a:r>
          </a:p>
        </p:txBody>
      </p:sp>
      <p:sp>
        <p:nvSpPr>
          <p:cNvPr id="385" name="Fictum, deserunt mollit anim laborum astutumque! Ullamco laboris nisi ut aliquid ex ea commodi consequat. Mercedem aut nummos unde unde extricat, amaras. Sed haec quis possit intrepidus aestimare tellus.…"/>
          <p:cNvSpPr txBox="1"/>
          <p:nvPr/>
        </p:nvSpPr>
        <p:spPr>
          <a:xfrm>
            <a:off x="9516083" y="6215185"/>
            <a:ext cx="12696013"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marL="762000" indent="-762000" defTabSz="914400">
              <a:lnSpc>
                <a:spcPct val="85000"/>
              </a:lnSpc>
              <a:buSzPct val="100000"/>
              <a:buAutoNum type="arabicPeriod" startAt="1"/>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marL="762000" indent="-762000" defTabSz="914400">
              <a:lnSpc>
                <a:spcPct val="85000"/>
              </a:lnSpc>
              <a:buSzPct val="100000"/>
              <a:buAutoNum type="arabicPeriod" startAt="1"/>
              <a:defRPr spc="-44" sz="2400">
                <a:solidFill>
                  <a:srgbClr val="01CF89"/>
                </a:solidFill>
                <a:latin typeface="Spartan Thin Medium"/>
                <a:ea typeface="Spartan Thin Medium"/>
                <a:cs typeface="Spartan Thin Medium"/>
                <a:sym typeface="Spartan Thin Medium"/>
              </a:defRPr>
            </a:pP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b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Integer legentibus erat a ante historiarum dapibus. Quo usque</a:t>
            </a: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b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Morbi odio eros, volutpat ut pharetra vitae, lobortis sed nibh. Nihilne te nocturnum praesidium Palati, nihil urbis vigiliae. Quae vero auctorem tractata ab fiducia dicuntur. Mercedem aut nummos</a:t>
            </a:r>
            <a:br/>
          </a:p>
        </p:txBody>
      </p:sp>
      <p:pic>
        <p:nvPicPr>
          <p:cNvPr id="386" name="Image" descr="Image"/>
          <p:cNvPicPr>
            <a:picLocks noChangeAspect="0"/>
          </p:cNvPicPr>
          <p:nvPr/>
        </p:nvPicPr>
        <p:blipFill>
          <a:blip r:embed="rId2">
            <a:extLst/>
          </a:blip>
          <a:stretch>
            <a:fillRect/>
          </a:stretch>
        </p:blipFill>
        <p:spPr>
          <a:xfrm>
            <a:off x="1250999" y="7306388"/>
            <a:ext cx="7240174" cy="5647613"/>
          </a:xfrm>
          <a:prstGeom prst="rect">
            <a:avLst/>
          </a:prstGeom>
          <a:ln w="12700">
            <a:miter lim="400000"/>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388"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89"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390"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391" name="Project…"/>
          <p:cNvSpPr txBox="1"/>
          <p:nvPr/>
        </p:nvSpPr>
        <p:spPr>
          <a:xfrm>
            <a:off x="1270000" y="3268980"/>
            <a:ext cx="3852541"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Project</a:t>
            </a:r>
          </a:p>
          <a:p>
            <a:pPr defTabSz="914400">
              <a:lnSpc>
                <a:spcPct val="90000"/>
              </a:lnSpc>
              <a:defRPr spc="-148" sz="8000">
                <a:solidFill>
                  <a:srgbClr val="00013D"/>
                </a:solidFill>
                <a:latin typeface="+mn-lt"/>
                <a:ea typeface="+mn-ea"/>
                <a:cs typeface="+mn-cs"/>
                <a:sym typeface="Spartan Bold"/>
              </a:defRPr>
            </a:pPr>
            <a:r>
              <a:t>Goals</a:t>
            </a:r>
          </a:p>
        </p:txBody>
      </p:sp>
      <p:sp>
        <p:nvSpPr>
          <p:cNvPr id="392" name="Fictum, deserunt mollit anim laborum astutumque! Ullamco laboris nisi ut aliquid ex ea commodi consequat. Mercedem aut nummos unde unde extricat, amaras. Sed haec quis possit intrepidus aestimare tellus.…"/>
          <p:cNvSpPr txBox="1"/>
          <p:nvPr/>
        </p:nvSpPr>
        <p:spPr>
          <a:xfrm>
            <a:off x="9516083" y="6215185"/>
            <a:ext cx="12696013"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marL="762000" indent="-762000" defTabSz="914400">
              <a:lnSpc>
                <a:spcPct val="85000"/>
              </a:lnSpc>
              <a:buSzPct val="100000"/>
              <a:buAutoNum type="arabicPeriod" startAt="1"/>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marL="762000" indent="-762000" defTabSz="914400">
              <a:lnSpc>
                <a:spcPct val="85000"/>
              </a:lnSpc>
              <a:buSzPct val="100000"/>
              <a:buAutoNum type="arabicPeriod" startAt="1"/>
              <a:defRPr spc="-44" sz="2400">
                <a:solidFill>
                  <a:srgbClr val="00013D"/>
                </a:solidFill>
                <a:latin typeface="Spartan Thin Medium"/>
                <a:ea typeface="Spartan Thin Medium"/>
                <a:cs typeface="Spartan Thin Medium"/>
                <a:sym typeface="Spartan Thin Medium"/>
              </a:defRPr>
            </a:pP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b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Integer legentibus erat a ante historiarum dapibus. Quo usque</a:t>
            </a: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b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Morbi odio eros, volutpat ut pharetra vitae, lobortis sed nibh. Nihilne te nocturnum praesidium Palati, nihil urbis vigiliae. Quae vero auctorem tractata ab fiducia dicuntur. Mercedem aut nummos</a:t>
            </a:r>
            <a:br/>
          </a:p>
        </p:txBody>
      </p:sp>
      <p:pic>
        <p:nvPicPr>
          <p:cNvPr id="393" name="Image" descr="Image"/>
          <p:cNvPicPr>
            <a:picLocks noChangeAspect="0"/>
          </p:cNvPicPr>
          <p:nvPr/>
        </p:nvPicPr>
        <p:blipFill>
          <a:blip r:embed="rId2">
            <a:extLst/>
          </a:blip>
          <a:stretch>
            <a:fillRect/>
          </a:stretch>
        </p:blipFill>
        <p:spPr>
          <a:xfrm>
            <a:off x="1250999" y="7306388"/>
            <a:ext cx="7240174" cy="5647613"/>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140"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41"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142"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143" name="Fictum, deserunt mollit anim laborum astutumque! Ullamco laboris nisi ut aliquid ex ea commodi consequat. Mercedem aut nummos unde unde extricat, amaras. Sed haec quis possit intrepidus aestimare tellus.…"/>
          <p:cNvSpPr txBox="1"/>
          <p:nvPr/>
        </p:nvSpPr>
        <p:spPr>
          <a:xfrm>
            <a:off x="1270000" y="5761259"/>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1CF89"/>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44" name="About"/>
          <p:cNvSpPr txBox="1"/>
          <p:nvPr/>
        </p:nvSpPr>
        <p:spPr>
          <a:xfrm>
            <a:off x="1270000" y="3886200"/>
            <a:ext cx="3434494"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defRPr spc="-148" sz="8000">
                <a:solidFill>
                  <a:srgbClr val="01CF89"/>
                </a:solidFill>
                <a:latin typeface="+mn-lt"/>
                <a:ea typeface="+mn-ea"/>
                <a:cs typeface="+mn-cs"/>
                <a:sym typeface="Spartan Bold"/>
              </a:defRPr>
            </a:lvl1pPr>
          </a:lstStyle>
          <a:p>
            <a:pPr/>
            <a:r>
              <a:t>About</a:t>
            </a:r>
          </a:p>
        </p:txBody>
      </p:sp>
      <p:pic>
        <p:nvPicPr>
          <p:cNvPr id="145" name="Image" descr="Image"/>
          <p:cNvPicPr>
            <a:picLocks noChangeAspect="0"/>
          </p:cNvPicPr>
          <p:nvPr/>
        </p:nvPicPr>
        <p:blipFill>
          <a:blip r:embed="rId2">
            <a:extLst/>
          </a:blip>
          <a:stretch>
            <a:fillRect/>
          </a:stretch>
        </p:blipFill>
        <p:spPr>
          <a:xfrm>
            <a:off x="15494000" y="2794000"/>
            <a:ext cx="7620000" cy="10160000"/>
          </a:xfrm>
          <a:prstGeom prst="rect">
            <a:avLst/>
          </a:prstGeom>
          <a:ln w="12700">
            <a:miter lim="400000"/>
          </a:ln>
        </p:spPr>
      </p:pic>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sp>
        <p:nvSpPr>
          <p:cNvPr id="395"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39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39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398" name="Project…"/>
          <p:cNvSpPr txBox="1"/>
          <p:nvPr/>
        </p:nvSpPr>
        <p:spPr>
          <a:xfrm>
            <a:off x="1270000" y="3268980"/>
            <a:ext cx="3852541"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Project</a:t>
            </a:r>
          </a:p>
          <a:p>
            <a:pPr defTabSz="914400">
              <a:lnSpc>
                <a:spcPct val="90000"/>
              </a:lnSpc>
              <a:defRPr spc="-148" sz="8000">
                <a:solidFill>
                  <a:srgbClr val="00013D"/>
                </a:solidFill>
                <a:latin typeface="+mn-lt"/>
                <a:ea typeface="+mn-ea"/>
                <a:cs typeface="+mn-cs"/>
                <a:sym typeface="Spartan Bold"/>
              </a:defRPr>
            </a:pPr>
            <a:r>
              <a:t>Goals</a:t>
            </a:r>
          </a:p>
        </p:txBody>
      </p:sp>
      <p:sp>
        <p:nvSpPr>
          <p:cNvPr id="399" name="Fictum, deserunt mollit anim laborum astutumque! Ullamco laboris nisi ut aliquid ex ea commodi consequat. Mercedem aut nummos unde unde extricat, amaras. Sed haec quis possit intrepidus aestimare tellus.…"/>
          <p:cNvSpPr txBox="1"/>
          <p:nvPr/>
        </p:nvSpPr>
        <p:spPr>
          <a:xfrm>
            <a:off x="9516083" y="6215185"/>
            <a:ext cx="12696013"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marL="762000" indent="-762000" defTabSz="914400">
              <a:lnSpc>
                <a:spcPct val="85000"/>
              </a:lnSpc>
              <a:buSzPct val="100000"/>
              <a:buAutoNum type="arabicPeriod" startAt="1"/>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marL="762000" indent="-762000" defTabSz="914400">
              <a:lnSpc>
                <a:spcPct val="85000"/>
              </a:lnSpc>
              <a:buSzPct val="100000"/>
              <a:buAutoNum type="arabicPeriod" startAt="1"/>
              <a:defRPr spc="-44" sz="2400">
                <a:solidFill>
                  <a:srgbClr val="00013D"/>
                </a:solidFill>
                <a:latin typeface="Spartan Thin Medium"/>
                <a:ea typeface="Spartan Thin Medium"/>
                <a:cs typeface="Spartan Thin Medium"/>
                <a:sym typeface="Spartan Thin Medium"/>
              </a:defRPr>
            </a:pP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b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Integer legentibus erat a ante historiarum dapibus. Quo usque</a:t>
            </a: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br/>
          </a:p>
          <a:p>
            <a:pPr marL="762000" indent="-762000" defTabSz="914400">
              <a:lnSpc>
                <a:spcPct val="85000"/>
              </a:lnSpc>
              <a:buSzPct val="100000"/>
              <a:buAutoNum type="arabicPeriod" startAt="3"/>
              <a:defRPr spc="-44" sz="2400">
                <a:solidFill>
                  <a:srgbClr val="00013D"/>
                </a:solidFill>
                <a:latin typeface="Spartan Thin Medium"/>
                <a:ea typeface="Spartan Thin Medium"/>
                <a:cs typeface="Spartan Thin Medium"/>
                <a:sym typeface="Spartan Thin Medium"/>
              </a:defRPr>
            </a:pPr>
            <a:r>
              <a:t>Morbi odio eros, volutpat ut pharetra vitae, lobortis sed nibh. Nihilne te nocturnum praesidium Palati, nihil urbis vigiliae. Quae vero auctorem tractata ab fiducia dicuntur. Mercedem aut nummos</a:t>
            </a:r>
            <a:br/>
          </a:p>
        </p:txBody>
      </p:sp>
      <p:pic>
        <p:nvPicPr>
          <p:cNvPr id="400" name="Image" descr="Image"/>
          <p:cNvPicPr>
            <a:picLocks noChangeAspect="0"/>
          </p:cNvPicPr>
          <p:nvPr/>
        </p:nvPicPr>
        <p:blipFill>
          <a:blip r:embed="rId2">
            <a:extLst/>
          </a:blip>
          <a:stretch>
            <a:fillRect/>
          </a:stretch>
        </p:blipFill>
        <p:spPr>
          <a:xfrm>
            <a:off x="1250999" y="7306388"/>
            <a:ext cx="7240174" cy="5647613"/>
          </a:xfrm>
          <a:prstGeom prst="rect">
            <a:avLst/>
          </a:prstGeom>
          <a:ln w="12700">
            <a:miter lim="400000"/>
          </a:ln>
        </p:spPr>
      </p:pic>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sp>
        <p:nvSpPr>
          <p:cNvPr id="402"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03"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404"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405" name="Project…"/>
          <p:cNvSpPr txBox="1"/>
          <p:nvPr/>
        </p:nvSpPr>
        <p:spPr>
          <a:xfrm>
            <a:off x="1270000" y="3268980"/>
            <a:ext cx="3852541"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Project</a:t>
            </a:r>
          </a:p>
          <a:p>
            <a:pPr defTabSz="914400">
              <a:lnSpc>
                <a:spcPct val="90000"/>
              </a:lnSpc>
              <a:defRPr spc="-148" sz="8000">
                <a:solidFill>
                  <a:srgbClr val="01CF89"/>
                </a:solidFill>
                <a:latin typeface="+mn-lt"/>
                <a:ea typeface="+mn-ea"/>
                <a:cs typeface="+mn-cs"/>
                <a:sym typeface="Spartan Bold"/>
              </a:defRPr>
            </a:pPr>
            <a:r>
              <a:t>Goals</a:t>
            </a:r>
          </a:p>
        </p:txBody>
      </p:sp>
      <p:sp>
        <p:nvSpPr>
          <p:cNvPr id="406" name="Fictum, deserunt mollit anim laborum astutumque! Ullamco laboris nisi ut aliquid ex ea commodi consequat. Mercedem aut nummos unde unde extricat, amaras. Sed haec quis possit intrepidus aestimare tellus.…"/>
          <p:cNvSpPr txBox="1"/>
          <p:nvPr/>
        </p:nvSpPr>
        <p:spPr>
          <a:xfrm>
            <a:off x="9516083" y="6215185"/>
            <a:ext cx="12696013"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marL="762000" indent="-762000" defTabSz="914400">
              <a:lnSpc>
                <a:spcPct val="85000"/>
              </a:lnSpc>
              <a:buSzPct val="100000"/>
              <a:buAutoNum type="arabicPeriod" startAt="1"/>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marL="762000" indent="-762000" defTabSz="914400">
              <a:lnSpc>
                <a:spcPct val="85000"/>
              </a:lnSpc>
              <a:buSzPct val="100000"/>
              <a:buAutoNum type="arabicPeriod" startAt="1"/>
              <a:defRPr spc="-44" sz="2400">
                <a:solidFill>
                  <a:srgbClr val="01CF89"/>
                </a:solidFill>
                <a:latin typeface="Spartan Thin Medium"/>
                <a:ea typeface="Spartan Thin Medium"/>
                <a:cs typeface="Spartan Thin Medium"/>
                <a:sym typeface="Spartan Thin Medium"/>
              </a:defRPr>
            </a:pP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b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Integer legentibus erat a ante historiarum dapibus. Quo usque</a:t>
            </a: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br/>
          </a:p>
          <a:p>
            <a:pPr marL="762000" indent="-762000" defTabSz="914400">
              <a:lnSpc>
                <a:spcPct val="85000"/>
              </a:lnSpc>
              <a:buSzPct val="100000"/>
              <a:buAutoNum type="arabicPeriod" startAt="3"/>
              <a:defRPr spc="-44" sz="2400">
                <a:solidFill>
                  <a:srgbClr val="01CF89"/>
                </a:solidFill>
                <a:latin typeface="Spartan Thin Medium"/>
                <a:ea typeface="Spartan Thin Medium"/>
                <a:cs typeface="Spartan Thin Medium"/>
                <a:sym typeface="Spartan Thin Medium"/>
              </a:defRPr>
            </a:pPr>
            <a:r>
              <a:t>Morbi odio eros, volutpat ut pharetra vitae, lobortis sed nibh. Nihilne te nocturnum praesidium Palati, nihil urbis vigiliae. Quae vero auctorem tractata ab fiducia dicuntur. Mercedem aut nummos</a:t>
            </a:r>
            <a:br/>
          </a:p>
        </p:txBody>
      </p:sp>
      <p:pic>
        <p:nvPicPr>
          <p:cNvPr id="407" name="Image" descr="Image"/>
          <p:cNvPicPr>
            <a:picLocks noChangeAspect="0"/>
          </p:cNvPicPr>
          <p:nvPr/>
        </p:nvPicPr>
        <p:blipFill>
          <a:blip r:embed="rId2">
            <a:extLst/>
          </a:blip>
          <a:stretch>
            <a:fillRect/>
          </a:stretch>
        </p:blipFill>
        <p:spPr>
          <a:xfrm>
            <a:off x="1250999" y="7306388"/>
            <a:ext cx="7240174" cy="5647613"/>
          </a:xfrm>
          <a:prstGeom prst="rect">
            <a:avLst/>
          </a:prstGeom>
          <a:ln w="12700">
            <a:miter lim="400000"/>
          </a:ln>
        </p:spPr>
      </p:pic>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409"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10"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411"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412" name="Results"/>
          <p:cNvSpPr txBox="1"/>
          <p:nvPr/>
        </p:nvSpPr>
        <p:spPr>
          <a:xfrm>
            <a:off x="1270000" y="4395217"/>
            <a:ext cx="3889117"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Results</a:t>
            </a:r>
          </a:p>
        </p:txBody>
      </p:sp>
      <p:graphicFrame>
        <p:nvGraphicFramePr>
          <p:cNvPr id="413" name="2D Pie Chart"/>
          <p:cNvGraphicFramePr/>
          <p:nvPr/>
        </p:nvGraphicFramePr>
        <p:xfrm>
          <a:off x="9969376" y="1299842"/>
          <a:ext cx="12182314" cy="12182314"/>
        </p:xfrm>
        <a:graphic xmlns:a="http://schemas.openxmlformats.org/drawingml/2006/main">
          <a:graphicData uri="http://schemas.openxmlformats.org/drawingml/2006/chart">
            <c:chart xmlns:c="http://schemas.openxmlformats.org/drawingml/2006/chart" r:id="rId2"/>
          </a:graphicData>
        </a:graphic>
      </p:graphicFrame>
      <p:sp>
        <p:nvSpPr>
          <p:cNvPr id="414"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416"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17"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418"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419" name="Results"/>
          <p:cNvSpPr txBox="1"/>
          <p:nvPr/>
        </p:nvSpPr>
        <p:spPr>
          <a:xfrm>
            <a:off x="1270000" y="4395217"/>
            <a:ext cx="3889117"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Results</a:t>
            </a:r>
          </a:p>
        </p:txBody>
      </p:sp>
      <p:graphicFrame>
        <p:nvGraphicFramePr>
          <p:cNvPr id="420" name="2D Pie Chart"/>
          <p:cNvGraphicFramePr/>
          <p:nvPr/>
        </p:nvGraphicFramePr>
        <p:xfrm>
          <a:off x="9969376" y="1299842"/>
          <a:ext cx="12182314" cy="12182314"/>
        </p:xfrm>
        <a:graphic xmlns:a="http://schemas.openxmlformats.org/drawingml/2006/main">
          <a:graphicData uri="http://schemas.openxmlformats.org/drawingml/2006/chart">
            <c:chart xmlns:c="http://schemas.openxmlformats.org/drawingml/2006/chart" r:id="rId2"/>
          </a:graphicData>
        </a:graphic>
      </p:graphicFrame>
      <p:sp>
        <p:nvSpPr>
          <p:cNvPr id="421"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sp>
        <p:nvSpPr>
          <p:cNvPr id="423"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24"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425"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426" name="Results"/>
          <p:cNvSpPr txBox="1"/>
          <p:nvPr/>
        </p:nvSpPr>
        <p:spPr>
          <a:xfrm>
            <a:off x="1270000" y="4395217"/>
            <a:ext cx="3889117"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Results</a:t>
            </a:r>
          </a:p>
        </p:txBody>
      </p:sp>
      <p:graphicFrame>
        <p:nvGraphicFramePr>
          <p:cNvPr id="427" name="2D Pie Chart"/>
          <p:cNvGraphicFramePr/>
          <p:nvPr/>
        </p:nvGraphicFramePr>
        <p:xfrm>
          <a:off x="9969376" y="1299842"/>
          <a:ext cx="12182314" cy="12182314"/>
        </p:xfrm>
        <a:graphic xmlns:a="http://schemas.openxmlformats.org/drawingml/2006/main">
          <a:graphicData uri="http://schemas.openxmlformats.org/drawingml/2006/chart">
            <c:chart xmlns:c="http://schemas.openxmlformats.org/drawingml/2006/chart" r:id="rId2"/>
          </a:graphicData>
        </a:graphic>
      </p:graphicFrame>
      <p:sp>
        <p:nvSpPr>
          <p:cNvPr id="428"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sp>
        <p:nvSpPr>
          <p:cNvPr id="430"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31"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432"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433" name="Results"/>
          <p:cNvSpPr txBox="1"/>
          <p:nvPr/>
        </p:nvSpPr>
        <p:spPr>
          <a:xfrm>
            <a:off x="1270000" y="4395217"/>
            <a:ext cx="3889117"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Results</a:t>
            </a:r>
          </a:p>
        </p:txBody>
      </p:sp>
      <p:graphicFrame>
        <p:nvGraphicFramePr>
          <p:cNvPr id="434" name="2D Pie Chart"/>
          <p:cNvGraphicFramePr/>
          <p:nvPr/>
        </p:nvGraphicFramePr>
        <p:xfrm>
          <a:off x="9969376" y="1299842"/>
          <a:ext cx="12182314" cy="12182314"/>
        </p:xfrm>
        <a:graphic xmlns:a="http://schemas.openxmlformats.org/drawingml/2006/main">
          <a:graphicData uri="http://schemas.openxmlformats.org/drawingml/2006/chart">
            <c:chart xmlns:c="http://schemas.openxmlformats.org/drawingml/2006/chart" r:id="rId2"/>
          </a:graphicData>
        </a:graphic>
      </p:graphicFrame>
      <p:sp>
        <p:nvSpPr>
          <p:cNvPr id="435"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437"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38" name="Findings"/>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Findings</a:t>
            </a:r>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440" name="pattern3-3.png" descr="pattern3-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41" name="Findings"/>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0013D"/>
                </a:solidFill>
                <a:latin typeface="+mn-lt"/>
                <a:ea typeface="+mn-ea"/>
                <a:cs typeface="+mn-cs"/>
                <a:sym typeface="Spartan Bold"/>
              </a:defRPr>
            </a:lvl1pPr>
          </a:lstStyle>
          <a:p>
            <a:pPr/>
            <a:r>
              <a:t>Findings</a:t>
            </a:r>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443" name="pattern3-3.png" descr="pattern3-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44" name="Findings"/>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0013D"/>
                </a:solidFill>
                <a:latin typeface="+mn-lt"/>
                <a:ea typeface="+mn-ea"/>
                <a:cs typeface="+mn-cs"/>
                <a:sym typeface="Spartan Bold"/>
              </a:defRPr>
            </a:lvl1pPr>
          </a:lstStyle>
          <a:p>
            <a:pPr/>
            <a:r>
              <a:t>Findings</a:t>
            </a:r>
          </a:p>
        </p:txBody>
      </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446"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47" name="Findings"/>
          <p:cNvSpPr txBox="1"/>
          <p:nvPr/>
        </p:nvSpPr>
        <p:spPr>
          <a:xfrm>
            <a:off x="4396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Findings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147"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48"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49"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50" name="Fictum, deserunt mollit anim laborum astutumque! Ullamco laboris nisi ut aliquid ex ea commodi consequat. Mercedem aut nummos unde unde extricat, amaras. Sed haec quis possit intrepidus aestimare tellus.…"/>
          <p:cNvSpPr txBox="1"/>
          <p:nvPr/>
        </p:nvSpPr>
        <p:spPr>
          <a:xfrm>
            <a:off x="1270000" y="5761259"/>
            <a:ext cx="12696012" cy="673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34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 Mercedem aut nummos unde unde extricat, amaras. Sed haec quis possit intrepidus aestimare tellus.</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Integer legentibus erat a ante historiarum dapibus. Quo usque tandem abutere, Catilina, patientia nostra? At nos hinc posthac, sitientis piros Afros.</a:t>
            </a:r>
          </a:p>
          <a:p>
            <a:pPr defTabSz="914400">
              <a:lnSpc>
                <a:spcPct val="85000"/>
              </a:lnSpc>
              <a:defRPr spc="-44" sz="2400">
                <a:solidFill>
                  <a:srgbClr val="00013D"/>
                </a:solidFill>
                <a:latin typeface="Spartan Thin Medium"/>
                <a:ea typeface="Spartan Thin Medium"/>
                <a:cs typeface="Spartan Thin Medium"/>
                <a:sym typeface="Spartan Thin Medium"/>
              </a:defRPr>
            </a:pPr>
            <a:r>
              <a:t>Quis aute iure reprehenderit in voluptate velit esse. Lorem ipsum dolor sit amet, consectetur adipisici elit, sed eiusmod tempor incidunt ut labore et dolore magna aliqua. Nec dubitamus multa iter quae et nos invenerat.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51" name="About"/>
          <p:cNvSpPr txBox="1"/>
          <p:nvPr/>
        </p:nvSpPr>
        <p:spPr>
          <a:xfrm>
            <a:off x="1270000" y="3886200"/>
            <a:ext cx="3434494"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defRPr spc="-148" sz="8000">
                <a:solidFill>
                  <a:srgbClr val="00013D"/>
                </a:solidFill>
                <a:latin typeface="+mn-lt"/>
                <a:ea typeface="+mn-ea"/>
                <a:cs typeface="+mn-cs"/>
                <a:sym typeface="Spartan Bold"/>
              </a:defRPr>
            </a:lvl1pPr>
          </a:lstStyle>
          <a:p>
            <a:pPr/>
            <a:r>
              <a:t>About</a:t>
            </a:r>
          </a:p>
        </p:txBody>
      </p:sp>
      <p:pic>
        <p:nvPicPr>
          <p:cNvPr id="152" name="Image" descr="Image"/>
          <p:cNvPicPr>
            <a:picLocks noChangeAspect="0"/>
          </p:cNvPicPr>
          <p:nvPr/>
        </p:nvPicPr>
        <p:blipFill>
          <a:blip r:embed="rId2">
            <a:extLst/>
          </a:blip>
          <a:stretch>
            <a:fillRect/>
          </a:stretch>
        </p:blipFill>
        <p:spPr>
          <a:xfrm>
            <a:off x="15494000" y="2794000"/>
            <a:ext cx="7620000" cy="10160000"/>
          </a:xfrm>
          <a:prstGeom prst="rect">
            <a:avLst/>
          </a:prstGeom>
          <a:ln w="12700">
            <a:miter lim="400000"/>
          </a:ln>
        </p:spPr>
      </p:pic>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449"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50" name="Rectangle"/>
          <p:cNvSpPr/>
          <p:nvPr/>
        </p:nvSpPr>
        <p:spPr>
          <a:xfrm>
            <a:off x="1354870" y="2973235"/>
            <a:ext cx="5583958"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51" name="Finding #1"/>
          <p:cNvSpPr txBox="1"/>
          <p:nvPr/>
        </p:nvSpPr>
        <p:spPr>
          <a:xfrm>
            <a:off x="1903994" y="4566311"/>
            <a:ext cx="2868075"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#1</a:t>
            </a:r>
          </a:p>
        </p:txBody>
      </p:sp>
      <p:sp>
        <p:nvSpPr>
          <p:cNvPr id="452" name="Fictum, deserunt mollit anim laborum astutumque! Ullamco laboris nisi ut aliquid ex ea commodi consequat. Mercedem aut nummos unde unde extricat, amaras. Sed haec quis possit intrepidus aestimare tellus."/>
          <p:cNvSpPr txBox="1"/>
          <p:nvPr/>
        </p:nvSpPr>
        <p:spPr>
          <a:xfrm>
            <a:off x="1903994"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53" name="Rectangle"/>
          <p:cNvSpPr/>
          <p:nvPr/>
        </p:nvSpPr>
        <p:spPr>
          <a:xfrm>
            <a:off x="9400021" y="2973235"/>
            <a:ext cx="5583958"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54" name="Finding #2"/>
          <p:cNvSpPr txBox="1"/>
          <p:nvPr/>
        </p:nvSpPr>
        <p:spPr>
          <a:xfrm>
            <a:off x="994914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#2</a:t>
            </a:r>
          </a:p>
        </p:txBody>
      </p:sp>
      <p:sp>
        <p:nvSpPr>
          <p:cNvPr id="455" name="Fictum, deserunt mollit anim laborum astutumque! Ullamco laboris nisi ut aliquid ex ea commodi consequat. Mercedem aut nummos unde unde extricat, amaras. Sed haec quis possit intrepidus aestimare tellus."/>
          <p:cNvSpPr txBox="1"/>
          <p:nvPr/>
        </p:nvSpPr>
        <p:spPr>
          <a:xfrm>
            <a:off x="994914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56" name="Rectangle"/>
          <p:cNvSpPr/>
          <p:nvPr/>
        </p:nvSpPr>
        <p:spPr>
          <a:xfrm>
            <a:off x="17445172" y="2973235"/>
            <a:ext cx="5583958"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57" name="Finding #2"/>
          <p:cNvSpPr txBox="1"/>
          <p:nvPr/>
        </p:nvSpPr>
        <p:spPr>
          <a:xfrm>
            <a:off x="1799429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#2</a:t>
            </a:r>
          </a:p>
        </p:txBody>
      </p:sp>
      <p:sp>
        <p:nvSpPr>
          <p:cNvPr id="458" name="Fictum, deserunt mollit anim laborum astutumque! Ullamco laboris nisi ut aliquid ex ea commodi consequat. Mercedem aut nummos unde unde extricat, amaras. Sed haec quis possit intrepidus aestimare tellus."/>
          <p:cNvSpPr txBox="1"/>
          <p:nvPr/>
        </p:nvSpPr>
        <p:spPr>
          <a:xfrm>
            <a:off x="1799429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460" name="pattern3-3.png" descr="pattern3-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61" name="Rectangle"/>
          <p:cNvSpPr/>
          <p:nvPr/>
        </p:nvSpPr>
        <p:spPr>
          <a:xfrm>
            <a:off x="1354870" y="2973235"/>
            <a:ext cx="5583958"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62" name="Finding #1"/>
          <p:cNvSpPr txBox="1"/>
          <p:nvPr/>
        </p:nvSpPr>
        <p:spPr>
          <a:xfrm>
            <a:off x="1903994" y="4566311"/>
            <a:ext cx="2868075"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#1</a:t>
            </a:r>
          </a:p>
        </p:txBody>
      </p:sp>
      <p:sp>
        <p:nvSpPr>
          <p:cNvPr id="463" name="Fictum, deserunt mollit anim laborum astutumque! Ullamco laboris nisi ut aliquid ex ea commodi consequat. Mercedem aut nummos unde unde extricat, amaras. Sed haec quis possit intrepidus aestimare tellus."/>
          <p:cNvSpPr txBox="1"/>
          <p:nvPr/>
        </p:nvSpPr>
        <p:spPr>
          <a:xfrm>
            <a:off x="1903994"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64" name="Rectangle"/>
          <p:cNvSpPr/>
          <p:nvPr/>
        </p:nvSpPr>
        <p:spPr>
          <a:xfrm>
            <a:off x="9400021" y="2973235"/>
            <a:ext cx="5583958"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65" name="Finding #2"/>
          <p:cNvSpPr txBox="1"/>
          <p:nvPr/>
        </p:nvSpPr>
        <p:spPr>
          <a:xfrm>
            <a:off x="994914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#2</a:t>
            </a:r>
          </a:p>
        </p:txBody>
      </p:sp>
      <p:sp>
        <p:nvSpPr>
          <p:cNvPr id="466" name="Fictum, deserunt mollit anim laborum astutumque! Ullamco laboris nisi ut aliquid ex ea commodi consequat. Mercedem aut nummos unde unde extricat, amaras. Sed haec quis possit intrepidus aestimare tellus."/>
          <p:cNvSpPr txBox="1"/>
          <p:nvPr/>
        </p:nvSpPr>
        <p:spPr>
          <a:xfrm>
            <a:off x="994914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67" name="Rectangle"/>
          <p:cNvSpPr/>
          <p:nvPr/>
        </p:nvSpPr>
        <p:spPr>
          <a:xfrm>
            <a:off x="17445172" y="2973235"/>
            <a:ext cx="5583958"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68" name="Finding #2"/>
          <p:cNvSpPr txBox="1"/>
          <p:nvPr/>
        </p:nvSpPr>
        <p:spPr>
          <a:xfrm>
            <a:off x="1799429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#2</a:t>
            </a:r>
          </a:p>
        </p:txBody>
      </p:sp>
      <p:sp>
        <p:nvSpPr>
          <p:cNvPr id="469" name="Fictum, deserunt mollit anim laborum astutumque! Ullamco laboris nisi ut aliquid ex ea commodi consequat. Mercedem aut nummos unde unde extricat, amaras. Sed haec quis possit intrepidus aestimare tellus."/>
          <p:cNvSpPr txBox="1"/>
          <p:nvPr/>
        </p:nvSpPr>
        <p:spPr>
          <a:xfrm>
            <a:off x="1799429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471"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72" name="Rectangle"/>
          <p:cNvSpPr/>
          <p:nvPr/>
        </p:nvSpPr>
        <p:spPr>
          <a:xfrm>
            <a:off x="1354870"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73" name="Finding #1"/>
          <p:cNvSpPr txBox="1"/>
          <p:nvPr/>
        </p:nvSpPr>
        <p:spPr>
          <a:xfrm>
            <a:off x="1903994" y="4566311"/>
            <a:ext cx="2868075"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#1</a:t>
            </a:r>
          </a:p>
        </p:txBody>
      </p:sp>
      <p:sp>
        <p:nvSpPr>
          <p:cNvPr id="474" name="Fictum, deserunt mollit anim laborum astutumque! Ullamco laboris nisi ut aliquid ex ea commodi consequat. Mercedem aut nummos unde unde extricat, amaras. Sed haec quis possit intrepidus aestimare tellus."/>
          <p:cNvSpPr txBox="1"/>
          <p:nvPr/>
        </p:nvSpPr>
        <p:spPr>
          <a:xfrm>
            <a:off x="1903994"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75" name="Rectangle"/>
          <p:cNvSpPr/>
          <p:nvPr/>
        </p:nvSpPr>
        <p:spPr>
          <a:xfrm>
            <a:off x="9400021"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76" name="Finding #2"/>
          <p:cNvSpPr txBox="1"/>
          <p:nvPr/>
        </p:nvSpPr>
        <p:spPr>
          <a:xfrm>
            <a:off x="994914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#2</a:t>
            </a:r>
          </a:p>
        </p:txBody>
      </p:sp>
      <p:sp>
        <p:nvSpPr>
          <p:cNvPr id="477" name="Fictum, deserunt mollit anim laborum astutumque! Ullamco laboris nisi ut aliquid ex ea commodi consequat. Mercedem aut nummos unde unde extricat, amaras. Sed haec quis possit intrepidus aestimare tellus."/>
          <p:cNvSpPr txBox="1"/>
          <p:nvPr/>
        </p:nvSpPr>
        <p:spPr>
          <a:xfrm>
            <a:off x="994914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78" name="Rectangle"/>
          <p:cNvSpPr/>
          <p:nvPr/>
        </p:nvSpPr>
        <p:spPr>
          <a:xfrm>
            <a:off x="17445172"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79" name="Finding #2"/>
          <p:cNvSpPr txBox="1"/>
          <p:nvPr/>
        </p:nvSpPr>
        <p:spPr>
          <a:xfrm>
            <a:off x="1799429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1CF89"/>
                </a:solidFill>
                <a:latin typeface="+mn-lt"/>
                <a:ea typeface="+mn-ea"/>
                <a:cs typeface="+mn-cs"/>
                <a:sym typeface="Spartan Bold"/>
              </a:defRPr>
            </a:lvl1pPr>
          </a:lstStyle>
          <a:p>
            <a:pPr/>
            <a:r>
              <a:t>Finding #2</a:t>
            </a:r>
          </a:p>
        </p:txBody>
      </p:sp>
      <p:sp>
        <p:nvSpPr>
          <p:cNvPr id="480" name="Fictum, deserunt mollit anim laborum astutumque! Ullamco laboris nisi ut aliquid ex ea commodi consequat. Mercedem aut nummos unde unde extricat, amaras. Sed haec quis possit intrepidus aestimare tellus."/>
          <p:cNvSpPr txBox="1"/>
          <p:nvPr/>
        </p:nvSpPr>
        <p:spPr>
          <a:xfrm>
            <a:off x="1799429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1CF89"/>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482" name="pattern3-3.png" descr="pattern3-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
        <p:nvSpPr>
          <p:cNvPr id="483" name="Rectangle"/>
          <p:cNvSpPr/>
          <p:nvPr/>
        </p:nvSpPr>
        <p:spPr>
          <a:xfrm>
            <a:off x="1354870"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84" name="Finding #1"/>
          <p:cNvSpPr txBox="1"/>
          <p:nvPr/>
        </p:nvSpPr>
        <p:spPr>
          <a:xfrm>
            <a:off x="1903994" y="4566311"/>
            <a:ext cx="2868075"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#1</a:t>
            </a:r>
          </a:p>
        </p:txBody>
      </p:sp>
      <p:sp>
        <p:nvSpPr>
          <p:cNvPr id="485" name="Fictum, deserunt mollit anim laborum astutumque! Ullamco laboris nisi ut aliquid ex ea commodi consequat. Mercedem aut nummos unde unde extricat, amaras. Sed haec quis possit intrepidus aestimare tellus."/>
          <p:cNvSpPr txBox="1"/>
          <p:nvPr/>
        </p:nvSpPr>
        <p:spPr>
          <a:xfrm>
            <a:off x="1903994"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86" name="Rectangle"/>
          <p:cNvSpPr/>
          <p:nvPr/>
        </p:nvSpPr>
        <p:spPr>
          <a:xfrm>
            <a:off x="9400021"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87" name="Finding #2"/>
          <p:cNvSpPr txBox="1"/>
          <p:nvPr/>
        </p:nvSpPr>
        <p:spPr>
          <a:xfrm>
            <a:off x="994914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#2</a:t>
            </a:r>
          </a:p>
        </p:txBody>
      </p:sp>
      <p:sp>
        <p:nvSpPr>
          <p:cNvPr id="488" name="Fictum, deserunt mollit anim laborum astutumque! Ullamco laboris nisi ut aliquid ex ea commodi consequat. Mercedem aut nummos unde unde extricat, amaras. Sed haec quis possit intrepidus aestimare tellus."/>
          <p:cNvSpPr txBox="1"/>
          <p:nvPr/>
        </p:nvSpPr>
        <p:spPr>
          <a:xfrm>
            <a:off x="994914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
        <p:nvSpPr>
          <p:cNvPr id="489" name="Rectangle"/>
          <p:cNvSpPr/>
          <p:nvPr/>
        </p:nvSpPr>
        <p:spPr>
          <a:xfrm>
            <a:off x="17445172" y="2973235"/>
            <a:ext cx="5583958"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490" name="Finding #2"/>
          <p:cNvSpPr txBox="1"/>
          <p:nvPr/>
        </p:nvSpPr>
        <p:spPr>
          <a:xfrm>
            <a:off x="17994295" y="4566311"/>
            <a:ext cx="3024539"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74" sz="4000">
                <a:solidFill>
                  <a:srgbClr val="00013D"/>
                </a:solidFill>
                <a:latin typeface="+mn-lt"/>
                <a:ea typeface="+mn-ea"/>
                <a:cs typeface="+mn-cs"/>
                <a:sym typeface="Spartan Bold"/>
              </a:defRPr>
            </a:lvl1pPr>
          </a:lstStyle>
          <a:p>
            <a:pPr/>
            <a:r>
              <a:t>Finding #2</a:t>
            </a:r>
          </a:p>
        </p:txBody>
      </p:sp>
      <p:sp>
        <p:nvSpPr>
          <p:cNvPr id="491" name="Fictum, deserunt mollit anim laborum astutumque! Ullamco laboris nisi ut aliquid ex ea commodi consequat. Mercedem aut nummos unde unde extricat, amaras. Sed haec quis possit intrepidus aestimare tellus."/>
          <p:cNvSpPr txBox="1"/>
          <p:nvPr/>
        </p:nvSpPr>
        <p:spPr>
          <a:xfrm>
            <a:off x="17994295" y="6057403"/>
            <a:ext cx="4485710"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defTabSz="914400">
              <a:defRPr spc="-44" sz="2400">
                <a:solidFill>
                  <a:srgbClr val="00013D"/>
                </a:solidFill>
                <a:latin typeface="Spartan Thin Medium"/>
                <a:ea typeface="Spartan Thin Medium"/>
                <a:cs typeface="Spartan Thin Medium"/>
                <a:sym typeface="Spartan Thin Medium"/>
              </a:defRPr>
            </a:lvl1pPr>
          </a:lstStyle>
          <a:p>
            <a:pPr/>
            <a:r>
              <a:t>Fictum, deserunt mollit anim laborum astutumque! Ullamco laboris nisi ut aliquid ex ea commodi consequat. Mercedem aut nummos unde unde extricat, amaras. Sed haec quis possit intrepidus aestimare tellus.</a:t>
            </a:r>
          </a:p>
        </p:txBody>
      </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493"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494" name="Conclusion"/>
          <p:cNvSpPr txBox="1"/>
          <p:nvPr/>
        </p:nvSpPr>
        <p:spPr>
          <a:xfrm>
            <a:off x="-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Conclusion</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496" name="pattern1-2.png" descr="pattern1-2.png"/>
          <p:cNvPicPr>
            <a:picLocks noChangeAspect="1"/>
          </p:cNvPicPr>
          <p:nvPr/>
        </p:nvPicPr>
        <p:blipFill>
          <a:blip r:embed="rId2">
            <a:extLst/>
          </a:blip>
          <a:stretch>
            <a:fillRect/>
          </a:stretch>
        </p:blipFill>
        <p:spPr>
          <a:xfrm>
            <a:off x="-1" y="-1"/>
            <a:ext cx="24384001" cy="13716001"/>
          </a:xfrm>
          <a:prstGeom prst="rect">
            <a:avLst/>
          </a:prstGeom>
          <a:ln w="12700">
            <a:miter lim="400000"/>
          </a:ln>
        </p:spPr>
      </p:pic>
      <p:sp>
        <p:nvSpPr>
          <p:cNvPr id="497" name="Conclusion"/>
          <p:cNvSpPr txBox="1"/>
          <p:nvPr/>
        </p:nvSpPr>
        <p:spPr>
          <a:xfrm>
            <a:off x="-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0013D"/>
                </a:solidFill>
                <a:latin typeface="+mn-lt"/>
                <a:ea typeface="+mn-ea"/>
                <a:cs typeface="+mn-cs"/>
                <a:sym typeface="Spartan Bold"/>
              </a:defRPr>
            </a:lvl1pPr>
          </a:lstStyle>
          <a:p>
            <a:pPr/>
            <a:r>
              <a:t>Conclusion</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499"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500" name="Conclusion"/>
          <p:cNvSpPr txBox="1"/>
          <p:nvPr/>
        </p:nvSpPr>
        <p:spPr>
          <a:xfrm>
            <a:off x="-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1CF89"/>
                </a:solidFill>
                <a:latin typeface="+mn-lt"/>
                <a:ea typeface="+mn-ea"/>
                <a:cs typeface="+mn-cs"/>
                <a:sym typeface="Spartan Bold"/>
              </a:defRPr>
            </a:lvl1pPr>
          </a:lstStyle>
          <a:p>
            <a:pPr/>
            <a:r>
              <a:t>Conclusion</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502" name="pattern1-2.png" descr="pattern1-2.png"/>
          <p:cNvPicPr>
            <a:picLocks noChangeAspect="1"/>
          </p:cNvPicPr>
          <p:nvPr/>
        </p:nvPicPr>
        <p:blipFill>
          <a:blip r:embed="rId2">
            <a:extLst/>
          </a:blip>
          <a:stretch>
            <a:fillRect/>
          </a:stretch>
        </p:blipFill>
        <p:spPr>
          <a:xfrm>
            <a:off x="-1" y="-1"/>
            <a:ext cx="24384001" cy="13716001"/>
          </a:xfrm>
          <a:prstGeom prst="rect">
            <a:avLst/>
          </a:prstGeom>
          <a:ln w="12700">
            <a:miter lim="400000"/>
          </a:ln>
        </p:spPr>
      </p:pic>
      <p:sp>
        <p:nvSpPr>
          <p:cNvPr id="503" name="Conclusion"/>
          <p:cNvSpPr txBox="1"/>
          <p:nvPr/>
        </p:nvSpPr>
        <p:spPr>
          <a:xfrm>
            <a:off x="-1" y="5435599"/>
            <a:ext cx="24384003" cy="284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defTabSz="914400">
              <a:lnSpc>
                <a:spcPct val="90000"/>
              </a:lnSpc>
              <a:defRPr spc="-296" sz="16000">
                <a:solidFill>
                  <a:srgbClr val="00013D"/>
                </a:solidFill>
                <a:latin typeface="+mn-lt"/>
                <a:ea typeface="+mn-ea"/>
                <a:cs typeface="+mn-cs"/>
                <a:sym typeface="Spartan Bold"/>
              </a:defRPr>
            </a:lvl1pPr>
          </a:lstStyle>
          <a:p>
            <a:pPr/>
            <a:r>
              <a:t>Conclusion</a:t>
            </a:r>
          </a:p>
        </p:txBody>
      </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05"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506" name="Rectangle"/>
          <p:cNvSpPr/>
          <p:nvPr/>
        </p:nvSpPr>
        <p:spPr>
          <a:xfrm>
            <a:off x="1354870" y="3024137"/>
            <a:ext cx="14883436" cy="8787056"/>
          </a:xfrm>
          <a:prstGeom prst="rect">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07" name="Recommendations"/>
          <p:cNvSpPr txBox="1"/>
          <p:nvPr/>
        </p:nvSpPr>
        <p:spPr>
          <a:xfrm>
            <a:off x="2008075" y="4217061"/>
            <a:ext cx="100870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Recommendations</a:t>
            </a:r>
          </a:p>
        </p:txBody>
      </p:sp>
      <p:sp>
        <p:nvSpPr>
          <p:cNvPr id="508" name="Fictum, deserunt mollit anim laborum astutumque! Ullamco laboris nisi ut aliquid ex ea commodi consequat.…"/>
          <p:cNvSpPr txBox="1"/>
          <p:nvPr/>
        </p:nvSpPr>
        <p:spPr>
          <a:xfrm>
            <a:off x="2094677" y="6057403"/>
            <a:ext cx="12868194"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43409"/>
          <a:lstStyle/>
          <a:p>
            <a:pPr marL="444500" indent="-444500" defTabSz="914400">
              <a:buSzPct val="100000"/>
              <a:buAutoNum type="arabicPeriod" startAt="1"/>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a:t>
            </a:r>
            <a:br/>
          </a:p>
          <a:p>
            <a:pPr marL="444500" indent="-444500" defTabSz="914400">
              <a:buSzPct val="100000"/>
              <a:buAutoNum type="arabicPeriod" startAt="1"/>
              <a:defRPr spc="-44" sz="2400">
                <a:solidFill>
                  <a:srgbClr val="01CF89"/>
                </a:solidFill>
                <a:latin typeface="Spartan Thin Medium"/>
                <a:ea typeface="Spartan Thin Medium"/>
                <a:cs typeface="Spartan Thin Medium"/>
                <a:sym typeface="Spartan Thin Medium"/>
              </a:defRPr>
            </a:pPr>
            <a:r>
              <a:t>Mercedem aut nummos unde unde extricat, amaras. Sed haec quis possit.</a:t>
            </a:r>
          </a:p>
          <a:p>
            <a:pPr defTabSz="914400">
              <a:defRPr spc="-44" sz="2400">
                <a:solidFill>
                  <a:srgbClr val="01CF89"/>
                </a:solidFill>
                <a:latin typeface="Spartan Thin Medium"/>
                <a:ea typeface="Spartan Thin Medium"/>
                <a:cs typeface="Spartan Thin Medium"/>
                <a:sym typeface="Spartan Thin Medium"/>
              </a:defRPr>
            </a:pPr>
          </a:p>
          <a:p>
            <a:pPr marL="444500" indent="-444500" defTabSz="914400">
              <a:buSzPct val="100000"/>
              <a:buAutoNum type="arabicPeriod" startAt="3"/>
              <a:defRPr spc="-44" sz="2400">
                <a:solidFill>
                  <a:srgbClr val="01CF89"/>
                </a:solidFill>
                <a:latin typeface="Spartan Thin Medium"/>
                <a:ea typeface="Spartan Thin Medium"/>
                <a:cs typeface="Spartan Thin Medium"/>
                <a:sym typeface="Spartan Thin Medium"/>
              </a:defRPr>
            </a:pPr>
            <a:r>
              <a:t>Vivamus sagittis lacus vel augue laoreet rutrum faucibus. Fabio vel iudice vincam, sunt in culpa qui</a:t>
            </a:r>
          </a:p>
          <a:p>
            <a:pPr marL="444500" indent="-444500" defTabSz="914400">
              <a:buSzPct val="100000"/>
              <a:buAutoNum type="arabicPeriod" startAt="3"/>
              <a:defRPr spc="-44" sz="2400">
                <a:solidFill>
                  <a:srgbClr val="01CF89"/>
                </a:solidFill>
                <a:latin typeface="Spartan Thin Medium"/>
                <a:ea typeface="Spartan Thin Medium"/>
                <a:cs typeface="Spartan Thin Medium"/>
                <a:sym typeface="Spartan Thin Medium"/>
              </a:defRPr>
            </a:pPr>
            <a:r>
              <a:t>Quid securi etiam tamquam eu fugiat nulla pariatur. Fictum, deserunt mollit anim laborum astutumque! Curabitur blandit tempus ardua ridiculus sed magna. Magna pars studiorum,</a:t>
            </a:r>
          </a:p>
        </p:txBody>
      </p:sp>
    </p:spTree>
  </p:cSld>
  <p:clrMapOvr>
    <a:masterClrMapping/>
  </p:clrMapOvr>
  <p:transition xmlns:p14="http://schemas.microsoft.com/office/powerpoint/2010/main" spd="med" advClick="1"/>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510" name="pattern1-2.png" descr="pattern1-2.png"/>
          <p:cNvPicPr>
            <a:picLocks noChangeAspect="1"/>
          </p:cNvPicPr>
          <p:nvPr/>
        </p:nvPicPr>
        <p:blipFill>
          <a:blip r:embed="rId2">
            <a:extLst/>
          </a:blip>
          <a:stretch>
            <a:fillRect/>
          </a:stretch>
        </p:blipFill>
        <p:spPr>
          <a:xfrm>
            <a:off x="-1" y="-1"/>
            <a:ext cx="24384001" cy="13716001"/>
          </a:xfrm>
          <a:prstGeom prst="rect">
            <a:avLst/>
          </a:prstGeom>
          <a:ln w="12700">
            <a:miter lim="400000"/>
          </a:ln>
        </p:spPr>
      </p:pic>
      <p:sp>
        <p:nvSpPr>
          <p:cNvPr id="511" name="Rectangle"/>
          <p:cNvSpPr/>
          <p:nvPr/>
        </p:nvSpPr>
        <p:spPr>
          <a:xfrm>
            <a:off x="1354870" y="3024137"/>
            <a:ext cx="14883436" cy="8787056"/>
          </a:xfrm>
          <a:prstGeom prst="rect">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12" name="Recommendations"/>
          <p:cNvSpPr txBox="1"/>
          <p:nvPr/>
        </p:nvSpPr>
        <p:spPr>
          <a:xfrm>
            <a:off x="2008075" y="4217061"/>
            <a:ext cx="100870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Recommendations</a:t>
            </a:r>
          </a:p>
        </p:txBody>
      </p:sp>
      <p:sp>
        <p:nvSpPr>
          <p:cNvPr id="513" name="Fictum, deserunt mollit anim laborum astutumque! Ullamco laboris nisi ut aliquid ex ea commodi consequat.…"/>
          <p:cNvSpPr txBox="1"/>
          <p:nvPr/>
        </p:nvSpPr>
        <p:spPr>
          <a:xfrm>
            <a:off x="2094677" y="6057403"/>
            <a:ext cx="12868194"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43409"/>
          <a:lstStyle/>
          <a:p>
            <a:pPr marL="444500" indent="-444500" defTabSz="914400">
              <a:buSzPct val="100000"/>
              <a:buAutoNum type="arabicPeriod" startAt="1"/>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a:t>
            </a:r>
            <a:br/>
          </a:p>
          <a:p>
            <a:pPr marL="444500" indent="-444500" defTabSz="914400">
              <a:buSzPct val="100000"/>
              <a:buAutoNum type="arabicPeriod" startAt="1"/>
              <a:defRPr spc="-44" sz="2400">
                <a:solidFill>
                  <a:srgbClr val="00013D"/>
                </a:solidFill>
                <a:latin typeface="Spartan Thin Medium"/>
                <a:ea typeface="Spartan Thin Medium"/>
                <a:cs typeface="Spartan Thin Medium"/>
                <a:sym typeface="Spartan Thin Medium"/>
              </a:defRPr>
            </a:pPr>
            <a:r>
              <a:t>Mercedem aut nummos unde unde extricat, amaras. Sed haec quis possit.</a:t>
            </a:r>
          </a:p>
          <a:p>
            <a:pPr defTabSz="914400">
              <a:defRPr spc="-44" sz="2400">
                <a:solidFill>
                  <a:srgbClr val="00013D"/>
                </a:solidFill>
                <a:latin typeface="Spartan Thin Medium"/>
                <a:ea typeface="Spartan Thin Medium"/>
                <a:cs typeface="Spartan Thin Medium"/>
                <a:sym typeface="Spartan Thin Medium"/>
              </a:defRPr>
            </a:pPr>
          </a:p>
          <a:p>
            <a:pPr marL="444500" indent="-444500" defTabSz="914400">
              <a:buSzPct val="100000"/>
              <a:buAutoNum type="arabicPeriod" startAt="3"/>
              <a:defRPr spc="-44" sz="2400">
                <a:solidFill>
                  <a:srgbClr val="00013D"/>
                </a:solidFill>
                <a:latin typeface="Spartan Thin Medium"/>
                <a:ea typeface="Spartan Thin Medium"/>
                <a:cs typeface="Spartan Thin Medium"/>
                <a:sym typeface="Spartan Thin Medium"/>
              </a:defRPr>
            </a:pPr>
            <a:r>
              <a:t>Vivamus sagittis lacus vel augue laoreet rutrum faucibus. Fabio vel iudice vincam, sunt in culpa qui</a:t>
            </a:r>
          </a:p>
          <a:p>
            <a:pPr marL="444500" indent="-444500" defTabSz="914400">
              <a:buSzPct val="100000"/>
              <a:buAutoNum type="arabicPeriod" startAt="3"/>
              <a:defRPr spc="-44" sz="2400">
                <a:solidFill>
                  <a:srgbClr val="00013D"/>
                </a:solidFill>
                <a:latin typeface="Spartan Thin Medium"/>
                <a:ea typeface="Spartan Thin Medium"/>
                <a:cs typeface="Spartan Thin Medium"/>
                <a:sym typeface="Spartan Thin Medium"/>
              </a:defRPr>
            </a:pPr>
            <a:r>
              <a:t>Quid securi etiam tamquam eu fugiat nulla pariatur. Fictum, deserunt mollit anim laborum astutumque! Curabitur blandit tempus ardua ridiculus sed magna. Magna pars studiorum,</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55"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56"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57"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58" name="Problem…"/>
          <p:cNvSpPr txBox="1"/>
          <p:nvPr/>
        </p:nvSpPr>
        <p:spPr>
          <a:xfrm>
            <a:off x="1270000" y="3268980"/>
            <a:ext cx="5732103"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Problem</a:t>
            </a:r>
          </a:p>
          <a:p>
            <a:pPr defTabSz="914400">
              <a:lnSpc>
                <a:spcPct val="90000"/>
              </a:lnSpc>
              <a:defRPr spc="-148" sz="8000">
                <a:solidFill>
                  <a:srgbClr val="00013D"/>
                </a:solidFill>
                <a:latin typeface="+mn-lt"/>
                <a:ea typeface="+mn-ea"/>
                <a:cs typeface="+mn-cs"/>
                <a:sym typeface="Spartan Bold"/>
              </a:defRPr>
            </a:pPr>
            <a:r>
              <a:t>Statement</a:t>
            </a:r>
          </a:p>
        </p:txBody>
      </p:sp>
      <p:pic>
        <p:nvPicPr>
          <p:cNvPr id="159" name="Image" descr="Image"/>
          <p:cNvPicPr>
            <a:picLocks noChangeAspect="0"/>
          </p:cNvPicPr>
          <p:nvPr/>
        </p:nvPicPr>
        <p:blipFill>
          <a:blip r:embed="rId2">
            <a:extLst/>
          </a:blip>
          <a:stretch>
            <a:fillRect/>
          </a:stretch>
        </p:blipFill>
        <p:spPr>
          <a:xfrm>
            <a:off x="8229600" y="2794000"/>
            <a:ext cx="14888667" cy="10160000"/>
          </a:xfrm>
          <a:prstGeom prst="rect">
            <a:avLst/>
          </a:prstGeom>
          <a:ln w="12700">
            <a:miter lim="400000"/>
          </a:ln>
        </p:spPr>
      </p:pic>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515" name="pattern1-2.png" descr="pattern1-2.png"/>
          <p:cNvPicPr>
            <a:picLocks noChangeAspect="1"/>
          </p:cNvPicPr>
          <p:nvPr/>
        </p:nvPicPr>
        <p:blipFill>
          <a:blip r:embed="rId2">
            <a:extLst/>
          </a:blip>
          <a:stretch>
            <a:fillRect/>
          </a:stretch>
        </p:blipFill>
        <p:spPr>
          <a:xfrm>
            <a:off x="-1" y="-1"/>
            <a:ext cx="24384001" cy="13716001"/>
          </a:xfrm>
          <a:prstGeom prst="rect">
            <a:avLst/>
          </a:prstGeom>
          <a:ln w="12700">
            <a:miter lim="400000"/>
          </a:ln>
        </p:spPr>
      </p:pic>
      <p:sp>
        <p:nvSpPr>
          <p:cNvPr id="516" name="Rectangle"/>
          <p:cNvSpPr/>
          <p:nvPr/>
        </p:nvSpPr>
        <p:spPr>
          <a:xfrm>
            <a:off x="1354870" y="3024137"/>
            <a:ext cx="14883436"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17" name="Recommendations"/>
          <p:cNvSpPr txBox="1"/>
          <p:nvPr/>
        </p:nvSpPr>
        <p:spPr>
          <a:xfrm>
            <a:off x="2008075" y="4217061"/>
            <a:ext cx="100870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0013D"/>
                </a:solidFill>
                <a:latin typeface="+mn-lt"/>
                <a:ea typeface="+mn-ea"/>
                <a:cs typeface="+mn-cs"/>
                <a:sym typeface="Spartan Bold"/>
              </a:defRPr>
            </a:lvl1pPr>
          </a:lstStyle>
          <a:p>
            <a:pPr/>
            <a:r>
              <a:t>Recommendations</a:t>
            </a:r>
          </a:p>
        </p:txBody>
      </p:sp>
      <p:sp>
        <p:nvSpPr>
          <p:cNvPr id="518" name="Fictum, deserunt mollit anim laborum astutumque! Ullamco laboris nisi ut aliquid ex ea commodi consequat.…"/>
          <p:cNvSpPr txBox="1"/>
          <p:nvPr/>
        </p:nvSpPr>
        <p:spPr>
          <a:xfrm>
            <a:off x="2094677" y="6057403"/>
            <a:ext cx="12868194"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43409"/>
          <a:lstStyle/>
          <a:p>
            <a:pPr marL="444500" indent="-444500" defTabSz="914400">
              <a:buSzPct val="100000"/>
              <a:buAutoNum type="arabicPeriod" startAt="1"/>
              <a:defRPr spc="-44" sz="2400">
                <a:solidFill>
                  <a:srgbClr val="00013D"/>
                </a:solidFill>
                <a:latin typeface="Spartan Thin Medium"/>
                <a:ea typeface="Spartan Thin Medium"/>
                <a:cs typeface="Spartan Thin Medium"/>
                <a:sym typeface="Spartan Thin Medium"/>
              </a:defRPr>
            </a:pPr>
            <a:r>
              <a:t>Fictum, deserunt mollit anim laborum astutumque! Ullamco laboris nisi ut aliquid ex ea commodi consequat.</a:t>
            </a:r>
            <a:br/>
          </a:p>
          <a:p>
            <a:pPr marL="444500" indent="-444500" defTabSz="914400">
              <a:buSzPct val="100000"/>
              <a:buAutoNum type="arabicPeriod" startAt="1"/>
              <a:defRPr spc="-44" sz="2400">
                <a:solidFill>
                  <a:srgbClr val="00013D"/>
                </a:solidFill>
                <a:latin typeface="Spartan Thin Medium"/>
                <a:ea typeface="Spartan Thin Medium"/>
                <a:cs typeface="Spartan Thin Medium"/>
                <a:sym typeface="Spartan Thin Medium"/>
              </a:defRPr>
            </a:pPr>
            <a:r>
              <a:t>Mercedem aut nummos unde unde extricat, amaras. Sed haec quis possit.</a:t>
            </a:r>
          </a:p>
          <a:p>
            <a:pPr defTabSz="914400">
              <a:defRPr spc="-44" sz="2400">
                <a:solidFill>
                  <a:srgbClr val="00013D"/>
                </a:solidFill>
                <a:latin typeface="Spartan Thin Medium"/>
                <a:ea typeface="Spartan Thin Medium"/>
                <a:cs typeface="Spartan Thin Medium"/>
                <a:sym typeface="Spartan Thin Medium"/>
              </a:defRPr>
            </a:pPr>
          </a:p>
          <a:p>
            <a:pPr marL="444500" indent="-444500" defTabSz="914400">
              <a:buSzPct val="100000"/>
              <a:buAutoNum type="arabicPeriod" startAt="3"/>
              <a:defRPr spc="-44" sz="2400">
                <a:solidFill>
                  <a:srgbClr val="00013D"/>
                </a:solidFill>
                <a:latin typeface="Spartan Thin Medium"/>
                <a:ea typeface="Spartan Thin Medium"/>
                <a:cs typeface="Spartan Thin Medium"/>
                <a:sym typeface="Spartan Thin Medium"/>
              </a:defRPr>
            </a:pPr>
            <a:r>
              <a:t>Vivamus sagittis lacus vel augue laoreet rutrum faucibus. Fabio vel iudice vincam, sunt in culpa qui</a:t>
            </a:r>
          </a:p>
          <a:p>
            <a:pPr marL="444500" indent="-444500" defTabSz="914400">
              <a:buSzPct val="100000"/>
              <a:buAutoNum type="arabicPeriod" startAt="3"/>
              <a:defRPr spc="-44" sz="2400">
                <a:solidFill>
                  <a:srgbClr val="00013D"/>
                </a:solidFill>
                <a:latin typeface="Spartan Thin Medium"/>
                <a:ea typeface="Spartan Thin Medium"/>
                <a:cs typeface="Spartan Thin Medium"/>
                <a:sym typeface="Spartan Thin Medium"/>
              </a:defRPr>
            </a:pPr>
            <a:r>
              <a:t>Quid securi etiam tamquam eu fugiat nulla pariatur. Fictum, deserunt mollit anim laborum astutumque! Curabitur blandit tempus ardua ridiculus sed magna. Magna pars studiorum,</a:t>
            </a:r>
          </a:p>
        </p:txBody>
      </p:sp>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pic>
        <p:nvPicPr>
          <p:cNvPr id="520"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
        <p:nvSpPr>
          <p:cNvPr id="521" name="Rectangle"/>
          <p:cNvSpPr/>
          <p:nvPr/>
        </p:nvSpPr>
        <p:spPr>
          <a:xfrm>
            <a:off x="1354870" y="3024137"/>
            <a:ext cx="14883436" cy="8787056"/>
          </a:xfrm>
          <a:prstGeom prst="rect">
            <a:avLst/>
          </a:prstGeom>
          <a:solidFill>
            <a:srgbClr val="FFFFFF"/>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22" name="Recommendations"/>
          <p:cNvSpPr txBox="1"/>
          <p:nvPr/>
        </p:nvSpPr>
        <p:spPr>
          <a:xfrm>
            <a:off x="2008075" y="4217061"/>
            <a:ext cx="10087075" cy="1473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lnSpc>
                <a:spcPct val="90000"/>
              </a:lnSpc>
              <a:defRPr spc="-148" sz="8000">
                <a:solidFill>
                  <a:srgbClr val="01CF89"/>
                </a:solidFill>
                <a:latin typeface="+mn-lt"/>
                <a:ea typeface="+mn-ea"/>
                <a:cs typeface="+mn-cs"/>
                <a:sym typeface="Spartan Bold"/>
              </a:defRPr>
            </a:lvl1pPr>
          </a:lstStyle>
          <a:p>
            <a:pPr/>
            <a:r>
              <a:t>Recommendations</a:t>
            </a:r>
          </a:p>
        </p:txBody>
      </p:sp>
      <p:sp>
        <p:nvSpPr>
          <p:cNvPr id="523" name="Fictum, deserunt mollit anim laborum astutumque! Ullamco laboris nisi ut aliquid ex ea commodi consequat.…"/>
          <p:cNvSpPr txBox="1"/>
          <p:nvPr/>
        </p:nvSpPr>
        <p:spPr>
          <a:xfrm>
            <a:off x="2094677" y="6057403"/>
            <a:ext cx="12868194" cy="484847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643409"/>
          <a:lstStyle/>
          <a:p>
            <a:pPr marL="444500" indent="-444500" defTabSz="914400">
              <a:buSzPct val="100000"/>
              <a:buAutoNum type="arabicPeriod" startAt="1"/>
              <a:defRPr spc="-44" sz="2400">
                <a:solidFill>
                  <a:srgbClr val="01CF89"/>
                </a:solidFill>
                <a:latin typeface="Spartan Thin Medium"/>
                <a:ea typeface="Spartan Thin Medium"/>
                <a:cs typeface="Spartan Thin Medium"/>
                <a:sym typeface="Spartan Thin Medium"/>
              </a:defRPr>
            </a:pPr>
            <a:r>
              <a:t>Fictum, deserunt mollit anim laborum astutumque! Ullamco laboris nisi ut aliquid ex ea commodi consequat.</a:t>
            </a:r>
            <a:br/>
          </a:p>
          <a:p>
            <a:pPr marL="444500" indent="-444500" defTabSz="914400">
              <a:buSzPct val="100000"/>
              <a:buAutoNum type="arabicPeriod" startAt="1"/>
              <a:defRPr spc="-44" sz="2400">
                <a:solidFill>
                  <a:srgbClr val="01CF89"/>
                </a:solidFill>
                <a:latin typeface="Spartan Thin Medium"/>
                <a:ea typeface="Spartan Thin Medium"/>
                <a:cs typeface="Spartan Thin Medium"/>
                <a:sym typeface="Spartan Thin Medium"/>
              </a:defRPr>
            </a:pPr>
            <a:r>
              <a:t>Mercedem aut nummos unde unde extricat, amaras. Sed haec quis possit.</a:t>
            </a:r>
          </a:p>
          <a:p>
            <a:pPr defTabSz="914400">
              <a:defRPr spc="-44" sz="2400">
                <a:solidFill>
                  <a:srgbClr val="01CF89"/>
                </a:solidFill>
                <a:latin typeface="Spartan Thin Medium"/>
                <a:ea typeface="Spartan Thin Medium"/>
                <a:cs typeface="Spartan Thin Medium"/>
                <a:sym typeface="Spartan Thin Medium"/>
              </a:defRPr>
            </a:pPr>
          </a:p>
          <a:p>
            <a:pPr marL="444500" indent="-444500" defTabSz="914400">
              <a:buSzPct val="100000"/>
              <a:buAutoNum type="arabicPeriod" startAt="3"/>
              <a:defRPr spc="-44" sz="2400">
                <a:solidFill>
                  <a:srgbClr val="01CF89"/>
                </a:solidFill>
                <a:latin typeface="Spartan Thin Medium"/>
                <a:ea typeface="Spartan Thin Medium"/>
                <a:cs typeface="Spartan Thin Medium"/>
                <a:sym typeface="Spartan Thin Medium"/>
              </a:defRPr>
            </a:pPr>
            <a:r>
              <a:t>Vivamus sagittis lacus vel augue laoreet rutrum faucibus. Fabio vel iudice vincam, sunt in culpa qui</a:t>
            </a:r>
          </a:p>
          <a:p>
            <a:pPr marL="444500" indent="-444500" defTabSz="914400">
              <a:buSzPct val="100000"/>
              <a:buAutoNum type="arabicPeriod" startAt="3"/>
              <a:defRPr spc="-44" sz="2400">
                <a:solidFill>
                  <a:srgbClr val="01CF89"/>
                </a:solidFill>
                <a:latin typeface="Spartan Thin Medium"/>
                <a:ea typeface="Spartan Thin Medium"/>
                <a:cs typeface="Spartan Thin Medium"/>
                <a:sym typeface="Spartan Thin Medium"/>
              </a:defRPr>
            </a:pPr>
            <a:r>
              <a:t>Quid securi etiam tamquam eu fugiat nulla pariatur. Fictum, deserunt mollit anim laborum astutumque! Curabitur blandit tempus ardua ridiculus sed magna. Magna pars studiorum,</a:t>
            </a:r>
          </a:p>
        </p:txBody>
      </p:sp>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25"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26" name="pattern2.png" descr="pattern2.png"/>
          <p:cNvPicPr>
            <a:picLocks noChangeAspect="1"/>
          </p:cNvPicPr>
          <p:nvPr/>
        </p:nvPicPr>
        <p:blipFill>
          <a:blip r:embed="rId3">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28"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29" name="pattern1.png" descr="pattern1.png"/>
          <p:cNvPicPr>
            <a:picLocks noChangeAspect="1"/>
          </p:cNvPicPr>
          <p:nvPr/>
        </p:nvPicPr>
        <p:blipFill>
          <a:blip r:embed="rId3">
            <a:extLst/>
          </a:blip>
          <a:stretch>
            <a:fillRect/>
          </a:stretch>
        </p:blipFill>
        <p:spPr>
          <a:xfrm>
            <a:off x="0" y="-1"/>
            <a:ext cx="24384001" cy="13716001"/>
          </a:xfrm>
          <a:prstGeom prst="rect">
            <a:avLst/>
          </a:prstGeom>
          <a:ln w="12700">
            <a:miter lim="400000"/>
          </a:ln>
        </p:spPr>
      </p:pic>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31"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32" name="pattern3.png" descr="pattern3.png"/>
          <p:cNvPicPr>
            <a:picLocks noChangeAspect="1"/>
          </p:cNvPicPr>
          <p:nvPr/>
        </p:nvPicPr>
        <p:blipFill>
          <a:blip r:embed="rId3">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34"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35" name="pattern2-2.png" descr="pattern2-2.png"/>
          <p:cNvPicPr>
            <a:picLocks noChangeAspect="1"/>
          </p:cNvPicPr>
          <p:nvPr/>
        </p:nvPicPr>
        <p:blipFill>
          <a:blip r:embed="rId3">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37"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38" name="pattern1-2.png" descr="pattern1-2.png"/>
          <p:cNvPicPr>
            <a:picLocks noChangeAspect="1"/>
          </p:cNvPicPr>
          <p:nvPr/>
        </p:nvPicPr>
        <p:blipFill>
          <a:blip r:embed="rId3">
            <a:extLst/>
          </a:blip>
          <a:stretch>
            <a:fillRect/>
          </a:stretch>
        </p:blipFill>
        <p:spPr>
          <a:xfrm>
            <a:off x="-1" y="-1"/>
            <a:ext cx="24384001" cy="13716001"/>
          </a:xfrm>
          <a:prstGeom prst="rect">
            <a:avLst/>
          </a:prstGeom>
          <a:ln w="12700">
            <a:miter lim="400000"/>
          </a:ln>
        </p:spPr>
      </p:pic>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40" name="Image" descr="Image"/>
          <p:cNvPicPr>
            <a:picLocks noChangeAspect="0"/>
          </p:cNvPicPr>
          <p:nvPr/>
        </p:nvPicPr>
        <p:blipFill>
          <a:blip r:embed="rId2">
            <a:extLst/>
          </a:blip>
          <a:stretch>
            <a:fillRect/>
          </a:stretch>
        </p:blipFill>
        <p:spPr>
          <a:xfrm>
            <a:off x="-20496" y="5543"/>
            <a:ext cx="24424992" cy="13704914"/>
          </a:xfrm>
          <a:prstGeom prst="rect">
            <a:avLst/>
          </a:prstGeom>
          <a:ln w="12700">
            <a:miter lim="400000"/>
          </a:ln>
        </p:spPr>
      </p:pic>
      <p:pic>
        <p:nvPicPr>
          <p:cNvPr id="541" name="pattern3-3.png" descr="pattern3-3.png"/>
          <p:cNvPicPr>
            <a:picLocks noChangeAspect="1"/>
          </p:cNvPicPr>
          <p:nvPr/>
        </p:nvPicPr>
        <p:blipFill>
          <a:blip r:embed="rId3">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43" name="pattern2.png" descr="pattern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45" name="pattern1.png" descr="pattern1.png"/>
          <p:cNvPicPr>
            <a:picLocks noChangeAspect="1"/>
          </p:cNvPicPr>
          <p:nvPr/>
        </p:nvPicPr>
        <p:blipFill>
          <a:blip r:embed="rId2">
            <a:extLst/>
          </a:blip>
          <a:stretch>
            <a:fillRect/>
          </a:stretch>
        </p:blipFill>
        <p:spPr>
          <a:xfrm>
            <a:off x="0" y="-1"/>
            <a:ext cx="24384001" cy="13716001"/>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1"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62"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163"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164"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65" name="Problem…"/>
          <p:cNvSpPr txBox="1"/>
          <p:nvPr/>
        </p:nvSpPr>
        <p:spPr>
          <a:xfrm>
            <a:off x="1270000" y="3268980"/>
            <a:ext cx="5732103"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Problem</a:t>
            </a:r>
          </a:p>
          <a:p>
            <a:pPr defTabSz="914400">
              <a:lnSpc>
                <a:spcPct val="90000"/>
              </a:lnSpc>
              <a:defRPr spc="-148" sz="8000">
                <a:solidFill>
                  <a:srgbClr val="01CF89"/>
                </a:solidFill>
                <a:latin typeface="+mn-lt"/>
                <a:ea typeface="+mn-ea"/>
                <a:cs typeface="+mn-cs"/>
                <a:sym typeface="Spartan Bold"/>
              </a:defRPr>
            </a:pPr>
            <a:r>
              <a:t>Statement</a:t>
            </a:r>
          </a:p>
        </p:txBody>
      </p:sp>
      <p:pic>
        <p:nvPicPr>
          <p:cNvPr id="166" name="Image" descr="Image"/>
          <p:cNvPicPr>
            <a:picLocks noChangeAspect="0"/>
          </p:cNvPicPr>
          <p:nvPr/>
        </p:nvPicPr>
        <p:blipFill>
          <a:blip r:embed="rId2">
            <a:extLst/>
          </a:blip>
          <a:stretch>
            <a:fillRect/>
          </a:stretch>
        </p:blipFill>
        <p:spPr>
          <a:xfrm>
            <a:off x="8229600" y="2794000"/>
            <a:ext cx="14888667" cy="10160000"/>
          </a:xfrm>
          <a:prstGeom prst="rect">
            <a:avLst/>
          </a:prstGeom>
          <a:ln w="12700">
            <a:miter lim="400000"/>
          </a:ln>
        </p:spPr>
      </p:pic>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pic>
        <p:nvPicPr>
          <p:cNvPr id="547"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549" name="pattern2-2.png" descr="pattern2-2.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551" name="pattern1-2.png" descr="pattern1-2.png"/>
          <p:cNvPicPr>
            <a:picLocks noChangeAspect="1"/>
          </p:cNvPicPr>
          <p:nvPr/>
        </p:nvPicPr>
        <p:blipFill>
          <a:blip r:embed="rId2">
            <a:extLst/>
          </a:blip>
          <a:stretch>
            <a:fillRect/>
          </a:stretch>
        </p:blipFill>
        <p:spPr>
          <a:xfrm>
            <a:off x="-1" y="-1"/>
            <a:ext cx="24384001" cy="13716001"/>
          </a:xfrm>
          <a:prstGeom prst="rect">
            <a:avLst/>
          </a:prstGeom>
          <a:ln w="12700">
            <a:miter lim="400000"/>
          </a:ln>
        </p:spPr>
      </p:pic>
    </p:spTree>
  </p:cSld>
  <p:clrMapOvr>
    <a:masterClrMapping/>
  </p:clrMapOvr>
  <p:transition xmlns:p14="http://schemas.microsoft.com/office/powerpoint/2010/main" spd="med" advClick="1"/>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pic>
        <p:nvPicPr>
          <p:cNvPr id="553" name="pattern3.png" descr="pattern3.png"/>
          <p:cNvPicPr>
            <a:picLocks noChangeAspect="1"/>
          </p:cNvPicPr>
          <p:nvPr/>
        </p:nvPicPr>
        <p:blipFill>
          <a:blip r:embed="rId2">
            <a:extLst/>
          </a:blip>
          <a:stretch>
            <a:fillRect/>
          </a:stretch>
        </p:blipFill>
        <p:spPr>
          <a:xfrm>
            <a:off x="0" y="0"/>
            <a:ext cx="24384000" cy="13716000"/>
          </a:xfrm>
          <a:prstGeom prst="rect">
            <a:avLst/>
          </a:prstGeom>
          <a:ln w="12700">
            <a:miter lim="400000"/>
          </a:ln>
        </p:spPr>
      </p:pic>
      <p:pic>
        <p:nvPicPr>
          <p:cNvPr id="554" name="pattern3-3.png" descr="pattern3-3.png"/>
          <p:cNvPicPr>
            <a:picLocks noChangeAspect="1"/>
          </p:cNvPicPr>
          <p:nvPr/>
        </p:nvPicPr>
        <p:blipFill>
          <a:blip r:embed="rId3">
            <a:extLst/>
          </a:blip>
          <a:stretch>
            <a:fillRect/>
          </a:stretch>
        </p:blipFill>
        <p:spPr>
          <a:xfrm>
            <a:off x="0" y="0"/>
            <a:ext cx="24384000" cy="13716000"/>
          </a:xfrm>
          <a:prstGeom prst="rect">
            <a:avLst/>
          </a:prstGeom>
          <a:ln w="12700">
            <a:miter lim="400000"/>
          </a:ln>
        </p:spPr>
      </p:pic>
    </p:spTree>
  </p:cSld>
  <p:clrMapOvr>
    <a:masterClrMapping/>
  </p:clrMapOvr>
  <p:transition xmlns:p14="http://schemas.microsoft.com/office/powerpoint/2010/main" spd="med" advClick="1"/>
</p:sld>
</file>

<file path=ppt/slides/slide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FFFFFF"/>
        </a:solidFill>
      </p:bgPr>
    </p:bg>
    <p:spTree>
      <p:nvGrpSpPr>
        <p:cNvPr id="1" name=""/>
        <p:cNvGrpSpPr/>
        <p:nvPr/>
      </p:nvGrpSpPr>
      <p:grpSpPr>
        <a:xfrm>
          <a:off x="0" y="0"/>
          <a:ext cx="0" cy="0"/>
          <a:chOff x="0" y="0"/>
          <a:chExt cx="0" cy="0"/>
        </a:xfrm>
      </p:grpSpPr>
      <p:sp>
        <p:nvSpPr>
          <p:cNvPr id="556" name="Circle"/>
          <p:cNvSpPr/>
          <p:nvPr/>
        </p:nvSpPr>
        <p:spPr>
          <a:xfrm>
            <a:off x="1660686" y="8561640"/>
            <a:ext cx="3620765" cy="3620765"/>
          </a:xfrm>
          <a:prstGeom prst="ellipse">
            <a:avLst/>
          </a:prstGeom>
          <a:solidFill>
            <a:srgbClr val="01CF89"/>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57" name="Circle"/>
          <p:cNvSpPr/>
          <p:nvPr/>
        </p:nvSpPr>
        <p:spPr>
          <a:xfrm>
            <a:off x="5892903" y="8561640"/>
            <a:ext cx="3620764" cy="3620765"/>
          </a:xfrm>
          <a:prstGeom prst="ellipse">
            <a:avLst/>
          </a:prstGeom>
          <a:solidFill>
            <a:srgbClr val="00013D"/>
          </a:solidFill>
          <a:ln w="12700">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558" name="Typography - Spartan"/>
          <p:cNvSpPr txBox="1"/>
          <p:nvPr/>
        </p:nvSpPr>
        <p:spPr>
          <a:xfrm>
            <a:off x="2014599" y="6236971"/>
            <a:ext cx="14879086" cy="12420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148" sz="8000">
                <a:solidFill>
                  <a:srgbClr val="01CF89"/>
                </a:solidFill>
                <a:latin typeface="Spartan Thin Bold"/>
                <a:ea typeface="Spartan Thin Bold"/>
                <a:cs typeface="Spartan Thin Bold"/>
                <a:sym typeface="Spartan Thin Bold"/>
              </a:defRPr>
            </a:lvl1pPr>
          </a:lstStyle>
          <a:p>
            <a:pPr/>
            <a:r>
              <a:t>Typography - Spartan</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13D"/>
        </a:solidFill>
      </p:bgPr>
    </p:bg>
    <p:spTree>
      <p:nvGrpSpPr>
        <p:cNvPr id="1" name=""/>
        <p:cNvGrpSpPr/>
        <p:nvPr/>
      </p:nvGrpSpPr>
      <p:grpSpPr>
        <a:xfrm>
          <a:off x="0" y="0"/>
          <a:ext cx="0" cy="0"/>
          <a:chOff x="0" y="0"/>
          <a:chExt cx="0" cy="0"/>
        </a:xfrm>
      </p:grpSpPr>
      <p:sp>
        <p:nvSpPr>
          <p:cNvPr id="168" name="Line"/>
          <p:cNvSpPr/>
          <p:nvPr/>
        </p:nvSpPr>
        <p:spPr>
          <a:xfrm>
            <a:off x="605733" y="1217555"/>
            <a:ext cx="23172533" cy="1"/>
          </a:xfrm>
          <a:prstGeom prst="line">
            <a:avLst/>
          </a:prstGeom>
          <a:ln w="25400">
            <a:solidFill>
              <a:srgbClr val="01CF89"/>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69"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mn-lt"/>
                <a:ea typeface="+mn-ea"/>
                <a:cs typeface="+mn-cs"/>
                <a:sym typeface="Spartan Bold"/>
              </a:defRPr>
            </a:lvl1pPr>
          </a:lstStyle>
          <a:p>
            <a:pPr/>
            <a:r>
              <a:t>Masters of Urban Landscape Thesis</a:t>
            </a:r>
          </a:p>
        </p:txBody>
      </p:sp>
      <p:sp>
        <p:nvSpPr>
          <p:cNvPr id="170"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1CF89"/>
                </a:solidFill>
                <a:latin typeface="Spartan Thin Medium"/>
                <a:ea typeface="Spartan Thin Medium"/>
                <a:cs typeface="Spartan Thin Medium"/>
                <a:sym typeface="Spartan Thin Medium"/>
              </a:defRPr>
            </a:lvl1pPr>
          </a:lstStyle>
          <a:p>
            <a:pPr/>
            <a:r>
              <a:t>About</a:t>
            </a:r>
          </a:p>
        </p:txBody>
      </p:sp>
      <p:sp>
        <p:nvSpPr>
          <p:cNvPr id="171"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1CF89"/>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1CF89"/>
                </a:solidFill>
                <a:latin typeface="Spartan Thin Medium"/>
                <a:ea typeface="Spartan Thin Medium"/>
                <a:cs typeface="Spartan Thin Medium"/>
                <a:sym typeface="Spartan Thin Medium"/>
              </a:defRPr>
            </a:pPr>
          </a:p>
          <a:p>
            <a:pPr defTabSz="914400">
              <a:lnSpc>
                <a:spcPct val="85000"/>
              </a:lnSpc>
              <a:defRPr spc="-44" sz="2400">
                <a:solidFill>
                  <a:srgbClr val="01CF89"/>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72" name="Problem…"/>
          <p:cNvSpPr txBox="1"/>
          <p:nvPr/>
        </p:nvSpPr>
        <p:spPr>
          <a:xfrm>
            <a:off x="1270000" y="3268980"/>
            <a:ext cx="5732103"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1CF89"/>
                </a:solidFill>
                <a:latin typeface="+mn-lt"/>
                <a:ea typeface="+mn-ea"/>
                <a:cs typeface="+mn-cs"/>
                <a:sym typeface="Spartan Bold"/>
              </a:defRPr>
            </a:pPr>
            <a:r>
              <a:t>Problem</a:t>
            </a:r>
          </a:p>
          <a:p>
            <a:pPr defTabSz="914400">
              <a:lnSpc>
                <a:spcPct val="90000"/>
              </a:lnSpc>
              <a:defRPr spc="-148" sz="8000">
                <a:solidFill>
                  <a:srgbClr val="01CF89"/>
                </a:solidFill>
                <a:latin typeface="+mn-lt"/>
                <a:ea typeface="+mn-ea"/>
                <a:cs typeface="+mn-cs"/>
                <a:sym typeface="Spartan Bold"/>
              </a:defRPr>
            </a:pPr>
            <a:r>
              <a:t>Statement</a:t>
            </a:r>
          </a:p>
        </p:txBody>
      </p:sp>
      <p:pic>
        <p:nvPicPr>
          <p:cNvPr id="173" name="Image" descr="Image"/>
          <p:cNvPicPr>
            <a:picLocks noChangeAspect="0"/>
          </p:cNvPicPr>
          <p:nvPr/>
        </p:nvPicPr>
        <p:blipFill>
          <a:blip r:embed="rId2">
            <a:extLst/>
          </a:blip>
          <a:stretch>
            <a:fillRect/>
          </a:stretch>
        </p:blipFill>
        <p:spPr>
          <a:xfrm>
            <a:off x="8229600" y="2794000"/>
            <a:ext cx="14888667" cy="10160000"/>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1CF89"/>
        </a:solidFill>
      </p:bgPr>
    </p:bg>
    <p:spTree>
      <p:nvGrpSpPr>
        <p:cNvPr id="1" name=""/>
        <p:cNvGrpSpPr/>
        <p:nvPr/>
      </p:nvGrpSpPr>
      <p:grpSpPr>
        <a:xfrm>
          <a:off x="0" y="0"/>
          <a:ext cx="0" cy="0"/>
          <a:chOff x="0" y="0"/>
          <a:chExt cx="0" cy="0"/>
        </a:xfrm>
      </p:grpSpPr>
      <p:sp>
        <p:nvSpPr>
          <p:cNvPr id="175" name="Line"/>
          <p:cNvSpPr/>
          <p:nvPr/>
        </p:nvSpPr>
        <p:spPr>
          <a:xfrm>
            <a:off x="605733" y="1217555"/>
            <a:ext cx="23172533" cy="1"/>
          </a:xfrm>
          <a:prstGeom prst="line">
            <a:avLst/>
          </a:prstGeom>
          <a:ln w="25400">
            <a:solidFill>
              <a:srgbClr val="00013D"/>
            </a:solidFill>
            <a:miter lim="400000"/>
          </a:ln>
        </p:spPr>
        <p:txBody>
          <a:bodyPr lIns="0" tIns="0" rIns="0" bIns="0" anchor="ctr"/>
          <a:lstStyle/>
          <a:p>
            <a:pPr algn="ctr">
              <a:defRPr>
                <a:latin typeface="Helvetica Neue Medium"/>
                <a:ea typeface="Helvetica Neue Medium"/>
                <a:cs typeface="Helvetica Neue Medium"/>
                <a:sym typeface="Helvetica Neue Medium"/>
              </a:defRPr>
            </a:pPr>
          </a:p>
        </p:txBody>
      </p:sp>
      <p:sp>
        <p:nvSpPr>
          <p:cNvPr id="176" name="Masters of Urban Landscape Thesis"/>
          <p:cNvSpPr txBox="1"/>
          <p:nvPr/>
        </p:nvSpPr>
        <p:spPr>
          <a:xfrm>
            <a:off x="614423" y="468592"/>
            <a:ext cx="6159478" cy="431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mn-lt"/>
                <a:ea typeface="+mn-ea"/>
                <a:cs typeface="+mn-cs"/>
                <a:sym typeface="Spartan Bold"/>
              </a:defRPr>
            </a:lvl1pPr>
          </a:lstStyle>
          <a:p>
            <a:pPr/>
            <a:r>
              <a:t>Masters of Urban Landscape Thesis</a:t>
            </a:r>
          </a:p>
        </p:txBody>
      </p:sp>
      <p:sp>
        <p:nvSpPr>
          <p:cNvPr id="177" name="About"/>
          <p:cNvSpPr txBox="1"/>
          <p:nvPr/>
        </p:nvSpPr>
        <p:spPr>
          <a:xfrm>
            <a:off x="614423" y="1562022"/>
            <a:ext cx="6159478" cy="3771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914400">
              <a:defRPr spc="-37" sz="2000">
                <a:solidFill>
                  <a:srgbClr val="00013D"/>
                </a:solidFill>
                <a:latin typeface="Spartan Thin Medium"/>
                <a:ea typeface="Spartan Thin Medium"/>
                <a:cs typeface="Spartan Thin Medium"/>
                <a:sym typeface="Spartan Thin Medium"/>
              </a:defRPr>
            </a:lvl1pPr>
          </a:lstStyle>
          <a:p>
            <a:pPr/>
            <a:r>
              <a:t>About</a:t>
            </a:r>
          </a:p>
        </p:txBody>
      </p:sp>
      <p:sp>
        <p:nvSpPr>
          <p:cNvPr id="178" name="Cras mattis iudicium purus sit amet fermentum. Quid securi etiam tamquam eu fugiat nulla pariatur. Plura mihi bona sunt, inclinet, amari petere vellent. Praeterea iter est quasdam res quas ex communi. Non equidem invideo, miror magis posuere velit aliquet.…"/>
          <p:cNvSpPr txBox="1"/>
          <p:nvPr/>
        </p:nvSpPr>
        <p:spPr>
          <a:xfrm>
            <a:off x="1270000" y="6240486"/>
            <a:ext cx="6159478" cy="673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defTabSz="914400">
              <a:lnSpc>
                <a:spcPct val="85000"/>
              </a:lnSpc>
              <a:defRPr spc="-44" sz="2400">
                <a:solidFill>
                  <a:srgbClr val="00013D"/>
                </a:solidFill>
                <a:latin typeface="Spartan Thin Medium"/>
                <a:ea typeface="Spartan Thin Medium"/>
                <a:cs typeface="Spartan Thin Medium"/>
                <a:sym typeface="Spartan Thin Medium"/>
              </a:defRPr>
            </a:pPr>
            <a:r>
              <a:t>Cras mattis iudicium purus sit amet fermentum. Quid securi etiam tamquam eu fugiat nulla pariatur. Plura mihi bona sunt, inclinet, amari petere vellent. Praeterea iter est quasdam res quas ex communi. Non equidem invideo, miror magis posuere velit aliquet.</a:t>
            </a:r>
          </a:p>
          <a:p>
            <a:pPr defTabSz="914400">
              <a:lnSpc>
                <a:spcPct val="85000"/>
              </a:lnSpc>
              <a:defRPr spc="-44" sz="2400">
                <a:solidFill>
                  <a:srgbClr val="00013D"/>
                </a:solidFill>
                <a:latin typeface="Spartan Thin Medium"/>
                <a:ea typeface="Spartan Thin Medium"/>
                <a:cs typeface="Spartan Thin Medium"/>
                <a:sym typeface="Spartan Thin Medium"/>
              </a:defRPr>
            </a:pPr>
          </a:p>
          <a:p>
            <a:pPr defTabSz="914400">
              <a:lnSpc>
                <a:spcPct val="85000"/>
              </a:lnSpc>
              <a:defRPr spc="-44" sz="2400">
                <a:solidFill>
                  <a:srgbClr val="00013D"/>
                </a:solidFill>
                <a:latin typeface="Spartan Thin Medium"/>
                <a:ea typeface="Spartan Thin Medium"/>
                <a:cs typeface="Spartan Thin Medium"/>
                <a:sym typeface="Spartan Thin Medium"/>
              </a:defRPr>
            </a:pPr>
            <a:r>
              <a:t>Nihilne te nocturnum praesidium Palati, nihil urbis vigiliae. Curabitur blandit tempus ardua ridiculus sed magna. Qui ipsorum lingua Celtae, nostra Galli appellantur.</a:t>
            </a:r>
          </a:p>
        </p:txBody>
      </p:sp>
      <p:sp>
        <p:nvSpPr>
          <p:cNvPr id="179" name="Problem…"/>
          <p:cNvSpPr txBox="1"/>
          <p:nvPr/>
        </p:nvSpPr>
        <p:spPr>
          <a:xfrm>
            <a:off x="1270000" y="3268980"/>
            <a:ext cx="5732103" cy="27076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lnSpc>
                <a:spcPct val="90000"/>
              </a:lnSpc>
              <a:defRPr spc="-148" sz="8000">
                <a:solidFill>
                  <a:srgbClr val="00013D"/>
                </a:solidFill>
                <a:latin typeface="+mn-lt"/>
                <a:ea typeface="+mn-ea"/>
                <a:cs typeface="+mn-cs"/>
                <a:sym typeface="Spartan Bold"/>
              </a:defRPr>
            </a:pPr>
            <a:r>
              <a:t>Problem</a:t>
            </a:r>
          </a:p>
          <a:p>
            <a:pPr defTabSz="914400">
              <a:lnSpc>
                <a:spcPct val="90000"/>
              </a:lnSpc>
              <a:defRPr spc="-148" sz="8000">
                <a:solidFill>
                  <a:srgbClr val="00013D"/>
                </a:solidFill>
                <a:latin typeface="+mn-lt"/>
                <a:ea typeface="+mn-ea"/>
                <a:cs typeface="+mn-cs"/>
                <a:sym typeface="Spartan Bold"/>
              </a:defRPr>
            </a:pPr>
            <a:r>
              <a:t>Statement</a:t>
            </a:r>
          </a:p>
        </p:txBody>
      </p:sp>
      <p:pic>
        <p:nvPicPr>
          <p:cNvPr id="180" name="Image" descr="Image"/>
          <p:cNvPicPr>
            <a:picLocks noChangeAspect="0"/>
          </p:cNvPicPr>
          <p:nvPr/>
        </p:nvPicPr>
        <p:blipFill>
          <a:blip r:embed="rId2">
            <a:extLst/>
          </a:blip>
          <a:stretch>
            <a:fillRect/>
          </a:stretch>
        </p:blipFill>
        <p:spPr>
          <a:xfrm>
            <a:off x="8229600" y="2794000"/>
            <a:ext cx="14888667" cy="10160000"/>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FFFFFF"/>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Spartan Bold"/>
        <a:ea typeface="Spartan Bold"/>
        <a:cs typeface="Spartan Bold"/>
      </a:majorFont>
      <a:minorFont>
        <a:latin typeface="Spartan Bold"/>
        <a:ea typeface="Spartan Bold"/>
        <a:cs typeface="Spartan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Spartan Bold"/>
        <a:ea typeface="Spartan Bold"/>
        <a:cs typeface="Spartan Bold"/>
      </a:majorFont>
      <a:minorFont>
        <a:latin typeface="Spartan Bold"/>
        <a:ea typeface="Spartan Bold"/>
        <a:cs typeface="Spartan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sap SemiBold"/>
            <a:ea typeface="Asap SemiBold"/>
            <a:cs typeface="Asap SemiBold"/>
            <a:sym typeface="Asap Semi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