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92" r:id="rId2"/>
    <p:sldId id="257" r:id="rId3"/>
    <p:sldId id="286" r:id="rId4"/>
    <p:sldId id="287" r:id="rId5"/>
    <p:sldId id="28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90" r:id="rId15"/>
    <p:sldId id="291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85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9" r:id="rId34"/>
    <p:sldId id="283" r:id="rId35"/>
    <p:sldId id="282" r:id="rId36"/>
    <p:sldId id="29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" id="{01B19F52-1749-435D-888E-26A0770BF5B4}">
          <p14:sldIdLst>
            <p14:sldId id="292"/>
          </p14:sldIdLst>
        </p14:section>
        <p14:section name="About Us" id="{40F32DE1-5127-45C3-B6C9-AA9EDC9F172B}">
          <p14:sldIdLst>
            <p14:sldId id="257"/>
            <p14:sldId id="286"/>
            <p14:sldId id="287"/>
            <p14:sldId id="288"/>
            <p14:sldId id="258"/>
            <p14:sldId id="259"/>
            <p14:sldId id="260"/>
            <p14:sldId id="261"/>
          </p14:sldIdLst>
        </p14:section>
        <p14:section name="Our Service" id="{0D082E43-92F3-41F5-80E0-F2DBA0B45D74}">
          <p14:sldIdLst>
            <p14:sldId id="262"/>
            <p14:sldId id="263"/>
            <p14:sldId id="264"/>
            <p14:sldId id="265"/>
            <p14:sldId id="290"/>
            <p14:sldId id="291"/>
          </p14:sldIdLst>
        </p14:section>
        <p14:section name="Our Team" id="{5B8904A1-A8D0-4E34-9B74-94A9EA2D3F8A}">
          <p14:sldIdLst>
            <p14:sldId id="266"/>
            <p14:sldId id="267"/>
            <p14:sldId id="268"/>
            <p14:sldId id="269"/>
          </p14:sldIdLst>
        </p14:section>
        <p14:section name="Pricing Table" id="{BEB66506-9BDE-45F4-ABA6-E8C4506F55E1}">
          <p14:sldIdLst>
            <p14:sldId id="270"/>
          </p14:sldIdLst>
        </p14:section>
        <p14:section name="Our Product" id="{2473C1F2-C5DC-45FA-B98B-B5D38BDB8DC8}">
          <p14:sldIdLst>
            <p14:sldId id="271"/>
            <p14:sldId id="272"/>
            <p14:sldId id="273"/>
            <p14:sldId id="274"/>
            <p14:sldId id="285"/>
          </p14:sldIdLst>
        </p14:section>
        <p14:section name="Break Slide" id="{58DF085C-D53F-42D8-9F1A-76BFDB47AF66}">
          <p14:sldIdLst>
            <p14:sldId id="275"/>
          </p14:sldIdLst>
        </p14:section>
        <p14:section name="Gallery" id="{0507A454-09CD-4BF3-BFCE-FEBF393E9C26}">
          <p14:sldIdLst>
            <p14:sldId id="276"/>
          </p14:sldIdLst>
        </p14:section>
        <p14:section name="Mockup" id="{0E09BC09-C827-4CDA-83B6-4FACC2323A31}">
          <p14:sldIdLst>
            <p14:sldId id="277"/>
            <p14:sldId id="278"/>
            <p14:sldId id="279"/>
          </p14:sldIdLst>
        </p14:section>
        <p14:section name="Infographic" id="{E2A04658-1C5F-4409-A559-838BDCECEE9D}">
          <p14:sldIdLst>
            <p14:sldId id="280"/>
            <p14:sldId id="281"/>
            <p14:sldId id="289"/>
          </p14:sldIdLst>
        </p14:section>
        <p14:section name="Quotes" id="{6ECBA54F-83FF-4BB2-8761-9E086C297608}">
          <p14:sldIdLst>
            <p14:sldId id="283"/>
          </p14:sldIdLst>
        </p14:section>
        <p14:section name="Contact Information" id="{262F390D-EE5E-419A-98ED-652C4AC58941}">
          <p14:sldIdLst>
            <p14:sldId id="282"/>
          </p14:sldIdLst>
        </p14:section>
        <p14:section name="Ending Slides" id="{4B4462CD-55DC-404B-AA2B-DE7FC0DB3D0E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B8A"/>
    <a:srgbClr val="F9E78A"/>
    <a:srgbClr val="FEE047"/>
    <a:srgbClr val="FFC000"/>
    <a:srgbClr val="F8E170"/>
    <a:srgbClr val="F6E460"/>
    <a:srgbClr val="FEE756"/>
    <a:srgbClr val="F9D975"/>
    <a:srgbClr val="F9D666"/>
    <a:srgbClr val="F4C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4" autoAdjust="0"/>
    <p:restoredTop sz="94291" autoAdjust="0"/>
  </p:normalViewPr>
  <p:slideViewPr>
    <p:cSldViewPr snapToGrid="0">
      <p:cViewPr varScale="1">
        <p:scale>
          <a:sx n="66" d="100"/>
          <a:sy n="66" d="100"/>
        </p:scale>
        <p:origin x="96" y="162"/>
      </p:cViewPr>
      <p:guideLst/>
    </p:cSldViewPr>
  </p:slideViewPr>
  <p:notesTextViewPr>
    <p:cViewPr>
      <p:scale>
        <a:sx n="33" d="100"/>
        <a:sy n="33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66"/>
      </p:cViewPr>
      <p:guideLst/>
    </p:cSldViewPr>
  </p:notesViewPr>
  <p:gridSpacing cx="73152" cy="7315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74-4A5B-9393-FF17B27EC2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74-4A5B-9393-FF17B27EC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8785456"/>
        <c:axId val="2048779216"/>
      </c:radarChart>
      <c:catAx>
        <c:axId val="20487854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79216"/>
        <c:crosses val="autoZero"/>
        <c:auto val="1"/>
        <c:lblAlgn val="ctr"/>
        <c:lblOffset val="100"/>
        <c:noMultiLvlLbl val="0"/>
      </c:catAx>
      <c:valAx>
        <c:axId val="204877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8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563603628904857"/>
          <c:y val="0.90678779562891598"/>
          <c:w val="0.50894563162302719"/>
          <c:h val="9.32122043710840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C0-4A4D-A844-81C4BBC4FE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C0-4A4D-A844-81C4BBC4FE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8785456"/>
        <c:axId val="2048779216"/>
      </c:radarChart>
      <c:catAx>
        <c:axId val="20487854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79216"/>
        <c:crosses val="autoZero"/>
        <c:auto val="1"/>
        <c:lblAlgn val="ctr"/>
        <c:lblOffset val="100"/>
        <c:noMultiLvlLbl val="0"/>
      </c:catAx>
      <c:valAx>
        <c:axId val="204877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8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563603628904857"/>
          <c:y val="0.90678779562891598"/>
          <c:w val="0.50894563162302719"/>
          <c:h val="9.32122043710840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22-4291-B515-A81EDF646C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22-4291-B515-A81EDF646C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22-4291-B515-A81EDF646C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9679248"/>
        <c:axId val="2059679664"/>
      </c:barChart>
      <c:catAx>
        <c:axId val="205967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9679664"/>
        <c:crosses val="autoZero"/>
        <c:auto val="1"/>
        <c:lblAlgn val="ctr"/>
        <c:lblOffset val="100"/>
        <c:noMultiLvlLbl val="0"/>
      </c:catAx>
      <c:valAx>
        <c:axId val="205967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967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43-48DD-BD6F-11CFD7944E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43-48DD-BD6F-11CFD7944E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43-48DD-BD6F-11CFD7944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9748560"/>
        <c:axId val="299743968"/>
      </c:barChart>
      <c:catAx>
        <c:axId val="29974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743968"/>
        <c:crosses val="autoZero"/>
        <c:auto val="1"/>
        <c:lblAlgn val="ctr"/>
        <c:lblOffset val="100"/>
        <c:noMultiLvlLbl val="0"/>
      </c:catAx>
      <c:valAx>
        <c:axId val="29974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748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1E933C-DD11-45CD-B0E8-38F1C755CE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CDC38-5732-4F5A-982D-91412298D2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C7FF3-C60A-43DC-98A8-4D3FA9EA5EF4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8978E-A6AB-4175-8C8D-11724B0B98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F44C8-7927-4709-8729-65273D4599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341CD-1638-4C90-8C9A-3C66235BF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35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76FB-9763-4FFE-B6A1-5C57A0CA0AE3}" type="datetimeFigureOut">
              <a:rPr lang="en-ID" smtClean="0"/>
              <a:t>14/09/2021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ED5D0-F2FB-4B3D-A0F0-7D2454080F0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146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33803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0173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17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034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07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172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3106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2739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45927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576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18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F9E394-6ED8-44E7-89A5-8A6A44A07221}"/>
              </a:ext>
            </a:extLst>
          </p:cNvPr>
          <p:cNvSpPr/>
          <p:nvPr userDrawn="1"/>
        </p:nvSpPr>
        <p:spPr>
          <a:xfrm>
            <a:off x="1733550" y="1681824"/>
            <a:ext cx="4362450" cy="4425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D30B86-ACA7-4D95-A2F3-74CFF82C7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23508"/>
            <a:ext cx="4362450" cy="2567391"/>
          </a:xfrm>
          <a:custGeom>
            <a:avLst/>
            <a:gdLst>
              <a:gd name="connsiteX0" fmla="*/ 0 w 4362450"/>
              <a:gd name="connsiteY0" fmla="*/ 0 h 2567391"/>
              <a:gd name="connsiteX1" fmla="*/ 4362450 w 4362450"/>
              <a:gd name="connsiteY1" fmla="*/ 0 h 2567391"/>
              <a:gd name="connsiteX2" fmla="*/ 4362450 w 4362450"/>
              <a:gd name="connsiteY2" fmla="*/ 2567391 h 2567391"/>
              <a:gd name="connsiteX3" fmla="*/ 0 w 4362450"/>
              <a:gd name="connsiteY3" fmla="*/ 2567391 h 2567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2567391">
                <a:moveTo>
                  <a:pt x="0" y="0"/>
                </a:moveTo>
                <a:lnTo>
                  <a:pt x="4362450" y="0"/>
                </a:lnTo>
                <a:lnTo>
                  <a:pt x="4362450" y="2567391"/>
                </a:lnTo>
                <a:lnTo>
                  <a:pt x="0" y="256739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E72164-C438-4E37-A601-0685D2DF39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0513" y="851780"/>
            <a:ext cx="3524250" cy="6006220"/>
          </a:xfrm>
          <a:custGeom>
            <a:avLst/>
            <a:gdLst>
              <a:gd name="connsiteX0" fmla="*/ 0 w 3524250"/>
              <a:gd name="connsiteY0" fmla="*/ 0 h 6006220"/>
              <a:gd name="connsiteX1" fmla="*/ 3524250 w 3524250"/>
              <a:gd name="connsiteY1" fmla="*/ 0 h 6006220"/>
              <a:gd name="connsiteX2" fmla="*/ 3524250 w 3524250"/>
              <a:gd name="connsiteY2" fmla="*/ 6006220 h 6006220"/>
              <a:gd name="connsiteX3" fmla="*/ 0 w 3524250"/>
              <a:gd name="connsiteY3" fmla="*/ 6006220 h 600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6006220">
                <a:moveTo>
                  <a:pt x="0" y="0"/>
                </a:moveTo>
                <a:lnTo>
                  <a:pt x="3524250" y="0"/>
                </a:lnTo>
                <a:lnTo>
                  <a:pt x="3524250" y="6006220"/>
                </a:lnTo>
                <a:lnTo>
                  <a:pt x="0" y="600622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7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0B42C81-7953-40FF-95D4-BBE427906D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9625" y="2590799"/>
            <a:ext cx="3524250" cy="2781300"/>
          </a:xfrm>
          <a:custGeom>
            <a:avLst/>
            <a:gdLst>
              <a:gd name="connsiteX0" fmla="*/ 0 w 3524250"/>
              <a:gd name="connsiteY0" fmla="*/ 0 h 2781300"/>
              <a:gd name="connsiteX1" fmla="*/ 3524250 w 3524250"/>
              <a:gd name="connsiteY1" fmla="*/ 0 h 2781300"/>
              <a:gd name="connsiteX2" fmla="*/ 3524250 w 3524250"/>
              <a:gd name="connsiteY2" fmla="*/ 2781300 h 2781300"/>
              <a:gd name="connsiteX3" fmla="*/ 0 w 3524250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2781300">
                <a:moveTo>
                  <a:pt x="0" y="0"/>
                </a:moveTo>
                <a:lnTo>
                  <a:pt x="3524250" y="0"/>
                </a:lnTo>
                <a:lnTo>
                  <a:pt x="3524250" y="2781300"/>
                </a:lnTo>
                <a:lnTo>
                  <a:pt x="0" y="27813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D83D51A-EAC4-4A75-9D05-78325FCBC1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33874" y="2590799"/>
            <a:ext cx="3524250" cy="2781300"/>
          </a:xfrm>
          <a:custGeom>
            <a:avLst/>
            <a:gdLst>
              <a:gd name="connsiteX0" fmla="*/ 0 w 3524250"/>
              <a:gd name="connsiteY0" fmla="*/ 0 h 2781300"/>
              <a:gd name="connsiteX1" fmla="*/ 3524250 w 3524250"/>
              <a:gd name="connsiteY1" fmla="*/ 0 h 2781300"/>
              <a:gd name="connsiteX2" fmla="*/ 3524250 w 3524250"/>
              <a:gd name="connsiteY2" fmla="*/ 2781300 h 2781300"/>
              <a:gd name="connsiteX3" fmla="*/ 0 w 3524250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2781300">
                <a:moveTo>
                  <a:pt x="0" y="0"/>
                </a:moveTo>
                <a:lnTo>
                  <a:pt x="3524250" y="0"/>
                </a:lnTo>
                <a:lnTo>
                  <a:pt x="3524250" y="2781300"/>
                </a:lnTo>
                <a:lnTo>
                  <a:pt x="0" y="27813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87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9BF5DD-B3CE-4070-BAC7-B430E85B32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828674"/>
            <a:ext cx="3524250" cy="5200650"/>
          </a:xfrm>
          <a:custGeom>
            <a:avLst/>
            <a:gdLst>
              <a:gd name="connsiteX0" fmla="*/ 0 w 3524250"/>
              <a:gd name="connsiteY0" fmla="*/ 0 h 5200650"/>
              <a:gd name="connsiteX1" fmla="*/ 3524250 w 3524250"/>
              <a:gd name="connsiteY1" fmla="*/ 0 h 5200650"/>
              <a:gd name="connsiteX2" fmla="*/ 3524250 w 3524250"/>
              <a:gd name="connsiteY2" fmla="*/ 5200650 h 5200650"/>
              <a:gd name="connsiteX3" fmla="*/ 0 w 3524250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5200650">
                <a:moveTo>
                  <a:pt x="0" y="0"/>
                </a:moveTo>
                <a:lnTo>
                  <a:pt x="3524250" y="0"/>
                </a:lnTo>
                <a:lnTo>
                  <a:pt x="3524250" y="5200650"/>
                </a:lnTo>
                <a:lnTo>
                  <a:pt x="0" y="52006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593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C0C2D9E-CAC2-4AF4-A5FB-B552DCF0D089}"/>
              </a:ext>
            </a:extLst>
          </p:cNvPr>
          <p:cNvSpPr/>
          <p:nvPr userDrawn="1"/>
        </p:nvSpPr>
        <p:spPr>
          <a:xfrm>
            <a:off x="7048500" y="781050"/>
            <a:ext cx="4400550" cy="529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B9BB51D-9222-4EFA-B87D-731FFFD09C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52600" y="0"/>
            <a:ext cx="8743950" cy="2590800"/>
          </a:xfrm>
          <a:custGeom>
            <a:avLst/>
            <a:gdLst>
              <a:gd name="connsiteX0" fmla="*/ 0 w 8743950"/>
              <a:gd name="connsiteY0" fmla="*/ 0 h 2590800"/>
              <a:gd name="connsiteX1" fmla="*/ 8743950 w 8743950"/>
              <a:gd name="connsiteY1" fmla="*/ 0 h 2590800"/>
              <a:gd name="connsiteX2" fmla="*/ 8743950 w 8743950"/>
              <a:gd name="connsiteY2" fmla="*/ 2590800 h 2590800"/>
              <a:gd name="connsiteX3" fmla="*/ 0 w 8743950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3950" h="2590800">
                <a:moveTo>
                  <a:pt x="0" y="0"/>
                </a:moveTo>
                <a:lnTo>
                  <a:pt x="8743950" y="0"/>
                </a:lnTo>
                <a:lnTo>
                  <a:pt x="8743950" y="2590800"/>
                </a:lnTo>
                <a:lnTo>
                  <a:pt x="0" y="2590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83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EA6CDDE-F5B9-4B7C-9EC0-2DA3E7205F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199" y="819150"/>
            <a:ext cx="2647950" cy="5276850"/>
          </a:xfrm>
          <a:custGeom>
            <a:avLst/>
            <a:gdLst>
              <a:gd name="connsiteX0" fmla="*/ 0 w 2647950"/>
              <a:gd name="connsiteY0" fmla="*/ 0 h 5276850"/>
              <a:gd name="connsiteX1" fmla="*/ 2647950 w 2647950"/>
              <a:gd name="connsiteY1" fmla="*/ 0 h 5276850"/>
              <a:gd name="connsiteX2" fmla="*/ 2647950 w 2647950"/>
              <a:gd name="connsiteY2" fmla="*/ 5276850 h 5276850"/>
              <a:gd name="connsiteX3" fmla="*/ 0 w 2647950"/>
              <a:gd name="connsiteY3" fmla="*/ 527685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7950" h="5276850">
                <a:moveTo>
                  <a:pt x="0" y="0"/>
                </a:moveTo>
                <a:lnTo>
                  <a:pt x="2647950" y="0"/>
                </a:lnTo>
                <a:lnTo>
                  <a:pt x="2647950" y="5276850"/>
                </a:lnTo>
                <a:lnTo>
                  <a:pt x="0" y="527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D317CF-67DA-4468-9D27-55FA24AC4B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8549" y="819149"/>
            <a:ext cx="2647950" cy="5276850"/>
          </a:xfrm>
          <a:custGeom>
            <a:avLst/>
            <a:gdLst>
              <a:gd name="connsiteX0" fmla="*/ 0 w 2647950"/>
              <a:gd name="connsiteY0" fmla="*/ 0 h 5276850"/>
              <a:gd name="connsiteX1" fmla="*/ 2647950 w 2647950"/>
              <a:gd name="connsiteY1" fmla="*/ 0 h 5276850"/>
              <a:gd name="connsiteX2" fmla="*/ 2647950 w 2647950"/>
              <a:gd name="connsiteY2" fmla="*/ 5276850 h 5276850"/>
              <a:gd name="connsiteX3" fmla="*/ 0 w 2647950"/>
              <a:gd name="connsiteY3" fmla="*/ 527685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7950" h="5276850">
                <a:moveTo>
                  <a:pt x="0" y="0"/>
                </a:moveTo>
                <a:lnTo>
                  <a:pt x="2647950" y="0"/>
                </a:lnTo>
                <a:lnTo>
                  <a:pt x="2647950" y="5276850"/>
                </a:lnTo>
                <a:lnTo>
                  <a:pt x="0" y="527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941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31EE42-B98E-4964-AFCF-FBDD19430B18}"/>
              </a:ext>
            </a:extLst>
          </p:cNvPr>
          <p:cNvSpPr/>
          <p:nvPr userDrawn="1"/>
        </p:nvSpPr>
        <p:spPr>
          <a:xfrm>
            <a:off x="6096000" y="2552700"/>
            <a:ext cx="3505200" cy="354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D8412D7-4BFF-44FC-A880-CA93FDC6F4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10500" y="0"/>
            <a:ext cx="4381500" cy="4343400"/>
          </a:xfrm>
          <a:custGeom>
            <a:avLst/>
            <a:gdLst>
              <a:gd name="connsiteX0" fmla="*/ 0 w 4381500"/>
              <a:gd name="connsiteY0" fmla="*/ 0 h 4343400"/>
              <a:gd name="connsiteX1" fmla="*/ 4381500 w 4381500"/>
              <a:gd name="connsiteY1" fmla="*/ 0 h 4343400"/>
              <a:gd name="connsiteX2" fmla="*/ 4381500 w 4381500"/>
              <a:gd name="connsiteY2" fmla="*/ 4343400 h 4343400"/>
              <a:gd name="connsiteX3" fmla="*/ 0 w 4381500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1500" h="4343400">
                <a:moveTo>
                  <a:pt x="0" y="0"/>
                </a:moveTo>
                <a:lnTo>
                  <a:pt x="4381500" y="0"/>
                </a:lnTo>
                <a:lnTo>
                  <a:pt x="4381500" y="4343400"/>
                </a:lnTo>
                <a:lnTo>
                  <a:pt x="0" y="4343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62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27E7FD7-3D53-4434-9653-7368DA30B4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2266950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6C01C81-F725-4640-9D15-A46F058936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67100" y="2266950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1D3566E-77BD-48A6-A709-0F29B39B57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2266950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FC4CE57-2989-4170-BC52-4A79C3681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24900" y="2266950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190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35D00D-076D-474D-8140-C2090D616E36}"/>
              </a:ext>
            </a:extLst>
          </p:cNvPr>
          <p:cNvSpPr/>
          <p:nvPr userDrawn="1"/>
        </p:nvSpPr>
        <p:spPr>
          <a:xfrm>
            <a:off x="6972300" y="7620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9DD0454-3B7F-44F1-9A78-367BEE159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67649" y="1695450"/>
            <a:ext cx="4324350" cy="5162549"/>
          </a:xfrm>
          <a:custGeom>
            <a:avLst/>
            <a:gdLst>
              <a:gd name="connsiteX0" fmla="*/ 0 w 4324350"/>
              <a:gd name="connsiteY0" fmla="*/ 0 h 5162549"/>
              <a:gd name="connsiteX1" fmla="*/ 4324350 w 4324350"/>
              <a:gd name="connsiteY1" fmla="*/ 0 h 5162549"/>
              <a:gd name="connsiteX2" fmla="*/ 4324350 w 4324350"/>
              <a:gd name="connsiteY2" fmla="*/ 5162549 h 5162549"/>
              <a:gd name="connsiteX3" fmla="*/ 0 w 4324350"/>
              <a:gd name="connsiteY3" fmla="*/ 5162549 h 5162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50" h="5162549">
                <a:moveTo>
                  <a:pt x="0" y="0"/>
                </a:moveTo>
                <a:lnTo>
                  <a:pt x="4324350" y="0"/>
                </a:lnTo>
                <a:lnTo>
                  <a:pt x="4324350" y="5162549"/>
                </a:lnTo>
                <a:lnTo>
                  <a:pt x="0" y="516254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65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CEE3B1-4A70-4929-9E5D-76B06320EB73}"/>
              </a:ext>
            </a:extLst>
          </p:cNvPr>
          <p:cNvSpPr/>
          <p:nvPr userDrawn="1"/>
        </p:nvSpPr>
        <p:spPr>
          <a:xfrm>
            <a:off x="857250" y="16764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C2606B3-F9D9-4641-AE2E-37A02184CB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52700" y="2533650"/>
            <a:ext cx="3543300" cy="4324349"/>
          </a:xfrm>
          <a:custGeom>
            <a:avLst/>
            <a:gdLst>
              <a:gd name="connsiteX0" fmla="*/ 0 w 3543300"/>
              <a:gd name="connsiteY0" fmla="*/ 0 h 4324349"/>
              <a:gd name="connsiteX1" fmla="*/ 3543300 w 3543300"/>
              <a:gd name="connsiteY1" fmla="*/ 0 h 4324349"/>
              <a:gd name="connsiteX2" fmla="*/ 3543300 w 3543300"/>
              <a:gd name="connsiteY2" fmla="*/ 4324349 h 4324349"/>
              <a:gd name="connsiteX3" fmla="*/ 0 w 3543300"/>
              <a:gd name="connsiteY3" fmla="*/ 4324349 h 432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4324349">
                <a:moveTo>
                  <a:pt x="0" y="0"/>
                </a:moveTo>
                <a:lnTo>
                  <a:pt x="3543300" y="0"/>
                </a:lnTo>
                <a:lnTo>
                  <a:pt x="3543300" y="4324349"/>
                </a:lnTo>
                <a:lnTo>
                  <a:pt x="0" y="432434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0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D38BAC-6A2A-4472-873C-88E5619D9B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786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6E37B0-40CA-437C-9823-371C1B543383}"/>
              </a:ext>
            </a:extLst>
          </p:cNvPr>
          <p:cNvSpPr/>
          <p:nvPr userDrawn="1"/>
        </p:nvSpPr>
        <p:spPr>
          <a:xfrm>
            <a:off x="7886700" y="34290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179E394-CA97-4B0B-8EC7-998029C5ED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3543300" cy="5200650"/>
          </a:xfrm>
          <a:custGeom>
            <a:avLst/>
            <a:gdLst>
              <a:gd name="connsiteX0" fmla="*/ 0 w 3543300"/>
              <a:gd name="connsiteY0" fmla="*/ 0 h 5200650"/>
              <a:gd name="connsiteX1" fmla="*/ 3543300 w 3543300"/>
              <a:gd name="connsiteY1" fmla="*/ 0 h 5200650"/>
              <a:gd name="connsiteX2" fmla="*/ 3543300 w 3543300"/>
              <a:gd name="connsiteY2" fmla="*/ 5200650 h 5200650"/>
              <a:gd name="connsiteX3" fmla="*/ 0 w 3543300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5200650">
                <a:moveTo>
                  <a:pt x="0" y="0"/>
                </a:moveTo>
                <a:lnTo>
                  <a:pt x="3543300" y="0"/>
                </a:lnTo>
                <a:lnTo>
                  <a:pt x="3543300" y="5200650"/>
                </a:lnTo>
                <a:lnTo>
                  <a:pt x="0" y="52006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61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CF5B98-AB15-4435-A88C-D0C792B2064B}"/>
              </a:ext>
            </a:extLst>
          </p:cNvPr>
          <p:cNvSpPr/>
          <p:nvPr userDrawn="1"/>
        </p:nvSpPr>
        <p:spPr>
          <a:xfrm>
            <a:off x="828675" y="802482"/>
            <a:ext cx="10534650" cy="520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F5CD7C-2DF6-438B-99B2-D75EF4593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0225" y="802482"/>
            <a:ext cx="3511550" cy="2600325"/>
          </a:xfrm>
          <a:custGeom>
            <a:avLst/>
            <a:gdLst>
              <a:gd name="connsiteX0" fmla="*/ 0 w 3511550"/>
              <a:gd name="connsiteY0" fmla="*/ 0 h 2600325"/>
              <a:gd name="connsiteX1" fmla="*/ 3511550 w 3511550"/>
              <a:gd name="connsiteY1" fmla="*/ 0 h 2600325"/>
              <a:gd name="connsiteX2" fmla="*/ 3511550 w 3511550"/>
              <a:gd name="connsiteY2" fmla="*/ 2600325 h 2600325"/>
              <a:gd name="connsiteX3" fmla="*/ 0 w 351155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50" h="2600325">
                <a:moveTo>
                  <a:pt x="0" y="0"/>
                </a:moveTo>
                <a:lnTo>
                  <a:pt x="3511550" y="0"/>
                </a:lnTo>
                <a:lnTo>
                  <a:pt x="3511550" y="2600325"/>
                </a:lnTo>
                <a:lnTo>
                  <a:pt x="0" y="26003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7E6E32E-370A-4204-AFD8-3D9F1BE1C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75" y="3402807"/>
            <a:ext cx="3511550" cy="2600325"/>
          </a:xfrm>
          <a:custGeom>
            <a:avLst/>
            <a:gdLst>
              <a:gd name="connsiteX0" fmla="*/ 0 w 3511550"/>
              <a:gd name="connsiteY0" fmla="*/ 0 h 2600325"/>
              <a:gd name="connsiteX1" fmla="*/ 3511550 w 3511550"/>
              <a:gd name="connsiteY1" fmla="*/ 0 h 2600325"/>
              <a:gd name="connsiteX2" fmla="*/ 3511550 w 3511550"/>
              <a:gd name="connsiteY2" fmla="*/ 2600325 h 2600325"/>
              <a:gd name="connsiteX3" fmla="*/ 0 w 351155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50" h="2600325">
                <a:moveTo>
                  <a:pt x="0" y="0"/>
                </a:moveTo>
                <a:lnTo>
                  <a:pt x="3511550" y="0"/>
                </a:lnTo>
                <a:lnTo>
                  <a:pt x="3511550" y="2600325"/>
                </a:lnTo>
                <a:lnTo>
                  <a:pt x="0" y="26003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4BC54C7-A786-4989-BA17-D1B2E98B03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51775" y="3402807"/>
            <a:ext cx="3511550" cy="2600325"/>
          </a:xfrm>
          <a:custGeom>
            <a:avLst/>
            <a:gdLst>
              <a:gd name="connsiteX0" fmla="*/ 0 w 3511550"/>
              <a:gd name="connsiteY0" fmla="*/ 0 h 2600325"/>
              <a:gd name="connsiteX1" fmla="*/ 3511550 w 3511550"/>
              <a:gd name="connsiteY1" fmla="*/ 0 h 2600325"/>
              <a:gd name="connsiteX2" fmla="*/ 3511550 w 3511550"/>
              <a:gd name="connsiteY2" fmla="*/ 2600325 h 2600325"/>
              <a:gd name="connsiteX3" fmla="*/ 0 w 351155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50" h="2600325">
                <a:moveTo>
                  <a:pt x="0" y="0"/>
                </a:moveTo>
                <a:lnTo>
                  <a:pt x="3511550" y="0"/>
                </a:lnTo>
                <a:lnTo>
                  <a:pt x="3511550" y="2600325"/>
                </a:lnTo>
                <a:lnTo>
                  <a:pt x="0" y="26003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58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B86A2A4-B0DF-4226-9ED2-6A2BD3132A02}"/>
              </a:ext>
            </a:extLst>
          </p:cNvPr>
          <p:cNvSpPr/>
          <p:nvPr userDrawn="1"/>
        </p:nvSpPr>
        <p:spPr>
          <a:xfrm>
            <a:off x="0" y="0"/>
            <a:ext cx="12192000" cy="1657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AE39248-01E4-4CD6-B2FE-0A84F4D162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828675"/>
            <a:ext cx="12192000" cy="2600325"/>
          </a:xfrm>
          <a:custGeom>
            <a:avLst/>
            <a:gdLst>
              <a:gd name="connsiteX0" fmla="*/ 0 w 12192000"/>
              <a:gd name="connsiteY0" fmla="*/ 0 h 2600325"/>
              <a:gd name="connsiteX1" fmla="*/ 12192000 w 12192000"/>
              <a:gd name="connsiteY1" fmla="*/ 0 h 2600325"/>
              <a:gd name="connsiteX2" fmla="*/ 12192000 w 12192000"/>
              <a:gd name="connsiteY2" fmla="*/ 2600325 h 2600325"/>
              <a:gd name="connsiteX3" fmla="*/ 0 w 1219200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00325">
                <a:moveTo>
                  <a:pt x="0" y="0"/>
                </a:moveTo>
                <a:lnTo>
                  <a:pt x="12192000" y="0"/>
                </a:lnTo>
                <a:lnTo>
                  <a:pt x="12192000" y="2600325"/>
                </a:lnTo>
                <a:lnTo>
                  <a:pt x="0" y="26003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0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CB7033-EB10-48FB-BC09-9E3BB79B21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4199" y="828675"/>
            <a:ext cx="4457700" cy="2600325"/>
          </a:xfrm>
          <a:custGeom>
            <a:avLst/>
            <a:gdLst>
              <a:gd name="connsiteX0" fmla="*/ 0 w 4457700"/>
              <a:gd name="connsiteY0" fmla="*/ 0 h 2600325"/>
              <a:gd name="connsiteX1" fmla="*/ 4457700 w 4457700"/>
              <a:gd name="connsiteY1" fmla="*/ 0 h 2600325"/>
              <a:gd name="connsiteX2" fmla="*/ 4457700 w 4457700"/>
              <a:gd name="connsiteY2" fmla="*/ 2600325 h 2600325"/>
              <a:gd name="connsiteX3" fmla="*/ 0 w 445770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7700" h="2600325">
                <a:moveTo>
                  <a:pt x="0" y="0"/>
                </a:moveTo>
                <a:lnTo>
                  <a:pt x="4457700" y="0"/>
                </a:lnTo>
                <a:lnTo>
                  <a:pt x="4457700" y="2600325"/>
                </a:lnTo>
                <a:lnTo>
                  <a:pt x="0" y="260032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1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7B81DC-BB4F-4743-A755-10AA0B3ADFC6}"/>
              </a:ext>
            </a:extLst>
          </p:cNvPr>
          <p:cNvSpPr/>
          <p:nvPr userDrawn="1"/>
        </p:nvSpPr>
        <p:spPr>
          <a:xfrm>
            <a:off x="0" y="1676400"/>
            <a:ext cx="5200650" cy="260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ADB56C-77FA-428C-A34A-FCFA3436BB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2571751"/>
            <a:ext cx="2491501" cy="4286250"/>
          </a:xfrm>
          <a:custGeom>
            <a:avLst/>
            <a:gdLst>
              <a:gd name="connsiteX0" fmla="*/ 0 w 2491501"/>
              <a:gd name="connsiteY0" fmla="*/ 0 h 4286250"/>
              <a:gd name="connsiteX1" fmla="*/ 2491501 w 2491501"/>
              <a:gd name="connsiteY1" fmla="*/ 0 h 4286250"/>
              <a:gd name="connsiteX2" fmla="*/ 2491501 w 2491501"/>
              <a:gd name="connsiteY2" fmla="*/ 4286250 h 4286250"/>
              <a:gd name="connsiteX3" fmla="*/ 0 w 2491501"/>
              <a:gd name="connsiteY3" fmla="*/ 4286250 h 428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501" h="4286250">
                <a:moveTo>
                  <a:pt x="0" y="0"/>
                </a:moveTo>
                <a:lnTo>
                  <a:pt x="2491501" y="0"/>
                </a:lnTo>
                <a:lnTo>
                  <a:pt x="2491501" y="4286250"/>
                </a:lnTo>
                <a:lnTo>
                  <a:pt x="0" y="42862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8AAFBA6-94B4-4DEE-8AA6-8AB23C7161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4499" y="2571749"/>
            <a:ext cx="2491501" cy="4286250"/>
          </a:xfrm>
          <a:custGeom>
            <a:avLst/>
            <a:gdLst>
              <a:gd name="connsiteX0" fmla="*/ 0 w 2491501"/>
              <a:gd name="connsiteY0" fmla="*/ 0 h 4286250"/>
              <a:gd name="connsiteX1" fmla="*/ 2491501 w 2491501"/>
              <a:gd name="connsiteY1" fmla="*/ 0 h 4286250"/>
              <a:gd name="connsiteX2" fmla="*/ 2491501 w 2491501"/>
              <a:gd name="connsiteY2" fmla="*/ 4286250 h 4286250"/>
              <a:gd name="connsiteX3" fmla="*/ 0 w 2491501"/>
              <a:gd name="connsiteY3" fmla="*/ 4286250 h 428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501" h="4286250">
                <a:moveTo>
                  <a:pt x="0" y="0"/>
                </a:moveTo>
                <a:lnTo>
                  <a:pt x="2491501" y="0"/>
                </a:lnTo>
                <a:lnTo>
                  <a:pt x="2491501" y="4286250"/>
                </a:lnTo>
                <a:lnTo>
                  <a:pt x="0" y="42862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434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0FE26C-E2A1-404F-A8E9-1B64CBDE8563}"/>
              </a:ext>
            </a:extLst>
          </p:cNvPr>
          <p:cNvSpPr/>
          <p:nvPr userDrawn="1"/>
        </p:nvSpPr>
        <p:spPr>
          <a:xfrm>
            <a:off x="6953251" y="819150"/>
            <a:ext cx="2667000" cy="6038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F16EB1-214E-4AE8-AADB-B5E8B4FC9D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7150" y="1638299"/>
            <a:ext cx="4514851" cy="4400550"/>
          </a:xfrm>
          <a:custGeom>
            <a:avLst/>
            <a:gdLst>
              <a:gd name="connsiteX0" fmla="*/ 0 w 4514851"/>
              <a:gd name="connsiteY0" fmla="*/ 0 h 4400550"/>
              <a:gd name="connsiteX1" fmla="*/ 4514851 w 4514851"/>
              <a:gd name="connsiteY1" fmla="*/ 0 h 4400550"/>
              <a:gd name="connsiteX2" fmla="*/ 4514851 w 4514851"/>
              <a:gd name="connsiteY2" fmla="*/ 4400550 h 4400550"/>
              <a:gd name="connsiteX3" fmla="*/ 0 w 4514851"/>
              <a:gd name="connsiteY3" fmla="*/ 4400550 h 440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4851" h="4400550">
                <a:moveTo>
                  <a:pt x="0" y="0"/>
                </a:moveTo>
                <a:lnTo>
                  <a:pt x="4514851" y="0"/>
                </a:lnTo>
                <a:lnTo>
                  <a:pt x="4514851" y="4400550"/>
                </a:lnTo>
                <a:lnTo>
                  <a:pt x="0" y="44005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82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9B9F79-8D29-45E1-9377-7EDFE1C754D3}"/>
              </a:ext>
            </a:extLst>
          </p:cNvPr>
          <p:cNvSpPr/>
          <p:nvPr userDrawn="1"/>
        </p:nvSpPr>
        <p:spPr>
          <a:xfrm>
            <a:off x="-2" y="4324350"/>
            <a:ext cx="7045779" cy="2533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E8B0F7-45B2-4706-A5E7-7A647BA9E4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785408"/>
            <a:ext cx="4400550" cy="5259094"/>
          </a:xfrm>
          <a:custGeom>
            <a:avLst/>
            <a:gdLst>
              <a:gd name="connsiteX0" fmla="*/ 0 w 4400550"/>
              <a:gd name="connsiteY0" fmla="*/ 0 h 5259094"/>
              <a:gd name="connsiteX1" fmla="*/ 4400550 w 4400550"/>
              <a:gd name="connsiteY1" fmla="*/ 0 h 5259094"/>
              <a:gd name="connsiteX2" fmla="*/ 4400550 w 4400550"/>
              <a:gd name="connsiteY2" fmla="*/ 5259094 h 5259094"/>
              <a:gd name="connsiteX3" fmla="*/ 0 w 4400550"/>
              <a:gd name="connsiteY3" fmla="*/ 5259094 h 525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0550" h="5259094">
                <a:moveTo>
                  <a:pt x="0" y="0"/>
                </a:moveTo>
                <a:lnTo>
                  <a:pt x="4400550" y="0"/>
                </a:lnTo>
                <a:lnTo>
                  <a:pt x="4400550" y="5259094"/>
                </a:lnTo>
                <a:lnTo>
                  <a:pt x="0" y="525909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625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CA2D47A-77DA-43D0-B06E-C80393EF9D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107940-B054-4B04-9649-4CF59C742F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8001" y="-1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0886D12-3F46-4EE2-8BA6-DD05D7300F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-1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C869AF9-440B-4A3E-A5BC-61E4150216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4000" y="0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265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99C7E2-7A42-4A17-91DB-A180D477F543}"/>
              </a:ext>
            </a:extLst>
          </p:cNvPr>
          <p:cNvSpPr/>
          <p:nvPr userDrawn="1"/>
        </p:nvSpPr>
        <p:spPr>
          <a:xfrm>
            <a:off x="7848600" y="0"/>
            <a:ext cx="3581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0B2A1D-D248-489D-8248-F116B34895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0932" y="1443827"/>
            <a:ext cx="2977028" cy="4619405"/>
          </a:xfrm>
          <a:custGeom>
            <a:avLst/>
            <a:gdLst>
              <a:gd name="connsiteX0" fmla="*/ 0 w 2977028"/>
              <a:gd name="connsiteY0" fmla="*/ 0 h 4619405"/>
              <a:gd name="connsiteX1" fmla="*/ 2977028 w 2977028"/>
              <a:gd name="connsiteY1" fmla="*/ 0 h 4619405"/>
              <a:gd name="connsiteX2" fmla="*/ 2977028 w 2977028"/>
              <a:gd name="connsiteY2" fmla="*/ 4619405 h 4619405"/>
              <a:gd name="connsiteX3" fmla="*/ 0 w 2977028"/>
              <a:gd name="connsiteY3" fmla="*/ 4619405 h 4619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7028" h="4619405">
                <a:moveTo>
                  <a:pt x="0" y="0"/>
                </a:moveTo>
                <a:lnTo>
                  <a:pt x="2977028" y="0"/>
                </a:lnTo>
                <a:lnTo>
                  <a:pt x="2977028" y="4619405"/>
                </a:lnTo>
                <a:lnTo>
                  <a:pt x="0" y="461940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04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C1853B-8364-4DF6-80F6-6A2DB7A12F01}"/>
              </a:ext>
            </a:extLst>
          </p:cNvPr>
          <p:cNvSpPr/>
          <p:nvPr userDrawn="1"/>
        </p:nvSpPr>
        <p:spPr>
          <a:xfrm>
            <a:off x="0" y="3429000"/>
            <a:ext cx="5892800" cy="2677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2677AC0-3F9E-4BDF-AEB9-028B94D78E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8715" y="1787450"/>
            <a:ext cx="3899212" cy="2317246"/>
          </a:xfrm>
          <a:custGeom>
            <a:avLst/>
            <a:gdLst>
              <a:gd name="connsiteX0" fmla="*/ 0 w 3899212"/>
              <a:gd name="connsiteY0" fmla="*/ 0 h 2317246"/>
              <a:gd name="connsiteX1" fmla="*/ 3899212 w 3899212"/>
              <a:gd name="connsiteY1" fmla="*/ 0 h 2317246"/>
              <a:gd name="connsiteX2" fmla="*/ 3899212 w 3899212"/>
              <a:gd name="connsiteY2" fmla="*/ 2317246 h 2317246"/>
              <a:gd name="connsiteX3" fmla="*/ 0 w 3899212"/>
              <a:gd name="connsiteY3" fmla="*/ 2317246 h 231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9212" h="2317246">
                <a:moveTo>
                  <a:pt x="0" y="0"/>
                </a:moveTo>
                <a:lnTo>
                  <a:pt x="3899212" y="0"/>
                </a:lnTo>
                <a:lnTo>
                  <a:pt x="3899212" y="2317246"/>
                </a:lnTo>
                <a:lnTo>
                  <a:pt x="0" y="231724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9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1FD09F-214B-4837-AB59-8C8723D4D5B5}"/>
              </a:ext>
            </a:extLst>
          </p:cNvPr>
          <p:cNvSpPr/>
          <p:nvPr userDrawn="1"/>
        </p:nvSpPr>
        <p:spPr>
          <a:xfrm>
            <a:off x="9254103" y="0"/>
            <a:ext cx="293789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1EE8591-B885-4B1C-B0A0-C7B6545868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9" y="2578608"/>
            <a:ext cx="5272311" cy="3574451"/>
          </a:xfrm>
          <a:custGeom>
            <a:avLst/>
            <a:gdLst>
              <a:gd name="connsiteX0" fmla="*/ 0 w 5272311"/>
              <a:gd name="connsiteY0" fmla="*/ 0 h 3574451"/>
              <a:gd name="connsiteX1" fmla="*/ 5272311 w 5272311"/>
              <a:gd name="connsiteY1" fmla="*/ 0 h 3574451"/>
              <a:gd name="connsiteX2" fmla="*/ 5272311 w 5272311"/>
              <a:gd name="connsiteY2" fmla="*/ 3574451 h 3574451"/>
              <a:gd name="connsiteX3" fmla="*/ 0 w 5272311"/>
              <a:gd name="connsiteY3" fmla="*/ 3574451 h 357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2311" h="3574451">
                <a:moveTo>
                  <a:pt x="0" y="0"/>
                </a:moveTo>
                <a:lnTo>
                  <a:pt x="5272311" y="0"/>
                </a:lnTo>
                <a:lnTo>
                  <a:pt x="5272311" y="3574451"/>
                </a:lnTo>
                <a:lnTo>
                  <a:pt x="0" y="357445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319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C2A54B5-42FC-4888-8E48-1AFBBCEDAFC5}"/>
              </a:ext>
            </a:extLst>
          </p:cNvPr>
          <p:cNvSpPr/>
          <p:nvPr userDrawn="1"/>
        </p:nvSpPr>
        <p:spPr>
          <a:xfrm>
            <a:off x="6991350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47C93A-8575-4421-88E9-EB79D8D102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13224" y="2390289"/>
            <a:ext cx="2232487" cy="3464114"/>
          </a:xfrm>
          <a:custGeom>
            <a:avLst/>
            <a:gdLst>
              <a:gd name="connsiteX0" fmla="*/ 0 w 2232487"/>
              <a:gd name="connsiteY0" fmla="*/ 0 h 3464114"/>
              <a:gd name="connsiteX1" fmla="*/ 2232487 w 2232487"/>
              <a:gd name="connsiteY1" fmla="*/ 0 h 3464114"/>
              <a:gd name="connsiteX2" fmla="*/ 2232487 w 2232487"/>
              <a:gd name="connsiteY2" fmla="*/ 3464114 h 3464114"/>
              <a:gd name="connsiteX3" fmla="*/ 0 w 2232487"/>
              <a:gd name="connsiteY3" fmla="*/ 3464114 h 34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487" h="3464114">
                <a:moveTo>
                  <a:pt x="0" y="0"/>
                </a:moveTo>
                <a:lnTo>
                  <a:pt x="2232487" y="0"/>
                </a:lnTo>
                <a:lnTo>
                  <a:pt x="2232487" y="3464114"/>
                </a:lnTo>
                <a:lnTo>
                  <a:pt x="0" y="34641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C7E0BBC-36C0-4E45-A37D-AF4F9D7CC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31549" y="2390287"/>
            <a:ext cx="2232487" cy="3464114"/>
          </a:xfrm>
          <a:custGeom>
            <a:avLst/>
            <a:gdLst>
              <a:gd name="connsiteX0" fmla="*/ 0 w 2232487"/>
              <a:gd name="connsiteY0" fmla="*/ 0 h 3464114"/>
              <a:gd name="connsiteX1" fmla="*/ 2232487 w 2232487"/>
              <a:gd name="connsiteY1" fmla="*/ 0 h 3464114"/>
              <a:gd name="connsiteX2" fmla="*/ 2232487 w 2232487"/>
              <a:gd name="connsiteY2" fmla="*/ 3464114 h 3464114"/>
              <a:gd name="connsiteX3" fmla="*/ 0 w 2232487"/>
              <a:gd name="connsiteY3" fmla="*/ 3464114 h 34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487" h="3464114">
                <a:moveTo>
                  <a:pt x="0" y="0"/>
                </a:moveTo>
                <a:lnTo>
                  <a:pt x="2232487" y="0"/>
                </a:lnTo>
                <a:lnTo>
                  <a:pt x="2232487" y="3464114"/>
                </a:lnTo>
                <a:lnTo>
                  <a:pt x="0" y="346411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53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6385CA-0E20-45FC-813C-D258A0D04138}"/>
              </a:ext>
            </a:extLst>
          </p:cNvPr>
          <p:cNvSpPr/>
          <p:nvPr userDrawn="1"/>
        </p:nvSpPr>
        <p:spPr>
          <a:xfrm>
            <a:off x="0" y="0"/>
            <a:ext cx="5238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60D4479-BA0F-4784-BA47-0EF2686ABB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514" y="799452"/>
            <a:ext cx="3781723" cy="5259094"/>
          </a:xfrm>
          <a:custGeom>
            <a:avLst/>
            <a:gdLst>
              <a:gd name="connsiteX0" fmla="*/ 0 w 3781723"/>
              <a:gd name="connsiteY0" fmla="*/ 0 h 5259094"/>
              <a:gd name="connsiteX1" fmla="*/ 3781723 w 3781723"/>
              <a:gd name="connsiteY1" fmla="*/ 0 h 5259094"/>
              <a:gd name="connsiteX2" fmla="*/ 3781723 w 3781723"/>
              <a:gd name="connsiteY2" fmla="*/ 5259094 h 5259094"/>
              <a:gd name="connsiteX3" fmla="*/ 0 w 3781723"/>
              <a:gd name="connsiteY3" fmla="*/ 5259094 h 525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723" h="5259094">
                <a:moveTo>
                  <a:pt x="0" y="0"/>
                </a:moveTo>
                <a:lnTo>
                  <a:pt x="3781723" y="0"/>
                </a:lnTo>
                <a:lnTo>
                  <a:pt x="3781723" y="5259094"/>
                </a:lnTo>
                <a:lnTo>
                  <a:pt x="0" y="5259094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527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A213A6-A595-4408-8CB9-67FD2C81B335}"/>
              </a:ext>
            </a:extLst>
          </p:cNvPr>
          <p:cNvSpPr/>
          <p:nvPr userDrawn="1"/>
        </p:nvSpPr>
        <p:spPr>
          <a:xfrm>
            <a:off x="7867650" y="847754"/>
            <a:ext cx="4324350" cy="6010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38A6EEE-5A14-40F6-AD61-BCA68C5EF4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676399"/>
            <a:ext cx="5272312" cy="4476660"/>
          </a:xfrm>
          <a:custGeom>
            <a:avLst/>
            <a:gdLst>
              <a:gd name="connsiteX0" fmla="*/ 0 w 5272312"/>
              <a:gd name="connsiteY0" fmla="*/ 0 h 4476660"/>
              <a:gd name="connsiteX1" fmla="*/ 5272312 w 5272312"/>
              <a:gd name="connsiteY1" fmla="*/ 0 h 4476660"/>
              <a:gd name="connsiteX2" fmla="*/ 5272312 w 5272312"/>
              <a:gd name="connsiteY2" fmla="*/ 4476660 h 4476660"/>
              <a:gd name="connsiteX3" fmla="*/ 0 w 5272312"/>
              <a:gd name="connsiteY3" fmla="*/ 4476660 h 4476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2312" h="4476660">
                <a:moveTo>
                  <a:pt x="0" y="0"/>
                </a:moveTo>
                <a:lnTo>
                  <a:pt x="5272312" y="0"/>
                </a:lnTo>
                <a:lnTo>
                  <a:pt x="5272312" y="4476660"/>
                </a:lnTo>
                <a:lnTo>
                  <a:pt x="0" y="44766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731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4470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6221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516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6363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3821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4573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591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1BC1BC-7DF5-48D9-B604-1CACD7CB18A9}"/>
              </a:ext>
            </a:extLst>
          </p:cNvPr>
          <p:cNvSpPr/>
          <p:nvPr userDrawn="1"/>
        </p:nvSpPr>
        <p:spPr>
          <a:xfrm>
            <a:off x="2624703" y="0"/>
            <a:ext cx="259499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B5082C6-8179-405D-8C6C-70BAE3226D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688551"/>
            <a:ext cx="4362451" cy="5169449"/>
          </a:xfrm>
          <a:custGeom>
            <a:avLst/>
            <a:gdLst>
              <a:gd name="connsiteX0" fmla="*/ 0 w 4362451"/>
              <a:gd name="connsiteY0" fmla="*/ 0 h 5169449"/>
              <a:gd name="connsiteX1" fmla="*/ 4362451 w 4362451"/>
              <a:gd name="connsiteY1" fmla="*/ 0 h 5169449"/>
              <a:gd name="connsiteX2" fmla="*/ 4362451 w 4362451"/>
              <a:gd name="connsiteY2" fmla="*/ 5169449 h 5169449"/>
              <a:gd name="connsiteX3" fmla="*/ 0 w 4362451"/>
              <a:gd name="connsiteY3" fmla="*/ 5169449 h 516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1" h="5169449">
                <a:moveTo>
                  <a:pt x="0" y="0"/>
                </a:moveTo>
                <a:lnTo>
                  <a:pt x="4362451" y="0"/>
                </a:lnTo>
                <a:lnTo>
                  <a:pt x="4362451" y="5169449"/>
                </a:lnTo>
                <a:lnTo>
                  <a:pt x="0" y="516944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73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2172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58900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12089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6686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9806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2207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7260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564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2897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21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B87B85-3A12-4E54-8D54-3C3A48BCCAD8}"/>
              </a:ext>
            </a:extLst>
          </p:cNvPr>
          <p:cNvSpPr/>
          <p:nvPr userDrawn="1"/>
        </p:nvSpPr>
        <p:spPr>
          <a:xfrm>
            <a:off x="6096000" y="3390900"/>
            <a:ext cx="6096000" cy="2686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81AF36-11CE-486F-971D-2EB4388C8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2302" y="742950"/>
            <a:ext cx="3524248" cy="4426499"/>
          </a:xfrm>
          <a:custGeom>
            <a:avLst/>
            <a:gdLst>
              <a:gd name="connsiteX0" fmla="*/ 0 w 3524248"/>
              <a:gd name="connsiteY0" fmla="*/ 0 h 4426499"/>
              <a:gd name="connsiteX1" fmla="*/ 3524248 w 3524248"/>
              <a:gd name="connsiteY1" fmla="*/ 0 h 4426499"/>
              <a:gd name="connsiteX2" fmla="*/ 3524248 w 3524248"/>
              <a:gd name="connsiteY2" fmla="*/ 4426499 h 4426499"/>
              <a:gd name="connsiteX3" fmla="*/ 0 w 3524248"/>
              <a:gd name="connsiteY3" fmla="*/ 4426499 h 442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48" h="4426499">
                <a:moveTo>
                  <a:pt x="0" y="0"/>
                </a:moveTo>
                <a:lnTo>
                  <a:pt x="3524248" y="0"/>
                </a:lnTo>
                <a:lnTo>
                  <a:pt x="3524248" y="4426499"/>
                </a:lnTo>
                <a:lnTo>
                  <a:pt x="0" y="44264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EF1C17-5400-4CBB-8AC0-D581FD0B0C07}"/>
              </a:ext>
            </a:extLst>
          </p:cNvPr>
          <p:cNvSpPr/>
          <p:nvPr userDrawn="1"/>
        </p:nvSpPr>
        <p:spPr>
          <a:xfrm>
            <a:off x="0" y="781050"/>
            <a:ext cx="4400550" cy="529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182393-CFD2-4C54-B87D-9D1965402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57500" y="1695450"/>
            <a:ext cx="2667000" cy="3473999"/>
          </a:xfrm>
          <a:custGeom>
            <a:avLst/>
            <a:gdLst>
              <a:gd name="connsiteX0" fmla="*/ 0 w 2667000"/>
              <a:gd name="connsiteY0" fmla="*/ 0 h 3473999"/>
              <a:gd name="connsiteX1" fmla="*/ 2667000 w 2667000"/>
              <a:gd name="connsiteY1" fmla="*/ 0 h 3473999"/>
              <a:gd name="connsiteX2" fmla="*/ 2667000 w 2667000"/>
              <a:gd name="connsiteY2" fmla="*/ 3473999 h 3473999"/>
              <a:gd name="connsiteX3" fmla="*/ 0 w 2667000"/>
              <a:gd name="connsiteY3" fmla="*/ 3473999 h 347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473999">
                <a:moveTo>
                  <a:pt x="0" y="0"/>
                </a:moveTo>
                <a:lnTo>
                  <a:pt x="2667000" y="0"/>
                </a:lnTo>
                <a:lnTo>
                  <a:pt x="2667000" y="3473999"/>
                </a:lnTo>
                <a:lnTo>
                  <a:pt x="0" y="3473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8ECC5A-DCB2-471B-B67E-E8632A9781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1695450"/>
            <a:ext cx="2667000" cy="3473999"/>
          </a:xfrm>
          <a:custGeom>
            <a:avLst/>
            <a:gdLst>
              <a:gd name="connsiteX0" fmla="*/ 0 w 2667000"/>
              <a:gd name="connsiteY0" fmla="*/ 0 h 3473999"/>
              <a:gd name="connsiteX1" fmla="*/ 2667000 w 2667000"/>
              <a:gd name="connsiteY1" fmla="*/ 0 h 3473999"/>
              <a:gd name="connsiteX2" fmla="*/ 2667000 w 2667000"/>
              <a:gd name="connsiteY2" fmla="*/ 3473999 h 3473999"/>
              <a:gd name="connsiteX3" fmla="*/ 0 w 2667000"/>
              <a:gd name="connsiteY3" fmla="*/ 3473999 h 347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473999">
                <a:moveTo>
                  <a:pt x="0" y="0"/>
                </a:moveTo>
                <a:lnTo>
                  <a:pt x="2667000" y="0"/>
                </a:lnTo>
                <a:lnTo>
                  <a:pt x="2667000" y="3473999"/>
                </a:lnTo>
                <a:lnTo>
                  <a:pt x="0" y="3473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7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11561ED-321C-4DB3-B71C-F3410FBC672B}"/>
              </a:ext>
            </a:extLst>
          </p:cNvPr>
          <p:cNvSpPr/>
          <p:nvPr userDrawn="1"/>
        </p:nvSpPr>
        <p:spPr>
          <a:xfrm>
            <a:off x="9620250" y="0"/>
            <a:ext cx="2571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AD9CDDC-4401-4F72-95D0-4BDBF760C5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34402" y="781049"/>
            <a:ext cx="2857498" cy="3162300"/>
          </a:xfrm>
          <a:custGeom>
            <a:avLst/>
            <a:gdLst>
              <a:gd name="connsiteX0" fmla="*/ 0 w 2857498"/>
              <a:gd name="connsiteY0" fmla="*/ 0 h 3162300"/>
              <a:gd name="connsiteX1" fmla="*/ 2857498 w 2857498"/>
              <a:gd name="connsiteY1" fmla="*/ 0 h 3162300"/>
              <a:gd name="connsiteX2" fmla="*/ 2857498 w 2857498"/>
              <a:gd name="connsiteY2" fmla="*/ 3162300 h 3162300"/>
              <a:gd name="connsiteX3" fmla="*/ 0 w 2857498"/>
              <a:gd name="connsiteY3" fmla="*/ 316230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498" h="3162300">
                <a:moveTo>
                  <a:pt x="0" y="0"/>
                </a:moveTo>
                <a:lnTo>
                  <a:pt x="2857498" y="0"/>
                </a:lnTo>
                <a:lnTo>
                  <a:pt x="2857498" y="3162300"/>
                </a:lnTo>
                <a:lnTo>
                  <a:pt x="0" y="31623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D6868AB-3A86-4E7B-A336-750C078157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9" y="4324349"/>
            <a:ext cx="5295900" cy="2533650"/>
          </a:xfrm>
          <a:custGeom>
            <a:avLst/>
            <a:gdLst>
              <a:gd name="connsiteX0" fmla="*/ 0 w 5295900"/>
              <a:gd name="connsiteY0" fmla="*/ 0 h 2533650"/>
              <a:gd name="connsiteX1" fmla="*/ 5295900 w 5295900"/>
              <a:gd name="connsiteY1" fmla="*/ 0 h 2533650"/>
              <a:gd name="connsiteX2" fmla="*/ 5295900 w 5295900"/>
              <a:gd name="connsiteY2" fmla="*/ 2533650 h 2533650"/>
              <a:gd name="connsiteX3" fmla="*/ 0 w 52959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2533650">
                <a:moveTo>
                  <a:pt x="0" y="0"/>
                </a:moveTo>
                <a:lnTo>
                  <a:pt x="5295900" y="0"/>
                </a:lnTo>
                <a:lnTo>
                  <a:pt x="5295900" y="2533650"/>
                </a:lnTo>
                <a:lnTo>
                  <a:pt x="0" y="25336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3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C57D64-FD9A-40AA-B5FC-F6E7177F66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95900" cy="3429000"/>
          </a:xfrm>
          <a:custGeom>
            <a:avLst/>
            <a:gdLst>
              <a:gd name="connsiteX0" fmla="*/ 0 w 5295900"/>
              <a:gd name="connsiteY0" fmla="*/ 0 h 3429000"/>
              <a:gd name="connsiteX1" fmla="*/ 5295900 w 5295900"/>
              <a:gd name="connsiteY1" fmla="*/ 0 h 3429000"/>
              <a:gd name="connsiteX2" fmla="*/ 5295900 w 5295900"/>
              <a:gd name="connsiteY2" fmla="*/ 3429000 h 3429000"/>
              <a:gd name="connsiteX3" fmla="*/ 0 w 5295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3429000">
                <a:moveTo>
                  <a:pt x="0" y="0"/>
                </a:moveTo>
                <a:lnTo>
                  <a:pt x="5295900" y="0"/>
                </a:lnTo>
                <a:lnTo>
                  <a:pt x="5295900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F831A0-EFF7-4293-8988-81E0FB74E5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5295900" cy="3429000"/>
          </a:xfrm>
          <a:custGeom>
            <a:avLst/>
            <a:gdLst>
              <a:gd name="connsiteX0" fmla="*/ 0 w 5295900"/>
              <a:gd name="connsiteY0" fmla="*/ 0 h 3429000"/>
              <a:gd name="connsiteX1" fmla="*/ 5295900 w 5295900"/>
              <a:gd name="connsiteY1" fmla="*/ 0 h 3429000"/>
              <a:gd name="connsiteX2" fmla="*/ 5295900 w 5295900"/>
              <a:gd name="connsiteY2" fmla="*/ 3429000 h 3429000"/>
              <a:gd name="connsiteX3" fmla="*/ 0 w 5295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3429000">
                <a:moveTo>
                  <a:pt x="0" y="0"/>
                </a:moveTo>
                <a:lnTo>
                  <a:pt x="5295900" y="0"/>
                </a:lnTo>
                <a:lnTo>
                  <a:pt x="5295900" y="3429000"/>
                </a:lnTo>
                <a:lnTo>
                  <a:pt x="0" y="3429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3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67E270D-C5BB-4204-8877-99927AD11F24}"/>
              </a:ext>
            </a:extLst>
          </p:cNvPr>
          <p:cNvSpPr/>
          <p:nvPr userDrawn="1"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C469B8-9C0D-4A0A-A249-958EB384A484}"/>
              </a:ext>
            </a:extLst>
          </p:cNvPr>
          <p:cNvSpPr/>
          <p:nvPr userDrawn="1"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DD73CC-7D88-44E7-B1E5-78C19CD541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2571750"/>
            <a:ext cx="6096000" cy="2590800"/>
          </a:xfrm>
          <a:custGeom>
            <a:avLst/>
            <a:gdLst>
              <a:gd name="connsiteX0" fmla="*/ 0 w 6096000"/>
              <a:gd name="connsiteY0" fmla="*/ 0 h 2590800"/>
              <a:gd name="connsiteX1" fmla="*/ 6096000 w 6096000"/>
              <a:gd name="connsiteY1" fmla="*/ 0 h 2590800"/>
              <a:gd name="connsiteX2" fmla="*/ 6096000 w 6096000"/>
              <a:gd name="connsiteY2" fmla="*/ 2590800 h 2590800"/>
              <a:gd name="connsiteX3" fmla="*/ 0 w 6096000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590800">
                <a:moveTo>
                  <a:pt x="0" y="0"/>
                </a:moveTo>
                <a:lnTo>
                  <a:pt x="6096000" y="0"/>
                </a:lnTo>
                <a:lnTo>
                  <a:pt x="6096000" y="2590800"/>
                </a:lnTo>
                <a:lnTo>
                  <a:pt x="0" y="2590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86FEC25-5454-494C-91E1-5F0B00786C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2571749"/>
            <a:ext cx="6096000" cy="2590800"/>
          </a:xfrm>
          <a:custGeom>
            <a:avLst/>
            <a:gdLst>
              <a:gd name="connsiteX0" fmla="*/ 1247775 w 6096000"/>
              <a:gd name="connsiteY0" fmla="*/ 1027113 h 2590800"/>
              <a:gd name="connsiteX1" fmla="*/ 1247775 w 6096000"/>
              <a:gd name="connsiteY1" fmla="*/ 1085850 h 2590800"/>
              <a:gd name="connsiteX2" fmla="*/ 1363663 w 6096000"/>
              <a:gd name="connsiteY2" fmla="*/ 1085850 h 2590800"/>
              <a:gd name="connsiteX3" fmla="*/ 1363663 w 6096000"/>
              <a:gd name="connsiteY3" fmla="*/ 1027113 h 2590800"/>
              <a:gd name="connsiteX4" fmla="*/ 0 w 6096000"/>
              <a:gd name="connsiteY4" fmla="*/ 0 h 2590800"/>
              <a:gd name="connsiteX5" fmla="*/ 6096000 w 6096000"/>
              <a:gd name="connsiteY5" fmla="*/ 0 h 2590800"/>
              <a:gd name="connsiteX6" fmla="*/ 6096000 w 6096000"/>
              <a:gd name="connsiteY6" fmla="*/ 2590800 h 2590800"/>
              <a:gd name="connsiteX7" fmla="*/ 0 w 6096000"/>
              <a:gd name="connsiteY7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2590800">
                <a:moveTo>
                  <a:pt x="1247775" y="1027113"/>
                </a:moveTo>
                <a:lnTo>
                  <a:pt x="1247775" y="1085850"/>
                </a:lnTo>
                <a:lnTo>
                  <a:pt x="1363663" y="1085850"/>
                </a:lnTo>
                <a:lnTo>
                  <a:pt x="1363663" y="1027113"/>
                </a:ln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2590800"/>
                </a:lnTo>
                <a:lnTo>
                  <a:pt x="0" y="25908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9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12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5D5038-6C73-46B3-AEE0-091043E6C4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CB84248-D6B9-4449-8BA6-3AF4FEF18503}"/>
              </a:ext>
            </a:extLst>
          </p:cNvPr>
          <p:cNvSpPr/>
          <p:nvPr/>
        </p:nvSpPr>
        <p:spPr>
          <a:xfrm>
            <a:off x="-2" y="-1"/>
            <a:ext cx="12192001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59FD600-3EDC-4D3B-A97F-9293492A297F}"/>
              </a:ext>
            </a:extLst>
          </p:cNvPr>
          <p:cNvSpPr txBox="1"/>
          <p:nvPr/>
        </p:nvSpPr>
        <p:spPr>
          <a:xfrm>
            <a:off x="735330" y="647700"/>
            <a:ext cx="7761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Visue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, LTD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35BE09B-F4B6-4DDA-8034-5345B79D380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8E7D5D-1195-4CA8-A8C9-8B4B2F812D8D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375D011-B10B-4420-B4A8-36FE1585BA66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0AF68C1-A269-4514-85C7-E0BF20DAFA09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9131063-9D66-4B24-8128-79813A9B58BB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E00BCB0-6128-4766-86D9-9ADC37F87803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5B8A9B8-7745-47D8-9E13-8720EBE40E9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/>
                  </a:solidFill>
                </a:rPr>
                <a:t>03</a:t>
              </a:r>
              <a:endParaRPr lang="en-ID" sz="1100" dirty="0">
                <a:solidFill>
                  <a:schemeClr val="accent4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D9D3086-263F-4FE3-8946-DE4578D60246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2EBDA33-0599-483B-BEF9-F7FC3DC2499F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4A29443-AEBD-439C-AC99-10E1D307549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</a:t>
            </a:fld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F81FA14-A5D2-4434-8FFD-B6AA225C86F5}"/>
              </a:ext>
            </a:extLst>
          </p:cNvPr>
          <p:cNvSpPr/>
          <p:nvPr/>
        </p:nvSpPr>
        <p:spPr>
          <a:xfrm>
            <a:off x="4493414" y="1826414"/>
            <a:ext cx="3205174" cy="3205174"/>
          </a:xfrm>
          <a:prstGeom prst="ellipse">
            <a:avLst/>
          </a:prstGeom>
          <a:noFill/>
          <a:ln w="38100">
            <a:solidFill>
              <a:schemeClr val="accent4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50B8E59-E1A8-4AF2-809A-F7CC4E08FE6E}"/>
              </a:ext>
            </a:extLst>
          </p:cNvPr>
          <p:cNvSpPr txBox="1"/>
          <p:nvPr/>
        </p:nvSpPr>
        <p:spPr>
          <a:xfrm>
            <a:off x="3409373" y="2451380"/>
            <a:ext cx="5373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5"/>
                </a:solidFill>
                <a:latin typeface="Raleway Black" panose="020B0A03030101060003" pitchFamily="34" charset="0"/>
              </a:rPr>
              <a:t>V I </a:t>
            </a:r>
            <a:r>
              <a:rPr lang="en-US" sz="9600" dirty="0">
                <a:solidFill>
                  <a:schemeClr val="accent4"/>
                </a:solidFill>
                <a:latin typeface="Raleway Black" panose="020B0A03030101060003" pitchFamily="34" charset="0"/>
              </a:rPr>
              <a:t>N U E</a:t>
            </a:r>
            <a:endParaRPr lang="en-ID" sz="96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4EBA86A-792F-4350-AD94-D288FCEE4E49}"/>
              </a:ext>
            </a:extLst>
          </p:cNvPr>
          <p:cNvSpPr txBox="1"/>
          <p:nvPr/>
        </p:nvSpPr>
        <p:spPr>
          <a:xfrm>
            <a:off x="3975102" y="3933941"/>
            <a:ext cx="424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85000"/>
                  </a:schemeClr>
                </a:solidFill>
              </a:rPr>
              <a:t>BUSINESS PLAN PRESENTATION</a:t>
            </a:r>
            <a:endParaRPr lang="en-ID" sz="2000" dirty="0">
              <a:solidFill>
                <a:schemeClr val="accent5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33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CC33F9-5365-4F04-889A-992B3DDE6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717E3C-25AB-477A-8D6E-283B816F97E9}"/>
              </a:ext>
            </a:extLst>
          </p:cNvPr>
          <p:cNvSpPr/>
          <p:nvPr/>
        </p:nvSpPr>
        <p:spPr>
          <a:xfrm>
            <a:off x="8720364" y="2552700"/>
            <a:ext cx="2647950" cy="34535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A9377D-A51D-420D-83DE-FF45FCD3A358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FE6C13-BD98-405A-84B6-EEEDE716F5C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DFB9D6-3E3F-4144-9E58-4B1DF7767E4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1D13A9C-861F-4B9A-B04D-678FADF54791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5E5652-2B96-4AEE-8795-081913566D2F}"/>
              </a:ext>
            </a:extLst>
          </p:cNvPr>
          <p:cNvSpPr txBox="1"/>
          <p:nvPr/>
        </p:nvSpPr>
        <p:spPr>
          <a:xfrm>
            <a:off x="1644731" y="1700708"/>
            <a:ext cx="3426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SERVICE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00B2EE-2E73-4909-8623-1F7409DC1C16}"/>
              </a:ext>
            </a:extLst>
          </p:cNvPr>
          <p:cNvSpPr txBox="1"/>
          <p:nvPr/>
        </p:nvSpPr>
        <p:spPr>
          <a:xfrm>
            <a:off x="1680513" y="148903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EEB88D-4E11-4CDE-8F7C-C5D94DD60EC9}"/>
              </a:ext>
            </a:extLst>
          </p:cNvPr>
          <p:cNvCxnSpPr/>
          <p:nvPr/>
        </p:nvCxnSpPr>
        <p:spPr>
          <a:xfrm>
            <a:off x="1755805" y="285455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28E1AAB-A1B6-4C4F-A329-2A4B1238EDE9}"/>
              </a:ext>
            </a:extLst>
          </p:cNvPr>
          <p:cNvSpPr txBox="1"/>
          <p:nvPr/>
        </p:nvSpPr>
        <p:spPr>
          <a:xfrm>
            <a:off x="1673538" y="3684212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72DD97-D04D-4E34-B2F8-D0AEA6F15714}"/>
              </a:ext>
            </a:extLst>
          </p:cNvPr>
          <p:cNvSpPr txBox="1"/>
          <p:nvPr/>
        </p:nvSpPr>
        <p:spPr>
          <a:xfrm>
            <a:off x="1673538" y="4797019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1B78B-CDDE-412E-86F4-1503F16E4120}"/>
              </a:ext>
            </a:extLst>
          </p:cNvPr>
          <p:cNvSpPr txBox="1"/>
          <p:nvPr/>
        </p:nvSpPr>
        <p:spPr>
          <a:xfrm>
            <a:off x="1687612" y="3409666"/>
            <a:ext cx="2552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Service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Freeform 410">
            <a:extLst>
              <a:ext uri="{FF2B5EF4-FFF2-40B4-BE49-F238E27FC236}">
                <a16:creationId xmlns:a16="http://schemas.microsoft.com/office/drawing/2014/main" id="{D260B7A1-127F-43D5-BF2C-A4602E906C63}"/>
              </a:ext>
            </a:extLst>
          </p:cNvPr>
          <p:cNvSpPr>
            <a:spLocks noEditPoints="1"/>
          </p:cNvSpPr>
          <p:nvPr/>
        </p:nvSpPr>
        <p:spPr bwMode="auto">
          <a:xfrm>
            <a:off x="9871008" y="3311753"/>
            <a:ext cx="317258" cy="372459"/>
          </a:xfrm>
          <a:custGeom>
            <a:avLst/>
            <a:gdLst>
              <a:gd name="T0" fmla="*/ 3024 w 5322"/>
              <a:gd name="T1" fmla="*/ 1074 h 6249"/>
              <a:gd name="T2" fmla="*/ 2994 w 5322"/>
              <a:gd name="T3" fmla="*/ 1114 h 6249"/>
              <a:gd name="T4" fmla="*/ 2992 w 5322"/>
              <a:gd name="T5" fmla="*/ 1120 h 6249"/>
              <a:gd name="T6" fmla="*/ 2249 w 5322"/>
              <a:gd name="T7" fmla="*/ 2423 h 6249"/>
              <a:gd name="T8" fmla="*/ 2273 w 5322"/>
              <a:gd name="T9" fmla="*/ 2466 h 6249"/>
              <a:gd name="T10" fmla="*/ 2735 w 5322"/>
              <a:gd name="T11" fmla="*/ 2474 h 6249"/>
              <a:gd name="T12" fmla="*/ 2794 w 5322"/>
              <a:gd name="T13" fmla="*/ 2506 h 6249"/>
              <a:gd name="T14" fmla="*/ 2627 w 5322"/>
              <a:gd name="T15" fmla="*/ 3398 h 6249"/>
              <a:gd name="T16" fmla="*/ 2623 w 5322"/>
              <a:gd name="T17" fmla="*/ 3448 h 6249"/>
              <a:gd name="T18" fmla="*/ 2654 w 5322"/>
              <a:gd name="T19" fmla="*/ 3484 h 6249"/>
              <a:gd name="T20" fmla="*/ 2701 w 5322"/>
              <a:gd name="T21" fmla="*/ 3478 h 6249"/>
              <a:gd name="T22" fmla="*/ 2730 w 5322"/>
              <a:gd name="T23" fmla="*/ 3438 h 6249"/>
              <a:gd name="T24" fmla="*/ 2733 w 5322"/>
              <a:gd name="T25" fmla="*/ 3432 h 6249"/>
              <a:gd name="T26" fmla="*/ 3477 w 5322"/>
              <a:gd name="T27" fmla="*/ 2130 h 6249"/>
              <a:gd name="T28" fmla="*/ 3452 w 5322"/>
              <a:gd name="T29" fmla="*/ 2086 h 6249"/>
              <a:gd name="T30" fmla="*/ 2988 w 5322"/>
              <a:gd name="T31" fmla="*/ 2078 h 6249"/>
              <a:gd name="T32" fmla="*/ 2931 w 5322"/>
              <a:gd name="T33" fmla="*/ 2046 h 6249"/>
              <a:gd name="T34" fmla="*/ 3098 w 5322"/>
              <a:gd name="T35" fmla="*/ 1154 h 6249"/>
              <a:gd name="T36" fmla="*/ 3102 w 5322"/>
              <a:gd name="T37" fmla="*/ 1105 h 6249"/>
              <a:gd name="T38" fmla="*/ 3072 w 5322"/>
              <a:gd name="T39" fmla="*/ 1068 h 6249"/>
              <a:gd name="T40" fmla="*/ 3106 w 5322"/>
              <a:gd name="T41" fmla="*/ 5 h 6249"/>
              <a:gd name="T42" fmla="*/ 3596 w 5322"/>
              <a:gd name="T43" fmla="*/ 93 h 6249"/>
              <a:gd name="T44" fmla="*/ 4045 w 5322"/>
              <a:gd name="T45" fmla="*/ 273 h 6249"/>
              <a:gd name="T46" fmla="*/ 4446 w 5322"/>
              <a:gd name="T47" fmla="*/ 538 h 6249"/>
              <a:gd name="T48" fmla="*/ 4783 w 5322"/>
              <a:gd name="T49" fmla="*/ 876 h 6249"/>
              <a:gd name="T50" fmla="*/ 5049 w 5322"/>
              <a:gd name="T51" fmla="*/ 1276 h 6249"/>
              <a:gd name="T52" fmla="*/ 5229 w 5322"/>
              <a:gd name="T53" fmla="*/ 1726 h 6249"/>
              <a:gd name="T54" fmla="*/ 5317 w 5322"/>
              <a:gd name="T55" fmla="*/ 2217 h 6249"/>
              <a:gd name="T56" fmla="*/ 5301 w 5322"/>
              <a:gd name="T57" fmla="*/ 2704 h 6249"/>
              <a:gd name="T58" fmla="*/ 5197 w 5322"/>
              <a:gd name="T59" fmla="*/ 3153 h 6249"/>
              <a:gd name="T60" fmla="*/ 5013 w 5322"/>
              <a:gd name="T61" fmla="*/ 3566 h 6249"/>
              <a:gd name="T62" fmla="*/ 4756 w 5322"/>
              <a:gd name="T63" fmla="*/ 3933 h 6249"/>
              <a:gd name="T64" fmla="*/ 4549 w 5322"/>
              <a:gd name="T65" fmla="*/ 5606 h 6249"/>
              <a:gd name="T66" fmla="*/ 4499 w 5322"/>
              <a:gd name="T67" fmla="*/ 5735 h 6249"/>
              <a:gd name="T68" fmla="*/ 4380 w 5322"/>
              <a:gd name="T69" fmla="*/ 5808 h 6249"/>
              <a:gd name="T70" fmla="*/ 1825 w 5322"/>
              <a:gd name="T71" fmla="*/ 6243 h 6249"/>
              <a:gd name="T72" fmla="*/ 1747 w 5322"/>
              <a:gd name="T73" fmla="*/ 6184 h 6249"/>
              <a:gd name="T74" fmla="*/ 1728 w 5322"/>
              <a:gd name="T75" fmla="*/ 6112 h 6249"/>
              <a:gd name="T76" fmla="*/ 964 w 5322"/>
              <a:gd name="T77" fmla="*/ 5519 h 6249"/>
              <a:gd name="T78" fmla="*/ 764 w 5322"/>
              <a:gd name="T79" fmla="*/ 5443 h 6249"/>
              <a:gd name="T80" fmla="*/ 618 w 5322"/>
              <a:gd name="T81" fmla="*/ 5296 h 6249"/>
              <a:gd name="T82" fmla="*/ 542 w 5322"/>
              <a:gd name="T83" fmla="*/ 5096 h 6249"/>
              <a:gd name="T84" fmla="*/ 306 w 5322"/>
              <a:gd name="T85" fmla="*/ 4140 h 6249"/>
              <a:gd name="T86" fmla="*/ 139 w 5322"/>
              <a:gd name="T87" fmla="*/ 4108 h 6249"/>
              <a:gd name="T88" fmla="*/ 34 w 5322"/>
              <a:gd name="T89" fmla="*/ 4014 h 6249"/>
              <a:gd name="T90" fmla="*/ 0 w 5322"/>
              <a:gd name="T91" fmla="*/ 3879 h 6249"/>
              <a:gd name="T92" fmla="*/ 50 w 5322"/>
              <a:gd name="T93" fmla="*/ 3714 h 6249"/>
              <a:gd name="T94" fmla="*/ 542 w 5322"/>
              <a:gd name="T95" fmla="*/ 2221 h 6249"/>
              <a:gd name="T96" fmla="*/ 625 w 5322"/>
              <a:gd name="T97" fmla="*/ 1740 h 6249"/>
              <a:gd name="T98" fmla="*/ 802 w 5322"/>
              <a:gd name="T99" fmla="*/ 1295 h 6249"/>
              <a:gd name="T100" fmla="*/ 1059 w 5322"/>
              <a:gd name="T101" fmla="*/ 901 h 6249"/>
              <a:gd name="T102" fmla="*/ 1386 w 5322"/>
              <a:gd name="T103" fmla="*/ 564 h 6249"/>
              <a:gd name="T104" fmla="*/ 1775 w 5322"/>
              <a:gd name="T105" fmla="*/ 298 h 6249"/>
              <a:gd name="T106" fmla="*/ 2190 w 5322"/>
              <a:gd name="T107" fmla="*/ 118 h 6249"/>
              <a:gd name="T108" fmla="*/ 2627 w 5322"/>
              <a:gd name="T109" fmla="*/ 19 h 6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22" h="6249">
                <a:moveTo>
                  <a:pt x="3053" y="1065"/>
                </a:moveTo>
                <a:lnTo>
                  <a:pt x="3036" y="1067"/>
                </a:lnTo>
                <a:lnTo>
                  <a:pt x="3024" y="1074"/>
                </a:lnTo>
                <a:lnTo>
                  <a:pt x="3013" y="1086"/>
                </a:lnTo>
                <a:lnTo>
                  <a:pt x="3003" y="1099"/>
                </a:lnTo>
                <a:lnTo>
                  <a:pt x="2994" y="1114"/>
                </a:lnTo>
                <a:lnTo>
                  <a:pt x="2994" y="1116"/>
                </a:lnTo>
                <a:lnTo>
                  <a:pt x="2992" y="1118"/>
                </a:lnTo>
                <a:lnTo>
                  <a:pt x="2992" y="1120"/>
                </a:lnTo>
                <a:lnTo>
                  <a:pt x="2268" y="2371"/>
                </a:lnTo>
                <a:lnTo>
                  <a:pt x="2254" y="2400"/>
                </a:lnTo>
                <a:lnTo>
                  <a:pt x="2249" y="2423"/>
                </a:lnTo>
                <a:lnTo>
                  <a:pt x="2249" y="2442"/>
                </a:lnTo>
                <a:lnTo>
                  <a:pt x="2258" y="2457"/>
                </a:lnTo>
                <a:lnTo>
                  <a:pt x="2273" y="2466"/>
                </a:lnTo>
                <a:lnTo>
                  <a:pt x="2296" y="2474"/>
                </a:lnTo>
                <a:lnTo>
                  <a:pt x="2327" y="2476"/>
                </a:lnTo>
                <a:lnTo>
                  <a:pt x="2735" y="2474"/>
                </a:lnTo>
                <a:lnTo>
                  <a:pt x="2764" y="2474"/>
                </a:lnTo>
                <a:lnTo>
                  <a:pt x="2796" y="2476"/>
                </a:lnTo>
                <a:lnTo>
                  <a:pt x="2794" y="2506"/>
                </a:lnTo>
                <a:lnTo>
                  <a:pt x="2791" y="2531"/>
                </a:lnTo>
                <a:lnTo>
                  <a:pt x="2686" y="3084"/>
                </a:lnTo>
                <a:lnTo>
                  <a:pt x="2627" y="3398"/>
                </a:lnTo>
                <a:lnTo>
                  <a:pt x="2623" y="3415"/>
                </a:lnTo>
                <a:lnTo>
                  <a:pt x="2621" y="3432"/>
                </a:lnTo>
                <a:lnTo>
                  <a:pt x="2623" y="3448"/>
                </a:lnTo>
                <a:lnTo>
                  <a:pt x="2627" y="3461"/>
                </a:lnTo>
                <a:lnTo>
                  <a:pt x="2637" y="3474"/>
                </a:lnTo>
                <a:lnTo>
                  <a:pt x="2654" y="3484"/>
                </a:lnTo>
                <a:lnTo>
                  <a:pt x="2673" y="3488"/>
                </a:lnTo>
                <a:lnTo>
                  <a:pt x="2688" y="3486"/>
                </a:lnTo>
                <a:lnTo>
                  <a:pt x="2701" y="3478"/>
                </a:lnTo>
                <a:lnTo>
                  <a:pt x="2713" y="3467"/>
                </a:lnTo>
                <a:lnTo>
                  <a:pt x="2722" y="3453"/>
                </a:lnTo>
                <a:lnTo>
                  <a:pt x="2730" y="3438"/>
                </a:lnTo>
                <a:lnTo>
                  <a:pt x="2732" y="3436"/>
                </a:lnTo>
                <a:lnTo>
                  <a:pt x="2732" y="3434"/>
                </a:lnTo>
                <a:lnTo>
                  <a:pt x="2733" y="3432"/>
                </a:lnTo>
                <a:lnTo>
                  <a:pt x="3456" y="2181"/>
                </a:lnTo>
                <a:lnTo>
                  <a:pt x="3471" y="2152"/>
                </a:lnTo>
                <a:lnTo>
                  <a:pt x="3477" y="2130"/>
                </a:lnTo>
                <a:lnTo>
                  <a:pt x="3475" y="2111"/>
                </a:lnTo>
                <a:lnTo>
                  <a:pt x="3467" y="2095"/>
                </a:lnTo>
                <a:lnTo>
                  <a:pt x="3452" y="2086"/>
                </a:lnTo>
                <a:lnTo>
                  <a:pt x="3427" y="2078"/>
                </a:lnTo>
                <a:lnTo>
                  <a:pt x="3397" y="2076"/>
                </a:lnTo>
                <a:lnTo>
                  <a:pt x="2988" y="2078"/>
                </a:lnTo>
                <a:lnTo>
                  <a:pt x="2960" y="2078"/>
                </a:lnTo>
                <a:lnTo>
                  <a:pt x="2927" y="2076"/>
                </a:lnTo>
                <a:lnTo>
                  <a:pt x="2931" y="2046"/>
                </a:lnTo>
                <a:lnTo>
                  <a:pt x="2933" y="2021"/>
                </a:lnTo>
                <a:lnTo>
                  <a:pt x="3040" y="1468"/>
                </a:lnTo>
                <a:lnTo>
                  <a:pt x="3098" y="1154"/>
                </a:lnTo>
                <a:lnTo>
                  <a:pt x="3100" y="1137"/>
                </a:lnTo>
                <a:lnTo>
                  <a:pt x="3102" y="1120"/>
                </a:lnTo>
                <a:lnTo>
                  <a:pt x="3102" y="1105"/>
                </a:lnTo>
                <a:lnTo>
                  <a:pt x="3098" y="1091"/>
                </a:lnTo>
                <a:lnTo>
                  <a:pt x="3087" y="1078"/>
                </a:lnTo>
                <a:lnTo>
                  <a:pt x="3072" y="1068"/>
                </a:lnTo>
                <a:lnTo>
                  <a:pt x="3053" y="1065"/>
                </a:lnTo>
                <a:close/>
                <a:moveTo>
                  <a:pt x="2935" y="0"/>
                </a:moveTo>
                <a:lnTo>
                  <a:pt x="3106" y="5"/>
                </a:lnTo>
                <a:lnTo>
                  <a:pt x="3273" y="22"/>
                </a:lnTo>
                <a:lnTo>
                  <a:pt x="3437" y="53"/>
                </a:lnTo>
                <a:lnTo>
                  <a:pt x="3596" y="93"/>
                </a:lnTo>
                <a:lnTo>
                  <a:pt x="3750" y="142"/>
                </a:lnTo>
                <a:lnTo>
                  <a:pt x="3901" y="203"/>
                </a:lnTo>
                <a:lnTo>
                  <a:pt x="4045" y="273"/>
                </a:lnTo>
                <a:lnTo>
                  <a:pt x="4186" y="353"/>
                </a:lnTo>
                <a:lnTo>
                  <a:pt x="4319" y="441"/>
                </a:lnTo>
                <a:lnTo>
                  <a:pt x="4446" y="538"/>
                </a:lnTo>
                <a:lnTo>
                  <a:pt x="4566" y="642"/>
                </a:lnTo>
                <a:lnTo>
                  <a:pt x="4678" y="757"/>
                </a:lnTo>
                <a:lnTo>
                  <a:pt x="4783" y="876"/>
                </a:lnTo>
                <a:lnTo>
                  <a:pt x="4880" y="1002"/>
                </a:lnTo>
                <a:lnTo>
                  <a:pt x="4969" y="1135"/>
                </a:lnTo>
                <a:lnTo>
                  <a:pt x="5049" y="1276"/>
                </a:lnTo>
                <a:lnTo>
                  <a:pt x="5119" y="1420"/>
                </a:lnTo>
                <a:lnTo>
                  <a:pt x="5180" y="1571"/>
                </a:lnTo>
                <a:lnTo>
                  <a:pt x="5229" y="1726"/>
                </a:lnTo>
                <a:lnTo>
                  <a:pt x="5269" y="1886"/>
                </a:lnTo>
                <a:lnTo>
                  <a:pt x="5300" y="2050"/>
                </a:lnTo>
                <a:lnTo>
                  <a:pt x="5317" y="2217"/>
                </a:lnTo>
                <a:lnTo>
                  <a:pt x="5322" y="2386"/>
                </a:lnTo>
                <a:lnTo>
                  <a:pt x="5317" y="2546"/>
                </a:lnTo>
                <a:lnTo>
                  <a:pt x="5301" y="2704"/>
                </a:lnTo>
                <a:lnTo>
                  <a:pt x="5277" y="2856"/>
                </a:lnTo>
                <a:lnTo>
                  <a:pt x="5241" y="3006"/>
                </a:lnTo>
                <a:lnTo>
                  <a:pt x="5197" y="3153"/>
                </a:lnTo>
                <a:lnTo>
                  <a:pt x="5144" y="3295"/>
                </a:lnTo>
                <a:lnTo>
                  <a:pt x="5083" y="3432"/>
                </a:lnTo>
                <a:lnTo>
                  <a:pt x="5013" y="3566"/>
                </a:lnTo>
                <a:lnTo>
                  <a:pt x="4935" y="3693"/>
                </a:lnTo>
                <a:lnTo>
                  <a:pt x="4849" y="3815"/>
                </a:lnTo>
                <a:lnTo>
                  <a:pt x="4756" y="3933"/>
                </a:lnTo>
                <a:lnTo>
                  <a:pt x="4655" y="4043"/>
                </a:lnTo>
                <a:lnTo>
                  <a:pt x="4549" y="4147"/>
                </a:lnTo>
                <a:lnTo>
                  <a:pt x="4549" y="5606"/>
                </a:lnTo>
                <a:lnTo>
                  <a:pt x="4543" y="5652"/>
                </a:lnTo>
                <a:lnTo>
                  <a:pt x="4526" y="5696"/>
                </a:lnTo>
                <a:lnTo>
                  <a:pt x="4499" y="5735"/>
                </a:lnTo>
                <a:lnTo>
                  <a:pt x="4465" y="5770"/>
                </a:lnTo>
                <a:lnTo>
                  <a:pt x="4423" y="5794"/>
                </a:lnTo>
                <a:lnTo>
                  <a:pt x="4380" y="5808"/>
                </a:lnTo>
                <a:lnTo>
                  <a:pt x="1899" y="6247"/>
                </a:lnTo>
                <a:lnTo>
                  <a:pt x="1859" y="6249"/>
                </a:lnTo>
                <a:lnTo>
                  <a:pt x="1825" y="6243"/>
                </a:lnTo>
                <a:lnTo>
                  <a:pt x="1794" y="6230"/>
                </a:lnTo>
                <a:lnTo>
                  <a:pt x="1768" y="6211"/>
                </a:lnTo>
                <a:lnTo>
                  <a:pt x="1747" y="6184"/>
                </a:lnTo>
                <a:lnTo>
                  <a:pt x="1734" y="6152"/>
                </a:lnTo>
                <a:lnTo>
                  <a:pt x="1728" y="6116"/>
                </a:lnTo>
                <a:lnTo>
                  <a:pt x="1728" y="6112"/>
                </a:lnTo>
                <a:lnTo>
                  <a:pt x="1726" y="5422"/>
                </a:lnTo>
                <a:lnTo>
                  <a:pt x="1038" y="5524"/>
                </a:lnTo>
                <a:lnTo>
                  <a:pt x="964" y="5519"/>
                </a:lnTo>
                <a:lnTo>
                  <a:pt x="893" y="5503"/>
                </a:lnTo>
                <a:lnTo>
                  <a:pt x="827" y="5479"/>
                </a:lnTo>
                <a:lnTo>
                  <a:pt x="764" y="5443"/>
                </a:lnTo>
                <a:lnTo>
                  <a:pt x="709" y="5401"/>
                </a:lnTo>
                <a:lnTo>
                  <a:pt x="660" y="5351"/>
                </a:lnTo>
                <a:lnTo>
                  <a:pt x="618" y="5296"/>
                </a:lnTo>
                <a:lnTo>
                  <a:pt x="584" y="5233"/>
                </a:lnTo>
                <a:lnTo>
                  <a:pt x="557" y="5167"/>
                </a:lnTo>
                <a:lnTo>
                  <a:pt x="542" y="5096"/>
                </a:lnTo>
                <a:lnTo>
                  <a:pt x="536" y="5022"/>
                </a:lnTo>
                <a:lnTo>
                  <a:pt x="536" y="4140"/>
                </a:lnTo>
                <a:lnTo>
                  <a:pt x="306" y="4140"/>
                </a:lnTo>
                <a:lnTo>
                  <a:pt x="243" y="4136"/>
                </a:lnTo>
                <a:lnTo>
                  <a:pt x="188" y="4125"/>
                </a:lnTo>
                <a:lnTo>
                  <a:pt x="139" y="4108"/>
                </a:lnTo>
                <a:lnTo>
                  <a:pt x="95" y="4081"/>
                </a:lnTo>
                <a:lnTo>
                  <a:pt x="61" y="4050"/>
                </a:lnTo>
                <a:lnTo>
                  <a:pt x="34" y="4014"/>
                </a:lnTo>
                <a:lnTo>
                  <a:pt x="13" y="3974"/>
                </a:lnTo>
                <a:lnTo>
                  <a:pt x="4" y="3929"/>
                </a:lnTo>
                <a:lnTo>
                  <a:pt x="0" y="3879"/>
                </a:lnTo>
                <a:lnTo>
                  <a:pt x="8" y="3826"/>
                </a:lnTo>
                <a:lnTo>
                  <a:pt x="25" y="3771"/>
                </a:lnTo>
                <a:lnTo>
                  <a:pt x="50" y="3714"/>
                </a:lnTo>
                <a:lnTo>
                  <a:pt x="536" y="2786"/>
                </a:lnTo>
                <a:lnTo>
                  <a:pt x="536" y="2390"/>
                </a:lnTo>
                <a:lnTo>
                  <a:pt x="542" y="2221"/>
                </a:lnTo>
                <a:lnTo>
                  <a:pt x="559" y="2057"/>
                </a:lnTo>
                <a:lnTo>
                  <a:pt x="587" y="1896"/>
                </a:lnTo>
                <a:lnTo>
                  <a:pt x="625" y="1740"/>
                </a:lnTo>
                <a:lnTo>
                  <a:pt x="675" y="1586"/>
                </a:lnTo>
                <a:lnTo>
                  <a:pt x="734" y="1439"/>
                </a:lnTo>
                <a:lnTo>
                  <a:pt x="802" y="1295"/>
                </a:lnTo>
                <a:lnTo>
                  <a:pt x="878" y="1158"/>
                </a:lnTo>
                <a:lnTo>
                  <a:pt x="964" y="1027"/>
                </a:lnTo>
                <a:lnTo>
                  <a:pt x="1059" y="901"/>
                </a:lnTo>
                <a:lnTo>
                  <a:pt x="1160" y="781"/>
                </a:lnTo>
                <a:lnTo>
                  <a:pt x="1270" y="669"/>
                </a:lnTo>
                <a:lnTo>
                  <a:pt x="1386" y="564"/>
                </a:lnTo>
                <a:lnTo>
                  <a:pt x="1509" y="467"/>
                </a:lnTo>
                <a:lnTo>
                  <a:pt x="1639" y="380"/>
                </a:lnTo>
                <a:lnTo>
                  <a:pt x="1775" y="298"/>
                </a:lnTo>
                <a:lnTo>
                  <a:pt x="1916" y="228"/>
                </a:lnTo>
                <a:lnTo>
                  <a:pt x="2051" y="169"/>
                </a:lnTo>
                <a:lnTo>
                  <a:pt x="2190" y="118"/>
                </a:lnTo>
                <a:lnTo>
                  <a:pt x="2332" y="76"/>
                </a:lnTo>
                <a:lnTo>
                  <a:pt x="2479" y="43"/>
                </a:lnTo>
                <a:lnTo>
                  <a:pt x="2627" y="19"/>
                </a:lnTo>
                <a:lnTo>
                  <a:pt x="2781" y="5"/>
                </a:lnTo>
                <a:lnTo>
                  <a:pt x="2935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72B04-1242-45A9-805A-8C58BC40E4AD}"/>
              </a:ext>
            </a:extLst>
          </p:cNvPr>
          <p:cNvSpPr txBox="1"/>
          <p:nvPr/>
        </p:nvSpPr>
        <p:spPr>
          <a:xfrm>
            <a:off x="9285214" y="3745444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We Give The Best Idea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9D4C21-852E-4AFD-8C22-1E8772DD63A7}"/>
              </a:ext>
            </a:extLst>
          </p:cNvPr>
          <p:cNvSpPr txBox="1"/>
          <p:nvPr/>
        </p:nvSpPr>
        <p:spPr>
          <a:xfrm>
            <a:off x="8941719" y="4499743"/>
            <a:ext cx="217583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</a:t>
            </a:r>
          </a:p>
        </p:txBody>
      </p:sp>
    </p:spTree>
    <p:extLst>
      <p:ext uri="{BB962C8B-B14F-4D97-AF65-F5344CB8AC3E}">
        <p14:creationId xmlns:p14="http://schemas.microsoft.com/office/powerpoint/2010/main" val="1765718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3858D6-1F80-4A42-B34A-9AFEB2310F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0C9790-792A-4F50-B812-C4A5BE0369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0A21BA-0FA2-4166-9AB1-A4D34FDDCAAF}"/>
              </a:ext>
            </a:extLst>
          </p:cNvPr>
          <p:cNvSpPr/>
          <p:nvPr/>
        </p:nvSpPr>
        <p:spPr>
          <a:xfrm>
            <a:off x="7858125" y="2590800"/>
            <a:ext cx="3524250" cy="2781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C974A0-AAD5-4A58-8D19-66997BCEEF2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E2C3DA-8D8B-4C50-BE80-BB0DE0FB804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9C5332-B6FC-4680-9006-603DE2645788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D675DC-B6A6-403C-8617-4B1392E3B0C9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11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3C14A9-C189-4C19-A558-F67FD1500766}"/>
              </a:ext>
            </a:extLst>
          </p:cNvPr>
          <p:cNvSpPr/>
          <p:nvPr/>
        </p:nvSpPr>
        <p:spPr>
          <a:xfrm>
            <a:off x="1685928" y="4642756"/>
            <a:ext cx="5295895" cy="14486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E770C3-2F93-4D6D-983D-78F75D6F101F}"/>
              </a:ext>
            </a:extLst>
          </p:cNvPr>
          <p:cNvSpPr txBox="1"/>
          <p:nvPr/>
        </p:nvSpPr>
        <p:spPr>
          <a:xfrm>
            <a:off x="2296459" y="1087978"/>
            <a:ext cx="7599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WORK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1B485A-836B-470B-9884-8EDECCB6DF08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C75638-559C-484C-8A09-D8347CE36058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0F42E13-A12E-4AB5-B228-929CA6F9D168}"/>
              </a:ext>
            </a:extLst>
          </p:cNvPr>
          <p:cNvSpPr/>
          <p:nvPr/>
        </p:nvSpPr>
        <p:spPr>
          <a:xfrm>
            <a:off x="8286763" y="4035063"/>
            <a:ext cx="2524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id="{0420B485-40FF-4C2B-B4CD-0F7407DE3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63" y="3674231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Fast Service For You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8" name="Freeform 53">
            <a:extLst>
              <a:ext uri="{FF2B5EF4-FFF2-40B4-BE49-F238E27FC236}">
                <a16:creationId xmlns:a16="http://schemas.microsoft.com/office/drawing/2014/main" id="{F9ED5CA0-9737-443C-A4F0-64270223EF9E}"/>
              </a:ext>
            </a:extLst>
          </p:cNvPr>
          <p:cNvSpPr>
            <a:spLocks noEditPoints="1"/>
          </p:cNvSpPr>
          <p:nvPr/>
        </p:nvSpPr>
        <p:spPr bwMode="auto">
          <a:xfrm>
            <a:off x="9311460" y="3277059"/>
            <a:ext cx="472248" cy="41164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A0DE1C-C318-4440-B021-764CDFA39C6C}"/>
              </a:ext>
            </a:extLst>
          </p:cNvPr>
          <p:cNvSpPr txBox="1"/>
          <p:nvPr/>
        </p:nvSpPr>
        <p:spPr>
          <a:xfrm>
            <a:off x="2288723" y="5074703"/>
            <a:ext cx="4090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“Success usually comes to those who are too busy to be looking for it.”</a:t>
            </a:r>
            <a:endParaRPr lang="en-ID" sz="1600" b="1" i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055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C7BCE6-41EE-47D4-B72B-BAC8F062D272}"/>
              </a:ext>
            </a:extLst>
          </p:cNvPr>
          <p:cNvSpPr/>
          <p:nvPr/>
        </p:nvSpPr>
        <p:spPr>
          <a:xfrm>
            <a:off x="7867650" y="828675"/>
            <a:ext cx="4324352" cy="520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EB5A4-6B8F-4667-8EFC-F14A8212A3AA}"/>
              </a:ext>
            </a:extLst>
          </p:cNvPr>
          <p:cNvSpPr txBox="1"/>
          <p:nvPr/>
        </p:nvSpPr>
        <p:spPr>
          <a:xfrm>
            <a:off x="3892051" y="1928062"/>
            <a:ext cx="3426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ADVANTAGES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E02332-DD65-4046-809B-897CB1D62E57}"/>
              </a:ext>
            </a:extLst>
          </p:cNvPr>
          <p:cNvSpPr txBox="1"/>
          <p:nvPr/>
        </p:nvSpPr>
        <p:spPr>
          <a:xfrm>
            <a:off x="3927833" y="171638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8A5F91-2141-47D7-92F4-48232B433E6D}"/>
              </a:ext>
            </a:extLst>
          </p:cNvPr>
          <p:cNvCxnSpPr/>
          <p:nvPr/>
        </p:nvCxnSpPr>
        <p:spPr>
          <a:xfrm>
            <a:off x="4003125" y="308190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CB3A28F-4DA1-427E-96BC-493A21993B6E}"/>
              </a:ext>
            </a:extLst>
          </p:cNvPr>
          <p:cNvSpPr txBox="1"/>
          <p:nvPr/>
        </p:nvSpPr>
        <p:spPr>
          <a:xfrm>
            <a:off x="3876534" y="3489882"/>
            <a:ext cx="3638691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D30693-D024-4FAA-85C5-AC1077A90B96}"/>
              </a:ext>
            </a:extLst>
          </p:cNvPr>
          <p:cNvSpPr txBox="1"/>
          <p:nvPr/>
        </p:nvSpPr>
        <p:spPr>
          <a:xfrm>
            <a:off x="3876534" y="4569665"/>
            <a:ext cx="363869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2DBF1-A78B-40F4-B3B0-0B49E2DA08F2}"/>
              </a:ext>
            </a:extLst>
          </p:cNvPr>
          <p:cNvSpPr txBox="1"/>
          <p:nvPr/>
        </p:nvSpPr>
        <p:spPr>
          <a:xfrm>
            <a:off x="8386256" y="1697229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7,875+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312FA3-D9F1-442C-9BFD-7FC7F16D380B}"/>
              </a:ext>
            </a:extLst>
          </p:cNvPr>
          <p:cNvSpPr txBox="1"/>
          <p:nvPr/>
        </p:nvSpPr>
        <p:spPr>
          <a:xfrm>
            <a:off x="8386256" y="2147136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Our Best Clients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7B93DC-C615-42C3-97BE-FC8135CC0E82}"/>
              </a:ext>
            </a:extLst>
          </p:cNvPr>
          <p:cNvSpPr txBox="1"/>
          <p:nvPr/>
        </p:nvSpPr>
        <p:spPr>
          <a:xfrm>
            <a:off x="8386256" y="2433222"/>
            <a:ext cx="292944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6A3012-980F-410C-967C-D23CA52E2BDD}"/>
              </a:ext>
            </a:extLst>
          </p:cNvPr>
          <p:cNvSpPr txBox="1"/>
          <p:nvPr/>
        </p:nvSpPr>
        <p:spPr>
          <a:xfrm>
            <a:off x="8386256" y="362748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6,927+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F48EC-2A43-4FD0-8AE9-19F56695D17F}"/>
              </a:ext>
            </a:extLst>
          </p:cNvPr>
          <p:cNvSpPr txBox="1"/>
          <p:nvPr/>
        </p:nvSpPr>
        <p:spPr>
          <a:xfrm>
            <a:off x="8386256" y="4077393"/>
            <a:ext cx="1907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Our Best Company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80B1C3-EFAF-4FB8-B460-F0474159B36F}"/>
              </a:ext>
            </a:extLst>
          </p:cNvPr>
          <p:cNvSpPr txBox="1"/>
          <p:nvPr/>
        </p:nvSpPr>
        <p:spPr>
          <a:xfrm>
            <a:off x="8386256" y="4363479"/>
            <a:ext cx="292944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494D2A-0693-4FF5-BFCD-0AD2A88C32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31923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6C5358-3326-4038-803B-00576CECF3B7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99406F-F894-4019-AD4B-10DACBFF9891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3D6FD5-74AC-4DDF-9A4E-6C4D4F2A71CE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A1595-8DE3-4567-A258-57C52E9C87BC}"/>
              </a:ext>
            </a:extLst>
          </p:cNvPr>
          <p:cNvSpPr txBox="1"/>
          <p:nvPr/>
        </p:nvSpPr>
        <p:spPr>
          <a:xfrm>
            <a:off x="1752599" y="3227984"/>
            <a:ext cx="41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BUSINESS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MARKETPLACE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5F14D7-85D1-45BC-A717-00D39BC65099}"/>
              </a:ext>
            </a:extLst>
          </p:cNvPr>
          <p:cNvSpPr txBox="1"/>
          <p:nvPr/>
        </p:nvSpPr>
        <p:spPr>
          <a:xfrm>
            <a:off x="1788382" y="3016306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1614BF-EB20-4C6B-8B04-72182D619A21}"/>
              </a:ext>
            </a:extLst>
          </p:cNvPr>
          <p:cNvCxnSpPr/>
          <p:nvPr/>
        </p:nvCxnSpPr>
        <p:spPr>
          <a:xfrm>
            <a:off x="1863674" y="4381827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414A9EA-8BB6-4EB0-BFBD-A5A19A63C53F}"/>
              </a:ext>
            </a:extLst>
          </p:cNvPr>
          <p:cNvSpPr txBox="1"/>
          <p:nvPr/>
        </p:nvSpPr>
        <p:spPr>
          <a:xfrm>
            <a:off x="1752599" y="4928098"/>
            <a:ext cx="481965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FE2A3F-7CCC-411F-8FAD-1903F54CAE03}"/>
              </a:ext>
            </a:extLst>
          </p:cNvPr>
          <p:cNvSpPr txBox="1"/>
          <p:nvPr/>
        </p:nvSpPr>
        <p:spPr>
          <a:xfrm>
            <a:off x="7492721" y="3429000"/>
            <a:ext cx="336577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syi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9F2121-52EB-4B1E-9DD0-F45DF9C2BE69}"/>
              </a:ext>
            </a:extLst>
          </p:cNvPr>
          <p:cNvSpPr txBox="1"/>
          <p:nvPr/>
        </p:nvSpPr>
        <p:spPr>
          <a:xfrm>
            <a:off x="7505422" y="3164531"/>
            <a:ext cx="2036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01. Big Marketplace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D246CD-3768-4DFD-9858-DF18312CEBA7}"/>
              </a:ext>
            </a:extLst>
          </p:cNvPr>
          <p:cNvSpPr txBox="1"/>
          <p:nvPr/>
        </p:nvSpPr>
        <p:spPr>
          <a:xfrm>
            <a:off x="7492721" y="4724848"/>
            <a:ext cx="336577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syi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88CF9A-E72B-4975-95EF-E60F897E871E}"/>
              </a:ext>
            </a:extLst>
          </p:cNvPr>
          <p:cNvSpPr txBox="1"/>
          <p:nvPr/>
        </p:nvSpPr>
        <p:spPr>
          <a:xfrm>
            <a:off x="7505422" y="4460379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02. High Income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B3C4CC-FFE5-467E-A1DB-F0C1842A0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4109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9814A9-F74D-4ADF-9116-7339D2968A94}"/>
              </a:ext>
            </a:extLst>
          </p:cNvPr>
          <p:cNvSpPr/>
          <p:nvPr/>
        </p:nvSpPr>
        <p:spPr>
          <a:xfrm>
            <a:off x="6438900" y="819150"/>
            <a:ext cx="4914900" cy="527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B353D1-6E9B-4051-ADBB-6CA5EF73ED3E}"/>
              </a:ext>
            </a:extLst>
          </p:cNvPr>
          <p:cNvSpPr txBox="1"/>
          <p:nvPr/>
        </p:nvSpPr>
        <p:spPr>
          <a:xfrm>
            <a:off x="6881812" y="1730256"/>
            <a:ext cx="41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GET YOUR BEST PLAN BUSINESS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48B49-0657-4207-98E1-68DF0A621D29}"/>
              </a:ext>
            </a:extLst>
          </p:cNvPr>
          <p:cNvSpPr txBox="1"/>
          <p:nvPr/>
        </p:nvSpPr>
        <p:spPr>
          <a:xfrm>
            <a:off x="6917595" y="1518578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/>
                </a:solidFill>
              </a:rPr>
              <a:t>Our Best Business Plan At 2021</a:t>
            </a:r>
            <a:endParaRPr lang="en-ID" sz="1100" dirty="0">
              <a:solidFill>
                <a:schemeClr val="accent5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A2DFE3-4A07-4A5F-831A-A301DF908635}"/>
              </a:ext>
            </a:extLst>
          </p:cNvPr>
          <p:cNvCxnSpPr/>
          <p:nvPr/>
        </p:nvCxnSpPr>
        <p:spPr>
          <a:xfrm>
            <a:off x="6992887" y="2884099"/>
            <a:ext cx="566057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AF9926-812F-445E-93A9-7B842E607D13}"/>
              </a:ext>
            </a:extLst>
          </p:cNvPr>
          <p:cNvSpPr txBox="1"/>
          <p:nvPr/>
        </p:nvSpPr>
        <p:spPr>
          <a:xfrm>
            <a:off x="6867737" y="3801417"/>
            <a:ext cx="400505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AC363F-53C3-462A-AF62-AB77ACF0D82F}"/>
              </a:ext>
            </a:extLst>
          </p:cNvPr>
          <p:cNvSpPr txBox="1"/>
          <p:nvPr/>
        </p:nvSpPr>
        <p:spPr>
          <a:xfrm>
            <a:off x="6881812" y="3526871"/>
            <a:ext cx="324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Variable Marketing Strategy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43F816-8CE3-4D13-ABD4-B4F1366475B5}"/>
              </a:ext>
            </a:extLst>
          </p:cNvPr>
          <p:cNvSpPr txBox="1"/>
          <p:nvPr/>
        </p:nvSpPr>
        <p:spPr>
          <a:xfrm>
            <a:off x="6881812" y="4767471"/>
            <a:ext cx="400505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C71E83-707D-4AE2-BEBE-699DA83D2C7D}"/>
              </a:ext>
            </a:extLst>
          </p:cNvPr>
          <p:cNvSpPr txBox="1"/>
          <p:nvPr/>
        </p:nvSpPr>
        <p:spPr>
          <a:xfrm>
            <a:off x="6895887" y="4492925"/>
            <a:ext cx="3517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Variable Marketing Strategy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6F117D-23E4-4055-93D7-3D4428A5F5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3287700-07C4-4204-8796-CDD1B6E1B8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098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762A6D-5737-490E-919D-DBC9D7E16CDA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E095F2-14BE-4DBE-9A91-AE1824BD2ABC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2606E0-C6C5-4AB0-8580-77967EFFB4B8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EA38C5C-8B7C-4E4C-8267-ECA3C032A027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319031-BC55-48C0-A9B1-3849A5BA997F}"/>
              </a:ext>
            </a:extLst>
          </p:cNvPr>
          <p:cNvSpPr txBox="1"/>
          <p:nvPr/>
        </p:nvSpPr>
        <p:spPr>
          <a:xfrm>
            <a:off x="1609725" y="1740070"/>
            <a:ext cx="34618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MANY SERVICE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CC8902-EA59-4E6E-BDCE-508C09993BD6}"/>
              </a:ext>
            </a:extLst>
          </p:cNvPr>
          <p:cNvSpPr txBox="1"/>
          <p:nvPr/>
        </p:nvSpPr>
        <p:spPr>
          <a:xfrm>
            <a:off x="1645507" y="1528392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406F36-9B6A-40E2-B656-9A13DBAFF220}"/>
              </a:ext>
            </a:extLst>
          </p:cNvPr>
          <p:cNvCxnSpPr/>
          <p:nvPr/>
        </p:nvCxnSpPr>
        <p:spPr>
          <a:xfrm>
            <a:off x="1720799" y="2893913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7E8D9E2-654C-4C13-AF50-E0CAAEFA9E1B}"/>
              </a:ext>
            </a:extLst>
          </p:cNvPr>
          <p:cNvSpPr txBox="1"/>
          <p:nvPr/>
        </p:nvSpPr>
        <p:spPr>
          <a:xfrm>
            <a:off x="1595651" y="3800750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320169-ADD6-4F39-8765-BDFA08443FD9}"/>
              </a:ext>
            </a:extLst>
          </p:cNvPr>
          <p:cNvSpPr txBox="1"/>
          <p:nvPr/>
        </p:nvSpPr>
        <p:spPr>
          <a:xfrm>
            <a:off x="1595651" y="4913557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7BCC9A-CD13-45A8-8644-BE23A5F32A73}"/>
              </a:ext>
            </a:extLst>
          </p:cNvPr>
          <p:cNvSpPr txBox="1"/>
          <p:nvPr/>
        </p:nvSpPr>
        <p:spPr>
          <a:xfrm>
            <a:off x="1609725" y="3526204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Many Service In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CD0D79-5D08-439B-B000-F4283C60CA79}"/>
              </a:ext>
            </a:extLst>
          </p:cNvPr>
          <p:cNvSpPr txBox="1"/>
          <p:nvPr/>
        </p:nvSpPr>
        <p:spPr>
          <a:xfrm>
            <a:off x="6353175" y="5031841"/>
            <a:ext cx="299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“The first one gets the oyster, the second gets the shell."</a:t>
            </a:r>
            <a:endParaRPr lang="en-ID" sz="1600" b="1" i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5DDD8-D72B-4E77-BD73-7F80C702B9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232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9F0CEE-D22E-4D6F-AE22-671F6F1C38F3}"/>
              </a:ext>
            </a:extLst>
          </p:cNvPr>
          <p:cNvSpPr/>
          <p:nvPr/>
        </p:nvSpPr>
        <p:spPr>
          <a:xfrm>
            <a:off x="838200" y="5079423"/>
            <a:ext cx="2628900" cy="10546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2C8F23-32F6-4751-AF0E-3AEF7759C672}"/>
              </a:ext>
            </a:extLst>
          </p:cNvPr>
          <p:cNvSpPr/>
          <p:nvPr/>
        </p:nvSpPr>
        <p:spPr>
          <a:xfrm>
            <a:off x="3467100" y="5079423"/>
            <a:ext cx="2628900" cy="10546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E032FF-A9C2-4EB7-B73B-2C0A6C357553}"/>
              </a:ext>
            </a:extLst>
          </p:cNvPr>
          <p:cNvSpPr/>
          <p:nvPr/>
        </p:nvSpPr>
        <p:spPr>
          <a:xfrm>
            <a:off x="6096000" y="5079423"/>
            <a:ext cx="2628900" cy="10546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DC6B0C-7194-4E32-AD79-C750D1C18A96}"/>
              </a:ext>
            </a:extLst>
          </p:cNvPr>
          <p:cNvSpPr/>
          <p:nvPr/>
        </p:nvSpPr>
        <p:spPr>
          <a:xfrm>
            <a:off x="8724900" y="5079423"/>
            <a:ext cx="2628900" cy="10546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5F5F25-F2F6-42A0-A98C-81DE20AEFC46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29D0E8C-5C7F-435F-8226-767B9FF82480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6E1883-B119-42F0-A073-831035F3692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16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AFD487-139C-4EEE-ABAF-9E619B4CF2E5}"/>
              </a:ext>
            </a:extLst>
          </p:cNvPr>
          <p:cNvSpPr txBox="1"/>
          <p:nvPr/>
        </p:nvSpPr>
        <p:spPr>
          <a:xfrm>
            <a:off x="3050708" y="1087978"/>
            <a:ext cx="609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MEET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GREAT TEAM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DA67C-AC14-4E5F-8AB0-AE7B60B4FE2A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80EA4E-5500-4770-98EE-85E840825FF8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5ADA789-3B61-46F3-AAB2-69DF7CDB2D8C}"/>
              </a:ext>
            </a:extLst>
          </p:cNvPr>
          <p:cNvSpPr/>
          <p:nvPr/>
        </p:nvSpPr>
        <p:spPr>
          <a:xfrm>
            <a:off x="1027112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General Manager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7AE2A4-38D4-4DEB-AA1F-4EF1817E4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113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Hassan Jordin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4CE110-5E6B-443C-9EBD-6152F71FB886}"/>
              </a:ext>
            </a:extLst>
          </p:cNvPr>
          <p:cNvSpPr/>
          <p:nvPr/>
        </p:nvSpPr>
        <p:spPr>
          <a:xfrm>
            <a:off x="3656012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CEO Company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8B30EF-96EE-42F1-889D-DA76BB403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6013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Salim </a:t>
            </a:r>
            <a:r>
              <a:rPr lang="en-US" altLang="en-US" sz="1600" b="1" dirty="0" err="1">
                <a:solidFill>
                  <a:schemeClr val="accent5"/>
                </a:solidFill>
                <a:latin typeface="+mn-lt"/>
              </a:rPr>
              <a:t>Fredrika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427C5C-8F33-486F-AAE7-CF9FC5EE3C3D}"/>
              </a:ext>
            </a:extLst>
          </p:cNvPr>
          <p:cNvSpPr/>
          <p:nvPr/>
        </p:nvSpPr>
        <p:spPr>
          <a:xfrm>
            <a:off x="6284911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Executive Manager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C6BC12-45CF-49E6-81E4-E7F2FE2F7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4912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Jessica Hellen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EC1C8AF-40F3-413A-A4DF-662AC1B424D4}"/>
              </a:ext>
            </a:extLst>
          </p:cNvPr>
          <p:cNvSpPr/>
          <p:nvPr/>
        </p:nvSpPr>
        <p:spPr>
          <a:xfrm>
            <a:off x="8913810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Quality Control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68DC5E-1767-4481-8991-43D5682FF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3811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 err="1">
                <a:solidFill>
                  <a:schemeClr val="accent5"/>
                </a:solidFill>
                <a:latin typeface="+mn-lt"/>
              </a:rPr>
              <a:t>Cathrine</a:t>
            </a: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 Joy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BBB557-6BA8-46D5-853C-FBDE84F254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A0DED3-1D9E-4E7B-B43B-9979138E1A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30AB8F4-EE51-4B11-99DF-B3BFDAF36D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2EF4060-D879-490A-9FA1-7A4ED4BB9A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0176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B287FA-F366-4DE7-A9C5-9D827716C9F7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3F91EE-0356-4144-BE84-A7E9EB2974D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EB5DC0-08CE-4C83-95E1-3F3EF9A9F7E3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5037EAE-FEDC-4568-B41D-AFDAF21A6AB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7B2DC5-3EF2-4517-87D9-FC263C6C6459}"/>
              </a:ext>
            </a:extLst>
          </p:cNvPr>
          <p:cNvSpPr txBox="1"/>
          <p:nvPr/>
        </p:nvSpPr>
        <p:spPr>
          <a:xfrm>
            <a:off x="1609724" y="1551781"/>
            <a:ext cx="389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GENERAL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MANAGER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940977-605F-4B8E-A481-4A2E97CEB966}"/>
              </a:ext>
            </a:extLst>
          </p:cNvPr>
          <p:cNvSpPr txBox="1"/>
          <p:nvPr/>
        </p:nvSpPr>
        <p:spPr>
          <a:xfrm>
            <a:off x="1645507" y="1340103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4113897-306E-40FD-A4DF-D72FE5CC3903}"/>
              </a:ext>
            </a:extLst>
          </p:cNvPr>
          <p:cNvCxnSpPr/>
          <p:nvPr/>
        </p:nvCxnSpPr>
        <p:spPr>
          <a:xfrm>
            <a:off x="1720799" y="2705624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67CB17B-0E25-4652-B9DD-3EEC9BD4F077}"/>
              </a:ext>
            </a:extLst>
          </p:cNvPr>
          <p:cNvSpPr/>
          <p:nvPr/>
        </p:nvSpPr>
        <p:spPr>
          <a:xfrm>
            <a:off x="1609726" y="3774413"/>
            <a:ext cx="468823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magnayu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 sit </a:t>
            </a:r>
          </a:p>
        </p:txBody>
      </p:sp>
      <p:sp>
        <p:nvSpPr>
          <p:cNvPr id="13" name="Rectangle 36">
            <a:extLst>
              <a:ext uri="{FF2B5EF4-FFF2-40B4-BE49-F238E27FC236}">
                <a16:creationId xmlns:a16="http://schemas.microsoft.com/office/drawing/2014/main" id="{283696F2-AF5B-484C-8050-CB65C12CD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724" y="3197847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Hassan Jordin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6D9DC4-EF19-4949-9BD2-C0E7F8C3A762}"/>
              </a:ext>
            </a:extLst>
          </p:cNvPr>
          <p:cNvSpPr/>
          <p:nvPr/>
        </p:nvSpPr>
        <p:spPr>
          <a:xfrm>
            <a:off x="1612899" y="3494594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General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E9893B-A7FC-4F83-B775-3247D0006754}"/>
              </a:ext>
            </a:extLst>
          </p:cNvPr>
          <p:cNvSpPr/>
          <p:nvPr/>
        </p:nvSpPr>
        <p:spPr>
          <a:xfrm>
            <a:off x="1703902" y="4802873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AF2C15-A592-4520-ADC0-63A6AF635D9C}"/>
              </a:ext>
            </a:extLst>
          </p:cNvPr>
          <p:cNvSpPr/>
          <p:nvPr/>
        </p:nvSpPr>
        <p:spPr>
          <a:xfrm>
            <a:off x="1703903" y="4802873"/>
            <a:ext cx="3154680" cy="45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918AC1-7572-44B1-8D4E-4998DB84C051}"/>
              </a:ext>
            </a:extLst>
          </p:cNvPr>
          <p:cNvSpPr txBox="1"/>
          <p:nvPr/>
        </p:nvSpPr>
        <p:spPr>
          <a:xfrm flipH="1">
            <a:off x="5398325" y="4692421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5B4CE5-27E1-4544-88AA-414759EC8781}"/>
              </a:ext>
            </a:extLst>
          </p:cNvPr>
          <p:cNvSpPr txBox="1"/>
          <p:nvPr/>
        </p:nvSpPr>
        <p:spPr>
          <a:xfrm flipH="1">
            <a:off x="1709239" y="4452188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993338-04B5-4638-AF84-F47D4F7780E8}"/>
              </a:ext>
            </a:extLst>
          </p:cNvPr>
          <p:cNvSpPr/>
          <p:nvPr/>
        </p:nvSpPr>
        <p:spPr>
          <a:xfrm>
            <a:off x="1737183" y="5394867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5706B6-2F43-4260-AF02-2AF9826BFEF8}"/>
              </a:ext>
            </a:extLst>
          </p:cNvPr>
          <p:cNvSpPr/>
          <p:nvPr/>
        </p:nvSpPr>
        <p:spPr>
          <a:xfrm>
            <a:off x="1703903" y="5394867"/>
            <a:ext cx="2743200" cy="457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492777-0D49-4B70-8FFF-EDDD95727BBA}"/>
              </a:ext>
            </a:extLst>
          </p:cNvPr>
          <p:cNvSpPr txBox="1"/>
          <p:nvPr/>
        </p:nvSpPr>
        <p:spPr>
          <a:xfrm flipH="1">
            <a:off x="5403241" y="5271835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859168-B019-43E9-A911-CED2DF9684A0}"/>
              </a:ext>
            </a:extLst>
          </p:cNvPr>
          <p:cNvSpPr txBox="1"/>
          <p:nvPr/>
        </p:nvSpPr>
        <p:spPr>
          <a:xfrm flipH="1">
            <a:off x="1705470" y="503783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E3C6E-CEBA-4BAF-A03E-7EC34CE538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81424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439AD-C6D1-4318-ADD5-182640856F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92EA5BD-BCB2-4B27-B6C2-DEDFE1AE5CFD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2E90D4-DBE9-4085-AEB1-0EFA496C75C2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0F5344-C8E9-45B6-AD74-29726A401916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A49E91-3D56-4181-85D7-1DCF136BB0CC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E1E410D-F7C4-441F-AAD0-6727DB19BA7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7AFDA2-5D4F-4E57-8E72-0EB674B4DB6F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EFA6ADC-B97B-4D56-BC02-97A5D2D8DE3B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18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0E4FF4-FAB2-466F-A47A-810C7EF74C7F}"/>
              </a:ext>
            </a:extLst>
          </p:cNvPr>
          <p:cNvSpPr/>
          <p:nvPr/>
        </p:nvSpPr>
        <p:spPr>
          <a:xfrm>
            <a:off x="5276852" y="4642756"/>
            <a:ext cx="5295895" cy="14486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A1581F-F608-4299-B260-C7FAA03598DE}"/>
              </a:ext>
            </a:extLst>
          </p:cNvPr>
          <p:cNvSpPr txBox="1"/>
          <p:nvPr/>
        </p:nvSpPr>
        <p:spPr>
          <a:xfrm>
            <a:off x="6384674" y="1778537"/>
            <a:ext cx="389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CEO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FOUNDER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3828F3-04AD-4549-A3DA-B61706C51CD6}"/>
              </a:ext>
            </a:extLst>
          </p:cNvPr>
          <p:cNvSpPr txBox="1"/>
          <p:nvPr/>
        </p:nvSpPr>
        <p:spPr>
          <a:xfrm>
            <a:off x="6420457" y="156685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86B566-BC21-4466-B268-A6624464B228}"/>
              </a:ext>
            </a:extLst>
          </p:cNvPr>
          <p:cNvCxnSpPr/>
          <p:nvPr/>
        </p:nvCxnSpPr>
        <p:spPr>
          <a:xfrm>
            <a:off x="6495749" y="293238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51503ED-9F8E-4D38-8BD7-F0108B3376CA}"/>
              </a:ext>
            </a:extLst>
          </p:cNvPr>
          <p:cNvSpPr/>
          <p:nvPr/>
        </p:nvSpPr>
        <p:spPr>
          <a:xfrm>
            <a:off x="6420460" y="3839892"/>
            <a:ext cx="415228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magnayi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C665682F-0560-438A-A560-258959136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0457" y="3263326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Salim </a:t>
            </a: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Fredrika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46C745-6C29-489D-8DE3-2C09B7B2260E}"/>
              </a:ext>
            </a:extLst>
          </p:cNvPr>
          <p:cNvSpPr/>
          <p:nvPr/>
        </p:nvSpPr>
        <p:spPr>
          <a:xfrm>
            <a:off x="6423632" y="3560073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CEO Founder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D52559-A29D-4CD9-A313-B0E2A1F5E0E2}"/>
              </a:ext>
            </a:extLst>
          </p:cNvPr>
          <p:cNvSpPr/>
          <p:nvPr/>
        </p:nvSpPr>
        <p:spPr>
          <a:xfrm>
            <a:off x="5944877" y="5197606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CBF4F6-11F6-4844-A06B-7BAC12DC2507}"/>
              </a:ext>
            </a:extLst>
          </p:cNvPr>
          <p:cNvSpPr/>
          <p:nvPr/>
        </p:nvSpPr>
        <p:spPr>
          <a:xfrm>
            <a:off x="5944878" y="5197606"/>
            <a:ext cx="3154680" cy="45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0B8407-4036-42DC-B800-AAF90662D5EB}"/>
              </a:ext>
            </a:extLst>
          </p:cNvPr>
          <p:cNvSpPr txBox="1"/>
          <p:nvPr/>
        </p:nvSpPr>
        <p:spPr>
          <a:xfrm flipH="1">
            <a:off x="9639300" y="5087154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E1C26D-C6F3-45A6-8E53-C7DE6EC42364}"/>
              </a:ext>
            </a:extLst>
          </p:cNvPr>
          <p:cNvSpPr txBox="1"/>
          <p:nvPr/>
        </p:nvSpPr>
        <p:spPr>
          <a:xfrm flipH="1">
            <a:off x="5950214" y="484692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7BB0F2-2136-4B2B-8BE0-608DCE5A8266}"/>
              </a:ext>
            </a:extLst>
          </p:cNvPr>
          <p:cNvSpPr txBox="1"/>
          <p:nvPr/>
        </p:nvSpPr>
        <p:spPr>
          <a:xfrm flipH="1">
            <a:off x="5950214" y="5364772"/>
            <a:ext cx="1288786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1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Leader Work Skills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FB98DC-5FDF-4D26-8902-9F7C5A1AE24F}"/>
              </a:ext>
            </a:extLst>
          </p:cNvPr>
          <p:cNvSpPr txBox="1"/>
          <p:nvPr/>
        </p:nvSpPr>
        <p:spPr>
          <a:xfrm flipH="1">
            <a:off x="5945186" y="5636265"/>
            <a:ext cx="1293814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3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Team Work Skills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8D7EF1-E268-47EB-98B9-A7033C6051EC}"/>
              </a:ext>
            </a:extLst>
          </p:cNvPr>
          <p:cNvSpPr txBox="1"/>
          <p:nvPr/>
        </p:nvSpPr>
        <p:spPr>
          <a:xfrm flipH="1">
            <a:off x="7498879" y="5364772"/>
            <a:ext cx="2214033" cy="22570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3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Marketing Business Experience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007944-C3E9-46F6-9C5D-7DD5D29912FA}"/>
              </a:ext>
            </a:extLst>
          </p:cNvPr>
          <p:cNvSpPr txBox="1"/>
          <p:nvPr/>
        </p:nvSpPr>
        <p:spPr>
          <a:xfrm flipH="1">
            <a:off x="7493852" y="5636265"/>
            <a:ext cx="1293814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1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3 Language Skills</a:t>
            </a:r>
          </a:p>
        </p:txBody>
      </p:sp>
    </p:spTree>
    <p:extLst>
      <p:ext uri="{BB962C8B-B14F-4D97-AF65-F5344CB8AC3E}">
        <p14:creationId xmlns:p14="http://schemas.microsoft.com/office/powerpoint/2010/main" val="1443206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B5676D-9ECB-4C88-A92B-B04C34205233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F6C8F-3EE5-40E0-808E-7CACDA043309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FB2D5F-3E1F-4264-94F6-B1F3D4866C1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40E1B5E-BCF1-4727-A918-860F3FC4EB1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C6CD4-372C-4589-8E41-6C4164599015}"/>
              </a:ext>
            </a:extLst>
          </p:cNvPr>
          <p:cNvSpPr txBox="1"/>
          <p:nvPr/>
        </p:nvSpPr>
        <p:spPr>
          <a:xfrm>
            <a:off x="1640230" y="1570378"/>
            <a:ext cx="4117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EXECUTIVE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MANAGER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B7F383-72ED-4921-98CC-356D15C725BF}"/>
              </a:ext>
            </a:extLst>
          </p:cNvPr>
          <p:cNvSpPr txBox="1"/>
          <p:nvPr/>
        </p:nvSpPr>
        <p:spPr>
          <a:xfrm>
            <a:off x="1676013" y="13587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447F74-BDC9-4B29-8A67-6E4DD631478A}"/>
              </a:ext>
            </a:extLst>
          </p:cNvPr>
          <p:cNvCxnSpPr/>
          <p:nvPr/>
        </p:nvCxnSpPr>
        <p:spPr>
          <a:xfrm>
            <a:off x="1751305" y="272422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E82F759-56D4-499F-BC03-B1E7695EC86D}"/>
              </a:ext>
            </a:extLst>
          </p:cNvPr>
          <p:cNvSpPr/>
          <p:nvPr/>
        </p:nvSpPr>
        <p:spPr>
          <a:xfrm>
            <a:off x="1640230" y="3755816"/>
            <a:ext cx="421764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6DBC58FF-CD8D-46B1-BF09-6FB6D8B11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228" y="3179250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Jessica Hellen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4D4923-A9B1-4D45-A341-2848087AA0F0}"/>
              </a:ext>
            </a:extLst>
          </p:cNvPr>
          <p:cNvSpPr/>
          <p:nvPr/>
        </p:nvSpPr>
        <p:spPr>
          <a:xfrm>
            <a:off x="1643403" y="3475997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Executive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9BE478-E78B-4482-94BB-82FCBC32DB28}"/>
              </a:ext>
            </a:extLst>
          </p:cNvPr>
          <p:cNvSpPr/>
          <p:nvPr/>
        </p:nvSpPr>
        <p:spPr>
          <a:xfrm>
            <a:off x="1734406" y="4784276"/>
            <a:ext cx="315468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B29DF3-8B35-44EB-BF04-C27DE288F42F}"/>
              </a:ext>
            </a:extLst>
          </p:cNvPr>
          <p:cNvSpPr/>
          <p:nvPr/>
        </p:nvSpPr>
        <p:spPr>
          <a:xfrm>
            <a:off x="1734407" y="4784276"/>
            <a:ext cx="2703301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0CDC1B-A27A-4363-A703-A3836CA7E42E}"/>
              </a:ext>
            </a:extLst>
          </p:cNvPr>
          <p:cNvSpPr txBox="1"/>
          <p:nvPr/>
        </p:nvSpPr>
        <p:spPr>
          <a:xfrm flipH="1">
            <a:off x="5066879" y="4673824"/>
            <a:ext cx="36195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722DFF-4265-469F-9400-641CEA5F3CA5}"/>
              </a:ext>
            </a:extLst>
          </p:cNvPr>
          <p:cNvSpPr txBox="1"/>
          <p:nvPr/>
        </p:nvSpPr>
        <p:spPr>
          <a:xfrm flipH="1">
            <a:off x="1739743" y="443359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1630FD-DABC-4AD7-90ED-98CF8D78DD3D}"/>
              </a:ext>
            </a:extLst>
          </p:cNvPr>
          <p:cNvSpPr/>
          <p:nvPr/>
        </p:nvSpPr>
        <p:spPr>
          <a:xfrm>
            <a:off x="1767687" y="5376270"/>
            <a:ext cx="3121399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0872AB-FC7C-4814-AEB0-DFF4E2E4F0FF}"/>
              </a:ext>
            </a:extLst>
          </p:cNvPr>
          <p:cNvSpPr/>
          <p:nvPr/>
        </p:nvSpPr>
        <p:spPr>
          <a:xfrm>
            <a:off x="1734407" y="5376270"/>
            <a:ext cx="2208001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A7A315-B0A8-44CF-BA02-93219FE0411D}"/>
              </a:ext>
            </a:extLst>
          </p:cNvPr>
          <p:cNvSpPr txBox="1"/>
          <p:nvPr/>
        </p:nvSpPr>
        <p:spPr>
          <a:xfrm flipH="1">
            <a:off x="5071794" y="5253238"/>
            <a:ext cx="36194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7A6750-9B8F-44B6-ADAC-A2F1E6CF92C2}"/>
              </a:ext>
            </a:extLst>
          </p:cNvPr>
          <p:cNvSpPr txBox="1"/>
          <p:nvPr/>
        </p:nvSpPr>
        <p:spPr>
          <a:xfrm flipH="1">
            <a:off x="1735974" y="5019234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7F883C-98BD-49A0-B300-F1109C780B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393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B840B55-2980-4A75-A7E7-9B6F7787F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F69571-0836-470D-83CF-758438EAF64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DFC035-1FF6-441C-B9C9-CED407BBA4B1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23806D-CC24-4FA1-A240-689E5D2D89DB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419E165-6755-4072-AFD3-3C0876DE8B3C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E5A959-5749-4345-ADC9-DDC0AF705D5C}"/>
              </a:ext>
            </a:extLst>
          </p:cNvPr>
          <p:cNvSpPr/>
          <p:nvPr/>
        </p:nvSpPr>
        <p:spPr>
          <a:xfrm>
            <a:off x="7919465" y="1609344"/>
            <a:ext cx="2669277" cy="1819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B77313-C757-4497-9C29-D52C86C005AA}"/>
              </a:ext>
            </a:extLst>
          </p:cNvPr>
          <p:cNvSpPr txBox="1"/>
          <p:nvPr/>
        </p:nvSpPr>
        <p:spPr>
          <a:xfrm>
            <a:off x="1599044" y="1682298"/>
            <a:ext cx="3425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BUSINESS PLAN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ED183B-5DED-4775-8BB8-1DC78E5573E3}"/>
              </a:ext>
            </a:extLst>
          </p:cNvPr>
          <p:cNvSpPr txBox="1"/>
          <p:nvPr/>
        </p:nvSpPr>
        <p:spPr>
          <a:xfrm>
            <a:off x="1634826" y="147062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87F8F90-DDE2-42E7-918F-04F05436C54E}"/>
              </a:ext>
            </a:extLst>
          </p:cNvPr>
          <p:cNvCxnSpPr/>
          <p:nvPr/>
        </p:nvCxnSpPr>
        <p:spPr>
          <a:xfrm>
            <a:off x="1710118" y="28361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6DE211-B964-4A9C-ADE6-B35D8720D777}"/>
              </a:ext>
            </a:extLst>
          </p:cNvPr>
          <p:cNvSpPr txBox="1"/>
          <p:nvPr/>
        </p:nvSpPr>
        <p:spPr>
          <a:xfrm>
            <a:off x="1628596" y="3702623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44B1EA-F5F5-4B07-9E45-9BD0F055D5A7}"/>
              </a:ext>
            </a:extLst>
          </p:cNvPr>
          <p:cNvSpPr txBox="1"/>
          <p:nvPr/>
        </p:nvSpPr>
        <p:spPr>
          <a:xfrm>
            <a:off x="1628596" y="4815430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194F1F-92E2-4DED-9407-5982C5EB744E}"/>
              </a:ext>
            </a:extLst>
          </p:cNvPr>
          <p:cNvSpPr txBox="1"/>
          <p:nvPr/>
        </p:nvSpPr>
        <p:spPr>
          <a:xfrm>
            <a:off x="1642670" y="3428077"/>
            <a:ext cx="2680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Business Plan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13D8DE-8AB9-417E-976F-E3873B572E33}"/>
              </a:ext>
            </a:extLst>
          </p:cNvPr>
          <p:cNvSpPr txBox="1"/>
          <p:nvPr/>
        </p:nvSpPr>
        <p:spPr>
          <a:xfrm>
            <a:off x="8528165" y="2377315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Great Planner For You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35" name="Group 656">
            <a:extLst>
              <a:ext uri="{FF2B5EF4-FFF2-40B4-BE49-F238E27FC236}">
                <a16:creationId xmlns:a16="http://schemas.microsoft.com/office/drawing/2014/main" id="{394F0770-3C30-4483-BEE5-303C423770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090013" y="2014235"/>
            <a:ext cx="328180" cy="332334"/>
            <a:chOff x="4814" y="3852"/>
            <a:chExt cx="316" cy="320"/>
          </a:xfrm>
          <a:solidFill>
            <a:schemeClr val="accent1"/>
          </a:solidFill>
        </p:grpSpPr>
        <p:sp>
          <p:nvSpPr>
            <p:cNvPr id="36" name="Freeform 658">
              <a:extLst>
                <a:ext uri="{FF2B5EF4-FFF2-40B4-BE49-F238E27FC236}">
                  <a16:creationId xmlns:a16="http://schemas.microsoft.com/office/drawing/2014/main" id="{A0565A06-138F-4C2A-90BA-34F41DD66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" y="3923"/>
              <a:ext cx="108" cy="136"/>
            </a:xfrm>
            <a:custGeom>
              <a:avLst/>
              <a:gdLst>
                <a:gd name="T0" fmla="*/ 298 w 1192"/>
                <a:gd name="T1" fmla="*/ 0 h 1501"/>
                <a:gd name="T2" fmla="*/ 1192 w 1192"/>
                <a:gd name="T3" fmla="*/ 1501 h 1501"/>
                <a:gd name="T4" fmla="*/ 78 w 1192"/>
                <a:gd name="T5" fmla="*/ 1501 h 1501"/>
                <a:gd name="T6" fmla="*/ 50 w 1192"/>
                <a:gd name="T7" fmla="*/ 1401 h 1501"/>
                <a:gd name="T8" fmla="*/ 28 w 1192"/>
                <a:gd name="T9" fmla="*/ 1300 h 1501"/>
                <a:gd name="T10" fmla="*/ 13 w 1192"/>
                <a:gd name="T11" fmla="*/ 1196 h 1501"/>
                <a:gd name="T12" fmla="*/ 3 w 1192"/>
                <a:gd name="T13" fmla="*/ 1090 h 1501"/>
                <a:gd name="T14" fmla="*/ 0 w 1192"/>
                <a:gd name="T15" fmla="*/ 982 h 1501"/>
                <a:gd name="T16" fmla="*/ 3 w 1192"/>
                <a:gd name="T17" fmla="*/ 873 h 1501"/>
                <a:gd name="T18" fmla="*/ 13 w 1192"/>
                <a:gd name="T19" fmla="*/ 768 h 1501"/>
                <a:gd name="T20" fmla="*/ 29 w 1192"/>
                <a:gd name="T21" fmla="*/ 662 h 1501"/>
                <a:gd name="T22" fmla="*/ 51 w 1192"/>
                <a:gd name="T23" fmla="*/ 560 h 1501"/>
                <a:gd name="T24" fmla="*/ 78 w 1192"/>
                <a:gd name="T25" fmla="*/ 460 h 1501"/>
                <a:gd name="T26" fmla="*/ 112 w 1192"/>
                <a:gd name="T27" fmla="*/ 362 h 1501"/>
                <a:gd name="T28" fmla="*/ 151 w 1192"/>
                <a:gd name="T29" fmla="*/ 267 h 1501"/>
                <a:gd name="T30" fmla="*/ 194 w 1192"/>
                <a:gd name="T31" fmla="*/ 175 h 1501"/>
                <a:gd name="T32" fmla="*/ 243 w 1192"/>
                <a:gd name="T33" fmla="*/ 86 h 1501"/>
                <a:gd name="T34" fmla="*/ 298 w 1192"/>
                <a:gd name="T35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2" h="1501">
                  <a:moveTo>
                    <a:pt x="298" y="0"/>
                  </a:moveTo>
                  <a:lnTo>
                    <a:pt x="1192" y="1501"/>
                  </a:lnTo>
                  <a:lnTo>
                    <a:pt x="78" y="1501"/>
                  </a:lnTo>
                  <a:lnTo>
                    <a:pt x="50" y="1401"/>
                  </a:lnTo>
                  <a:lnTo>
                    <a:pt x="28" y="1300"/>
                  </a:lnTo>
                  <a:lnTo>
                    <a:pt x="13" y="1196"/>
                  </a:lnTo>
                  <a:lnTo>
                    <a:pt x="3" y="1090"/>
                  </a:lnTo>
                  <a:lnTo>
                    <a:pt x="0" y="982"/>
                  </a:lnTo>
                  <a:lnTo>
                    <a:pt x="3" y="873"/>
                  </a:lnTo>
                  <a:lnTo>
                    <a:pt x="13" y="768"/>
                  </a:lnTo>
                  <a:lnTo>
                    <a:pt x="29" y="662"/>
                  </a:lnTo>
                  <a:lnTo>
                    <a:pt x="51" y="560"/>
                  </a:lnTo>
                  <a:lnTo>
                    <a:pt x="78" y="460"/>
                  </a:lnTo>
                  <a:lnTo>
                    <a:pt x="112" y="362"/>
                  </a:lnTo>
                  <a:lnTo>
                    <a:pt x="151" y="267"/>
                  </a:lnTo>
                  <a:lnTo>
                    <a:pt x="194" y="175"/>
                  </a:lnTo>
                  <a:lnTo>
                    <a:pt x="243" y="86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59">
              <a:extLst>
                <a:ext uri="{FF2B5EF4-FFF2-40B4-BE49-F238E27FC236}">
                  <a16:creationId xmlns:a16="http://schemas.microsoft.com/office/drawing/2014/main" id="{3F19C24D-603A-42A8-8890-8BBE4BA5D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6" y="3856"/>
              <a:ext cx="159" cy="88"/>
            </a:xfrm>
            <a:custGeom>
              <a:avLst/>
              <a:gdLst>
                <a:gd name="T0" fmla="*/ 562 w 1743"/>
                <a:gd name="T1" fmla="*/ 0 h 967"/>
                <a:gd name="T2" fmla="*/ 658 w 1743"/>
                <a:gd name="T3" fmla="*/ 26 h 967"/>
                <a:gd name="T4" fmla="*/ 754 w 1743"/>
                <a:gd name="T5" fmla="*/ 58 h 967"/>
                <a:gd name="T6" fmla="*/ 846 w 1743"/>
                <a:gd name="T7" fmla="*/ 94 h 967"/>
                <a:gd name="T8" fmla="*/ 936 w 1743"/>
                <a:gd name="T9" fmla="*/ 136 h 967"/>
                <a:gd name="T10" fmla="*/ 1022 w 1743"/>
                <a:gd name="T11" fmla="*/ 182 h 967"/>
                <a:gd name="T12" fmla="*/ 1106 w 1743"/>
                <a:gd name="T13" fmla="*/ 233 h 967"/>
                <a:gd name="T14" fmla="*/ 1188 w 1743"/>
                <a:gd name="T15" fmla="*/ 289 h 967"/>
                <a:gd name="T16" fmla="*/ 1265 w 1743"/>
                <a:gd name="T17" fmla="*/ 349 h 967"/>
                <a:gd name="T18" fmla="*/ 1339 w 1743"/>
                <a:gd name="T19" fmla="*/ 414 h 967"/>
                <a:gd name="T20" fmla="*/ 1409 w 1743"/>
                <a:gd name="T21" fmla="*/ 482 h 967"/>
                <a:gd name="T22" fmla="*/ 1476 w 1743"/>
                <a:gd name="T23" fmla="*/ 555 h 967"/>
                <a:gd name="T24" fmla="*/ 1538 w 1743"/>
                <a:gd name="T25" fmla="*/ 631 h 967"/>
                <a:gd name="T26" fmla="*/ 1596 w 1743"/>
                <a:gd name="T27" fmla="*/ 710 h 967"/>
                <a:gd name="T28" fmla="*/ 1649 w 1743"/>
                <a:gd name="T29" fmla="*/ 792 h 967"/>
                <a:gd name="T30" fmla="*/ 1698 w 1743"/>
                <a:gd name="T31" fmla="*/ 878 h 967"/>
                <a:gd name="T32" fmla="*/ 1743 w 1743"/>
                <a:gd name="T33" fmla="*/ 967 h 967"/>
                <a:gd name="T34" fmla="*/ 0 w 1743"/>
                <a:gd name="T35" fmla="*/ 967 h 967"/>
                <a:gd name="T36" fmla="*/ 562 w 1743"/>
                <a:gd name="T37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3" h="967">
                  <a:moveTo>
                    <a:pt x="562" y="0"/>
                  </a:moveTo>
                  <a:lnTo>
                    <a:pt x="658" y="26"/>
                  </a:lnTo>
                  <a:lnTo>
                    <a:pt x="754" y="58"/>
                  </a:lnTo>
                  <a:lnTo>
                    <a:pt x="846" y="94"/>
                  </a:lnTo>
                  <a:lnTo>
                    <a:pt x="936" y="136"/>
                  </a:lnTo>
                  <a:lnTo>
                    <a:pt x="1022" y="182"/>
                  </a:lnTo>
                  <a:lnTo>
                    <a:pt x="1106" y="233"/>
                  </a:lnTo>
                  <a:lnTo>
                    <a:pt x="1188" y="289"/>
                  </a:lnTo>
                  <a:lnTo>
                    <a:pt x="1265" y="349"/>
                  </a:lnTo>
                  <a:lnTo>
                    <a:pt x="1339" y="414"/>
                  </a:lnTo>
                  <a:lnTo>
                    <a:pt x="1409" y="482"/>
                  </a:lnTo>
                  <a:lnTo>
                    <a:pt x="1476" y="555"/>
                  </a:lnTo>
                  <a:lnTo>
                    <a:pt x="1538" y="631"/>
                  </a:lnTo>
                  <a:lnTo>
                    <a:pt x="1596" y="710"/>
                  </a:lnTo>
                  <a:lnTo>
                    <a:pt x="1649" y="792"/>
                  </a:lnTo>
                  <a:lnTo>
                    <a:pt x="1698" y="878"/>
                  </a:lnTo>
                  <a:lnTo>
                    <a:pt x="1743" y="967"/>
                  </a:lnTo>
                  <a:lnTo>
                    <a:pt x="0" y="967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60">
              <a:extLst>
                <a:ext uri="{FF2B5EF4-FFF2-40B4-BE49-F238E27FC236}">
                  <a16:creationId xmlns:a16="http://schemas.microsoft.com/office/drawing/2014/main" id="{2B986398-38C6-47DF-B4D0-A8A629E2C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852"/>
              <a:ext cx="133" cy="142"/>
            </a:xfrm>
            <a:custGeom>
              <a:avLst/>
              <a:gdLst>
                <a:gd name="T0" fmla="*/ 1302 w 1471"/>
                <a:gd name="T1" fmla="*/ 0 h 1558"/>
                <a:gd name="T2" fmla="*/ 1386 w 1471"/>
                <a:gd name="T3" fmla="*/ 2 h 1558"/>
                <a:gd name="T4" fmla="*/ 1471 w 1471"/>
                <a:gd name="T5" fmla="*/ 9 h 1558"/>
                <a:gd name="T6" fmla="*/ 571 w 1471"/>
                <a:gd name="T7" fmla="*/ 1558 h 1558"/>
                <a:gd name="T8" fmla="*/ 0 w 1471"/>
                <a:gd name="T9" fmla="*/ 596 h 1558"/>
                <a:gd name="T10" fmla="*/ 70 w 1471"/>
                <a:gd name="T11" fmla="*/ 521 h 1558"/>
                <a:gd name="T12" fmla="*/ 144 w 1471"/>
                <a:gd name="T13" fmla="*/ 449 h 1558"/>
                <a:gd name="T14" fmla="*/ 224 w 1471"/>
                <a:gd name="T15" fmla="*/ 382 h 1558"/>
                <a:gd name="T16" fmla="*/ 306 w 1471"/>
                <a:gd name="T17" fmla="*/ 319 h 1558"/>
                <a:gd name="T18" fmla="*/ 393 w 1471"/>
                <a:gd name="T19" fmla="*/ 261 h 1558"/>
                <a:gd name="T20" fmla="*/ 482 w 1471"/>
                <a:gd name="T21" fmla="*/ 209 h 1558"/>
                <a:gd name="T22" fmla="*/ 576 w 1471"/>
                <a:gd name="T23" fmla="*/ 162 h 1558"/>
                <a:gd name="T24" fmla="*/ 671 w 1471"/>
                <a:gd name="T25" fmla="*/ 120 h 1558"/>
                <a:gd name="T26" fmla="*/ 770 w 1471"/>
                <a:gd name="T27" fmla="*/ 85 h 1558"/>
                <a:gd name="T28" fmla="*/ 872 w 1471"/>
                <a:gd name="T29" fmla="*/ 55 h 1558"/>
                <a:gd name="T30" fmla="*/ 977 w 1471"/>
                <a:gd name="T31" fmla="*/ 31 h 1558"/>
                <a:gd name="T32" fmla="*/ 1083 w 1471"/>
                <a:gd name="T33" fmla="*/ 15 h 1558"/>
                <a:gd name="T34" fmla="*/ 1191 w 1471"/>
                <a:gd name="T35" fmla="*/ 5 h 1558"/>
                <a:gd name="T36" fmla="*/ 1302 w 1471"/>
                <a:gd name="T37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1" h="1558">
                  <a:moveTo>
                    <a:pt x="1302" y="0"/>
                  </a:moveTo>
                  <a:lnTo>
                    <a:pt x="1386" y="2"/>
                  </a:lnTo>
                  <a:lnTo>
                    <a:pt x="1471" y="9"/>
                  </a:lnTo>
                  <a:lnTo>
                    <a:pt x="571" y="1558"/>
                  </a:lnTo>
                  <a:lnTo>
                    <a:pt x="0" y="596"/>
                  </a:lnTo>
                  <a:lnTo>
                    <a:pt x="70" y="521"/>
                  </a:lnTo>
                  <a:lnTo>
                    <a:pt x="144" y="449"/>
                  </a:lnTo>
                  <a:lnTo>
                    <a:pt x="224" y="382"/>
                  </a:lnTo>
                  <a:lnTo>
                    <a:pt x="306" y="319"/>
                  </a:lnTo>
                  <a:lnTo>
                    <a:pt x="393" y="261"/>
                  </a:lnTo>
                  <a:lnTo>
                    <a:pt x="482" y="209"/>
                  </a:lnTo>
                  <a:lnTo>
                    <a:pt x="576" y="162"/>
                  </a:lnTo>
                  <a:lnTo>
                    <a:pt x="671" y="120"/>
                  </a:lnTo>
                  <a:lnTo>
                    <a:pt x="770" y="85"/>
                  </a:lnTo>
                  <a:lnTo>
                    <a:pt x="872" y="55"/>
                  </a:lnTo>
                  <a:lnTo>
                    <a:pt x="977" y="31"/>
                  </a:lnTo>
                  <a:lnTo>
                    <a:pt x="1083" y="15"/>
                  </a:lnTo>
                  <a:lnTo>
                    <a:pt x="1191" y="5"/>
                  </a:lnTo>
                  <a:lnTo>
                    <a:pt x="1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61">
              <a:extLst>
                <a:ext uri="{FF2B5EF4-FFF2-40B4-BE49-F238E27FC236}">
                  <a16:creationId xmlns:a16="http://schemas.microsoft.com/office/drawing/2014/main" id="{14397094-9B9B-4C2F-A554-E9F4C5002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" y="4079"/>
              <a:ext cx="160" cy="90"/>
            </a:xfrm>
            <a:custGeom>
              <a:avLst/>
              <a:gdLst>
                <a:gd name="T0" fmla="*/ 0 w 1761"/>
                <a:gd name="T1" fmla="*/ 0 h 995"/>
                <a:gd name="T2" fmla="*/ 1761 w 1761"/>
                <a:gd name="T3" fmla="*/ 0 h 995"/>
                <a:gd name="T4" fmla="*/ 1211 w 1761"/>
                <a:gd name="T5" fmla="*/ 971 h 995"/>
                <a:gd name="T6" fmla="*/ 1251 w 1761"/>
                <a:gd name="T7" fmla="*/ 995 h 995"/>
                <a:gd name="T8" fmla="*/ 1148 w 1761"/>
                <a:gd name="T9" fmla="*/ 972 h 995"/>
                <a:gd name="T10" fmla="*/ 1047 w 1761"/>
                <a:gd name="T11" fmla="*/ 942 h 995"/>
                <a:gd name="T12" fmla="*/ 949 w 1761"/>
                <a:gd name="T13" fmla="*/ 907 h 995"/>
                <a:gd name="T14" fmla="*/ 854 w 1761"/>
                <a:gd name="T15" fmla="*/ 865 h 995"/>
                <a:gd name="T16" fmla="*/ 761 w 1761"/>
                <a:gd name="T17" fmla="*/ 819 h 995"/>
                <a:gd name="T18" fmla="*/ 671 w 1761"/>
                <a:gd name="T19" fmla="*/ 767 h 995"/>
                <a:gd name="T20" fmla="*/ 585 w 1761"/>
                <a:gd name="T21" fmla="*/ 710 h 995"/>
                <a:gd name="T22" fmla="*/ 504 w 1761"/>
                <a:gd name="T23" fmla="*/ 648 h 995"/>
                <a:gd name="T24" fmla="*/ 424 w 1761"/>
                <a:gd name="T25" fmla="*/ 582 h 995"/>
                <a:gd name="T26" fmla="*/ 351 w 1761"/>
                <a:gd name="T27" fmla="*/ 510 h 995"/>
                <a:gd name="T28" fmla="*/ 280 w 1761"/>
                <a:gd name="T29" fmla="*/ 434 h 995"/>
                <a:gd name="T30" fmla="*/ 215 w 1761"/>
                <a:gd name="T31" fmla="*/ 355 h 995"/>
                <a:gd name="T32" fmla="*/ 153 w 1761"/>
                <a:gd name="T33" fmla="*/ 271 h 995"/>
                <a:gd name="T34" fmla="*/ 96 w 1761"/>
                <a:gd name="T35" fmla="*/ 184 h 995"/>
                <a:gd name="T36" fmla="*/ 45 w 1761"/>
                <a:gd name="T37" fmla="*/ 94 h 995"/>
                <a:gd name="T38" fmla="*/ 0 w 1761"/>
                <a:gd name="T39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995">
                  <a:moveTo>
                    <a:pt x="0" y="0"/>
                  </a:moveTo>
                  <a:lnTo>
                    <a:pt x="1761" y="0"/>
                  </a:lnTo>
                  <a:lnTo>
                    <a:pt x="1211" y="971"/>
                  </a:lnTo>
                  <a:lnTo>
                    <a:pt x="1251" y="995"/>
                  </a:lnTo>
                  <a:lnTo>
                    <a:pt x="1148" y="972"/>
                  </a:lnTo>
                  <a:lnTo>
                    <a:pt x="1047" y="942"/>
                  </a:lnTo>
                  <a:lnTo>
                    <a:pt x="949" y="907"/>
                  </a:lnTo>
                  <a:lnTo>
                    <a:pt x="854" y="865"/>
                  </a:lnTo>
                  <a:lnTo>
                    <a:pt x="761" y="819"/>
                  </a:lnTo>
                  <a:lnTo>
                    <a:pt x="671" y="767"/>
                  </a:lnTo>
                  <a:lnTo>
                    <a:pt x="585" y="710"/>
                  </a:lnTo>
                  <a:lnTo>
                    <a:pt x="504" y="648"/>
                  </a:lnTo>
                  <a:lnTo>
                    <a:pt x="424" y="582"/>
                  </a:lnTo>
                  <a:lnTo>
                    <a:pt x="351" y="510"/>
                  </a:lnTo>
                  <a:lnTo>
                    <a:pt x="280" y="434"/>
                  </a:lnTo>
                  <a:lnTo>
                    <a:pt x="215" y="355"/>
                  </a:lnTo>
                  <a:lnTo>
                    <a:pt x="153" y="271"/>
                  </a:lnTo>
                  <a:lnTo>
                    <a:pt x="96" y="184"/>
                  </a:lnTo>
                  <a:lnTo>
                    <a:pt x="45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62">
              <a:extLst>
                <a:ext uri="{FF2B5EF4-FFF2-40B4-BE49-F238E27FC236}">
                  <a16:creationId xmlns:a16="http://schemas.microsoft.com/office/drawing/2014/main" id="{CBD46891-1178-4520-AC95-9D1B483C4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" y="3964"/>
              <a:ext cx="109" cy="140"/>
            </a:xfrm>
            <a:custGeom>
              <a:avLst/>
              <a:gdLst>
                <a:gd name="T0" fmla="*/ 0 w 1193"/>
                <a:gd name="T1" fmla="*/ 0 h 1543"/>
                <a:gd name="T2" fmla="*/ 1112 w 1193"/>
                <a:gd name="T3" fmla="*/ 0 h 1543"/>
                <a:gd name="T4" fmla="*/ 1141 w 1193"/>
                <a:gd name="T5" fmla="*/ 102 h 1543"/>
                <a:gd name="T6" fmla="*/ 1164 w 1193"/>
                <a:gd name="T7" fmla="*/ 206 h 1543"/>
                <a:gd name="T8" fmla="*/ 1180 w 1193"/>
                <a:gd name="T9" fmla="*/ 313 h 1543"/>
                <a:gd name="T10" fmla="*/ 1190 w 1193"/>
                <a:gd name="T11" fmla="*/ 422 h 1543"/>
                <a:gd name="T12" fmla="*/ 1193 w 1193"/>
                <a:gd name="T13" fmla="*/ 533 h 1543"/>
                <a:gd name="T14" fmla="*/ 1190 w 1193"/>
                <a:gd name="T15" fmla="*/ 645 h 1543"/>
                <a:gd name="T16" fmla="*/ 1180 w 1193"/>
                <a:gd name="T17" fmla="*/ 754 h 1543"/>
                <a:gd name="T18" fmla="*/ 1163 w 1193"/>
                <a:gd name="T19" fmla="*/ 863 h 1543"/>
                <a:gd name="T20" fmla="*/ 1140 w 1193"/>
                <a:gd name="T21" fmla="*/ 969 h 1543"/>
                <a:gd name="T22" fmla="*/ 1110 w 1193"/>
                <a:gd name="T23" fmla="*/ 1071 h 1543"/>
                <a:gd name="T24" fmla="*/ 1075 w 1193"/>
                <a:gd name="T25" fmla="*/ 1172 h 1543"/>
                <a:gd name="T26" fmla="*/ 1033 w 1193"/>
                <a:gd name="T27" fmla="*/ 1269 h 1543"/>
                <a:gd name="T28" fmla="*/ 987 w 1193"/>
                <a:gd name="T29" fmla="*/ 1364 h 1543"/>
                <a:gd name="T30" fmla="*/ 934 w 1193"/>
                <a:gd name="T31" fmla="*/ 1455 h 1543"/>
                <a:gd name="T32" fmla="*/ 878 w 1193"/>
                <a:gd name="T33" fmla="*/ 1543 h 1543"/>
                <a:gd name="T34" fmla="*/ 0 w 1193"/>
                <a:gd name="T35" fmla="*/ 0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3" h="1543">
                  <a:moveTo>
                    <a:pt x="0" y="0"/>
                  </a:moveTo>
                  <a:lnTo>
                    <a:pt x="1112" y="0"/>
                  </a:lnTo>
                  <a:lnTo>
                    <a:pt x="1141" y="102"/>
                  </a:lnTo>
                  <a:lnTo>
                    <a:pt x="1164" y="206"/>
                  </a:lnTo>
                  <a:lnTo>
                    <a:pt x="1180" y="313"/>
                  </a:lnTo>
                  <a:lnTo>
                    <a:pt x="1190" y="422"/>
                  </a:lnTo>
                  <a:lnTo>
                    <a:pt x="1193" y="533"/>
                  </a:lnTo>
                  <a:lnTo>
                    <a:pt x="1190" y="645"/>
                  </a:lnTo>
                  <a:lnTo>
                    <a:pt x="1180" y="754"/>
                  </a:lnTo>
                  <a:lnTo>
                    <a:pt x="1163" y="863"/>
                  </a:lnTo>
                  <a:lnTo>
                    <a:pt x="1140" y="969"/>
                  </a:lnTo>
                  <a:lnTo>
                    <a:pt x="1110" y="1071"/>
                  </a:lnTo>
                  <a:lnTo>
                    <a:pt x="1075" y="1172"/>
                  </a:lnTo>
                  <a:lnTo>
                    <a:pt x="1033" y="1269"/>
                  </a:lnTo>
                  <a:lnTo>
                    <a:pt x="987" y="1364"/>
                  </a:lnTo>
                  <a:lnTo>
                    <a:pt x="934" y="1455"/>
                  </a:lnTo>
                  <a:lnTo>
                    <a:pt x="878" y="15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63">
              <a:extLst>
                <a:ext uri="{FF2B5EF4-FFF2-40B4-BE49-F238E27FC236}">
                  <a16:creationId xmlns:a16="http://schemas.microsoft.com/office/drawing/2014/main" id="{F21195DB-3F13-4D62-9D72-58CDB36E9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" y="4031"/>
              <a:ext cx="130" cy="141"/>
            </a:xfrm>
            <a:custGeom>
              <a:avLst/>
              <a:gdLst>
                <a:gd name="T0" fmla="*/ 875 w 1434"/>
                <a:gd name="T1" fmla="*/ 0 h 1552"/>
                <a:gd name="T2" fmla="*/ 1434 w 1434"/>
                <a:gd name="T3" fmla="*/ 980 h 1552"/>
                <a:gd name="T4" fmla="*/ 1363 w 1434"/>
                <a:gd name="T5" fmla="*/ 1054 h 1552"/>
                <a:gd name="T6" fmla="*/ 1289 w 1434"/>
                <a:gd name="T7" fmla="*/ 1122 h 1552"/>
                <a:gd name="T8" fmla="*/ 1211 w 1434"/>
                <a:gd name="T9" fmla="*/ 1187 h 1552"/>
                <a:gd name="T10" fmla="*/ 1129 w 1434"/>
                <a:gd name="T11" fmla="*/ 1247 h 1552"/>
                <a:gd name="T12" fmla="*/ 1043 w 1434"/>
                <a:gd name="T13" fmla="*/ 1302 h 1552"/>
                <a:gd name="T14" fmla="*/ 955 w 1434"/>
                <a:gd name="T15" fmla="*/ 1353 h 1552"/>
                <a:gd name="T16" fmla="*/ 864 w 1434"/>
                <a:gd name="T17" fmla="*/ 1398 h 1552"/>
                <a:gd name="T18" fmla="*/ 770 w 1434"/>
                <a:gd name="T19" fmla="*/ 1438 h 1552"/>
                <a:gd name="T20" fmla="*/ 673 w 1434"/>
                <a:gd name="T21" fmla="*/ 1472 h 1552"/>
                <a:gd name="T22" fmla="*/ 573 w 1434"/>
                <a:gd name="T23" fmla="*/ 1499 h 1552"/>
                <a:gd name="T24" fmla="*/ 471 w 1434"/>
                <a:gd name="T25" fmla="*/ 1522 h 1552"/>
                <a:gd name="T26" fmla="*/ 366 w 1434"/>
                <a:gd name="T27" fmla="*/ 1539 h 1552"/>
                <a:gd name="T28" fmla="*/ 261 w 1434"/>
                <a:gd name="T29" fmla="*/ 1549 h 1552"/>
                <a:gd name="T30" fmla="*/ 154 w 1434"/>
                <a:gd name="T31" fmla="*/ 1552 h 1552"/>
                <a:gd name="T32" fmla="*/ 76 w 1434"/>
                <a:gd name="T33" fmla="*/ 1550 h 1552"/>
                <a:gd name="T34" fmla="*/ 0 w 1434"/>
                <a:gd name="T35" fmla="*/ 1544 h 1552"/>
                <a:gd name="T36" fmla="*/ 875 w 1434"/>
                <a:gd name="T37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4" h="1552">
                  <a:moveTo>
                    <a:pt x="875" y="0"/>
                  </a:moveTo>
                  <a:lnTo>
                    <a:pt x="1434" y="980"/>
                  </a:lnTo>
                  <a:lnTo>
                    <a:pt x="1363" y="1054"/>
                  </a:lnTo>
                  <a:lnTo>
                    <a:pt x="1289" y="1122"/>
                  </a:lnTo>
                  <a:lnTo>
                    <a:pt x="1211" y="1187"/>
                  </a:lnTo>
                  <a:lnTo>
                    <a:pt x="1129" y="1247"/>
                  </a:lnTo>
                  <a:lnTo>
                    <a:pt x="1043" y="1302"/>
                  </a:lnTo>
                  <a:lnTo>
                    <a:pt x="955" y="1353"/>
                  </a:lnTo>
                  <a:lnTo>
                    <a:pt x="864" y="1398"/>
                  </a:lnTo>
                  <a:lnTo>
                    <a:pt x="770" y="1438"/>
                  </a:lnTo>
                  <a:lnTo>
                    <a:pt x="673" y="1472"/>
                  </a:lnTo>
                  <a:lnTo>
                    <a:pt x="573" y="1499"/>
                  </a:lnTo>
                  <a:lnTo>
                    <a:pt x="471" y="1522"/>
                  </a:lnTo>
                  <a:lnTo>
                    <a:pt x="366" y="1539"/>
                  </a:lnTo>
                  <a:lnTo>
                    <a:pt x="261" y="1549"/>
                  </a:lnTo>
                  <a:lnTo>
                    <a:pt x="154" y="1552"/>
                  </a:lnTo>
                  <a:lnTo>
                    <a:pt x="76" y="1550"/>
                  </a:lnTo>
                  <a:lnTo>
                    <a:pt x="0" y="154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6872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2EFA67-165C-4F71-BBCD-BE2C25134992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E4A7CB-D15B-4FBE-B3D7-4E80A4B50FB8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A4A0BA-08BD-4570-8354-9B6E7F455B7B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60D8843-139A-4CC7-8EF9-7CEA09258976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E3A4B7-F585-4485-ACDA-DC900B8581DE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D59BAA-7135-46AC-8CDE-EA5BCFA266EE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E0AB28-78EA-441F-9428-4E869185AA8C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3F93876-67F0-469A-8425-612D4FF5E29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A5E87A-C5D7-4E98-BE2B-F903D4958EFF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4E2CA6-4C0A-4EE2-B316-66E3489A6DA0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11D84A7-CA99-4BEB-A30A-1F213A78AFF3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20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415DD-5AE7-4AD5-8D04-309707FDA3F0}"/>
              </a:ext>
            </a:extLst>
          </p:cNvPr>
          <p:cNvSpPr txBox="1"/>
          <p:nvPr/>
        </p:nvSpPr>
        <p:spPr>
          <a:xfrm>
            <a:off x="3505200" y="1183228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PRICING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53462D-A6DB-46FE-899E-9124EFD3E811}"/>
              </a:ext>
            </a:extLst>
          </p:cNvPr>
          <p:cNvSpPr txBox="1"/>
          <p:nvPr/>
        </p:nvSpPr>
        <p:spPr>
          <a:xfrm>
            <a:off x="5011408" y="97155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8828A9-ECC5-4CBC-899C-521303B052C8}"/>
              </a:ext>
            </a:extLst>
          </p:cNvPr>
          <p:cNvCxnSpPr/>
          <p:nvPr/>
        </p:nvCxnSpPr>
        <p:spPr>
          <a:xfrm>
            <a:off x="5812972" y="17997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339;p17">
            <a:extLst>
              <a:ext uri="{FF2B5EF4-FFF2-40B4-BE49-F238E27FC236}">
                <a16:creationId xmlns:a16="http://schemas.microsoft.com/office/drawing/2014/main" id="{3065A40E-4D79-4991-9E42-3FE9E753E38F}"/>
              </a:ext>
            </a:extLst>
          </p:cNvPr>
          <p:cNvSpPr/>
          <p:nvPr/>
        </p:nvSpPr>
        <p:spPr>
          <a:xfrm>
            <a:off x="1895609" y="2298000"/>
            <a:ext cx="2659540" cy="36312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71;p17">
            <a:extLst>
              <a:ext uri="{FF2B5EF4-FFF2-40B4-BE49-F238E27FC236}">
                <a16:creationId xmlns:a16="http://schemas.microsoft.com/office/drawing/2014/main" id="{BA703EEA-74C6-4D6E-9EEE-BD6500354FDB}"/>
              </a:ext>
            </a:extLst>
          </p:cNvPr>
          <p:cNvSpPr/>
          <p:nvPr/>
        </p:nvSpPr>
        <p:spPr>
          <a:xfrm>
            <a:off x="1895609" y="2297999"/>
            <a:ext cx="265954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8" name="Google Shape;372;p17">
            <a:extLst>
              <a:ext uri="{FF2B5EF4-FFF2-40B4-BE49-F238E27FC236}">
                <a16:creationId xmlns:a16="http://schemas.microsoft.com/office/drawing/2014/main" id="{D055D59B-2052-48A9-8D7E-AD9A8CBF30E2}"/>
              </a:ext>
            </a:extLst>
          </p:cNvPr>
          <p:cNvSpPr txBox="1"/>
          <p:nvPr/>
        </p:nvSpPr>
        <p:spPr>
          <a:xfrm>
            <a:off x="2108577" y="2437151"/>
            <a:ext cx="2236085" cy="318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Standart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9" name="Google Shape;352;p17">
            <a:extLst>
              <a:ext uri="{FF2B5EF4-FFF2-40B4-BE49-F238E27FC236}">
                <a16:creationId xmlns:a16="http://schemas.microsoft.com/office/drawing/2014/main" id="{EAF81F2F-58FF-4747-8153-7E007BA19DFF}"/>
              </a:ext>
            </a:extLst>
          </p:cNvPr>
          <p:cNvSpPr txBox="1"/>
          <p:nvPr/>
        </p:nvSpPr>
        <p:spPr>
          <a:xfrm>
            <a:off x="2094471" y="4092135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20" name="Google Shape;353;p17">
            <a:extLst>
              <a:ext uri="{FF2B5EF4-FFF2-40B4-BE49-F238E27FC236}">
                <a16:creationId xmlns:a16="http://schemas.microsoft.com/office/drawing/2014/main" id="{598CCFE3-E735-4A46-BF1D-3A85E51F8B3F}"/>
              </a:ext>
            </a:extLst>
          </p:cNvPr>
          <p:cNvCxnSpPr>
            <a:cxnSpLocks/>
          </p:cNvCxnSpPr>
          <p:nvPr/>
        </p:nvCxnSpPr>
        <p:spPr>
          <a:xfrm>
            <a:off x="2173819" y="4508255"/>
            <a:ext cx="2103120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" name="Google Shape;352;p17">
            <a:extLst>
              <a:ext uri="{FF2B5EF4-FFF2-40B4-BE49-F238E27FC236}">
                <a16:creationId xmlns:a16="http://schemas.microsoft.com/office/drawing/2014/main" id="{E35E3F7E-065D-4B7E-A318-7EEFB68FA3A0}"/>
              </a:ext>
            </a:extLst>
          </p:cNvPr>
          <p:cNvSpPr txBox="1"/>
          <p:nvPr/>
        </p:nvSpPr>
        <p:spPr>
          <a:xfrm>
            <a:off x="2094471" y="4510563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2" name="Google Shape;352;p17">
            <a:extLst>
              <a:ext uri="{FF2B5EF4-FFF2-40B4-BE49-F238E27FC236}">
                <a16:creationId xmlns:a16="http://schemas.microsoft.com/office/drawing/2014/main" id="{7A47D31D-D1DF-487F-9C1A-F61831098DF0}"/>
              </a:ext>
            </a:extLst>
          </p:cNvPr>
          <p:cNvSpPr txBox="1"/>
          <p:nvPr/>
        </p:nvSpPr>
        <p:spPr>
          <a:xfrm>
            <a:off x="2094471" y="3715510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A5957F1-89A4-4F61-9105-DE36D6F339B9}"/>
              </a:ext>
            </a:extLst>
          </p:cNvPr>
          <p:cNvSpPr/>
          <p:nvPr/>
        </p:nvSpPr>
        <p:spPr>
          <a:xfrm>
            <a:off x="2190665" y="3120525"/>
            <a:ext cx="2069429" cy="58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$ 39.00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Google Shape;353;p17">
            <a:extLst>
              <a:ext uri="{FF2B5EF4-FFF2-40B4-BE49-F238E27FC236}">
                <a16:creationId xmlns:a16="http://schemas.microsoft.com/office/drawing/2014/main" id="{7B6F3326-772A-4476-9485-A1383A90FAE6}"/>
              </a:ext>
            </a:extLst>
          </p:cNvPr>
          <p:cNvCxnSpPr>
            <a:cxnSpLocks/>
          </p:cNvCxnSpPr>
          <p:nvPr/>
        </p:nvCxnSpPr>
        <p:spPr>
          <a:xfrm>
            <a:off x="2173819" y="4905777"/>
            <a:ext cx="2103120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352;p17">
            <a:extLst>
              <a:ext uri="{FF2B5EF4-FFF2-40B4-BE49-F238E27FC236}">
                <a16:creationId xmlns:a16="http://schemas.microsoft.com/office/drawing/2014/main" id="{461D1580-6A82-4149-BEDD-031CEAE181FE}"/>
              </a:ext>
            </a:extLst>
          </p:cNvPr>
          <p:cNvSpPr txBox="1"/>
          <p:nvPr/>
        </p:nvSpPr>
        <p:spPr>
          <a:xfrm>
            <a:off x="2094471" y="4842537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20843B-E8BF-49AA-98BD-525AE591E8A2}"/>
              </a:ext>
            </a:extLst>
          </p:cNvPr>
          <p:cNvSpPr/>
          <p:nvPr/>
        </p:nvSpPr>
        <p:spPr>
          <a:xfrm>
            <a:off x="2785885" y="5399034"/>
            <a:ext cx="878988" cy="276999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  <p:sp>
        <p:nvSpPr>
          <p:cNvPr id="27" name="Google Shape;339;p17">
            <a:extLst>
              <a:ext uri="{FF2B5EF4-FFF2-40B4-BE49-F238E27FC236}">
                <a16:creationId xmlns:a16="http://schemas.microsoft.com/office/drawing/2014/main" id="{3AC12A28-1524-4D7A-9A1D-3741DBBECF19}"/>
              </a:ext>
            </a:extLst>
          </p:cNvPr>
          <p:cNvSpPr/>
          <p:nvPr/>
        </p:nvSpPr>
        <p:spPr>
          <a:xfrm>
            <a:off x="7636852" y="2298000"/>
            <a:ext cx="2659540" cy="36312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" name="Google Shape;371;p17">
            <a:extLst>
              <a:ext uri="{FF2B5EF4-FFF2-40B4-BE49-F238E27FC236}">
                <a16:creationId xmlns:a16="http://schemas.microsoft.com/office/drawing/2014/main" id="{9324F2D0-1198-4A64-BE0D-4C564AAE96BB}"/>
              </a:ext>
            </a:extLst>
          </p:cNvPr>
          <p:cNvSpPr/>
          <p:nvPr/>
        </p:nvSpPr>
        <p:spPr>
          <a:xfrm>
            <a:off x="7636852" y="2297999"/>
            <a:ext cx="265954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9" name="Google Shape;372;p17">
            <a:extLst>
              <a:ext uri="{FF2B5EF4-FFF2-40B4-BE49-F238E27FC236}">
                <a16:creationId xmlns:a16="http://schemas.microsoft.com/office/drawing/2014/main" id="{9295843B-6932-4FAD-84AF-7096DA25FC64}"/>
              </a:ext>
            </a:extLst>
          </p:cNvPr>
          <p:cNvSpPr txBox="1"/>
          <p:nvPr/>
        </p:nvSpPr>
        <p:spPr>
          <a:xfrm>
            <a:off x="7862799" y="2430080"/>
            <a:ext cx="22076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Medium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30" name="Google Shape;352;p17">
            <a:extLst>
              <a:ext uri="{FF2B5EF4-FFF2-40B4-BE49-F238E27FC236}">
                <a16:creationId xmlns:a16="http://schemas.microsoft.com/office/drawing/2014/main" id="{7737CCA5-DB43-40AA-AE84-434144F95904}"/>
              </a:ext>
            </a:extLst>
          </p:cNvPr>
          <p:cNvSpPr txBox="1"/>
          <p:nvPr/>
        </p:nvSpPr>
        <p:spPr>
          <a:xfrm>
            <a:off x="7835714" y="4092135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31" name="Google Shape;353;p17">
            <a:extLst>
              <a:ext uri="{FF2B5EF4-FFF2-40B4-BE49-F238E27FC236}">
                <a16:creationId xmlns:a16="http://schemas.microsoft.com/office/drawing/2014/main" id="{EE3ED644-64CB-4DF7-94C0-9ACDE33FA12A}"/>
              </a:ext>
            </a:extLst>
          </p:cNvPr>
          <p:cNvCxnSpPr>
            <a:cxnSpLocks/>
          </p:cNvCxnSpPr>
          <p:nvPr/>
        </p:nvCxnSpPr>
        <p:spPr>
          <a:xfrm>
            <a:off x="7915062" y="4508255"/>
            <a:ext cx="210312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2" name="Google Shape;352;p17">
            <a:extLst>
              <a:ext uri="{FF2B5EF4-FFF2-40B4-BE49-F238E27FC236}">
                <a16:creationId xmlns:a16="http://schemas.microsoft.com/office/drawing/2014/main" id="{65E1C3CA-3BCF-42D4-A95A-636B7F4F11F8}"/>
              </a:ext>
            </a:extLst>
          </p:cNvPr>
          <p:cNvSpPr txBox="1"/>
          <p:nvPr/>
        </p:nvSpPr>
        <p:spPr>
          <a:xfrm>
            <a:off x="7835714" y="4510563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3" name="Google Shape;352;p17">
            <a:extLst>
              <a:ext uri="{FF2B5EF4-FFF2-40B4-BE49-F238E27FC236}">
                <a16:creationId xmlns:a16="http://schemas.microsoft.com/office/drawing/2014/main" id="{2D4E80BA-EAC2-49CC-9CF9-0C7F726A61FE}"/>
              </a:ext>
            </a:extLst>
          </p:cNvPr>
          <p:cNvSpPr txBox="1"/>
          <p:nvPr/>
        </p:nvSpPr>
        <p:spPr>
          <a:xfrm>
            <a:off x="7835714" y="3715510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23D6B1-FD18-4296-B1CA-B023A55D858A}"/>
              </a:ext>
            </a:extLst>
          </p:cNvPr>
          <p:cNvSpPr/>
          <p:nvPr/>
        </p:nvSpPr>
        <p:spPr>
          <a:xfrm>
            <a:off x="7931908" y="3120525"/>
            <a:ext cx="2069429" cy="58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$ 59.00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" name="Google Shape;353;p17">
            <a:extLst>
              <a:ext uri="{FF2B5EF4-FFF2-40B4-BE49-F238E27FC236}">
                <a16:creationId xmlns:a16="http://schemas.microsoft.com/office/drawing/2014/main" id="{D2093E2D-866B-4CB3-B449-16786B703A5A}"/>
              </a:ext>
            </a:extLst>
          </p:cNvPr>
          <p:cNvCxnSpPr>
            <a:cxnSpLocks/>
          </p:cNvCxnSpPr>
          <p:nvPr/>
        </p:nvCxnSpPr>
        <p:spPr>
          <a:xfrm>
            <a:off x="7915062" y="4905777"/>
            <a:ext cx="210312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" name="Google Shape;352;p17">
            <a:extLst>
              <a:ext uri="{FF2B5EF4-FFF2-40B4-BE49-F238E27FC236}">
                <a16:creationId xmlns:a16="http://schemas.microsoft.com/office/drawing/2014/main" id="{802CFDCA-54E9-49D8-A1B4-EA48062FF8B8}"/>
              </a:ext>
            </a:extLst>
          </p:cNvPr>
          <p:cNvSpPr txBox="1"/>
          <p:nvPr/>
        </p:nvSpPr>
        <p:spPr>
          <a:xfrm>
            <a:off x="7835714" y="4842537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9FB055D-77D7-47BC-9EE3-9EBC94B66D5D}"/>
              </a:ext>
            </a:extLst>
          </p:cNvPr>
          <p:cNvSpPr/>
          <p:nvPr/>
        </p:nvSpPr>
        <p:spPr>
          <a:xfrm>
            <a:off x="8527128" y="5399034"/>
            <a:ext cx="878988" cy="276999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  <p:sp>
        <p:nvSpPr>
          <p:cNvPr id="38" name="Google Shape;339;p17">
            <a:extLst>
              <a:ext uri="{FF2B5EF4-FFF2-40B4-BE49-F238E27FC236}">
                <a16:creationId xmlns:a16="http://schemas.microsoft.com/office/drawing/2014/main" id="{6FC649B2-5EF1-472B-89D2-381B1F31B702}"/>
              </a:ext>
            </a:extLst>
          </p:cNvPr>
          <p:cNvSpPr/>
          <p:nvPr/>
        </p:nvSpPr>
        <p:spPr>
          <a:xfrm>
            <a:off x="4688498" y="2071437"/>
            <a:ext cx="2815005" cy="3843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" name="Google Shape;371;p17">
            <a:extLst>
              <a:ext uri="{FF2B5EF4-FFF2-40B4-BE49-F238E27FC236}">
                <a16:creationId xmlns:a16="http://schemas.microsoft.com/office/drawing/2014/main" id="{17EDB129-5C30-42BB-9FC6-FC4EB8B64729}"/>
              </a:ext>
            </a:extLst>
          </p:cNvPr>
          <p:cNvSpPr/>
          <p:nvPr/>
        </p:nvSpPr>
        <p:spPr>
          <a:xfrm>
            <a:off x="4688498" y="2071437"/>
            <a:ext cx="2815005" cy="6841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0" name="Google Shape;372;p17">
            <a:extLst>
              <a:ext uri="{FF2B5EF4-FFF2-40B4-BE49-F238E27FC236}">
                <a16:creationId xmlns:a16="http://schemas.microsoft.com/office/drawing/2014/main" id="{79E94631-E89E-4F3B-82E5-240FC9F8C597}"/>
              </a:ext>
            </a:extLst>
          </p:cNvPr>
          <p:cNvSpPr txBox="1"/>
          <p:nvPr/>
        </p:nvSpPr>
        <p:spPr>
          <a:xfrm>
            <a:off x="4944081" y="2217785"/>
            <a:ext cx="2303838" cy="448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Premium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41" name="Google Shape;352;p17">
            <a:extLst>
              <a:ext uri="{FF2B5EF4-FFF2-40B4-BE49-F238E27FC236}">
                <a16:creationId xmlns:a16="http://schemas.microsoft.com/office/drawing/2014/main" id="{26DB13A1-A98D-4051-9CA0-DB65BAC1D72D}"/>
              </a:ext>
            </a:extLst>
          </p:cNvPr>
          <p:cNvSpPr txBox="1"/>
          <p:nvPr/>
        </p:nvSpPr>
        <p:spPr>
          <a:xfrm>
            <a:off x="4898985" y="3978890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42" name="Google Shape;353;p17">
            <a:extLst>
              <a:ext uri="{FF2B5EF4-FFF2-40B4-BE49-F238E27FC236}">
                <a16:creationId xmlns:a16="http://schemas.microsoft.com/office/drawing/2014/main" id="{889790D4-3705-4CE7-B000-A65ED8295D6D}"/>
              </a:ext>
            </a:extLst>
          </p:cNvPr>
          <p:cNvCxnSpPr>
            <a:cxnSpLocks/>
          </p:cNvCxnSpPr>
          <p:nvPr/>
        </p:nvCxnSpPr>
        <p:spPr>
          <a:xfrm>
            <a:off x="4982971" y="4419335"/>
            <a:ext cx="2226059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" name="Google Shape;352;p17">
            <a:extLst>
              <a:ext uri="{FF2B5EF4-FFF2-40B4-BE49-F238E27FC236}">
                <a16:creationId xmlns:a16="http://schemas.microsoft.com/office/drawing/2014/main" id="{51644EB0-FE3D-4FF0-A527-6F3BB72B823A}"/>
              </a:ext>
            </a:extLst>
          </p:cNvPr>
          <p:cNvSpPr txBox="1"/>
          <p:nvPr/>
        </p:nvSpPr>
        <p:spPr>
          <a:xfrm>
            <a:off x="4898985" y="4421777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4" name="Google Shape;352;p17">
            <a:extLst>
              <a:ext uri="{FF2B5EF4-FFF2-40B4-BE49-F238E27FC236}">
                <a16:creationId xmlns:a16="http://schemas.microsoft.com/office/drawing/2014/main" id="{98A1C80E-17AC-4A52-8B9D-8996DC8E557B}"/>
              </a:ext>
            </a:extLst>
          </p:cNvPr>
          <p:cNvSpPr txBox="1"/>
          <p:nvPr/>
        </p:nvSpPr>
        <p:spPr>
          <a:xfrm>
            <a:off x="4898985" y="3580249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2327A89-59E5-4D95-9458-AF09B6CAD67D}"/>
              </a:ext>
            </a:extLst>
          </p:cNvPr>
          <p:cNvSpPr/>
          <p:nvPr/>
        </p:nvSpPr>
        <p:spPr>
          <a:xfrm>
            <a:off x="5000802" y="2945795"/>
            <a:ext cx="2190399" cy="590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$ 99.00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Google Shape;353;p17">
            <a:extLst>
              <a:ext uri="{FF2B5EF4-FFF2-40B4-BE49-F238E27FC236}">
                <a16:creationId xmlns:a16="http://schemas.microsoft.com/office/drawing/2014/main" id="{D50ECC8F-B2C9-4973-9204-22A3E5288A06}"/>
              </a:ext>
            </a:extLst>
          </p:cNvPr>
          <p:cNvCxnSpPr>
            <a:cxnSpLocks/>
          </p:cNvCxnSpPr>
          <p:nvPr/>
        </p:nvCxnSpPr>
        <p:spPr>
          <a:xfrm>
            <a:off x="4982971" y="4840094"/>
            <a:ext cx="2226059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" name="Google Shape;352;p17">
            <a:extLst>
              <a:ext uri="{FF2B5EF4-FFF2-40B4-BE49-F238E27FC236}">
                <a16:creationId xmlns:a16="http://schemas.microsoft.com/office/drawing/2014/main" id="{17FDC8D2-65DB-422A-A54A-4DF0A39C8D66}"/>
              </a:ext>
            </a:extLst>
          </p:cNvPr>
          <p:cNvSpPr txBox="1"/>
          <p:nvPr/>
        </p:nvSpPr>
        <p:spPr>
          <a:xfrm>
            <a:off x="4898985" y="4842537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C95D0E7-0AC7-43F9-A86F-1CF08806E305}"/>
              </a:ext>
            </a:extLst>
          </p:cNvPr>
          <p:cNvSpPr/>
          <p:nvPr/>
        </p:nvSpPr>
        <p:spPr>
          <a:xfrm>
            <a:off x="5630816" y="5367811"/>
            <a:ext cx="930370" cy="293191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21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201ACAD-A1E2-4807-9BB6-FB06770221A1}"/>
              </a:ext>
            </a:extLst>
          </p:cNvPr>
          <p:cNvSpPr txBox="1"/>
          <p:nvPr/>
        </p:nvSpPr>
        <p:spPr>
          <a:xfrm>
            <a:off x="1761148" y="1835172"/>
            <a:ext cx="1646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Special Product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56F9A6-A983-4C46-9FA9-26E843F3575C}"/>
              </a:ext>
            </a:extLst>
          </p:cNvPr>
          <p:cNvSpPr txBox="1"/>
          <p:nvPr/>
        </p:nvSpPr>
        <p:spPr>
          <a:xfrm>
            <a:off x="1516939" y="2102644"/>
            <a:ext cx="213502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AAFB6-C326-48B1-B748-36B25A6D571D}"/>
              </a:ext>
            </a:extLst>
          </p:cNvPr>
          <p:cNvSpPr txBox="1"/>
          <p:nvPr/>
        </p:nvSpPr>
        <p:spPr>
          <a:xfrm>
            <a:off x="2285330" y="1292899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72F81-5629-45D2-A616-E51A6331B87E}"/>
              </a:ext>
            </a:extLst>
          </p:cNvPr>
          <p:cNvSpPr txBox="1"/>
          <p:nvPr/>
        </p:nvSpPr>
        <p:spPr>
          <a:xfrm>
            <a:off x="8921303" y="1816119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New Product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37B90-4934-44CD-B591-00C86AA29D25}"/>
              </a:ext>
            </a:extLst>
          </p:cNvPr>
          <p:cNvSpPr txBox="1"/>
          <p:nvPr/>
        </p:nvSpPr>
        <p:spPr>
          <a:xfrm>
            <a:off x="8540038" y="2083591"/>
            <a:ext cx="213502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63BAE7-FCC6-4929-AA3D-2007C4152F9F}"/>
              </a:ext>
            </a:extLst>
          </p:cNvPr>
          <p:cNvSpPr txBox="1"/>
          <p:nvPr/>
        </p:nvSpPr>
        <p:spPr>
          <a:xfrm>
            <a:off x="9308429" y="1292899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5BCD4C-ABCD-4913-AB44-E200B6AEA9F0}"/>
              </a:ext>
            </a:extLst>
          </p:cNvPr>
          <p:cNvSpPr/>
          <p:nvPr/>
        </p:nvSpPr>
        <p:spPr>
          <a:xfrm>
            <a:off x="4833951" y="4763724"/>
            <a:ext cx="2524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Rectangle 36">
            <a:extLst>
              <a:ext uri="{FF2B5EF4-FFF2-40B4-BE49-F238E27FC236}">
                <a16:creationId xmlns:a16="http://schemas.microsoft.com/office/drawing/2014/main" id="{2EAE9334-D9DF-47AD-9C7A-4EB065019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3951" y="4402892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Material Product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CD02C5-30BB-4601-B347-DFF6F59B0E62}"/>
              </a:ext>
            </a:extLst>
          </p:cNvPr>
          <p:cNvSpPr txBox="1"/>
          <p:nvPr/>
        </p:nvSpPr>
        <p:spPr>
          <a:xfrm>
            <a:off x="5781627" y="3997653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03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D8E5B-72E3-425F-BC48-4A04425580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D92E351-FFC5-4C9D-9CC4-A168143941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9B70E06-8D3E-4AE8-B03B-37EEAC68C9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99024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C13B52-FE99-4BA5-AC7F-788BE8746A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FF83FE-A5DB-43ED-9E10-0902EBE9ECB4}"/>
              </a:ext>
            </a:extLst>
          </p:cNvPr>
          <p:cNvSpPr/>
          <p:nvPr/>
        </p:nvSpPr>
        <p:spPr>
          <a:xfrm>
            <a:off x="7048499" y="2704664"/>
            <a:ext cx="3429002" cy="33246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D55A8C-FD57-4BC1-9393-20A652AE20D2}"/>
              </a:ext>
            </a:extLst>
          </p:cNvPr>
          <p:cNvSpPr txBox="1"/>
          <p:nvPr/>
        </p:nvSpPr>
        <p:spPr>
          <a:xfrm>
            <a:off x="1640230" y="4329293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OUR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 PRODUCT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85AABE-CD7D-4914-A8F2-30A8AE2A45B3}"/>
              </a:ext>
            </a:extLst>
          </p:cNvPr>
          <p:cNvSpPr txBox="1"/>
          <p:nvPr/>
        </p:nvSpPr>
        <p:spPr>
          <a:xfrm>
            <a:off x="1676013" y="4117615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D8C3F5-B3ED-4885-BFC2-3F5D4CDFA6D9}"/>
              </a:ext>
            </a:extLst>
          </p:cNvPr>
          <p:cNvCxnSpPr/>
          <p:nvPr/>
        </p:nvCxnSpPr>
        <p:spPr>
          <a:xfrm>
            <a:off x="1751305" y="5483136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3322849-E66D-466D-A9FD-09ECBC6E8B2B}"/>
              </a:ext>
            </a:extLst>
          </p:cNvPr>
          <p:cNvSpPr txBox="1"/>
          <p:nvPr/>
        </p:nvSpPr>
        <p:spPr>
          <a:xfrm>
            <a:off x="7441689" y="3429000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One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38F6-E1D4-451E-98EF-173652AE3188}"/>
              </a:ext>
            </a:extLst>
          </p:cNvPr>
          <p:cNvSpPr txBox="1"/>
          <p:nvPr/>
        </p:nvSpPr>
        <p:spPr>
          <a:xfrm>
            <a:off x="7439796" y="3696472"/>
            <a:ext cx="26757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jkg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iyytys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iii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ui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EDFACD-5A14-418D-811E-4F9AE5F7511F}"/>
              </a:ext>
            </a:extLst>
          </p:cNvPr>
          <p:cNvSpPr txBox="1"/>
          <p:nvPr/>
        </p:nvSpPr>
        <p:spPr>
          <a:xfrm>
            <a:off x="7441689" y="4916048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Two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5F55F2-A205-4A6B-9115-F13268A808E8}"/>
              </a:ext>
            </a:extLst>
          </p:cNvPr>
          <p:cNvSpPr txBox="1"/>
          <p:nvPr/>
        </p:nvSpPr>
        <p:spPr>
          <a:xfrm>
            <a:off x="7439796" y="5183520"/>
            <a:ext cx="26757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jkg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iyytys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iii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ui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Freeform 616">
            <a:extLst>
              <a:ext uri="{FF2B5EF4-FFF2-40B4-BE49-F238E27FC236}">
                <a16:creationId xmlns:a16="http://schemas.microsoft.com/office/drawing/2014/main" id="{992EE11D-1048-4599-92B1-6228FB33C7BE}"/>
              </a:ext>
            </a:extLst>
          </p:cNvPr>
          <p:cNvSpPr>
            <a:spLocks noEditPoints="1"/>
          </p:cNvSpPr>
          <p:nvPr/>
        </p:nvSpPr>
        <p:spPr bwMode="auto">
          <a:xfrm>
            <a:off x="7550361" y="3074241"/>
            <a:ext cx="316563" cy="313931"/>
          </a:xfrm>
          <a:custGeom>
            <a:avLst/>
            <a:gdLst>
              <a:gd name="T0" fmla="*/ 373 w 3370"/>
              <a:gd name="T1" fmla="*/ 369 h 3336"/>
              <a:gd name="T2" fmla="*/ 373 w 3370"/>
              <a:gd name="T3" fmla="*/ 1668 h 3336"/>
              <a:gd name="T4" fmla="*/ 1685 w 3370"/>
              <a:gd name="T5" fmla="*/ 1668 h 3336"/>
              <a:gd name="T6" fmla="*/ 1685 w 3370"/>
              <a:gd name="T7" fmla="*/ 2966 h 3336"/>
              <a:gd name="T8" fmla="*/ 2998 w 3370"/>
              <a:gd name="T9" fmla="*/ 2966 h 3336"/>
              <a:gd name="T10" fmla="*/ 2998 w 3370"/>
              <a:gd name="T11" fmla="*/ 1668 h 3336"/>
              <a:gd name="T12" fmla="*/ 1685 w 3370"/>
              <a:gd name="T13" fmla="*/ 1668 h 3336"/>
              <a:gd name="T14" fmla="*/ 1685 w 3370"/>
              <a:gd name="T15" fmla="*/ 369 h 3336"/>
              <a:gd name="T16" fmla="*/ 373 w 3370"/>
              <a:gd name="T17" fmla="*/ 369 h 3336"/>
              <a:gd name="T18" fmla="*/ 0 w 3370"/>
              <a:gd name="T19" fmla="*/ 0 h 3336"/>
              <a:gd name="T20" fmla="*/ 3370 w 3370"/>
              <a:gd name="T21" fmla="*/ 0 h 3336"/>
              <a:gd name="T22" fmla="*/ 3370 w 3370"/>
              <a:gd name="T23" fmla="*/ 3336 h 3336"/>
              <a:gd name="T24" fmla="*/ 0 w 3370"/>
              <a:gd name="T25" fmla="*/ 3336 h 3336"/>
              <a:gd name="T26" fmla="*/ 0 w 3370"/>
              <a:gd name="T27" fmla="*/ 0 h 3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0" h="3336">
                <a:moveTo>
                  <a:pt x="373" y="369"/>
                </a:moveTo>
                <a:lnTo>
                  <a:pt x="373" y="1668"/>
                </a:lnTo>
                <a:lnTo>
                  <a:pt x="1685" y="1668"/>
                </a:lnTo>
                <a:lnTo>
                  <a:pt x="1685" y="2966"/>
                </a:lnTo>
                <a:lnTo>
                  <a:pt x="2998" y="2966"/>
                </a:lnTo>
                <a:lnTo>
                  <a:pt x="2998" y="1668"/>
                </a:lnTo>
                <a:lnTo>
                  <a:pt x="1685" y="1668"/>
                </a:lnTo>
                <a:lnTo>
                  <a:pt x="1685" y="369"/>
                </a:lnTo>
                <a:lnTo>
                  <a:pt x="373" y="369"/>
                </a:lnTo>
                <a:close/>
                <a:moveTo>
                  <a:pt x="0" y="0"/>
                </a:moveTo>
                <a:lnTo>
                  <a:pt x="3370" y="0"/>
                </a:lnTo>
                <a:lnTo>
                  <a:pt x="3370" y="3336"/>
                </a:lnTo>
                <a:lnTo>
                  <a:pt x="0" y="33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64">
            <a:extLst>
              <a:ext uri="{FF2B5EF4-FFF2-40B4-BE49-F238E27FC236}">
                <a16:creationId xmlns:a16="http://schemas.microsoft.com/office/drawing/2014/main" id="{5BE89470-C8C1-452C-AFC9-EE5C168DA051}"/>
              </a:ext>
            </a:extLst>
          </p:cNvPr>
          <p:cNvSpPr>
            <a:spLocks noEditPoints="1"/>
          </p:cNvSpPr>
          <p:nvPr/>
        </p:nvSpPr>
        <p:spPr bwMode="auto">
          <a:xfrm>
            <a:off x="7550361" y="4571326"/>
            <a:ext cx="316563" cy="324052"/>
          </a:xfrm>
          <a:custGeom>
            <a:avLst/>
            <a:gdLst>
              <a:gd name="T0" fmla="*/ 783 w 3254"/>
              <a:gd name="T1" fmla="*/ 2213 h 3335"/>
              <a:gd name="T2" fmla="*/ 831 w 3254"/>
              <a:gd name="T3" fmla="*/ 2433 h 3335"/>
              <a:gd name="T4" fmla="*/ 1029 w 3254"/>
              <a:gd name="T5" fmla="*/ 2543 h 3335"/>
              <a:gd name="T6" fmla="*/ 1240 w 3254"/>
              <a:gd name="T7" fmla="*/ 2464 h 3335"/>
              <a:gd name="T8" fmla="*/ 2043 w 3254"/>
              <a:gd name="T9" fmla="*/ 2491 h 3335"/>
              <a:gd name="T10" fmla="*/ 2261 w 3254"/>
              <a:gd name="T11" fmla="*/ 2538 h 3335"/>
              <a:gd name="T12" fmla="*/ 2443 w 3254"/>
              <a:gd name="T13" fmla="*/ 2400 h 3335"/>
              <a:gd name="T14" fmla="*/ 2459 w 3254"/>
              <a:gd name="T15" fmla="*/ 2176 h 3335"/>
              <a:gd name="T16" fmla="*/ 1243 w 3254"/>
              <a:gd name="T17" fmla="*/ 1682 h 3335"/>
              <a:gd name="T18" fmla="*/ 1622 w 3254"/>
              <a:gd name="T19" fmla="*/ 1307 h 3335"/>
              <a:gd name="T20" fmla="*/ 2076 w 3254"/>
              <a:gd name="T21" fmla="*/ 853 h 3335"/>
              <a:gd name="T22" fmla="*/ 2423 w 3254"/>
              <a:gd name="T23" fmla="*/ 1258 h 3335"/>
              <a:gd name="T24" fmla="*/ 2469 w 3254"/>
              <a:gd name="T25" fmla="*/ 1038 h 3335"/>
              <a:gd name="T26" fmla="*/ 2332 w 3254"/>
              <a:gd name="T27" fmla="*/ 853 h 3335"/>
              <a:gd name="T28" fmla="*/ 993 w 3254"/>
              <a:gd name="T29" fmla="*/ 827 h 3335"/>
              <a:gd name="T30" fmla="*/ 810 w 3254"/>
              <a:gd name="T31" fmla="*/ 966 h 3335"/>
              <a:gd name="T32" fmla="*/ 794 w 3254"/>
              <a:gd name="T33" fmla="*/ 1189 h 3335"/>
              <a:gd name="T34" fmla="*/ 1240 w 3254"/>
              <a:gd name="T35" fmla="*/ 901 h 3335"/>
              <a:gd name="T36" fmla="*/ 446 w 3254"/>
              <a:gd name="T37" fmla="*/ 0 h 3335"/>
              <a:gd name="T38" fmla="*/ 733 w 3254"/>
              <a:gd name="T39" fmla="*/ 108 h 3335"/>
              <a:gd name="T40" fmla="*/ 882 w 3254"/>
              <a:gd name="T41" fmla="*/ 374 h 3335"/>
              <a:gd name="T42" fmla="*/ 1243 w 3254"/>
              <a:gd name="T43" fmla="*/ 381 h 3335"/>
              <a:gd name="T44" fmla="*/ 1566 w 3254"/>
              <a:gd name="T45" fmla="*/ 571 h 3335"/>
              <a:gd name="T46" fmla="*/ 1894 w 3254"/>
              <a:gd name="T47" fmla="*/ 424 h 3335"/>
              <a:gd name="T48" fmla="*/ 2251 w 3254"/>
              <a:gd name="T49" fmla="*/ 356 h 3335"/>
              <a:gd name="T50" fmla="*/ 2451 w 3254"/>
              <a:gd name="T51" fmla="*/ 183 h 3335"/>
              <a:gd name="T52" fmla="*/ 2701 w 3254"/>
              <a:gd name="T53" fmla="*/ 13 h 3335"/>
              <a:gd name="T54" fmla="*/ 3002 w 3254"/>
              <a:gd name="T55" fmla="*/ 46 h 3335"/>
              <a:gd name="T56" fmla="*/ 3204 w 3254"/>
              <a:gd name="T57" fmla="*/ 251 h 3335"/>
              <a:gd name="T58" fmla="*/ 3238 w 3254"/>
              <a:gd name="T59" fmla="*/ 549 h 3335"/>
              <a:gd name="T60" fmla="*/ 3082 w 3254"/>
              <a:gd name="T61" fmla="*/ 797 h 3335"/>
              <a:gd name="T62" fmla="*/ 2930 w 3254"/>
              <a:gd name="T63" fmla="*/ 1001 h 3335"/>
              <a:gd name="T64" fmla="*/ 2889 w 3254"/>
              <a:gd name="T65" fmla="*/ 1357 h 3335"/>
              <a:gd name="T66" fmla="*/ 2659 w 3254"/>
              <a:gd name="T67" fmla="*/ 1682 h 3335"/>
              <a:gd name="T68" fmla="*/ 2893 w 3254"/>
              <a:gd name="T69" fmla="*/ 2020 h 3335"/>
              <a:gd name="T70" fmla="*/ 2927 w 3254"/>
              <a:gd name="T71" fmla="*/ 2392 h 3335"/>
              <a:gd name="T72" fmla="*/ 3124 w 3254"/>
              <a:gd name="T73" fmla="*/ 2573 h 3335"/>
              <a:gd name="T74" fmla="*/ 3251 w 3254"/>
              <a:gd name="T75" fmla="*/ 2837 h 3335"/>
              <a:gd name="T76" fmla="*/ 3185 w 3254"/>
              <a:gd name="T77" fmla="*/ 3128 h 3335"/>
              <a:gd name="T78" fmla="*/ 2960 w 3254"/>
              <a:gd name="T79" fmla="*/ 3309 h 3335"/>
              <a:gd name="T80" fmla="*/ 2662 w 3254"/>
              <a:gd name="T81" fmla="*/ 3309 h 3335"/>
              <a:gd name="T82" fmla="*/ 2438 w 3254"/>
              <a:gd name="T83" fmla="*/ 3126 h 3335"/>
              <a:gd name="T84" fmla="*/ 2197 w 3254"/>
              <a:gd name="T85" fmla="*/ 3010 h 3335"/>
              <a:gd name="T86" fmla="*/ 1841 w 3254"/>
              <a:gd name="T87" fmla="*/ 2913 h 3335"/>
              <a:gd name="T88" fmla="*/ 1518 w 3254"/>
              <a:gd name="T89" fmla="*/ 2839 h 3335"/>
              <a:gd name="T90" fmla="*/ 1178 w 3254"/>
              <a:gd name="T91" fmla="*/ 2998 h 3335"/>
              <a:gd name="T92" fmla="*/ 859 w 3254"/>
              <a:gd name="T93" fmla="*/ 3037 h 3335"/>
              <a:gd name="T94" fmla="*/ 679 w 3254"/>
              <a:gd name="T95" fmla="*/ 3264 h 3335"/>
              <a:gd name="T96" fmla="*/ 391 w 3254"/>
              <a:gd name="T97" fmla="*/ 3332 h 3335"/>
              <a:gd name="T98" fmla="*/ 129 w 3254"/>
              <a:gd name="T99" fmla="*/ 3204 h 3335"/>
              <a:gd name="T100" fmla="*/ 3 w 3254"/>
              <a:gd name="T101" fmla="*/ 2940 h 3335"/>
              <a:gd name="T102" fmla="*/ 69 w 3254"/>
              <a:gd name="T103" fmla="*/ 2649 h 3335"/>
              <a:gd name="T104" fmla="*/ 292 w 3254"/>
              <a:gd name="T105" fmla="*/ 2467 h 3335"/>
              <a:gd name="T106" fmla="*/ 328 w 3254"/>
              <a:gd name="T107" fmla="*/ 2142 h 3335"/>
              <a:gd name="T108" fmla="*/ 487 w 3254"/>
              <a:gd name="T109" fmla="*/ 1797 h 3335"/>
              <a:gd name="T110" fmla="*/ 416 w 3254"/>
              <a:gd name="T111" fmla="*/ 1468 h 3335"/>
              <a:gd name="T112" fmla="*/ 317 w 3254"/>
              <a:gd name="T113" fmla="*/ 1121 h 3335"/>
              <a:gd name="T114" fmla="*/ 255 w 3254"/>
              <a:gd name="T115" fmla="*/ 849 h 3335"/>
              <a:gd name="T116" fmla="*/ 50 w 3254"/>
              <a:gd name="T117" fmla="*/ 644 h 3335"/>
              <a:gd name="T118" fmla="*/ 16 w 3254"/>
              <a:gd name="T119" fmla="*/ 344 h 3335"/>
              <a:gd name="T120" fmla="*/ 169 w 3254"/>
              <a:gd name="T121" fmla="*/ 98 h 3335"/>
              <a:gd name="T122" fmla="*/ 446 w 3254"/>
              <a:gd name="T123" fmla="*/ 0 h 3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54" h="3335">
                <a:moveTo>
                  <a:pt x="919" y="2012"/>
                </a:moveTo>
                <a:lnTo>
                  <a:pt x="857" y="2077"/>
                </a:lnTo>
                <a:lnTo>
                  <a:pt x="831" y="2107"/>
                </a:lnTo>
                <a:lnTo>
                  <a:pt x="809" y="2141"/>
                </a:lnTo>
                <a:lnTo>
                  <a:pt x="794" y="2176"/>
                </a:lnTo>
                <a:lnTo>
                  <a:pt x="783" y="2213"/>
                </a:lnTo>
                <a:lnTo>
                  <a:pt x="778" y="2251"/>
                </a:lnTo>
                <a:lnTo>
                  <a:pt x="778" y="2289"/>
                </a:lnTo>
                <a:lnTo>
                  <a:pt x="783" y="2328"/>
                </a:lnTo>
                <a:lnTo>
                  <a:pt x="794" y="2365"/>
                </a:lnTo>
                <a:lnTo>
                  <a:pt x="809" y="2400"/>
                </a:lnTo>
                <a:lnTo>
                  <a:pt x="831" y="2433"/>
                </a:lnTo>
                <a:lnTo>
                  <a:pt x="857" y="2464"/>
                </a:lnTo>
                <a:lnTo>
                  <a:pt x="887" y="2490"/>
                </a:lnTo>
                <a:lnTo>
                  <a:pt x="920" y="2512"/>
                </a:lnTo>
                <a:lnTo>
                  <a:pt x="956" y="2527"/>
                </a:lnTo>
                <a:lnTo>
                  <a:pt x="993" y="2538"/>
                </a:lnTo>
                <a:lnTo>
                  <a:pt x="1029" y="2543"/>
                </a:lnTo>
                <a:lnTo>
                  <a:pt x="1068" y="2543"/>
                </a:lnTo>
                <a:lnTo>
                  <a:pt x="1105" y="2538"/>
                </a:lnTo>
                <a:lnTo>
                  <a:pt x="1142" y="2528"/>
                </a:lnTo>
                <a:lnTo>
                  <a:pt x="1177" y="2512"/>
                </a:lnTo>
                <a:lnTo>
                  <a:pt x="1210" y="2491"/>
                </a:lnTo>
                <a:lnTo>
                  <a:pt x="1240" y="2464"/>
                </a:lnTo>
                <a:lnTo>
                  <a:pt x="1303" y="2402"/>
                </a:lnTo>
                <a:lnTo>
                  <a:pt x="919" y="2012"/>
                </a:lnTo>
                <a:close/>
                <a:moveTo>
                  <a:pt x="2334" y="2012"/>
                </a:moveTo>
                <a:lnTo>
                  <a:pt x="1951" y="2402"/>
                </a:lnTo>
                <a:lnTo>
                  <a:pt x="2013" y="2464"/>
                </a:lnTo>
                <a:lnTo>
                  <a:pt x="2043" y="2491"/>
                </a:lnTo>
                <a:lnTo>
                  <a:pt x="2076" y="2512"/>
                </a:lnTo>
                <a:lnTo>
                  <a:pt x="2111" y="2528"/>
                </a:lnTo>
                <a:lnTo>
                  <a:pt x="2148" y="2538"/>
                </a:lnTo>
                <a:lnTo>
                  <a:pt x="2185" y="2543"/>
                </a:lnTo>
                <a:lnTo>
                  <a:pt x="2223" y="2543"/>
                </a:lnTo>
                <a:lnTo>
                  <a:pt x="2261" y="2538"/>
                </a:lnTo>
                <a:lnTo>
                  <a:pt x="2298" y="2527"/>
                </a:lnTo>
                <a:lnTo>
                  <a:pt x="2333" y="2512"/>
                </a:lnTo>
                <a:lnTo>
                  <a:pt x="2367" y="2490"/>
                </a:lnTo>
                <a:lnTo>
                  <a:pt x="2397" y="2464"/>
                </a:lnTo>
                <a:lnTo>
                  <a:pt x="2423" y="2433"/>
                </a:lnTo>
                <a:lnTo>
                  <a:pt x="2443" y="2400"/>
                </a:lnTo>
                <a:lnTo>
                  <a:pt x="2459" y="2364"/>
                </a:lnTo>
                <a:lnTo>
                  <a:pt x="2470" y="2326"/>
                </a:lnTo>
                <a:lnTo>
                  <a:pt x="2476" y="2289"/>
                </a:lnTo>
                <a:lnTo>
                  <a:pt x="2476" y="2251"/>
                </a:lnTo>
                <a:lnTo>
                  <a:pt x="2470" y="2213"/>
                </a:lnTo>
                <a:lnTo>
                  <a:pt x="2459" y="2176"/>
                </a:lnTo>
                <a:lnTo>
                  <a:pt x="2443" y="2141"/>
                </a:lnTo>
                <a:lnTo>
                  <a:pt x="2423" y="2107"/>
                </a:lnTo>
                <a:lnTo>
                  <a:pt x="2397" y="2077"/>
                </a:lnTo>
                <a:lnTo>
                  <a:pt x="2334" y="2012"/>
                </a:lnTo>
                <a:close/>
                <a:moveTo>
                  <a:pt x="1622" y="1303"/>
                </a:moveTo>
                <a:lnTo>
                  <a:pt x="1243" y="1682"/>
                </a:lnTo>
                <a:lnTo>
                  <a:pt x="1626" y="2070"/>
                </a:lnTo>
                <a:lnTo>
                  <a:pt x="2009" y="1682"/>
                </a:lnTo>
                <a:lnTo>
                  <a:pt x="1631" y="1303"/>
                </a:lnTo>
                <a:lnTo>
                  <a:pt x="1631" y="1307"/>
                </a:lnTo>
                <a:lnTo>
                  <a:pt x="1626" y="1303"/>
                </a:lnTo>
                <a:lnTo>
                  <a:pt x="1622" y="1307"/>
                </a:lnTo>
                <a:lnTo>
                  <a:pt x="1622" y="1303"/>
                </a:lnTo>
                <a:close/>
                <a:moveTo>
                  <a:pt x="2223" y="822"/>
                </a:moveTo>
                <a:lnTo>
                  <a:pt x="2185" y="822"/>
                </a:lnTo>
                <a:lnTo>
                  <a:pt x="2148" y="827"/>
                </a:lnTo>
                <a:lnTo>
                  <a:pt x="2111" y="837"/>
                </a:lnTo>
                <a:lnTo>
                  <a:pt x="2076" y="853"/>
                </a:lnTo>
                <a:lnTo>
                  <a:pt x="2043" y="874"/>
                </a:lnTo>
                <a:lnTo>
                  <a:pt x="2013" y="901"/>
                </a:lnTo>
                <a:lnTo>
                  <a:pt x="1947" y="964"/>
                </a:lnTo>
                <a:lnTo>
                  <a:pt x="2334" y="1352"/>
                </a:lnTo>
                <a:lnTo>
                  <a:pt x="2397" y="1288"/>
                </a:lnTo>
                <a:lnTo>
                  <a:pt x="2423" y="1258"/>
                </a:lnTo>
                <a:lnTo>
                  <a:pt x="2443" y="1225"/>
                </a:lnTo>
                <a:lnTo>
                  <a:pt x="2459" y="1189"/>
                </a:lnTo>
                <a:lnTo>
                  <a:pt x="2469" y="1152"/>
                </a:lnTo>
                <a:lnTo>
                  <a:pt x="2475" y="1114"/>
                </a:lnTo>
                <a:lnTo>
                  <a:pt x="2475" y="1076"/>
                </a:lnTo>
                <a:lnTo>
                  <a:pt x="2469" y="1038"/>
                </a:lnTo>
                <a:lnTo>
                  <a:pt x="2459" y="1001"/>
                </a:lnTo>
                <a:lnTo>
                  <a:pt x="2443" y="966"/>
                </a:lnTo>
                <a:lnTo>
                  <a:pt x="2423" y="932"/>
                </a:lnTo>
                <a:lnTo>
                  <a:pt x="2396" y="901"/>
                </a:lnTo>
                <a:lnTo>
                  <a:pt x="2366" y="874"/>
                </a:lnTo>
                <a:lnTo>
                  <a:pt x="2332" y="853"/>
                </a:lnTo>
                <a:lnTo>
                  <a:pt x="2298" y="837"/>
                </a:lnTo>
                <a:lnTo>
                  <a:pt x="2261" y="827"/>
                </a:lnTo>
                <a:lnTo>
                  <a:pt x="2223" y="822"/>
                </a:lnTo>
                <a:close/>
                <a:moveTo>
                  <a:pt x="1068" y="822"/>
                </a:moveTo>
                <a:lnTo>
                  <a:pt x="1031" y="822"/>
                </a:lnTo>
                <a:lnTo>
                  <a:pt x="993" y="827"/>
                </a:lnTo>
                <a:lnTo>
                  <a:pt x="956" y="837"/>
                </a:lnTo>
                <a:lnTo>
                  <a:pt x="920" y="853"/>
                </a:lnTo>
                <a:lnTo>
                  <a:pt x="888" y="874"/>
                </a:lnTo>
                <a:lnTo>
                  <a:pt x="858" y="901"/>
                </a:lnTo>
                <a:lnTo>
                  <a:pt x="831" y="932"/>
                </a:lnTo>
                <a:lnTo>
                  <a:pt x="810" y="966"/>
                </a:lnTo>
                <a:lnTo>
                  <a:pt x="794" y="1001"/>
                </a:lnTo>
                <a:lnTo>
                  <a:pt x="783" y="1038"/>
                </a:lnTo>
                <a:lnTo>
                  <a:pt x="778" y="1076"/>
                </a:lnTo>
                <a:lnTo>
                  <a:pt x="778" y="1114"/>
                </a:lnTo>
                <a:lnTo>
                  <a:pt x="783" y="1152"/>
                </a:lnTo>
                <a:lnTo>
                  <a:pt x="794" y="1189"/>
                </a:lnTo>
                <a:lnTo>
                  <a:pt x="809" y="1225"/>
                </a:lnTo>
                <a:lnTo>
                  <a:pt x="831" y="1258"/>
                </a:lnTo>
                <a:lnTo>
                  <a:pt x="857" y="1288"/>
                </a:lnTo>
                <a:lnTo>
                  <a:pt x="918" y="1352"/>
                </a:lnTo>
                <a:lnTo>
                  <a:pt x="1306" y="964"/>
                </a:lnTo>
                <a:lnTo>
                  <a:pt x="1240" y="901"/>
                </a:lnTo>
                <a:lnTo>
                  <a:pt x="1210" y="874"/>
                </a:lnTo>
                <a:lnTo>
                  <a:pt x="1177" y="853"/>
                </a:lnTo>
                <a:lnTo>
                  <a:pt x="1142" y="837"/>
                </a:lnTo>
                <a:lnTo>
                  <a:pt x="1105" y="827"/>
                </a:lnTo>
                <a:lnTo>
                  <a:pt x="1068" y="822"/>
                </a:lnTo>
                <a:close/>
                <a:moveTo>
                  <a:pt x="446" y="0"/>
                </a:moveTo>
                <a:lnTo>
                  <a:pt x="500" y="3"/>
                </a:lnTo>
                <a:lnTo>
                  <a:pt x="552" y="13"/>
                </a:lnTo>
                <a:lnTo>
                  <a:pt x="602" y="28"/>
                </a:lnTo>
                <a:lnTo>
                  <a:pt x="649" y="50"/>
                </a:lnTo>
                <a:lnTo>
                  <a:pt x="693" y="76"/>
                </a:lnTo>
                <a:lnTo>
                  <a:pt x="733" y="108"/>
                </a:lnTo>
                <a:lnTo>
                  <a:pt x="769" y="143"/>
                </a:lnTo>
                <a:lnTo>
                  <a:pt x="802" y="183"/>
                </a:lnTo>
                <a:lnTo>
                  <a:pt x="830" y="227"/>
                </a:lnTo>
                <a:lnTo>
                  <a:pt x="853" y="272"/>
                </a:lnTo>
                <a:lnTo>
                  <a:pt x="870" y="322"/>
                </a:lnTo>
                <a:lnTo>
                  <a:pt x="882" y="374"/>
                </a:lnTo>
                <a:lnTo>
                  <a:pt x="941" y="363"/>
                </a:lnTo>
                <a:lnTo>
                  <a:pt x="1001" y="356"/>
                </a:lnTo>
                <a:lnTo>
                  <a:pt x="1063" y="355"/>
                </a:lnTo>
                <a:lnTo>
                  <a:pt x="1123" y="358"/>
                </a:lnTo>
                <a:lnTo>
                  <a:pt x="1184" y="367"/>
                </a:lnTo>
                <a:lnTo>
                  <a:pt x="1243" y="381"/>
                </a:lnTo>
                <a:lnTo>
                  <a:pt x="1303" y="400"/>
                </a:lnTo>
                <a:lnTo>
                  <a:pt x="1359" y="424"/>
                </a:lnTo>
                <a:lnTo>
                  <a:pt x="1415" y="453"/>
                </a:lnTo>
                <a:lnTo>
                  <a:pt x="1468" y="488"/>
                </a:lnTo>
                <a:lnTo>
                  <a:pt x="1518" y="527"/>
                </a:lnTo>
                <a:lnTo>
                  <a:pt x="1566" y="571"/>
                </a:lnTo>
                <a:lnTo>
                  <a:pt x="1626" y="629"/>
                </a:lnTo>
                <a:lnTo>
                  <a:pt x="1687" y="571"/>
                </a:lnTo>
                <a:lnTo>
                  <a:pt x="1735" y="527"/>
                </a:lnTo>
                <a:lnTo>
                  <a:pt x="1786" y="488"/>
                </a:lnTo>
                <a:lnTo>
                  <a:pt x="1839" y="453"/>
                </a:lnTo>
                <a:lnTo>
                  <a:pt x="1894" y="424"/>
                </a:lnTo>
                <a:lnTo>
                  <a:pt x="1951" y="400"/>
                </a:lnTo>
                <a:lnTo>
                  <a:pt x="2009" y="381"/>
                </a:lnTo>
                <a:lnTo>
                  <a:pt x="2070" y="367"/>
                </a:lnTo>
                <a:lnTo>
                  <a:pt x="2130" y="358"/>
                </a:lnTo>
                <a:lnTo>
                  <a:pt x="2191" y="355"/>
                </a:lnTo>
                <a:lnTo>
                  <a:pt x="2251" y="356"/>
                </a:lnTo>
                <a:lnTo>
                  <a:pt x="2312" y="363"/>
                </a:lnTo>
                <a:lnTo>
                  <a:pt x="2372" y="374"/>
                </a:lnTo>
                <a:lnTo>
                  <a:pt x="2383" y="322"/>
                </a:lnTo>
                <a:lnTo>
                  <a:pt x="2401" y="273"/>
                </a:lnTo>
                <a:lnTo>
                  <a:pt x="2424" y="227"/>
                </a:lnTo>
                <a:lnTo>
                  <a:pt x="2451" y="183"/>
                </a:lnTo>
                <a:lnTo>
                  <a:pt x="2483" y="144"/>
                </a:lnTo>
                <a:lnTo>
                  <a:pt x="2520" y="108"/>
                </a:lnTo>
                <a:lnTo>
                  <a:pt x="2561" y="76"/>
                </a:lnTo>
                <a:lnTo>
                  <a:pt x="2605" y="50"/>
                </a:lnTo>
                <a:lnTo>
                  <a:pt x="2652" y="28"/>
                </a:lnTo>
                <a:lnTo>
                  <a:pt x="2701" y="13"/>
                </a:lnTo>
                <a:lnTo>
                  <a:pt x="2754" y="3"/>
                </a:lnTo>
                <a:lnTo>
                  <a:pt x="2808" y="0"/>
                </a:lnTo>
                <a:lnTo>
                  <a:pt x="2859" y="3"/>
                </a:lnTo>
                <a:lnTo>
                  <a:pt x="2909" y="12"/>
                </a:lnTo>
                <a:lnTo>
                  <a:pt x="2957" y="26"/>
                </a:lnTo>
                <a:lnTo>
                  <a:pt x="3002" y="46"/>
                </a:lnTo>
                <a:lnTo>
                  <a:pt x="3044" y="70"/>
                </a:lnTo>
                <a:lnTo>
                  <a:pt x="3084" y="98"/>
                </a:lnTo>
                <a:lnTo>
                  <a:pt x="3120" y="131"/>
                </a:lnTo>
                <a:lnTo>
                  <a:pt x="3152" y="168"/>
                </a:lnTo>
                <a:lnTo>
                  <a:pt x="3180" y="207"/>
                </a:lnTo>
                <a:lnTo>
                  <a:pt x="3204" y="251"/>
                </a:lnTo>
                <a:lnTo>
                  <a:pt x="3224" y="296"/>
                </a:lnTo>
                <a:lnTo>
                  <a:pt x="3238" y="344"/>
                </a:lnTo>
                <a:lnTo>
                  <a:pt x="3246" y="394"/>
                </a:lnTo>
                <a:lnTo>
                  <a:pt x="3249" y="447"/>
                </a:lnTo>
                <a:lnTo>
                  <a:pt x="3246" y="499"/>
                </a:lnTo>
                <a:lnTo>
                  <a:pt x="3238" y="549"/>
                </a:lnTo>
                <a:lnTo>
                  <a:pt x="3224" y="598"/>
                </a:lnTo>
                <a:lnTo>
                  <a:pt x="3204" y="644"/>
                </a:lnTo>
                <a:lnTo>
                  <a:pt x="3180" y="688"/>
                </a:lnTo>
                <a:lnTo>
                  <a:pt x="3151" y="727"/>
                </a:lnTo>
                <a:lnTo>
                  <a:pt x="3119" y="764"/>
                </a:lnTo>
                <a:lnTo>
                  <a:pt x="3082" y="797"/>
                </a:lnTo>
                <a:lnTo>
                  <a:pt x="3042" y="825"/>
                </a:lnTo>
                <a:lnTo>
                  <a:pt x="2999" y="849"/>
                </a:lnTo>
                <a:lnTo>
                  <a:pt x="2954" y="869"/>
                </a:lnTo>
                <a:lnTo>
                  <a:pt x="2905" y="882"/>
                </a:lnTo>
                <a:lnTo>
                  <a:pt x="2920" y="941"/>
                </a:lnTo>
                <a:lnTo>
                  <a:pt x="2930" y="1001"/>
                </a:lnTo>
                <a:lnTo>
                  <a:pt x="2935" y="1061"/>
                </a:lnTo>
                <a:lnTo>
                  <a:pt x="2935" y="1121"/>
                </a:lnTo>
                <a:lnTo>
                  <a:pt x="2931" y="1182"/>
                </a:lnTo>
                <a:lnTo>
                  <a:pt x="2922" y="1241"/>
                </a:lnTo>
                <a:lnTo>
                  <a:pt x="2908" y="1299"/>
                </a:lnTo>
                <a:lnTo>
                  <a:pt x="2889" y="1357"/>
                </a:lnTo>
                <a:lnTo>
                  <a:pt x="2865" y="1414"/>
                </a:lnTo>
                <a:lnTo>
                  <a:pt x="2837" y="1468"/>
                </a:lnTo>
                <a:lnTo>
                  <a:pt x="2804" y="1521"/>
                </a:lnTo>
                <a:lnTo>
                  <a:pt x="2765" y="1571"/>
                </a:lnTo>
                <a:lnTo>
                  <a:pt x="2723" y="1619"/>
                </a:lnTo>
                <a:lnTo>
                  <a:pt x="2659" y="1682"/>
                </a:lnTo>
                <a:lnTo>
                  <a:pt x="2723" y="1746"/>
                </a:lnTo>
                <a:lnTo>
                  <a:pt x="2767" y="1797"/>
                </a:lnTo>
                <a:lnTo>
                  <a:pt x="2806" y="1849"/>
                </a:lnTo>
                <a:lnTo>
                  <a:pt x="2840" y="1903"/>
                </a:lnTo>
                <a:lnTo>
                  <a:pt x="2870" y="1961"/>
                </a:lnTo>
                <a:lnTo>
                  <a:pt x="2893" y="2020"/>
                </a:lnTo>
                <a:lnTo>
                  <a:pt x="2912" y="2080"/>
                </a:lnTo>
                <a:lnTo>
                  <a:pt x="2926" y="2142"/>
                </a:lnTo>
                <a:lnTo>
                  <a:pt x="2933" y="2204"/>
                </a:lnTo>
                <a:lnTo>
                  <a:pt x="2936" y="2266"/>
                </a:lnTo>
                <a:lnTo>
                  <a:pt x="2934" y="2330"/>
                </a:lnTo>
                <a:lnTo>
                  <a:pt x="2927" y="2392"/>
                </a:lnTo>
                <a:lnTo>
                  <a:pt x="2914" y="2453"/>
                </a:lnTo>
                <a:lnTo>
                  <a:pt x="2961" y="2467"/>
                </a:lnTo>
                <a:lnTo>
                  <a:pt x="3007" y="2487"/>
                </a:lnTo>
                <a:lnTo>
                  <a:pt x="3049" y="2512"/>
                </a:lnTo>
                <a:lnTo>
                  <a:pt x="3089" y="2540"/>
                </a:lnTo>
                <a:lnTo>
                  <a:pt x="3124" y="2573"/>
                </a:lnTo>
                <a:lnTo>
                  <a:pt x="3157" y="2609"/>
                </a:lnTo>
                <a:lnTo>
                  <a:pt x="3185" y="2649"/>
                </a:lnTo>
                <a:lnTo>
                  <a:pt x="3208" y="2692"/>
                </a:lnTo>
                <a:lnTo>
                  <a:pt x="3228" y="2737"/>
                </a:lnTo>
                <a:lnTo>
                  <a:pt x="3242" y="2787"/>
                </a:lnTo>
                <a:lnTo>
                  <a:pt x="3251" y="2837"/>
                </a:lnTo>
                <a:lnTo>
                  <a:pt x="3254" y="2888"/>
                </a:lnTo>
                <a:lnTo>
                  <a:pt x="3251" y="2940"/>
                </a:lnTo>
                <a:lnTo>
                  <a:pt x="3242" y="2990"/>
                </a:lnTo>
                <a:lnTo>
                  <a:pt x="3228" y="3038"/>
                </a:lnTo>
                <a:lnTo>
                  <a:pt x="3208" y="3084"/>
                </a:lnTo>
                <a:lnTo>
                  <a:pt x="3185" y="3128"/>
                </a:lnTo>
                <a:lnTo>
                  <a:pt x="3157" y="3167"/>
                </a:lnTo>
                <a:lnTo>
                  <a:pt x="3124" y="3204"/>
                </a:lnTo>
                <a:lnTo>
                  <a:pt x="3088" y="3237"/>
                </a:lnTo>
                <a:lnTo>
                  <a:pt x="3049" y="3265"/>
                </a:lnTo>
                <a:lnTo>
                  <a:pt x="3006" y="3289"/>
                </a:lnTo>
                <a:lnTo>
                  <a:pt x="2960" y="3309"/>
                </a:lnTo>
                <a:lnTo>
                  <a:pt x="2913" y="3323"/>
                </a:lnTo>
                <a:lnTo>
                  <a:pt x="2863" y="3332"/>
                </a:lnTo>
                <a:lnTo>
                  <a:pt x="2812" y="3335"/>
                </a:lnTo>
                <a:lnTo>
                  <a:pt x="2761" y="3332"/>
                </a:lnTo>
                <a:lnTo>
                  <a:pt x="2710" y="3323"/>
                </a:lnTo>
                <a:lnTo>
                  <a:pt x="2662" y="3309"/>
                </a:lnTo>
                <a:lnTo>
                  <a:pt x="2617" y="3289"/>
                </a:lnTo>
                <a:lnTo>
                  <a:pt x="2575" y="3264"/>
                </a:lnTo>
                <a:lnTo>
                  <a:pt x="2535" y="3236"/>
                </a:lnTo>
                <a:lnTo>
                  <a:pt x="2498" y="3203"/>
                </a:lnTo>
                <a:lnTo>
                  <a:pt x="2466" y="3166"/>
                </a:lnTo>
                <a:lnTo>
                  <a:pt x="2438" y="3126"/>
                </a:lnTo>
                <a:lnTo>
                  <a:pt x="2414" y="3083"/>
                </a:lnTo>
                <a:lnTo>
                  <a:pt x="2395" y="3037"/>
                </a:lnTo>
                <a:lnTo>
                  <a:pt x="2381" y="2988"/>
                </a:lnTo>
                <a:lnTo>
                  <a:pt x="2320" y="3001"/>
                </a:lnTo>
                <a:lnTo>
                  <a:pt x="2260" y="3008"/>
                </a:lnTo>
                <a:lnTo>
                  <a:pt x="2197" y="3010"/>
                </a:lnTo>
                <a:lnTo>
                  <a:pt x="2136" y="3007"/>
                </a:lnTo>
                <a:lnTo>
                  <a:pt x="2075" y="2999"/>
                </a:lnTo>
                <a:lnTo>
                  <a:pt x="2015" y="2985"/>
                </a:lnTo>
                <a:lnTo>
                  <a:pt x="1955" y="2966"/>
                </a:lnTo>
                <a:lnTo>
                  <a:pt x="1897" y="2942"/>
                </a:lnTo>
                <a:lnTo>
                  <a:pt x="1841" y="2913"/>
                </a:lnTo>
                <a:lnTo>
                  <a:pt x="1787" y="2878"/>
                </a:lnTo>
                <a:lnTo>
                  <a:pt x="1735" y="2839"/>
                </a:lnTo>
                <a:lnTo>
                  <a:pt x="1687" y="2794"/>
                </a:lnTo>
                <a:lnTo>
                  <a:pt x="1626" y="2732"/>
                </a:lnTo>
                <a:lnTo>
                  <a:pt x="1567" y="2794"/>
                </a:lnTo>
                <a:lnTo>
                  <a:pt x="1518" y="2839"/>
                </a:lnTo>
                <a:lnTo>
                  <a:pt x="1467" y="2878"/>
                </a:lnTo>
                <a:lnTo>
                  <a:pt x="1413" y="2913"/>
                </a:lnTo>
                <a:lnTo>
                  <a:pt x="1356" y="2942"/>
                </a:lnTo>
                <a:lnTo>
                  <a:pt x="1298" y="2966"/>
                </a:lnTo>
                <a:lnTo>
                  <a:pt x="1239" y="2985"/>
                </a:lnTo>
                <a:lnTo>
                  <a:pt x="1178" y="2998"/>
                </a:lnTo>
                <a:lnTo>
                  <a:pt x="1118" y="3007"/>
                </a:lnTo>
                <a:lnTo>
                  <a:pt x="1056" y="3010"/>
                </a:lnTo>
                <a:lnTo>
                  <a:pt x="994" y="3008"/>
                </a:lnTo>
                <a:lnTo>
                  <a:pt x="933" y="3001"/>
                </a:lnTo>
                <a:lnTo>
                  <a:pt x="872" y="2988"/>
                </a:lnTo>
                <a:lnTo>
                  <a:pt x="859" y="3037"/>
                </a:lnTo>
                <a:lnTo>
                  <a:pt x="840" y="3083"/>
                </a:lnTo>
                <a:lnTo>
                  <a:pt x="816" y="3126"/>
                </a:lnTo>
                <a:lnTo>
                  <a:pt x="788" y="3166"/>
                </a:lnTo>
                <a:lnTo>
                  <a:pt x="755" y="3203"/>
                </a:lnTo>
                <a:lnTo>
                  <a:pt x="719" y="3236"/>
                </a:lnTo>
                <a:lnTo>
                  <a:pt x="679" y="3264"/>
                </a:lnTo>
                <a:lnTo>
                  <a:pt x="637" y="3289"/>
                </a:lnTo>
                <a:lnTo>
                  <a:pt x="591" y="3309"/>
                </a:lnTo>
                <a:lnTo>
                  <a:pt x="544" y="3323"/>
                </a:lnTo>
                <a:lnTo>
                  <a:pt x="493" y="3332"/>
                </a:lnTo>
                <a:lnTo>
                  <a:pt x="441" y="3335"/>
                </a:lnTo>
                <a:lnTo>
                  <a:pt x="391" y="3332"/>
                </a:lnTo>
                <a:lnTo>
                  <a:pt x="341" y="3323"/>
                </a:lnTo>
                <a:lnTo>
                  <a:pt x="292" y="3309"/>
                </a:lnTo>
                <a:lnTo>
                  <a:pt x="248" y="3289"/>
                </a:lnTo>
                <a:lnTo>
                  <a:pt x="205" y="3265"/>
                </a:lnTo>
                <a:lnTo>
                  <a:pt x="166" y="3237"/>
                </a:lnTo>
                <a:lnTo>
                  <a:pt x="129" y="3204"/>
                </a:lnTo>
                <a:lnTo>
                  <a:pt x="97" y="3167"/>
                </a:lnTo>
                <a:lnTo>
                  <a:pt x="69" y="3128"/>
                </a:lnTo>
                <a:lnTo>
                  <a:pt x="45" y="3084"/>
                </a:lnTo>
                <a:lnTo>
                  <a:pt x="26" y="3038"/>
                </a:lnTo>
                <a:lnTo>
                  <a:pt x="12" y="2990"/>
                </a:lnTo>
                <a:lnTo>
                  <a:pt x="3" y="2940"/>
                </a:lnTo>
                <a:lnTo>
                  <a:pt x="0" y="2888"/>
                </a:lnTo>
                <a:lnTo>
                  <a:pt x="3" y="2836"/>
                </a:lnTo>
                <a:lnTo>
                  <a:pt x="12" y="2785"/>
                </a:lnTo>
                <a:lnTo>
                  <a:pt x="26" y="2737"/>
                </a:lnTo>
                <a:lnTo>
                  <a:pt x="45" y="2692"/>
                </a:lnTo>
                <a:lnTo>
                  <a:pt x="69" y="2649"/>
                </a:lnTo>
                <a:lnTo>
                  <a:pt x="97" y="2609"/>
                </a:lnTo>
                <a:lnTo>
                  <a:pt x="129" y="2573"/>
                </a:lnTo>
                <a:lnTo>
                  <a:pt x="165" y="2540"/>
                </a:lnTo>
                <a:lnTo>
                  <a:pt x="205" y="2511"/>
                </a:lnTo>
                <a:lnTo>
                  <a:pt x="247" y="2487"/>
                </a:lnTo>
                <a:lnTo>
                  <a:pt x="292" y="2467"/>
                </a:lnTo>
                <a:lnTo>
                  <a:pt x="340" y="2453"/>
                </a:lnTo>
                <a:lnTo>
                  <a:pt x="327" y="2392"/>
                </a:lnTo>
                <a:lnTo>
                  <a:pt x="319" y="2330"/>
                </a:lnTo>
                <a:lnTo>
                  <a:pt x="317" y="2266"/>
                </a:lnTo>
                <a:lnTo>
                  <a:pt x="319" y="2204"/>
                </a:lnTo>
                <a:lnTo>
                  <a:pt x="328" y="2142"/>
                </a:lnTo>
                <a:lnTo>
                  <a:pt x="341" y="2080"/>
                </a:lnTo>
                <a:lnTo>
                  <a:pt x="359" y="2020"/>
                </a:lnTo>
                <a:lnTo>
                  <a:pt x="384" y="1961"/>
                </a:lnTo>
                <a:lnTo>
                  <a:pt x="413" y="1903"/>
                </a:lnTo>
                <a:lnTo>
                  <a:pt x="447" y="1849"/>
                </a:lnTo>
                <a:lnTo>
                  <a:pt x="487" y="1797"/>
                </a:lnTo>
                <a:lnTo>
                  <a:pt x="531" y="1746"/>
                </a:lnTo>
                <a:lnTo>
                  <a:pt x="595" y="1682"/>
                </a:lnTo>
                <a:lnTo>
                  <a:pt x="531" y="1619"/>
                </a:lnTo>
                <a:lnTo>
                  <a:pt x="489" y="1571"/>
                </a:lnTo>
                <a:lnTo>
                  <a:pt x="450" y="1521"/>
                </a:lnTo>
                <a:lnTo>
                  <a:pt x="416" y="1468"/>
                </a:lnTo>
                <a:lnTo>
                  <a:pt x="388" y="1414"/>
                </a:lnTo>
                <a:lnTo>
                  <a:pt x="365" y="1357"/>
                </a:lnTo>
                <a:lnTo>
                  <a:pt x="345" y="1299"/>
                </a:lnTo>
                <a:lnTo>
                  <a:pt x="331" y="1241"/>
                </a:lnTo>
                <a:lnTo>
                  <a:pt x="323" y="1182"/>
                </a:lnTo>
                <a:lnTo>
                  <a:pt x="317" y="1121"/>
                </a:lnTo>
                <a:lnTo>
                  <a:pt x="318" y="1061"/>
                </a:lnTo>
                <a:lnTo>
                  <a:pt x="323" y="1001"/>
                </a:lnTo>
                <a:lnTo>
                  <a:pt x="333" y="941"/>
                </a:lnTo>
                <a:lnTo>
                  <a:pt x="349" y="882"/>
                </a:lnTo>
                <a:lnTo>
                  <a:pt x="300" y="869"/>
                </a:lnTo>
                <a:lnTo>
                  <a:pt x="255" y="849"/>
                </a:lnTo>
                <a:lnTo>
                  <a:pt x="211" y="825"/>
                </a:lnTo>
                <a:lnTo>
                  <a:pt x="172" y="797"/>
                </a:lnTo>
                <a:lnTo>
                  <a:pt x="135" y="764"/>
                </a:lnTo>
                <a:lnTo>
                  <a:pt x="102" y="727"/>
                </a:lnTo>
                <a:lnTo>
                  <a:pt x="73" y="688"/>
                </a:lnTo>
                <a:lnTo>
                  <a:pt x="50" y="644"/>
                </a:lnTo>
                <a:lnTo>
                  <a:pt x="30" y="598"/>
                </a:lnTo>
                <a:lnTo>
                  <a:pt x="16" y="549"/>
                </a:lnTo>
                <a:lnTo>
                  <a:pt x="7" y="499"/>
                </a:lnTo>
                <a:lnTo>
                  <a:pt x="4" y="447"/>
                </a:lnTo>
                <a:lnTo>
                  <a:pt x="7" y="394"/>
                </a:lnTo>
                <a:lnTo>
                  <a:pt x="16" y="344"/>
                </a:lnTo>
                <a:lnTo>
                  <a:pt x="30" y="296"/>
                </a:lnTo>
                <a:lnTo>
                  <a:pt x="50" y="251"/>
                </a:lnTo>
                <a:lnTo>
                  <a:pt x="73" y="207"/>
                </a:lnTo>
                <a:lnTo>
                  <a:pt x="101" y="168"/>
                </a:lnTo>
                <a:lnTo>
                  <a:pt x="134" y="131"/>
                </a:lnTo>
                <a:lnTo>
                  <a:pt x="169" y="98"/>
                </a:lnTo>
                <a:lnTo>
                  <a:pt x="209" y="70"/>
                </a:lnTo>
                <a:lnTo>
                  <a:pt x="251" y="46"/>
                </a:lnTo>
                <a:lnTo>
                  <a:pt x="297" y="26"/>
                </a:lnTo>
                <a:lnTo>
                  <a:pt x="344" y="12"/>
                </a:lnTo>
                <a:lnTo>
                  <a:pt x="394" y="3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7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FC64E5E-B67C-4F7C-83E7-81E35437C1EE}"/>
              </a:ext>
            </a:extLst>
          </p:cNvPr>
          <p:cNvSpPr/>
          <p:nvPr/>
        </p:nvSpPr>
        <p:spPr>
          <a:xfrm>
            <a:off x="6934200" y="3429000"/>
            <a:ext cx="4457700" cy="260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3CF33E-EABA-49D5-BAF1-54EB29E56BD2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AEBBC6-9C60-42D3-A84D-0A71B4696DB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55B83F-1ED1-47FB-A9C5-172108730C1C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7415E9-A070-4A77-BDCC-129FDAC15EA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C3DA6-F99E-4269-913C-00AB2644A168}"/>
              </a:ext>
            </a:extLst>
          </p:cNvPr>
          <p:cNvSpPr txBox="1"/>
          <p:nvPr/>
        </p:nvSpPr>
        <p:spPr>
          <a:xfrm>
            <a:off x="7318701" y="4007457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Business Tips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75640-B64F-4726-8E55-A7566A571497}"/>
              </a:ext>
            </a:extLst>
          </p:cNvPr>
          <p:cNvSpPr txBox="1"/>
          <p:nvPr/>
        </p:nvSpPr>
        <p:spPr>
          <a:xfrm>
            <a:off x="7645320" y="4359659"/>
            <a:ext cx="327033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ag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4453004-DDEE-4D8D-9F73-58F1D83FA51E}"/>
              </a:ext>
            </a:extLst>
          </p:cNvPr>
          <p:cNvSpPr/>
          <p:nvPr/>
        </p:nvSpPr>
        <p:spPr>
          <a:xfrm>
            <a:off x="7429623" y="4493144"/>
            <a:ext cx="172196" cy="1721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015031-449E-4E40-9165-711448385CB2}"/>
              </a:ext>
            </a:extLst>
          </p:cNvPr>
          <p:cNvSpPr txBox="1"/>
          <p:nvPr/>
        </p:nvSpPr>
        <p:spPr>
          <a:xfrm>
            <a:off x="7645320" y="4915655"/>
            <a:ext cx="327033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ag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6382ADA-570A-4C31-83AC-74EBD08C39A9}"/>
              </a:ext>
            </a:extLst>
          </p:cNvPr>
          <p:cNvSpPr/>
          <p:nvPr/>
        </p:nvSpPr>
        <p:spPr>
          <a:xfrm>
            <a:off x="7429623" y="5049140"/>
            <a:ext cx="172196" cy="1721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F6078-758B-4B12-AC8E-9745E8ECABF6}"/>
              </a:ext>
            </a:extLst>
          </p:cNvPr>
          <p:cNvSpPr txBox="1"/>
          <p:nvPr/>
        </p:nvSpPr>
        <p:spPr>
          <a:xfrm>
            <a:off x="1640230" y="2029829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GROW YOUR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INCOME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932AD1-D2FA-4788-870B-2EF1B17EFBBE}"/>
              </a:ext>
            </a:extLst>
          </p:cNvPr>
          <p:cNvSpPr txBox="1"/>
          <p:nvPr/>
        </p:nvSpPr>
        <p:spPr>
          <a:xfrm>
            <a:off x="1676013" y="1818151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BA79B-A980-4537-A53D-49FEB3B00A2D}"/>
              </a:ext>
            </a:extLst>
          </p:cNvPr>
          <p:cNvCxnSpPr/>
          <p:nvPr/>
        </p:nvCxnSpPr>
        <p:spPr>
          <a:xfrm>
            <a:off x="1751305" y="3183672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28590F-D3BA-4298-AB5B-9358141E870C}"/>
              </a:ext>
            </a:extLst>
          </p:cNvPr>
          <p:cNvSpPr txBox="1"/>
          <p:nvPr/>
        </p:nvSpPr>
        <p:spPr>
          <a:xfrm>
            <a:off x="1640230" y="3960067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BFDF07-55F8-4245-B59D-BDD5D5DC7AA8}"/>
              </a:ext>
            </a:extLst>
          </p:cNvPr>
          <p:cNvSpPr txBox="1"/>
          <p:nvPr/>
        </p:nvSpPr>
        <p:spPr>
          <a:xfrm>
            <a:off x="1654304" y="3685521"/>
            <a:ext cx="2379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Business With Low Risk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1585BD7-96A9-4241-98AE-2390E9F400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8802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1F3E60-5435-4B0B-801E-89C4DC9C64C1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AAF1D6-E4E9-425D-BE1F-CBCAE78F2815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083D63-8641-4F47-825C-5E13F0086764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CDE9640-0141-4DA3-B5E2-895B307E4531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49E750-C7CC-4CE2-B7AE-8EBFA1D74A40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920EFD-4978-47F3-A913-9EBC6C3BC737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FECB00-2422-42F9-AFC1-E6974EDE3D6B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24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F2EDCE-F119-401D-B04F-56F33F3EA7A9}"/>
              </a:ext>
            </a:extLst>
          </p:cNvPr>
          <p:cNvSpPr txBox="1"/>
          <p:nvPr/>
        </p:nvSpPr>
        <p:spPr>
          <a:xfrm>
            <a:off x="6546229" y="1537957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BUSINESS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NEW PROJECT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6274EC-9940-4A84-B05A-70FA9BC1E07D}"/>
              </a:ext>
            </a:extLst>
          </p:cNvPr>
          <p:cNvSpPr txBox="1"/>
          <p:nvPr/>
        </p:nvSpPr>
        <p:spPr>
          <a:xfrm>
            <a:off x="6582012" y="132627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DD4263-3E12-4CA5-8508-9096BB8DACCC}"/>
              </a:ext>
            </a:extLst>
          </p:cNvPr>
          <p:cNvCxnSpPr/>
          <p:nvPr/>
        </p:nvCxnSpPr>
        <p:spPr>
          <a:xfrm>
            <a:off x="6657304" y="269180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0831C1-3516-497C-A192-B26CC10DC5B3}"/>
              </a:ext>
            </a:extLst>
          </p:cNvPr>
          <p:cNvSpPr txBox="1"/>
          <p:nvPr/>
        </p:nvSpPr>
        <p:spPr>
          <a:xfrm>
            <a:off x="6548123" y="3221122"/>
            <a:ext cx="177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New Project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C1A944-CB9D-4E33-AA8E-D0852046D14D}"/>
              </a:ext>
            </a:extLst>
          </p:cNvPr>
          <p:cNvSpPr txBox="1"/>
          <p:nvPr/>
        </p:nvSpPr>
        <p:spPr>
          <a:xfrm>
            <a:off x="6546230" y="3488594"/>
            <a:ext cx="394760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C9E42D-4D00-4BF4-A48E-2DF8337A32B7}"/>
              </a:ext>
            </a:extLst>
          </p:cNvPr>
          <p:cNvSpPr txBox="1"/>
          <p:nvPr/>
        </p:nvSpPr>
        <p:spPr>
          <a:xfrm>
            <a:off x="6548123" y="4438383"/>
            <a:ext cx="2047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New Project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2D0923-9CBD-4B65-A892-05EB4A5CBC09}"/>
              </a:ext>
            </a:extLst>
          </p:cNvPr>
          <p:cNvSpPr txBox="1"/>
          <p:nvPr/>
        </p:nvSpPr>
        <p:spPr>
          <a:xfrm>
            <a:off x="6546230" y="4705855"/>
            <a:ext cx="394760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117EA5-948B-4026-A6D7-7FD8D84EB9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47EA9E-C358-4280-BE61-DE550F2B2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23986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12AE05-1A56-433F-ACB2-A0AA404B2D9C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4C1B02-8C60-4AE2-B9B4-041A09A234D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09E7EA-F3A6-4BE4-9F2A-DD5FB854A319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175AD4-1495-4E0E-8943-5160BD3A9F3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D2A54-7F22-408F-945B-8C44C7D861B8}"/>
              </a:ext>
            </a:extLst>
          </p:cNvPr>
          <p:cNvSpPr txBox="1"/>
          <p:nvPr/>
        </p:nvSpPr>
        <p:spPr>
          <a:xfrm>
            <a:off x="1659904" y="1814980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DETAIL PRODUCT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13C3C0-38BC-4765-A5A8-9AE4A5098A3A}"/>
              </a:ext>
            </a:extLst>
          </p:cNvPr>
          <p:cNvSpPr txBox="1"/>
          <p:nvPr/>
        </p:nvSpPr>
        <p:spPr>
          <a:xfrm>
            <a:off x="1695687" y="1603302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269CC4F-D179-44A7-98A9-F0BE1C611D0F}"/>
              </a:ext>
            </a:extLst>
          </p:cNvPr>
          <p:cNvCxnSpPr/>
          <p:nvPr/>
        </p:nvCxnSpPr>
        <p:spPr>
          <a:xfrm>
            <a:off x="1770979" y="2968823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D9405F-2984-470C-AE5F-E4D557C560A5}"/>
              </a:ext>
            </a:extLst>
          </p:cNvPr>
          <p:cNvSpPr txBox="1"/>
          <p:nvPr/>
        </p:nvSpPr>
        <p:spPr>
          <a:xfrm>
            <a:off x="1659903" y="3720784"/>
            <a:ext cx="218754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36CE5-6F98-47FF-826D-158496333B75}"/>
              </a:ext>
            </a:extLst>
          </p:cNvPr>
          <p:cNvSpPr txBox="1"/>
          <p:nvPr/>
        </p:nvSpPr>
        <p:spPr>
          <a:xfrm>
            <a:off x="1659904" y="3412040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One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1404EB-A84E-4684-8EBB-EF80F706AF97}"/>
              </a:ext>
            </a:extLst>
          </p:cNvPr>
          <p:cNvSpPr txBox="1"/>
          <p:nvPr/>
        </p:nvSpPr>
        <p:spPr>
          <a:xfrm>
            <a:off x="1659903" y="4674640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18E544-4330-44DE-87BC-351F1FFC7F37}"/>
              </a:ext>
            </a:extLst>
          </p:cNvPr>
          <p:cNvSpPr txBox="1"/>
          <p:nvPr/>
        </p:nvSpPr>
        <p:spPr>
          <a:xfrm>
            <a:off x="1659903" y="437523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Three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C6E73D-D090-4366-8B96-AEC741A6C45B}"/>
              </a:ext>
            </a:extLst>
          </p:cNvPr>
          <p:cNvSpPr txBox="1"/>
          <p:nvPr/>
        </p:nvSpPr>
        <p:spPr>
          <a:xfrm>
            <a:off x="4397436" y="3704853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9AF722-BEFF-42FD-95FE-52690B89EDFB}"/>
              </a:ext>
            </a:extLst>
          </p:cNvPr>
          <p:cNvSpPr txBox="1"/>
          <p:nvPr/>
        </p:nvSpPr>
        <p:spPr>
          <a:xfrm>
            <a:off x="4379948" y="340686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Two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AD40DB-730A-4C88-918F-579A47FAC171}"/>
              </a:ext>
            </a:extLst>
          </p:cNvPr>
          <p:cNvSpPr txBox="1"/>
          <p:nvPr/>
        </p:nvSpPr>
        <p:spPr>
          <a:xfrm>
            <a:off x="4397436" y="4682748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3EC936-D7B9-45C8-89A6-57F0B435B18F}"/>
              </a:ext>
            </a:extLst>
          </p:cNvPr>
          <p:cNvSpPr txBox="1"/>
          <p:nvPr/>
        </p:nvSpPr>
        <p:spPr>
          <a:xfrm>
            <a:off x="4379947" y="437523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Four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AD319-F441-4FD1-AFEF-1367BE3DED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36582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A70463D-B46F-48B2-A951-E61ED476081B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D8F0FA-C7F6-4A62-81EA-632FAEC54DE5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A4AACE5-FEB5-4031-8B10-5CAD402ED810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4672E9-502D-43D7-8A86-6FE56BA25BC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D4F663-9FA9-4C2A-A04D-2B3735714A88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9A79567-1E6C-4EA0-8B2C-C7E7ECD566A6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B65192-D66A-4E24-84D8-EE2E82EC5AA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26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E25B5B-ADEF-4A15-B4F0-C3624CF96DD0}"/>
              </a:ext>
            </a:extLst>
          </p:cNvPr>
          <p:cNvSpPr txBox="1"/>
          <p:nvPr/>
        </p:nvSpPr>
        <p:spPr>
          <a:xfrm>
            <a:off x="5933795" y="2448808"/>
            <a:ext cx="4961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Raleway Black" panose="020B0A03030101060003" pitchFamily="34" charset="0"/>
              </a:rPr>
              <a:t>BREAK </a:t>
            </a:r>
            <a:r>
              <a:rPr lang="en-US" sz="6000" dirty="0">
                <a:solidFill>
                  <a:schemeClr val="accent4"/>
                </a:solidFill>
                <a:latin typeface="Raleway Black" panose="020B0A03030101060003" pitchFamily="34" charset="0"/>
              </a:rPr>
              <a:t>TIME</a:t>
            </a:r>
            <a:endParaRPr lang="en-ID" sz="60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54F91B-9B9E-432E-AE13-D59960E1B643}"/>
              </a:ext>
            </a:extLst>
          </p:cNvPr>
          <p:cNvSpPr txBox="1"/>
          <p:nvPr/>
        </p:nvSpPr>
        <p:spPr>
          <a:xfrm>
            <a:off x="5969578" y="2123709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It’s Time To Break Now</a:t>
            </a:r>
            <a:endParaRPr lang="en-ID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BB6B0A-2C0C-4CD6-B260-711090E4513E}"/>
              </a:ext>
            </a:extLst>
          </p:cNvPr>
          <p:cNvSpPr txBox="1"/>
          <p:nvPr/>
        </p:nvSpPr>
        <p:spPr>
          <a:xfrm>
            <a:off x="7427030" y="5345197"/>
            <a:ext cx="357479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AA4B6D-F3C8-4D24-B494-73432D94CDA1}"/>
              </a:ext>
            </a:extLst>
          </p:cNvPr>
          <p:cNvCxnSpPr>
            <a:cxnSpLocks/>
          </p:cNvCxnSpPr>
          <p:nvPr/>
        </p:nvCxnSpPr>
        <p:spPr>
          <a:xfrm>
            <a:off x="6435004" y="4887689"/>
            <a:ext cx="1998019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2ECFA0-CFA4-44D4-BD5A-17FDD8E43323}"/>
              </a:ext>
            </a:extLst>
          </p:cNvPr>
          <p:cNvSpPr txBox="1"/>
          <p:nvPr/>
        </p:nvSpPr>
        <p:spPr>
          <a:xfrm>
            <a:off x="7412962" y="5012846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30 Minutes Time Estimation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375865-68EB-456F-958C-81832B434B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94463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2D3B85-C624-4E98-816A-ED7FFA364246}"/>
              </a:ext>
            </a:extLst>
          </p:cNvPr>
          <p:cNvSpPr/>
          <p:nvPr/>
        </p:nvSpPr>
        <p:spPr>
          <a:xfrm>
            <a:off x="-1" y="5715000"/>
            <a:ext cx="30480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F2CFD6-873A-48FE-BE27-D3DA24562388}"/>
              </a:ext>
            </a:extLst>
          </p:cNvPr>
          <p:cNvSpPr/>
          <p:nvPr/>
        </p:nvSpPr>
        <p:spPr>
          <a:xfrm>
            <a:off x="3047999" y="5715000"/>
            <a:ext cx="30480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9361FB-A5AF-4659-9739-4948593768F3}"/>
              </a:ext>
            </a:extLst>
          </p:cNvPr>
          <p:cNvSpPr/>
          <p:nvPr/>
        </p:nvSpPr>
        <p:spPr>
          <a:xfrm>
            <a:off x="6095999" y="5715000"/>
            <a:ext cx="30480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CAFC34-77BC-423F-95CA-646C062AA6C2}"/>
              </a:ext>
            </a:extLst>
          </p:cNvPr>
          <p:cNvSpPr/>
          <p:nvPr/>
        </p:nvSpPr>
        <p:spPr>
          <a:xfrm>
            <a:off x="9143998" y="5715000"/>
            <a:ext cx="30480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32F19-FCA6-4EDA-AB52-3FD09176EDDC}"/>
              </a:ext>
            </a:extLst>
          </p:cNvPr>
          <p:cNvSpPr txBox="1"/>
          <p:nvPr/>
        </p:nvSpPr>
        <p:spPr>
          <a:xfrm>
            <a:off x="508009" y="6020516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12 May 2021 Business Seminar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C5A79B-3D00-4E22-9B1E-8DF0CA9F9F0C}"/>
              </a:ext>
            </a:extLst>
          </p:cNvPr>
          <p:cNvSpPr txBox="1"/>
          <p:nvPr/>
        </p:nvSpPr>
        <p:spPr>
          <a:xfrm>
            <a:off x="3555997" y="6020515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23 June 2022 Company Workshop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A6CF8-DC3F-4730-9F23-A46A23D06E65}"/>
              </a:ext>
            </a:extLst>
          </p:cNvPr>
          <p:cNvSpPr txBox="1"/>
          <p:nvPr/>
        </p:nvSpPr>
        <p:spPr>
          <a:xfrm>
            <a:off x="6400782" y="6020515"/>
            <a:ext cx="243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08 August 2022 Company Anniversary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108D6A-8802-496E-BF70-2073A91A7BBF}"/>
              </a:ext>
            </a:extLst>
          </p:cNvPr>
          <p:cNvSpPr txBox="1"/>
          <p:nvPr/>
        </p:nvSpPr>
        <p:spPr>
          <a:xfrm>
            <a:off x="9651993" y="6020515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13 December 2022 Privat Seminar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69757-6807-4A67-9CF6-DEBF4481AB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43A5F7-9BC5-4D71-BBA1-2613D3A032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714BFEB-41AB-45E2-A809-0BB7778D15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225E1E1-AB12-4DCA-B966-05B4C6ED2A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93846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B0E9BE-AAB8-4B9F-B4A8-BBE5672CBA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CC4209-5F42-4ADD-9507-F777ACDC2A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77324" y="1119648"/>
            <a:ext cx="4610100" cy="51968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74E7C-2D3C-4AA0-AB9F-0B075F488CB4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27C62A-13E3-4B04-9F24-B02F4B9EC318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01EED2B-E48E-4513-B8B7-7585784B116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F30AC18-E37B-4663-8D08-4BD40F107099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1C6B08-B06E-4EA6-A786-14B713D3CB00}"/>
              </a:ext>
            </a:extLst>
          </p:cNvPr>
          <p:cNvSpPr txBox="1"/>
          <p:nvPr/>
        </p:nvSpPr>
        <p:spPr>
          <a:xfrm>
            <a:off x="1659904" y="1713412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TABLET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5C421-2B09-45FB-B901-7D77313A7383}"/>
              </a:ext>
            </a:extLst>
          </p:cNvPr>
          <p:cNvSpPr txBox="1"/>
          <p:nvPr/>
        </p:nvSpPr>
        <p:spPr>
          <a:xfrm>
            <a:off x="1695687" y="150173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6C40307-F7FE-4013-9816-D8B91335DE9E}"/>
              </a:ext>
            </a:extLst>
          </p:cNvPr>
          <p:cNvCxnSpPr/>
          <p:nvPr/>
        </p:nvCxnSpPr>
        <p:spPr>
          <a:xfrm>
            <a:off x="1770979" y="286725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F43B882-F941-422E-A2F3-2043CDE60BB6}"/>
              </a:ext>
            </a:extLst>
          </p:cNvPr>
          <p:cNvSpPr txBox="1"/>
          <p:nvPr/>
        </p:nvSpPr>
        <p:spPr>
          <a:xfrm>
            <a:off x="1659904" y="3671508"/>
            <a:ext cx="408905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68F131-B4D9-4273-B925-17206063C8A2}"/>
              </a:ext>
            </a:extLst>
          </p:cNvPr>
          <p:cNvSpPr txBox="1"/>
          <p:nvPr/>
        </p:nvSpPr>
        <p:spPr>
          <a:xfrm>
            <a:off x="1659904" y="4784315"/>
            <a:ext cx="40890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BD035F-41BA-471E-AE0D-90D9E0C80CA5}"/>
              </a:ext>
            </a:extLst>
          </p:cNvPr>
          <p:cNvSpPr txBox="1"/>
          <p:nvPr/>
        </p:nvSpPr>
        <p:spPr>
          <a:xfrm>
            <a:off x="1673980" y="3396962"/>
            <a:ext cx="2840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Product Segmentation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85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0A8E1D-AC13-4C54-89BC-9389E89A4D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3E1FBC-84A9-409D-8601-BDCB7B7BA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90" y="1049982"/>
            <a:ext cx="5183268" cy="518326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F13FCD4-0DBB-44B5-B4F4-2880FFB7FBC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6B018A9-AEFC-4CA2-BB83-D0D6CD21B97B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01C6D8-3CF1-4F0F-8783-1555597390B7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CDDAC9-63C1-4EB0-AF6D-F54AF00A83FD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D66F9C-8F3A-45C5-8125-0F8E932F40EA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D5F766-E22D-4755-835C-0A931EE9F604}"/>
              </a:ext>
            </a:extLst>
          </p:cNvPr>
          <p:cNvCxnSpPr>
            <a:cxnSpLocks/>
          </p:cNvCxnSpPr>
          <p:nvPr/>
        </p:nvCxnSpPr>
        <p:spPr>
          <a:xfrm rot="5400000">
            <a:off x="10472603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BC1916-A905-4C68-B690-4A9F89705F9D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29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8F9CA0-669A-43EB-B16B-BB5C0D982EAF}"/>
              </a:ext>
            </a:extLst>
          </p:cNvPr>
          <p:cNvSpPr txBox="1"/>
          <p:nvPr/>
        </p:nvSpPr>
        <p:spPr>
          <a:xfrm>
            <a:off x="6188630" y="1453782"/>
            <a:ext cx="4541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COMPUTER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57BBAF-B494-4D51-89E4-ED45C0F6AD25}"/>
              </a:ext>
            </a:extLst>
          </p:cNvPr>
          <p:cNvSpPr txBox="1"/>
          <p:nvPr/>
        </p:nvSpPr>
        <p:spPr>
          <a:xfrm>
            <a:off x="6224413" y="124210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940F63C-D536-43CF-B706-105687B214C1}"/>
              </a:ext>
            </a:extLst>
          </p:cNvPr>
          <p:cNvCxnSpPr/>
          <p:nvPr/>
        </p:nvCxnSpPr>
        <p:spPr>
          <a:xfrm>
            <a:off x="6299705" y="260762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F1ADE25-AB90-47B7-8C37-D787763C41C1}"/>
              </a:ext>
            </a:extLst>
          </p:cNvPr>
          <p:cNvSpPr txBox="1"/>
          <p:nvPr/>
        </p:nvSpPr>
        <p:spPr>
          <a:xfrm>
            <a:off x="6188630" y="3527979"/>
            <a:ext cx="434874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5302B-396C-4AFE-92B6-45F331EB1605}"/>
              </a:ext>
            </a:extLst>
          </p:cNvPr>
          <p:cNvSpPr txBox="1"/>
          <p:nvPr/>
        </p:nvSpPr>
        <p:spPr>
          <a:xfrm>
            <a:off x="6202706" y="3253433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8C1568-C6B3-4AAA-8978-8AEF197B83B5}"/>
              </a:ext>
            </a:extLst>
          </p:cNvPr>
          <p:cNvSpPr txBox="1"/>
          <p:nvPr/>
        </p:nvSpPr>
        <p:spPr>
          <a:xfrm>
            <a:off x="6202705" y="4790029"/>
            <a:ext cx="434874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C83085-F462-4863-9AE8-42ABAD1062D3}"/>
              </a:ext>
            </a:extLst>
          </p:cNvPr>
          <p:cNvSpPr txBox="1"/>
          <p:nvPr/>
        </p:nvSpPr>
        <p:spPr>
          <a:xfrm>
            <a:off x="6216781" y="4515483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23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6165DB3-F303-49E6-AFA5-6AFE1BB03161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052F8AE-A899-4952-832F-9E9996804AB4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1A9BED-0477-48ED-9011-B105072B2E99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0E8F36-DD91-42B9-A7B8-4492A867C4E2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394322-022F-4925-8E22-0A8192FACA74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943134-56A5-4224-9B00-C891CC6E2CC4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E8F03A1-AC2B-4FF1-9AA8-5ED0E7F0A77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F9C24-F12F-433C-8AA9-9223A15CD651}"/>
              </a:ext>
            </a:extLst>
          </p:cNvPr>
          <p:cNvSpPr txBox="1"/>
          <p:nvPr/>
        </p:nvSpPr>
        <p:spPr>
          <a:xfrm>
            <a:off x="5851927" y="1466371"/>
            <a:ext cx="4322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INCREASE YOUR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BUSINESS WITH US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D597C1-3F26-462A-A33E-39800F784EC8}"/>
              </a:ext>
            </a:extLst>
          </p:cNvPr>
          <p:cNvSpPr txBox="1"/>
          <p:nvPr/>
        </p:nvSpPr>
        <p:spPr>
          <a:xfrm>
            <a:off x="5887710" y="1254693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860225D-3B49-4BA3-B49A-3E69357F585B}"/>
              </a:ext>
            </a:extLst>
          </p:cNvPr>
          <p:cNvCxnSpPr/>
          <p:nvPr/>
        </p:nvCxnSpPr>
        <p:spPr>
          <a:xfrm>
            <a:off x="5963002" y="2620214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DAF133F-399E-4A9B-8A8B-9395113BC927}"/>
              </a:ext>
            </a:extLst>
          </p:cNvPr>
          <p:cNvSpPr txBox="1"/>
          <p:nvPr/>
        </p:nvSpPr>
        <p:spPr>
          <a:xfrm>
            <a:off x="5887710" y="4181214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We Have Best Plan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9AF978-36A4-4E34-A36E-AB9F05C80F3E}"/>
              </a:ext>
            </a:extLst>
          </p:cNvPr>
          <p:cNvSpPr txBox="1"/>
          <p:nvPr/>
        </p:nvSpPr>
        <p:spPr>
          <a:xfrm>
            <a:off x="6214329" y="4475360"/>
            <a:ext cx="43220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1120BE-840E-49A6-BE61-F2838D9D96EE}"/>
              </a:ext>
            </a:extLst>
          </p:cNvPr>
          <p:cNvSpPr/>
          <p:nvPr/>
        </p:nvSpPr>
        <p:spPr>
          <a:xfrm>
            <a:off x="5998632" y="4608845"/>
            <a:ext cx="172196" cy="1721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5835E8-EE09-4426-BC8F-461BDC8F1FC3}"/>
              </a:ext>
            </a:extLst>
          </p:cNvPr>
          <p:cNvSpPr txBox="1"/>
          <p:nvPr/>
        </p:nvSpPr>
        <p:spPr>
          <a:xfrm>
            <a:off x="6214329" y="5031356"/>
            <a:ext cx="43220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8D5A887-F171-4167-84B5-1DB014AD24B8}"/>
              </a:ext>
            </a:extLst>
          </p:cNvPr>
          <p:cNvSpPr/>
          <p:nvPr/>
        </p:nvSpPr>
        <p:spPr>
          <a:xfrm>
            <a:off x="5998632" y="5164841"/>
            <a:ext cx="172196" cy="1721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1C3AC5-E00C-4583-B9AF-590A551178B4}"/>
              </a:ext>
            </a:extLst>
          </p:cNvPr>
          <p:cNvSpPr txBox="1"/>
          <p:nvPr/>
        </p:nvSpPr>
        <p:spPr>
          <a:xfrm>
            <a:off x="5873634" y="3440491"/>
            <a:ext cx="466271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16FFE9-DD1C-45EF-8DB0-0AFA77F19699}"/>
              </a:ext>
            </a:extLst>
          </p:cNvPr>
          <p:cNvSpPr txBox="1"/>
          <p:nvPr/>
        </p:nvSpPr>
        <p:spPr>
          <a:xfrm>
            <a:off x="5887710" y="316594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Trusted Company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D39B46A-2BB6-4EFF-BD0C-3CE355CB6C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8199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5AB37EA-D291-40FB-96CE-2DE6FD0043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993CBF-5A8C-4713-966E-79E945577E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53928" y="2147185"/>
            <a:ext cx="3457135" cy="3897128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0571CB-90D3-4DC1-91DC-6ACFEE1541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43FF14-2414-4C2F-AA17-56DC585505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35603" y="2147186"/>
            <a:ext cx="3457135" cy="38971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D0C8D6-C394-46A3-AE91-4C1786F92A51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C07706-C634-4809-9BF0-F8490CA1FE10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ADA463-D331-4031-8BD3-93B623404450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A606F29-43BF-4406-BB99-8BB80DB352A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95F36B-FF54-4C8D-A063-5B7B39DF6DB6}"/>
              </a:ext>
            </a:extLst>
          </p:cNvPr>
          <p:cNvSpPr txBox="1"/>
          <p:nvPr/>
        </p:nvSpPr>
        <p:spPr>
          <a:xfrm>
            <a:off x="1659904" y="1868654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TABLET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D45B00-E832-45AF-9122-7F1094C03435}"/>
              </a:ext>
            </a:extLst>
          </p:cNvPr>
          <p:cNvSpPr txBox="1"/>
          <p:nvPr/>
        </p:nvSpPr>
        <p:spPr>
          <a:xfrm>
            <a:off x="1695687" y="1656976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84DB9E-08E8-4240-A9E3-32C0993235DD}"/>
              </a:ext>
            </a:extLst>
          </p:cNvPr>
          <p:cNvCxnSpPr/>
          <p:nvPr/>
        </p:nvCxnSpPr>
        <p:spPr>
          <a:xfrm>
            <a:off x="1770979" y="3022497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5005267-440F-416F-B6DC-D46A4AF4F9AF}"/>
              </a:ext>
            </a:extLst>
          </p:cNvPr>
          <p:cNvSpPr txBox="1"/>
          <p:nvPr/>
        </p:nvSpPr>
        <p:spPr>
          <a:xfrm>
            <a:off x="1659904" y="3527738"/>
            <a:ext cx="380629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4B8EF5-08B0-45A0-B5BF-1C214FDEB808}"/>
              </a:ext>
            </a:extLst>
          </p:cNvPr>
          <p:cNvSpPr txBox="1"/>
          <p:nvPr/>
        </p:nvSpPr>
        <p:spPr>
          <a:xfrm>
            <a:off x="1659904" y="4375158"/>
            <a:ext cx="380629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570F68-6292-43AF-9294-04D208F9BF9B}"/>
              </a:ext>
            </a:extLst>
          </p:cNvPr>
          <p:cNvSpPr txBox="1"/>
          <p:nvPr/>
        </p:nvSpPr>
        <p:spPr>
          <a:xfrm>
            <a:off x="7622073" y="920325"/>
            <a:ext cx="3597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“The way to get started is to quit talking and begin doing.”</a:t>
            </a:r>
            <a:endParaRPr lang="en-ID" sz="1600" b="1" i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593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7522BE-0B7D-41FA-A676-57CB74635625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13C6F-7EFB-4963-9F09-AA6C6209A56C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BB214AF-E9B8-4E91-A69B-5A2894322DD4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776C8C0-1C4C-40A6-B7AD-0D45640F3A3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025028-65C2-4658-9901-073F48331BC0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8FEF48-ED02-49DE-A5F6-13120A1A302A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3E50CD-711A-472D-B0F5-BBE47B693567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9A09B2-21CA-415F-BEC1-D4596AA96C48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FFEB3E8-BAC5-44D9-A6CC-78691D6351C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0A340A-0988-4C64-8954-ECCC7BC071E9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6F4EAD1-ACD3-45DB-BEA3-C31CF1E29161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31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C936E4E7-44BC-47D2-A98F-4A84FB1BCE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831851"/>
              </p:ext>
            </p:extLst>
          </p:nvPr>
        </p:nvGraphicFramePr>
        <p:xfrm>
          <a:off x="1633735" y="1946003"/>
          <a:ext cx="3987980" cy="265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360FBD6C-5C0D-4FFE-B342-DD7BDDAA76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625642"/>
              </p:ext>
            </p:extLst>
          </p:nvPr>
        </p:nvGraphicFramePr>
        <p:xfrm>
          <a:off x="6570286" y="1946003"/>
          <a:ext cx="3987980" cy="265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5E09ACC-DD22-4FA4-9999-DCD4D0F56E9F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89F450-717E-437E-A357-F87F553DA30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D85B10-FA33-4EFE-87E5-C8A53DEF0EB7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AF7ECDF-68F1-4B4D-A8C2-5EF8FB2BA21A}"/>
              </a:ext>
            </a:extLst>
          </p:cNvPr>
          <p:cNvSpPr txBox="1"/>
          <p:nvPr/>
        </p:nvSpPr>
        <p:spPr>
          <a:xfrm>
            <a:off x="1779746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107C1E-1845-4A2C-A2B2-6B81ED49DC9E}"/>
              </a:ext>
            </a:extLst>
          </p:cNvPr>
          <p:cNvSpPr txBox="1"/>
          <p:nvPr/>
        </p:nvSpPr>
        <p:spPr>
          <a:xfrm>
            <a:off x="4148751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0D911A-E425-4E28-88E3-736D7CA0727E}"/>
              </a:ext>
            </a:extLst>
          </p:cNvPr>
          <p:cNvSpPr txBox="1"/>
          <p:nvPr/>
        </p:nvSpPr>
        <p:spPr>
          <a:xfrm>
            <a:off x="6580695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B18BF7-C536-4B19-9AE8-7D047007D572}"/>
              </a:ext>
            </a:extLst>
          </p:cNvPr>
          <p:cNvSpPr/>
          <p:nvPr/>
        </p:nvSpPr>
        <p:spPr>
          <a:xfrm>
            <a:off x="1611087" y="5189142"/>
            <a:ext cx="149452" cy="149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74470A-9717-480F-AB1B-A4B9A5F5ADC8}"/>
              </a:ext>
            </a:extLst>
          </p:cNvPr>
          <p:cNvSpPr/>
          <p:nvPr/>
        </p:nvSpPr>
        <p:spPr>
          <a:xfrm>
            <a:off x="3960886" y="5189142"/>
            <a:ext cx="149452" cy="14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8F8A3F-968F-450B-AC2C-85EC72E6D1C3}"/>
              </a:ext>
            </a:extLst>
          </p:cNvPr>
          <p:cNvSpPr/>
          <p:nvPr/>
        </p:nvSpPr>
        <p:spPr>
          <a:xfrm>
            <a:off x="6375470" y="5185348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622AF9-027E-4411-92EF-0D43123B3E2C}"/>
              </a:ext>
            </a:extLst>
          </p:cNvPr>
          <p:cNvSpPr txBox="1"/>
          <p:nvPr/>
        </p:nvSpPr>
        <p:spPr>
          <a:xfrm>
            <a:off x="9041667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F489A4-8257-44B8-BD49-EE615ACB7EDA}"/>
              </a:ext>
            </a:extLst>
          </p:cNvPr>
          <p:cNvSpPr/>
          <p:nvPr/>
        </p:nvSpPr>
        <p:spPr>
          <a:xfrm>
            <a:off x="8836442" y="5185348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11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32C7A9-B041-4623-A7AB-147C5BFDCDCA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C6D05C-9903-4098-93F6-6A3D56DBCD5B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22B12C-F313-4EDC-875E-DD9B35C352D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4809F98-B968-41A7-A0D4-8FAE57699E2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FD130A-5267-4C59-9695-95DBD2E29B8C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28EA4B-C189-46E4-BA2D-A4BE3FF238DE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E89E2BF-9E19-4F4F-A437-6C00359D0EF4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7189D1-7994-4F53-BDDA-2B61FA69E9A4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91CF5D-3FC1-4CB9-9743-8C50D7E05DA2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1017D9-705C-44D7-855F-842128B28123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B70C764-7ED9-458A-9E33-3957ED56296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32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A08E67A-AF73-423A-9781-ABDB97C355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752619"/>
              </p:ext>
            </p:extLst>
          </p:nvPr>
        </p:nvGraphicFramePr>
        <p:xfrm>
          <a:off x="1555751" y="2177144"/>
          <a:ext cx="4817872" cy="3238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F7ABEA1-118E-4D39-96FA-09ECF651F4AF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2328D1-F30D-41DA-A7CE-6120F2EB923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0E3E4E-87FA-4FC7-BA3F-5B67DCD97853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966AB3-1E64-4EF9-B825-819AC6FCE6C0}"/>
              </a:ext>
            </a:extLst>
          </p:cNvPr>
          <p:cNvSpPr txBox="1"/>
          <p:nvPr/>
        </p:nvSpPr>
        <p:spPr>
          <a:xfrm>
            <a:off x="6469282" y="2689992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80D61B-034C-41A5-A462-57FDC4C133DC}"/>
              </a:ext>
            </a:extLst>
          </p:cNvPr>
          <p:cNvSpPr txBox="1"/>
          <p:nvPr/>
        </p:nvSpPr>
        <p:spPr>
          <a:xfrm>
            <a:off x="6469281" y="2441661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3EB036-4271-45BF-85F0-75538108E8CD}"/>
              </a:ext>
            </a:extLst>
          </p:cNvPr>
          <p:cNvSpPr txBox="1"/>
          <p:nvPr/>
        </p:nvSpPr>
        <p:spPr>
          <a:xfrm>
            <a:off x="6469281" y="3574814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284681-D28E-4A04-BE43-6C04E08A4BAC}"/>
              </a:ext>
            </a:extLst>
          </p:cNvPr>
          <p:cNvSpPr txBox="1"/>
          <p:nvPr/>
        </p:nvSpPr>
        <p:spPr>
          <a:xfrm>
            <a:off x="6469280" y="3326483"/>
            <a:ext cx="2621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92088-8523-45FA-86DA-3460EA4D60FB}"/>
              </a:ext>
            </a:extLst>
          </p:cNvPr>
          <p:cNvSpPr txBox="1"/>
          <p:nvPr/>
        </p:nvSpPr>
        <p:spPr>
          <a:xfrm>
            <a:off x="6451922" y="4459636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6A79A5-D42B-47EF-9303-9687F7583B84}"/>
              </a:ext>
            </a:extLst>
          </p:cNvPr>
          <p:cNvSpPr txBox="1"/>
          <p:nvPr/>
        </p:nvSpPr>
        <p:spPr>
          <a:xfrm>
            <a:off x="6451921" y="4211305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Third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13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86010B-2ECF-4C52-98FE-F7EB8C7305A9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7D153-6BC7-459F-BD44-DB77BDCB95E0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B1C7DB-CB37-4328-8792-FA38B5E27369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3D9DB97-AACF-4A1A-AD37-090EB897ECC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679E82-F413-410E-8A9A-11FD805A05F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8D693A-F64A-45AC-A9F1-BE47D5D1D628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E518AF-7693-44B0-BB5A-0B81884C2FBB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D1D197-792D-4894-B712-1321BD891EB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9357D1-3895-4BA6-90C9-FD32F2AC6B0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76F233-1C87-4E95-8970-0BFEBE20698D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619D14-370F-4404-81F9-F668336128DF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33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A531FC-BE56-44C4-BE0B-C799FF2FA8DE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747DC-C5E6-475E-9CB3-F145EDE2C982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F01FA8-0CA7-46DA-B806-4DB201DB006A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97A5E01-0850-4B28-A8DA-ACF8B98F0A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869238"/>
              </p:ext>
            </p:extLst>
          </p:nvPr>
        </p:nvGraphicFramePr>
        <p:xfrm>
          <a:off x="1666875" y="2231783"/>
          <a:ext cx="8858250" cy="2815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C8954E4-94FB-408E-9F83-591C78B225F2}"/>
              </a:ext>
            </a:extLst>
          </p:cNvPr>
          <p:cNvSpPr txBox="1"/>
          <p:nvPr/>
        </p:nvSpPr>
        <p:spPr>
          <a:xfrm>
            <a:off x="2207164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E99CE7-8C36-45CA-B89D-6E07A22C4E8E}"/>
              </a:ext>
            </a:extLst>
          </p:cNvPr>
          <p:cNvSpPr txBox="1"/>
          <p:nvPr/>
        </p:nvSpPr>
        <p:spPr>
          <a:xfrm>
            <a:off x="5065816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A38DC6-48E3-4C08-9F14-35F0ED404D70}"/>
              </a:ext>
            </a:extLst>
          </p:cNvPr>
          <p:cNvSpPr txBox="1"/>
          <p:nvPr/>
        </p:nvSpPr>
        <p:spPr>
          <a:xfrm>
            <a:off x="8099632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4E749D-FB26-4DE9-9B11-41D86B1A6819}"/>
              </a:ext>
            </a:extLst>
          </p:cNvPr>
          <p:cNvSpPr/>
          <p:nvPr/>
        </p:nvSpPr>
        <p:spPr>
          <a:xfrm>
            <a:off x="2038506" y="5406857"/>
            <a:ext cx="149452" cy="149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D92023-702F-444F-AE49-12C18101E70E}"/>
              </a:ext>
            </a:extLst>
          </p:cNvPr>
          <p:cNvSpPr/>
          <p:nvPr/>
        </p:nvSpPr>
        <p:spPr>
          <a:xfrm>
            <a:off x="4877952" y="5406857"/>
            <a:ext cx="149452" cy="14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567271-10E6-411A-A0D2-5AF2805902AC}"/>
              </a:ext>
            </a:extLst>
          </p:cNvPr>
          <p:cNvSpPr/>
          <p:nvPr/>
        </p:nvSpPr>
        <p:spPr>
          <a:xfrm>
            <a:off x="7894408" y="5403063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99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1324DF8-292E-4BDB-AAF1-AE0BCDA8555A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BD7C1EB-E435-4164-BECB-6168A71E83E3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C3133E-CE38-489B-9F49-293E6CE361F5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46DCEC-0EF2-4091-8FB1-3C69959EE48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D5F8F30-0077-48AD-9CDC-D8E7D2953C0F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737499-2A19-4958-BB31-557FD83D3262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667909-F35F-4696-9969-CEC4A397B8BA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34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757023-C011-48B1-BFC1-62667CCD5B7E}"/>
              </a:ext>
            </a:extLst>
          </p:cNvPr>
          <p:cNvSpPr txBox="1"/>
          <p:nvPr/>
        </p:nvSpPr>
        <p:spPr>
          <a:xfrm>
            <a:off x="5967264" y="2644170"/>
            <a:ext cx="47878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+mj-lt"/>
              </a:rPr>
              <a:t>There are no </a:t>
            </a:r>
            <a:r>
              <a:rPr lang="en-US" sz="2400" dirty="0">
                <a:latin typeface="+mj-lt"/>
              </a:rPr>
              <a:t>secrets to success. It is </a:t>
            </a:r>
            <a:r>
              <a:rPr lang="en-US" sz="2400" dirty="0">
                <a:solidFill>
                  <a:schemeClr val="accent3"/>
                </a:solidFill>
                <a:latin typeface="+mj-lt"/>
              </a:rPr>
              <a:t>the result of preparation, hard </a:t>
            </a:r>
            <a:r>
              <a:rPr lang="en-US" sz="2400" dirty="0">
                <a:latin typeface="+mj-lt"/>
              </a:rPr>
              <a:t>work and learning </a:t>
            </a:r>
            <a:r>
              <a:rPr lang="en-US" sz="2400" dirty="0">
                <a:solidFill>
                  <a:schemeClr val="accent3"/>
                </a:solidFill>
                <a:latin typeface="+mj-lt"/>
              </a:rPr>
              <a:t>from failure.</a:t>
            </a:r>
            <a:endParaRPr lang="en-ID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D5CF3-3864-4552-94BC-8E970C3CC078}"/>
              </a:ext>
            </a:extLst>
          </p:cNvPr>
          <p:cNvSpPr txBox="1"/>
          <p:nvPr/>
        </p:nvSpPr>
        <p:spPr>
          <a:xfrm>
            <a:off x="5952274" y="2117338"/>
            <a:ext cx="5933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effectLst/>
                <a:latin typeface="+mj-lt"/>
              </a:rPr>
              <a:t>“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C331C-5293-4400-ACA5-6C5C2E8BF2F9}"/>
              </a:ext>
            </a:extLst>
          </p:cNvPr>
          <p:cNvSpPr txBox="1"/>
          <p:nvPr/>
        </p:nvSpPr>
        <p:spPr>
          <a:xfrm>
            <a:off x="5982254" y="4432885"/>
            <a:ext cx="1861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Quote By Your Name</a:t>
            </a:r>
            <a:endParaRPr lang="en-ID" sz="1400" i="1" dirty="0">
              <a:solidFill>
                <a:schemeClr val="accent6">
                  <a:lumMod val="60000"/>
                  <a:lumOff val="4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9F01DA-8A4F-4F72-87D4-27DCA5A1E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453458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BE9E78-F777-4819-AE95-D662ACA9E629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9C683D-9463-478A-92A2-D537567F27F6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1605E39-9C98-439A-9B39-5E14928DA3C1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CFDD126-9DC5-45EA-904F-BC0F8C8773AC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ED08A5-6068-4D57-A9CC-F032A8A0F6C3}"/>
              </a:ext>
            </a:extLst>
          </p:cNvPr>
          <p:cNvSpPr txBox="1"/>
          <p:nvPr/>
        </p:nvSpPr>
        <p:spPr>
          <a:xfrm>
            <a:off x="1659904" y="1709642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CONTACT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 INFORMATION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9BC0E3-47B2-4F21-A08E-F1B1CF66F83D}"/>
              </a:ext>
            </a:extLst>
          </p:cNvPr>
          <p:cNvSpPr txBox="1"/>
          <p:nvPr/>
        </p:nvSpPr>
        <p:spPr>
          <a:xfrm>
            <a:off x="1695687" y="149796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A40BC4-2ED8-4126-BBA8-FFCA4D0E2CD9}"/>
              </a:ext>
            </a:extLst>
          </p:cNvPr>
          <p:cNvCxnSpPr/>
          <p:nvPr/>
        </p:nvCxnSpPr>
        <p:spPr>
          <a:xfrm>
            <a:off x="1770979" y="286348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3744A75-0BF6-4352-B6F8-656CF0C839B2}"/>
              </a:ext>
            </a:extLst>
          </p:cNvPr>
          <p:cNvSpPr txBox="1"/>
          <p:nvPr/>
        </p:nvSpPr>
        <p:spPr>
          <a:xfrm>
            <a:off x="1695687" y="3726863"/>
            <a:ext cx="2052638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6"/>
                </a:solidFill>
                <a:latin typeface="+mn-lt"/>
              </a:rPr>
              <a:t>Variable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Course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Building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4 – 5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Yanny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Street,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22 W 23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5AC889E2-1DEF-4649-B920-D4C08C67B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687" y="3332489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Our Address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FE885-FC06-44E2-AF09-E83251F647BC}"/>
              </a:ext>
            </a:extLst>
          </p:cNvPr>
          <p:cNvSpPr txBox="1"/>
          <p:nvPr/>
        </p:nvSpPr>
        <p:spPr>
          <a:xfrm>
            <a:off x="3785645" y="4761283"/>
            <a:ext cx="2169519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ID" sz="1100" dirty="0">
                <a:solidFill>
                  <a:schemeClr val="accent6"/>
                </a:solidFill>
                <a:latin typeface="+mn-lt"/>
              </a:rPr>
              <a:t>w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ww.</a:t>
            </a:r>
            <a:r>
              <a:rPr lang="en-US" sz="1100" dirty="0" err="1">
                <a:solidFill>
                  <a:schemeClr val="accent6"/>
                </a:solidFill>
              </a:rPr>
              <a:t>vinuebusiness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US" sz="1100" dirty="0">
                <a:solidFill>
                  <a:schemeClr val="accent6"/>
                </a:solidFill>
              </a:rPr>
              <a:t>plan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@</a:t>
            </a:r>
            <a:r>
              <a:rPr lang="en-US" sz="1100" dirty="0" err="1">
                <a:solidFill>
                  <a:schemeClr val="accent6"/>
                </a:solidFill>
              </a:rPr>
              <a:t>vinuebusiness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86AA7F-537E-448C-B708-EE4E6C5A9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059" y="4378027"/>
            <a:ext cx="1524000" cy="420628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Follow 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5CB5B8-41EA-4C45-844C-C58B1A286EAF}"/>
              </a:ext>
            </a:extLst>
          </p:cNvPr>
          <p:cNvSpPr txBox="1"/>
          <p:nvPr/>
        </p:nvSpPr>
        <p:spPr>
          <a:xfrm>
            <a:off x="1695687" y="4761283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(+22) 000 2221 0000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(0345) 221 112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73F92F-0E80-48BD-BC5D-E149E2D1D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687" y="4378027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Get In Touch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C6CEE-C789-40ED-8DF7-C84CAC7AA1D8}"/>
              </a:ext>
            </a:extLst>
          </p:cNvPr>
          <p:cNvSpPr txBox="1"/>
          <p:nvPr/>
        </p:nvSpPr>
        <p:spPr>
          <a:xfrm>
            <a:off x="3785646" y="3713361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Monday – Saturday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08.00 AM –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05</a:t>
            </a: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.00 PM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46DF60-3BA6-49D2-911F-F2988800F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059" y="3332489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Studio</a:t>
            </a: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 Hours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C27520B-DBF0-48EF-9EB0-33CD1A143B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95001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52F08-6805-4734-B9DA-293B5BD154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06C333-3395-478B-8605-8AD3E19B7168}"/>
              </a:ext>
            </a:extLst>
          </p:cNvPr>
          <p:cNvSpPr/>
          <p:nvPr/>
        </p:nvSpPr>
        <p:spPr>
          <a:xfrm>
            <a:off x="-1" y="-1"/>
            <a:ext cx="12192001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F8E520-545D-4F61-8945-7BE5696B77F8}"/>
              </a:ext>
            </a:extLst>
          </p:cNvPr>
          <p:cNvSpPr txBox="1"/>
          <p:nvPr/>
        </p:nvSpPr>
        <p:spPr>
          <a:xfrm>
            <a:off x="735330" y="647700"/>
            <a:ext cx="7761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Visue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, LTD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6BFCC7-79A8-434A-8034-7C0564D87367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843A5A0-CC16-4395-8F8F-72B89C68135C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4353CE8-2821-4D07-9403-6499C718C9DE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F2BAB52-2D5D-42C2-8061-1D5E030713A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216C253-A3ED-4EF6-B120-4597DB5C4432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E7F177F-A5F1-44CA-9BE6-93FB0FA64333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522BC9E-19AE-4416-AFF7-B15062991066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/>
                  </a:solidFill>
                </a:rPr>
                <a:t>03</a:t>
              </a:r>
              <a:endParaRPr lang="en-ID" sz="1100" dirty="0">
                <a:solidFill>
                  <a:schemeClr val="accent4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4D94461-4130-431C-A44F-0180DAC65ABB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109A80-974F-4EB1-84B3-5CE6A12A0C94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01365C-890C-468D-91CD-18680918F523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36</a:t>
            </a:fld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8A472D-3832-41F6-A0FF-C35114C5AAA2}"/>
              </a:ext>
            </a:extLst>
          </p:cNvPr>
          <p:cNvSpPr/>
          <p:nvPr/>
        </p:nvSpPr>
        <p:spPr>
          <a:xfrm>
            <a:off x="4493414" y="1826414"/>
            <a:ext cx="3205174" cy="3205174"/>
          </a:xfrm>
          <a:prstGeom prst="ellipse">
            <a:avLst/>
          </a:prstGeom>
          <a:noFill/>
          <a:ln w="38100">
            <a:solidFill>
              <a:schemeClr val="accent4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3EF9B7-689D-4262-A128-DACF4DB686BA}"/>
              </a:ext>
            </a:extLst>
          </p:cNvPr>
          <p:cNvSpPr txBox="1"/>
          <p:nvPr/>
        </p:nvSpPr>
        <p:spPr>
          <a:xfrm>
            <a:off x="2324101" y="245138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5"/>
                </a:solidFill>
                <a:latin typeface="Raleway Black" panose="020B0A03030101060003" pitchFamily="34" charset="0"/>
              </a:rPr>
              <a:t>T H A </a:t>
            </a:r>
            <a:r>
              <a:rPr lang="en-US" sz="9600" dirty="0">
                <a:solidFill>
                  <a:schemeClr val="accent4"/>
                </a:solidFill>
                <a:latin typeface="Raleway Black" panose="020B0A03030101060003" pitchFamily="34" charset="0"/>
              </a:rPr>
              <a:t>N K S</a:t>
            </a:r>
            <a:endParaRPr lang="en-ID" sz="96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9A0995-0538-4D59-A1A6-29CB20343C20}"/>
              </a:ext>
            </a:extLst>
          </p:cNvPr>
          <p:cNvSpPr txBox="1"/>
          <p:nvPr/>
        </p:nvSpPr>
        <p:spPr>
          <a:xfrm>
            <a:off x="3975102" y="3933941"/>
            <a:ext cx="424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85000"/>
                  </a:schemeClr>
                </a:solidFill>
              </a:rPr>
              <a:t>AND SEE YOU NEXT TIME</a:t>
            </a:r>
            <a:endParaRPr lang="en-ID" sz="2000" dirty="0">
              <a:solidFill>
                <a:schemeClr val="accent5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9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0FF171-ADDF-4D2C-8E21-5B17160D1E45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68D88A-2733-419D-BA63-B1A05FE15BD2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6DA11A2-D8DF-4083-8E54-1772DA64249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3017D73-4EFD-4255-87A1-198055244E0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0B1A3E-E501-43C9-B45B-646E772CBCD3}"/>
              </a:ext>
            </a:extLst>
          </p:cNvPr>
          <p:cNvSpPr txBox="1"/>
          <p:nvPr/>
        </p:nvSpPr>
        <p:spPr>
          <a:xfrm>
            <a:off x="1659667" y="1975623"/>
            <a:ext cx="3617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VINUE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D2B2CF-4BC8-40D6-991C-5BEDE3ED4962}"/>
              </a:ext>
            </a:extLst>
          </p:cNvPr>
          <p:cNvSpPr txBox="1"/>
          <p:nvPr/>
        </p:nvSpPr>
        <p:spPr>
          <a:xfrm>
            <a:off x="1695449" y="1763945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504F4B-1FF3-4E85-9B25-48FE6FDDE6D7}"/>
              </a:ext>
            </a:extLst>
          </p:cNvPr>
          <p:cNvCxnSpPr/>
          <p:nvPr/>
        </p:nvCxnSpPr>
        <p:spPr>
          <a:xfrm>
            <a:off x="1770741" y="3129466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A536553-3FEE-4FB4-8E40-2418EA129EA5}"/>
              </a:ext>
            </a:extLst>
          </p:cNvPr>
          <p:cNvSpPr txBox="1"/>
          <p:nvPr/>
        </p:nvSpPr>
        <p:spPr>
          <a:xfrm>
            <a:off x="1656365" y="3696237"/>
            <a:ext cx="417837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A6B402-BB5D-4772-90DF-96E25A2694C9}"/>
              </a:ext>
            </a:extLst>
          </p:cNvPr>
          <p:cNvSpPr txBox="1"/>
          <p:nvPr/>
        </p:nvSpPr>
        <p:spPr>
          <a:xfrm>
            <a:off x="1656365" y="4522104"/>
            <a:ext cx="41783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ED1DA4-232E-4297-B4EB-76351624C3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628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70918BC-3427-420D-A4A6-DEFF8B53FD66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E07581-B87A-4B7F-B38C-CE6B1BBFF451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F9A5B4-DC1D-44B1-9C9D-D0DEA6CA49C1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127B807-2FA4-45AC-BFA8-5FC5FFA3D949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459CED-5101-4855-9479-459A64CE1B9B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6A745F-2359-4E86-9272-0FF55E7D196E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67AB17B-3F24-4949-9F0D-9D3949587F4F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5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C701F5-1219-4058-8D6C-6DAD40B5DF1E}"/>
              </a:ext>
            </a:extLst>
          </p:cNvPr>
          <p:cNvSpPr txBox="1"/>
          <p:nvPr/>
        </p:nvSpPr>
        <p:spPr>
          <a:xfrm>
            <a:off x="5962498" y="1481975"/>
            <a:ext cx="41095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PHILOSOPHY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444F99-9DE8-4DD1-B6C3-74673BC78C5B}"/>
              </a:ext>
            </a:extLst>
          </p:cNvPr>
          <p:cNvSpPr txBox="1"/>
          <p:nvPr/>
        </p:nvSpPr>
        <p:spPr>
          <a:xfrm>
            <a:off x="5998280" y="127029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F91462-878D-4D13-997E-1DE2E31A955F}"/>
              </a:ext>
            </a:extLst>
          </p:cNvPr>
          <p:cNvCxnSpPr/>
          <p:nvPr/>
        </p:nvCxnSpPr>
        <p:spPr>
          <a:xfrm>
            <a:off x="6073572" y="263581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2A48653-12EB-4D04-A493-749EADCE4B70}"/>
              </a:ext>
            </a:extLst>
          </p:cNvPr>
          <p:cNvSpPr txBox="1"/>
          <p:nvPr/>
        </p:nvSpPr>
        <p:spPr>
          <a:xfrm>
            <a:off x="6496524" y="3234314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Work Philosophy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ABF3BF-03CA-45F2-AFBE-F43704BF343C}"/>
              </a:ext>
            </a:extLst>
          </p:cNvPr>
          <p:cNvSpPr txBox="1"/>
          <p:nvPr/>
        </p:nvSpPr>
        <p:spPr>
          <a:xfrm>
            <a:off x="6494628" y="3501786"/>
            <a:ext cx="410954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51B410-3060-4EFC-9F3E-5B072A78F772}"/>
              </a:ext>
            </a:extLst>
          </p:cNvPr>
          <p:cNvSpPr txBox="1"/>
          <p:nvPr/>
        </p:nvSpPr>
        <p:spPr>
          <a:xfrm>
            <a:off x="5962498" y="3200004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20000"/>
                    <a:lumOff val="8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</a:t>
            </a:r>
            <a:endParaRPr lang="en-ID" sz="3200" b="1" dirty="0">
              <a:solidFill>
                <a:schemeClr val="tx2">
                  <a:lumMod val="20000"/>
                  <a:lumOff val="8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351AC8-76FE-4DFB-8F4B-DF94240DF0C9}"/>
              </a:ext>
            </a:extLst>
          </p:cNvPr>
          <p:cNvSpPr txBox="1"/>
          <p:nvPr/>
        </p:nvSpPr>
        <p:spPr>
          <a:xfrm>
            <a:off x="6496524" y="4494365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Service Philosophy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B176F6-02C2-495A-8A37-9606BDE240CA}"/>
              </a:ext>
            </a:extLst>
          </p:cNvPr>
          <p:cNvSpPr txBox="1"/>
          <p:nvPr/>
        </p:nvSpPr>
        <p:spPr>
          <a:xfrm>
            <a:off x="6494628" y="4761837"/>
            <a:ext cx="410954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ACF9BE-8D72-419F-94A6-3CB850898C4F}"/>
              </a:ext>
            </a:extLst>
          </p:cNvPr>
          <p:cNvSpPr txBox="1"/>
          <p:nvPr/>
        </p:nvSpPr>
        <p:spPr>
          <a:xfrm>
            <a:off x="5962498" y="4460055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20000"/>
                    <a:lumOff val="8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</a:t>
            </a:r>
            <a:endParaRPr lang="en-ID" sz="3200" b="1" dirty="0">
              <a:solidFill>
                <a:schemeClr val="tx2">
                  <a:lumMod val="20000"/>
                  <a:lumOff val="8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3D111D-4E0D-4675-9E8F-DAC1A9BCF8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BC18476-59A8-40A2-905A-E7CCB601A8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700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3FD691-CC15-46FE-8F7B-073EE96304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F4F79AB-9DD1-4962-9CFF-052030AF1D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75225-F199-4BB0-9D8E-08953B5F915B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DF2B60-CEB0-492F-AF93-E5B51CBBBE0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97B2C-560E-4D5C-A858-C2E33CA7975F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B91F339-EAD2-4C45-A628-976B3EA33CEA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369BBB-EC66-48E7-8FFF-97D448B158F3}"/>
              </a:ext>
            </a:extLst>
          </p:cNvPr>
          <p:cNvSpPr/>
          <p:nvPr/>
        </p:nvSpPr>
        <p:spPr>
          <a:xfrm>
            <a:off x="6991352" y="3033522"/>
            <a:ext cx="2857498" cy="1819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D72997-947A-4F79-8C05-A7575937256A}"/>
              </a:ext>
            </a:extLst>
          </p:cNvPr>
          <p:cNvSpPr txBox="1"/>
          <p:nvPr/>
        </p:nvSpPr>
        <p:spPr>
          <a:xfrm>
            <a:off x="1598552" y="1544015"/>
            <a:ext cx="3369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WHAT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DO HERE?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22200C-AAA2-4A86-BB8F-F96A0D7720B8}"/>
              </a:ext>
            </a:extLst>
          </p:cNvPr>
          <p:cNvSpPr txBox="1"/>
          <p:nvPr/>
        </p:nvSpPr>
        <p:spPr>
          <a:xfrm>
            <a:off x="1634334" y="133233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F958C4-6FE2-46A5-8A13-C85F16577A34}"/>
              </a:ext>
            </a:extLst>
          </p:cNvPr>
          <p:cNvCxnSpPr/>
          <p:nvPr/>
        </p:nvCxnSpPr>
        <p:spPr>
          <a:xfrm>
            <a:off x="1709626" y="269785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28EB287-59BE-414F-BF2B-5840129C730E}"/>
              </a:ext>
            </a:extLst>
          </p:cNvPr>
          <p:cNvSpPr txBox="1"/>
          <p:nvPr/>
        </p:nvSpPr>
        <p:spPr>
          <a:xfrm>
            <a:off x="2140751" y="3215064"/>
            <a:ext cx="204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Grow Your Business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8AF61-F937-4545-BC46-384DF9CB5A86}"/>
              </a:ext>
            </a:extLst>
          </p:cNvPr>
          <p:cNvSpPr txBox="1"/>
          <p:nvPr/>
        </p:nvSpPr>
        <p:spPr>
          <a:xfrm>
            <a:off x="2138858" y="3482536"/>
            <a:ext cx="362501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D3032C-178E-4763-8224-56177BA03D75}"/>
              </a:ext>
            </a:extLst>
          </p:cNvPr>
          <p:cNvSpPr txBox="1"/>
          <p:nvPr/>
        </p:nvSpPr>
        <p:spPr>
          <a:xfrm>
            <a:off x="2140751" y="4432325"/>
            <a:ext cx="268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Low Risk &amp; High Prediction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54DF78-09C6-4362-B5BE-4E50E6DB2931}"/>
              </a:ext>
            </a:extLst>
          </p:cNvPr>
          <p:cNvSpPr txBox="1"/>
          <p:nvPr/>
        </p:nvSpPr>
        <p:spPr>
          <a:xfrm>
            <a:off x="2138858" y="4699797"/>
            <a:ext cx="362501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6E14A20F-D305-426E-A651-A04F878CCC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09626" y="3297098"/>
            <a:ext cx="291207" cy="291844"/>
            <a:chOff x="2803" y="828"/>
            <a:chExt cx="1372" cy="1375"/>
          </a:xfrm>
          <a:solidFill>
            <a:schemeClr val="accent1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937D204-F9C6-483B-9AD4-5CC95E1FA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828"/>
              <a:ext cx="1038" cy="562"/>
            </a:xfrm>
            <a:custGeom>
              <a:avLst/>
              <a:gdLst>
                <a:gd name="T0" fmla="*/ 2023 w 3115"/>
                <a:gd name="T1" fmla="*/ 0 h 1686"/>
                <a:gd name="T2" fmla="*/ 3087 w 3115"/>
                <a:gd name="T3" fmla="*/ 3 h 1686"/>
                <a:gd name="T4" fmla="*/ 3098 w 3115"/>
                <a:gd name="T5" fmla="*/ 4 h 1686"/>
                <a:gd name="T6" fmla="*/ 3105 w 3115"/>
                <a:gd name="T7" fmla="*/ 10 h 1686"/>
                <a:gd name="T8" fmla="*/ 3112 w 3115"/>
                <a:gd name="T9" fmla="*/ 18 h 1686"/>
                <a:gd name="T10" fmla="*/ 3115 w 3115"/>
                <a:gd name="T11" fmla="*/ 28 h 1686"/>
                <a:gd name="T12" fmla="*/ 3114 w 3115"/>
                <a:gd name="T13" fmla="*/ 38 h 1686"/>
                <a:gd name="T14" fmla="*/ 3109 w 3115"/>
                <a:gd name="T15" fmla="*/ 48 h 1686"/>
                <a:gd name="T16" fmla="*/ 2462 w 3115"/>
                <a:gd name="T17" fmla="*/ 891 h 1686"/>
                <a:gd name="T18" fmla="*/ 2455 w 3115"/>
                <a:gd name="T19" fmla="*/ 897 h 1686"/>
                <a:gd name="T20" fmla="*/ 2445 w 3115"/>
                <a:gd name="T21" fmla="*/ 901 h 1686"/>
                <a:gd name="T22" fmla="*/ 2435 w 3115"/>
                <a:gd name="T23" fmla="*/ 899 h 1686"/>
                <a:gd name="T24" fmla="*/ 2426 w 3115"/>
                <a:gd name="T25" fmla="*/ 894 h 1686"/>
                <a:gd name="T26" fmla="*/ 2420 w 3115"/>
                <a:gd name="T27" fmla="*/ 887 h 1686"/>
                <a:gd name="T28" fmla="*/ 2417 w 3115"/>
                <a:gd name="T29" fmla="*/ 877 h 1686"/>
                <a:gd name="T30" fmla="*/ 2393 w 3115"/>
                <a:gd name="T31" fmla="*/ 526 h 1686"/>
                <a:gd name="T32" fmla="*/ 1620 w 3115"/>
                <a:gd name="T33" fmla="*/ 906 h 1686"/>
                <a:gd name="T34" fmla="*/ 1197 w 3115"/>
                <a:gd name="T35" fmla="*/ 1619 h 1686"/>
                <a:gd name="T36" fmla="*/ 1180 w 3115"/>
                <a:gd name="T37" fmla="*/ 1641 h 1686"/>
                <a:gd name="T38" fmla="*/ 1157 w 3115"/>
                <a:gd name="T39" fmla="*/ 1661 h 1686"/>
                <a:gd name="T40" fmla="*/ 1133 w 3115"/>
                <a:gd name="T41" fmla="*/ 1675 h 1686"/>
                <a:gd name="T42" fmla="*/ 1106 w 3115"/>
                <a:gd name="T43" fmla="*/ 1682 h 1686"/>
                <a:gd name="T44" fmla="*/ 1078 w 3115"/>
                <a:gd name="T45" fmla="*/ 1686 h 1686"/>
                <a:gd name="T46" fmla="*/ 1051 w 3115"/>
                <a:gd name="T47" fmla="*/ 1684 h 1686"/>
                <a:gd name="T48" fmla="*/ 1024 w 3115"/>
                <a:gd name="T49" fmla="*/ 1675 h 1686"/>
                <a:gd name="T50" fmla="*/ 85 w 3115"/>
                <a:gd name="T51" fmla="*/ 1288 h 1686"/>
                <a:gd name="T52" fmla="*/ 60 w 3115"/>
                <a:gd name="T53" fmla="*/ 1275 h 1686"/>
                <a:gd name="T54" fmla="*/ 40 w 3115"/>
                <a:gd name="T55" fmla="*/ 1258 h 1686"/>
                <a:gd name="T56" fmla="*/ 23 w 3115"/>
                <a:gd name="T57" fmla="*/ 1236 h 1686"/>
                <a:gd name="T58" fmla="*/ 10 w 3115"/>
                <a:gd name="T59" fmla="*/ 1214 h 1686"/>
                <a:gd name="T60" fmla="*/ 2 w 3115"/>
                <a:gd name="T61" fmla="*/ 1188 h 1686"/>
                <a:gd name="T62" fmla="*/ 0 w 3115"/>
                <a:gd name="T63" fmla="*/ 1161 h 1686"/>
                <a:gd name="T64" fmla="*/ 2 w 3115"/>
                <a:gd name="T65" fmla="*/ 1134 h 1686"/>
                <a:gd name="T66" fmla="*/ 10 w 3115"/>
                <a:gd name="T67" fmla="*/ 1107 h 1686"/>
                <a:gd name="T68" fmla="*/ 24 w 3115"/>
                <a:gd name="T69" fmla="*/ 1082 h 1686"/>
                <a:gd name="T70" fmla="*/ 40 w 3115"/>
                <a:gd name="T71" fmla="*/ 1061 h 1686"/>
                <a:gd name="T72" fmla="*/ 61 w 3115"/>
                <a:gd name="T73" fmla="*/ 1045 h 1686"/>
                <a:gd name="T74" fmla="*/ 85 w 3115"/>
                <a:gd name="T75" fmla="*/ 1032 h 1686"/>
                <a:gd name="T76" fmla="*/ 110 w 3115"/>
                <a:gd name="T77" fmla="*/ 1025 h 1686"/>
                <a:gd name="T78" fmla="*/ 137 w 3115"/>
                <a:gd name="T79" fmla="*/ 1021 h 1686"/>
                <a:gd name="T80" fmla="*/ 164 w 3115"/>
                <a:gd name="T81" fmla="*/ 1023 h 1686"/>
                <a:gd name="T82" fmla="*/ 192 w 3115"/>
                <a:gd name="T83" fmla="*/ 1032 h 1686"/>
                <a:gd name="T84" fmla="*/ 1019 w 3115"/>
                <a:gd name="T85" fmla="*/ 1373 h 1686"/>
                <a:gd name="T86" fmla="*/ 1403 w 3115"/>
                <a:gd name="T87" fmla="*/ 729 h 1686"/>
                <a:gd name="T88" fmla="*/ 1418 w 3115"/>
                <a:gd name="T89" fmla="*/ 708 h 1686"/>
                <a:gd name="T90" fmla="*/ 1438 w 3115"/>
                <a:gd name="T91" fmla="*/ 690 h 1686"/>
                <a:gd name="T92" fmla="*/ 1461 w 3115"/>
                <a:gd name="T93" fmla="*/ 675 h 1686"/>
                <a:gd name="T94" fmla="*/ 2270 w 3115"/>
                <a:gd name="T95" fmla="*/ 277 h 1686"/>
                <a:gd name="T96" fmla="*/ 2007 w 3115"/>
                <a:gd name="T97" fmla="*/ 44 h 1686"/>
                <a:gd name="T98" fmla="*/ 2001 w 3115"/>
                <a:gd name="T99" fmla="*/ 36 h 1686"/>
                <a:gd name="T100" fmla="*/ 1998 w 3115"/>
                <a:gd name="T101" fmla="*/ 26 h 1686"/>
                <a:gd name="T102" fmla="*/ 2000 w 3115"/>
                <a:gd name="T103" fmla="*/ 16 h 1686"/>
                <a:gd name="T104" fmla="*/ 2006 w 3115"/>
                <a:gd name="T105" fmla="*/ 8 h 1686"/>
                <a:gd name="T106" fmla="*/ 2013 w 3115"/>
                <a:gd name="T107" fmla="*/ 3 h 1686"/>
                <a:gd name="T108" fmla="*/ 2023 w 3115"/>
                <a:gd name="T109" fmla="*/ 0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15" h="1686">
                  <a:moveTo>
                    <a:pt x="2023" y="0"/>
                  </a:moveTo>
                  <a:lnTo>
                    <a:pt x="3087" y="3"/>
                  </a:lnTo>
                  <a:lnTo>
                    <a:pt x="3098" y="4"/>
                  </a:lnTo>
                  <a:lnTo>
                    <a:pt x="3105" y="10"/>
                  </a:lnTo>
                  <a:lnTo>
                    <a:pt x="3112" y="18"/>
                  </a:lnTo>
                  <a:lnTo>
                    <a:pt x="3115" y="28"/>
                  </a:lnTo>
                  <a:lnTo>
                    <a:pt x="3114" y="38"/>
                  </a:lnTo>
                  <a:lnTo>
                    <a:pt x="3109" y="48"/>
                  </a:lnTo>
                  <a:lnTo>
                    <a:pt x="2462" y="891"/>
                  </a:lnTo>
                  <a:lnTo>
                    <a:pt x="2455" y="897"/>
                  </a:lnTo>
                  <a:lnTo>
                    <a:pt x="2445" y="901"/>
                  </a:lnTo>
                  <a:lnTo>
                    <a:pt x="2435" y="899"/>
                  </a:lnTo>
                  <a:lnTo>
                    <a:pt x="2426" y="894"/>
                  </a:lnTo>
                  <a:lnTo>
                    <a:pt x="2420" y="887"/>
                  </a:lnTo>
                  <a:lnTo>
                    <a:pt x="2417" y="877"/>
                  </a:lnTo>
                  <a:lnTo>
                    <a:pt x="2393" y="526"/>
                  </a:lnTo>
                  <a:lnTo>
                    <a:pt x="1620" y="906"/>
                  </a:lnTo>
                  <a:lnTo>
                    <a:pt x="1197" y="1619"/>
                  </a:lnTo>
                  <a:lnTo>
                    <a:pt x="1180" y="1641"/>
                  </a:lnTo>
                  <a:lnTo>
                    <a:pt x="1157" y="1661"/>
                  </a:lnTo>
                  <a:lnTo>
                    <a:pt x="1133" y="1675"/>
                  </a:lnTo>
                  <a:lnTo>
                    <a:pt x="1106" y="1682"/>
                  </a:lnTo>
                  <a:lnTo>
                    <a:pt x="1078" y="1686"/>
                  </a:lnTo>
                  <a:lnTo>
                    <a:pt x="1051" y="1684"/>
                  </a:lnTo>
                  <a:lnTo>
                    <a:pt x="1024" y="1675"/>
                  </a:lnTo>
                  <a:lnTo>
                    <a:pt x="85" y="1288"/>
                  </a:lnTo>
                  <a:lnTo>
                    <a:pt x="60" y="1275"/>
                  </a:lnTo>
                  <a:lnTo>
                    <a:pt x="40" y="1258"/>
                  </a:lnTo>
                  <a:lnTo>
                    <a:pt x="23" y="1236"/>
                  </a:lnTo>
                  <a:lnTo>
                    <a:pt x="10" y="1214"/>
                  </a:lnTo>
                  <a:lnTo>
                    <a:pt x="2" y="1188"/>
                  </a:lnTo>
                  <a:lnTo>
                    <a:pt x="0" y="1161"/>
                  </a:lnTo>
                  <a:lnTo>
                    <a:pt x="2" y="1134"/>
                  </a:lnTo>
                  <a:lnTo>
                    <a:pt x="10" y="1107"/>
                  </a:lnTo>
                  <a:lnTo>
                    <a:pt x="24" y="1082"/>
                  </a:lnTo>
                  <a:lnTo>
                    <a:pt x="40" y="1061"/>
                  </a:lnTo>
                  <a:lnTo>
                    <a:pt x="61" y="1045"/>
                  </a:lnTo>
                  <a:lnTo>
                    <a:pt x="85" y="1032"/>
                  </a:lnTo>
                  <a:lnTo>
                    <a:pt x="110" y="1025"/>
                  </a:lnTo>
                  <a:lnTo>
                    <a:pt x="137" y="1021"/>
                  </a:lnTo>
                  <a:lnTo>
                    <a:pt x="164" y="1023"/>
                  </a:lnTo>
                  <a:lnTo>
                    <a:pt x="192" y="1032"/>
                  </a:lnTo>
                  <a:lnTo>
                    <a:pt x="1019" y="1373"/>
                  </a:lnTo>
                  <a:lnTo>
                    <a:pt x="1403" y="729"/>
                  </a:lnTo>
                  <a:lnTo>
                    <a:pt x="1418" y="708"/>
                  </a:lnTo>
                  <a:lnTo>
                    <a:pt x="1438" y="690"/>
                  </a:lnTo>
                  <a:lnTo>
                    <a:pt x="1461" y="675"/>
                  </a:lnTo>
                  <a:lnTo>
                    <a:pt x="2270" y="277"/>
                  </a:lnTo>
                  <a:lnTo>
                    <a:pt x="2007" y="44"/>
                  </a:lnTo>
                  <a:lnTo>
                    <a:pt x="2001" y="36"/>
                  </a:lnTo>
                  <a:lnTo>
                    <a:pt x="1998" y="26"/>
                  </a:lnTo>
                  <a:lnTo>
                    <a:pt x="2000" y="16"/>
                  </a:lnTo>
                  <a:lnTo>
                    <a:pt x="2006" y="8"/>
                  </a:lnTo>
                  <a:lnTo>
                    <a:pt x="2013" y="3"/>
                  </a:lnTo>
                  <a:lnTo>
                    <a:pt x="20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452817B2-8C7A-49B5-93AD-202ED7AC4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064"/>
              <a:ext cx="1372" cy="139"/>
            </a:xfrm>
            <a:custGeom>
              <a:avLst/>
              <a:gdLst>
                <a:gd name="T0" fmla="*/ 208 w 4117"/>
                <a:gd name="T1" fmla="*/ 0 h 416"/>
                <a:gd name="T2" fmla="*/ 3909 w 4117"/>
                <a:gd name="T3" fmla="*/ 0 h 416"/>
                <a:gd name="T4" fmla="*/ 3945 w 4117"/>
                <a:gd name="T5" fmla="*/ 3 h 416"/>
                <a:gd name="T6" fmla="*/ 3982 w 4117"/>
                <a:gd name="T7" fmla="*/ 13 h 416"/>
                <a:gd name="T8" fmla="*/ 4013 w 4117"/>
                <a:gd name="T9" fmla="*/ 28 h 416"/>
                <a:gd name="T10" fmla="*/ 4043 w 4117"/>
                <a:gd name="T11" fmla="*/ 49 h 416"/>
                <a:gd name="T12" fmla="*/ 4068 w 4117"/>
                <a:gd name="T13" fmla="*/ 74 h 416"/>
                <a:gd name="T14" fmla="*/ 4088 w 4117"/>
                <a:gd name="T15" fmla="*/ 103 h 416"/>
                <a:gd name="T16" fmla="*/ 4103 w 4117"/>
                <a:gd name="T17" fmla="*/ 135 h 416"/>
                <a:gd name="T18" fmla="*/ 4113 w 4117"/>
                <a:gd name="T19" fmla="*/ 170 h 416"/>
                <a:gd name="T20" fmla="*/ 4117 w 4117"/>
                <a:gd name="T21" fmla="*/ 208 h 416"/>
                <a:gd name="T22" fmla="*/ 4113 w 4117"/>
                <a:gd name="T23" fmla="*/ 246 h 416"/>
                <a:gd name="T24" fmla="*/ 4103 w 4117"/>
                <a:gd name="T25" fmla="*/ 281 h 416"/>
                <a:gd name="T26" fmla="*/ 4088 w 4117"/>
                <a:gd name="T27" fmla="*/ 312 h 416"/>
                <a:gd name="T28" fmla="*/ 4068 w 4117"/>
                <a:gd name="T29" fmla="*/ 342 h 416"/>
                <a:gd name="T30" fmla="*/ 4043 w 4117"/>
                <a:gd name="T31" fmla="*/ 367 h 416"/>
                <a:gd name="T32" fmla="*/ 4013 w 4117"/>
                <a:gd name="T33" fmla="*/ 387 h 416"/>
                <a:gd name="T34" fmla="*/ 3982 w 4117"/>
                <a:gd name="T35" fmla="*/ 402 h 416"/>
                <a:gd name="T36" fmla="*/ 3945 w 4117"/>
                <a:gd name="T37" fmla="*/ 412 h 416"/>
                <a:gd name="T38" fmla="*/ 3909 w 4117"/>
                <a:gd name="T39" fmla="*/ 416 h 416"/>
                <a:gd name="T40" fmla="*/ 208 w 4117"/>
                <a:gd name="T41" fmla="*/ 416 h 416"/>
                <a:gd name="T42" fmla="*/ 170 w 4117"/>
                <a:gd name="T43" fmla="*/ 412 h 416"/>
                <a:gd name="T44" fmla="*/ 135 w 4117"/>
                <a:gd name="T45" fmla="*/ 402 h 416"/>
                <a:gd name="T46" fmla="*/ 104 w 4117"/>
                <a:gd name="T47" fmla="*/ 387 h 416"/>
                <a:gd name="T48" fmla="*/ 74 w 4117"/>
                <a:gd name="T49" fmla="*/ 367 h 416"/>
                <a:gd name="T50" fmla="*/ 49 w 4117"/>
                <a:gd name="T51" fmla="*/ 342 h 416"/>
                <a:gd name="T52" fmla="*/ 29 w 4117"/>
                <a:gd name="T53" fmla="*/ 312 h 416"/>
                <a:gd name="T54" fmla="*/ 14 w 4117"/>
                <a:gd name="T55" fmla="*/ 281 h 416"/>
                <a:gd name="T56" fmla="*/ 4 w 4117"/>
                <a:gd name="T57" fmla="*/ 246 h 416"/>
                <a:gd name="T58" fmla="*/ 0 w 4117"/>
                <a:gd name="T59" fmla="*/ 208 h 416"/>
                <a:gd name="T60" fmla="*/ 4 w 4117"/>
                <a:gd name="T61" fmla="*/ 170 h 416"/>
                <a:gd name="T62" fmla="*/ 14 w 4117"/>
                <a:gd name="T63" fmla="*/ 135 h 416"/>
                <a:gd name="T64" fmla="*/ 29 w 4117"/>
                <a:gd name="T65" fmla="*/ 103 h 416"/>
                <a:gd name="T66" fmla="*/ 49 w 4117"/>
                <a:gd name="T67" fmla="*/ 74 h 416"/>
                <a:gd name="T68" fmla="*/ 74 w 4117"/>
                <a:gd name="T69" fmla="*/ 49 h 416"/>
                <a:gd name="T70" fmla="*/ 104 w 4117"/>
                <a:gd name="T71" fmla="*/ 28 h 416"/>
                <a:gd name="T72" fmla="*/ 135 w 4117"/>
                <a:gd name="T73" fmla="*/ 13 h 416"/>
                <a:gd name="T74" fmla="*/ 170 w 4117"/>
                <a:gd name="T75" fmla="*/ 3 h 416"/>
                <a:gd name="T76" fmla="*/ 208 w 4117"/>
                <a:gd name="T7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17" h="416">
                  <a:moveTo>
                    <a:pt x="208" y="0"/>
                  </a:moveTo>
                  <a:lnTo>
                    <a:pt x="3909" y="0"/>
                  </a:lnTo>
                  <a:lnTo>
                    <a:pt x="3945" y="3"/>
                  </a:lnTo>
                  <a:lnTo>
                    <a:pt x="3982" y="13"/>
                  </a:lnTo>
                  <a:lnTo>
                    <a:pt x="4013" y="28"/>
                  </a:lnTo>
                  <a:lnTo>
                    <a:pt x="4043" y="49"/>
                  </a:lnTo>
                  <a:lnTo>
                    <a:pt x="4068" y="74"/>
                  </a:lnTo>
                  <a:lnTo>
                    <a:pt x="4088" y="103"/>
                  </a:lnTo>
                  <a:lnTo>
                    <a:pt x="4103" y="135"/>
                  </a:lnTo>
                  <a:lnTo>
                    <a:pt x="4113" y="170"/>
                  </a:lnTo>
                  <a:lnTo>
                    <a:pt x="4117" y="208"/>
                  </a:lnTo>
                  <a:lnTo>
                    <a:pt x="4113" y="246"/>
                  </a:lnTo>
                  <a:lnTo>
                    <a:pt x="4103" y="281"/>
                  </a:lnTo>
                  <a:lnTo>
                    <a:pt x="4088" y="312"/>
                  </a:lnTo>
                  <a:lnTo>
                    <a:pt x="4068" y="342"/>
                  </a:lnTo>
                  <a:lnTo>
                    <a:pt x="4043" y="367"/>
                  </a:lnTo>
                  <a:lnTo>
                    <a:pt x="4013" y="387"/>
                  </a:lnTo>
                  <a:lnTo>
                    <a:pt x="3982" y="402"/>
                  </a:lnTo>
                  <a:lnTo>
                    <a:pt x="3945" y="412"/>
                  </a:lnTo>
                  <a:lnTo>
                    <a:pt x="3909" y="416"/>
                  </a:lnTo>
                  <a:lnTo>
                    <a:pt x="208" y="416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4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4" y="281"/>
                  </a:lnTo>
                  <a:lnTo>
                    <a:pt x="4" y="246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4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4" y="28"/>
                  </a:lnTo>
                  <a:lnTo>
                    <a:pt x="135" y="13"/>
                  </a:lnTo>
                  <a:lnTo>
                    <a:pt x="170" y="3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BE4398B4-7583-4939-BB55-45D96BF46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2" y="1500"/>
              <a:ext cx="220" cy="471"/>
            </a:xfrm>
            <a:custGeom>
              <a:avLst/>
              <a:gdLst>
                <a:gd name="T0" fmla="*/ 84 w 660"/>
                <a:gd name="T1" fmla="*/ 0 h 1414"/>
                <a:gd name="T2" fmla="*/ 576 w 660"/>
                <a:gd name="T3" fmla="*/ 0 h 1414"/>
                <a:gd name="T4" fmla="*/ 599 w 660"/>
                <a:gd name="T5" fmla="*/ 2 h 1414"/>
                <a:gd name="T6" fmla="*/ 619 w 660"/>
                <a:gd name="T7" fmla="*/ 11 h 1414"/>
                <a:gd name="T8" fmla="*/ 635 w 660"/>
                <a:gd name="T9" fmla="*/ 23 h 1414"/>
                <a:gd name="T10" fmla="*/ 649 w 660"/>
                <a:gd name="T11" fmla="*/ 41 h 1414"/>
                <a:gd name="T12" fmla="*/ 657 w 660"/>
                <a:gd name="T13" fmla="*/ 61 h 1414"/>
                <a:gd name="T14" fmla="*/ 660 w 660"/>
                <a:gd name="T15" fmla="*/ 84 h 1414"/>
                <a:gd name="T16" fmla="*/ 660 w 660"/>
                <a:gd name="T17" fmla="*/ 1330 h 1414"/>
                <a:gd name="T18" fmla="*/ 657 w 660"/>
                <a:gd name="T19" fmla="*/ 1353 h 1414"/>
                <a:gd name="T20" fmla="*/ 649 w 660"/>
                <a:gd name="T21" fmla="*/ 1373 h 1414"/>
                <a:gd name="T22" fmla="*/ 635 w 660"/>
                <a:gd name="T23" fmla="*/ 1390 h 1414"/>
                <a:gd name="T24" fmla="*/ 619 w 660"/>
                <a:gd name="T25" fmla="*/ 1403 h 1414"/>
                <a:gd name="T26" fmla="*/ 599 w 660"/>
                <a:gd name="T27" fmla="*/ 1411 h 1414"/>
                <a:gd name="T28" fmla="*/ 576 w 660"/>
                <a:gd name="T29" fmla="*/ 1414 h 1414"/>
                <a:gd name="T30" fmla="*/ 84 w 660"/>
                <a:gd name="T31" fmla="*/ 1414 h 1414"/>
                <a:gd name="T32" fmla="*/ 62 w 660"/>
                <a:gd name="T33" fmla="*/ 1411 h 1414"/>
                <a:gd name="T34" fmla="*/ 42 w 660"/>
                <a:gd name="T35" fmla="*/ 1403 h 1414"/>
                <a:gd name="T36" fmla="*/ 26 w 660"/>
                <a:gd name="T37" fmla="*/ 1390 h 1414"/>
                <a:gd name="T38" fmla="*/ 12 w 660"/>
                <a:gd name="T39" fmla="*/ 1373 h 1414"/>
                <a:gd name="T40" fmla="*/ 4 w 660"/>
                <a:gd name="T41" fmla="*/ 1353 h 1414"/>
                <a:gd name="T42" fmla="*/ 0 w 660"/>
                <a:gd name="T43" fmla="*/ 1330 h 1414"/>
                <a:gd name="T44" fmla="*/ 0 w 660"/>
                <a:gd name="T45" fmla="*/ 84 h 1414"/>
                <a:gd name="T46" fmla="*/ 4 w 660"/>
                <a:gd name="T47" fmla="*/ 61 h 1414"/>
                <a:gd name="T48" fmla="*/ 12 w 660"/>
                <a:gd name="T49" fmla="*/ 41 h 1414"/>
                <a:gd name="T50" fmla="*/ 26 w 660"/>
                <a:gd name="T51" fmla="*/ 23 h 1414"/>
                <a:gd name="T52" fmla="*/ 42 w 660"/>
                <a:gd name="T53" fmla="*/ 11 h 1414"/>
                <a:gd name="T54" fmla="*/ 62 w 660"/>
                <a:gd name="T55" fmla="*/ 2 h 1414"/>
                <a:gd name="T56" fmla="*/ 84 w 660"/>
                <a:gd name="T57" fmla="*/ 0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414">
                  <a:moveTo>
                    <a:pt x="84" y="0"/>
                  </a:moveTo>
                  <a:lnTo>
                    <a:pt x="576" y="0"/>
                  </a:lnTo>
                  <a:lnTo>
                    <a:pt x="599" y="2"/>
                  </a:lnTo>
                  <a:lnTo>
                    <a:pt x="619" y="11"/>
                  </a:lnTo>
                  <a:lnTo>
                    <a:pt x="635" y="23"/>
                  </a:lnTo>
                  <a:lnTo>
                    <a:pt x="649" y="41"/>
                  </a:lnTo>
                  <a:lnTo>
                    <a:pt x="657" y="61"/>
                  </a:lnTo>
                  <a:lnTo>
                    <a:pt x="660" y="84"/>
                  </a:lnTo>
                  <a:lnTo>
                    <a:pt x="660" y="1330"/>
                  </a:lnTo>
                  <a:lnTo>
                    <a:pt x="657" y="1353"/>
                  </a:lnTo>
                  <a:lnTo>
                    <a:pt x="649" y="1373"/>
                  </a:lnTo>
                  <a:lnTo>
                    <a:pt x="635" y="1390"/>
                  </a:lnTo>
                  <a:lnTo>
                    <a:pt x="619" y="1403"/>
                  </a:lnTo>
                  <a:lnTo>
                    <a:pt x="599" y="1411"/>
                  </a:lnTo>
                  <a:lnTo>
                    <a:pt x="576" y="1414"/>
                  </a:lnTo>
                  <a:lnTo>
                    <a:pt x="84" y="1414"/>
                  </a:lnTo>
                  <a:lnTo>
                    <a:pt x="62" y="1411"/>
                  </a:lnTo>
                  <a:lnTo>
                    <a:pt x="42" y="1403"/>
                  </a:lnTo>
                  <a:lnTo>
                    <a:pt x="26" y="1390"/>
                  </a:lnTo>
                  <a:lnTo>
                    <a:pt x="12" y="1373"/>
                  </a:lnTo>
                  <a:lnTo>
                    <a:pt x="4" y="1353"/>
                  </a:lnTo>
                  <a:lnTo>
                    <a:pt x="0" y="1330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6" y="23"/>
                  </a:lnTo>
                  <a:lnTo>
                    <a:pt x="42" y="11"/>
                  </a:lnTo>
                  <a:lnTo>
                    <a:pt x="6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532FE9DA-C279-4DF8-841C-314F98EB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1028"/>
              <a:ext cx="220" cy="943"/>
            </a:xfrm>
            <a:custGeom>
              <a:avLst/>
              <a:gdLst>
                <a:gd name="T0" fmla="*/ 84 w 659"/>
                <a:gd name="T1" fmla="*/ 0 h 2830"/>
                <a:gd name="T2" fmla="*/ 575 w 659"/>
                <a:gd name="T3" fmla="*/ 0 h 2830"/>
                <a:gd name="T4" fmla="*/ 598 w 659"/>
                <a:gd name="T5" fmla="*/ 3 h 2830"/>
                <a:gd name="T6" fmla="*/ 618 w 659"/>
                <a:gd name="T7" fmla="*/ 11 h 2830"/>
                <a:gd name="T8" fmla="*/ 634 w 659"/>
                <a:gd name="T9" fmla="*/ 24 h 2830"/>
                <a:gd name="T10" fmla="*/ 648 w 659"/>
                <a:gd name="T11" fmla="*/ 41 h 2830"/>
                <a:gd name="T12" fmla="*/ 656 w 659"/>
                <a:gd name="T13" fmla="*/ 61 h 2830"/>
                <a:gd name="T14" fmla="*/ 659 w 659"/>
                <a:gd name="T15" fmla="*/ 84 h 2830"/>
                <a:gd name="T16" fmla="*/ 659 w 659"/>
                <a:gd name="T17" fmla="*/ 2746 h 2830"/>
                <a:gd name="T18" fmla="*/ 656 w 659"/>
                <a:gd name="T19" fmla="*/ 2769 h 2830"/>
                <a:gd name="T20" fmla="*/ 648 w 659"/>
                <a:gd name="T21" fmla="*/ 2789 h 2830"/>
                <a:gd name="T22" fmla="*/ 634 w 659"/>
                <a:gd name="T23" fmla="*/ 2806 h 2830"/>
                <a:gd name="T24" fmla="*/ 618 w 659"/>
                <a:gd name="T25" fmla="*/ 2819 h 2830"/>
                <a:gd name="T26" fmla="*/ 598 w 659"/>
                <a:gd name="T27" fmla="*/ 2827 h 2830"/>
                <a:gd name="T28" fmla="*/ 575 w 659"/>
                <a:gd name="T29" fmla="*/ 2830 h 2830"/>
                <a:gd name="T30" fmla="*/ 84 w 659"/>
                <a:gd name="T31" fmla="*/ 2830 h 2830"/>
                <a:gd name="T32" fmla="*/ 61 w 659"/>
                <a:gd name="T33" fmla="*/ 2827 h 2830"/>
                <a:gd name="T34" fmla="*/ 41 w 659"/>
                <a:gd name="T35" fmla="*/ 2819 h 2830"/>
                <a:gd name="T36" fmla="*/ 25 w 659"/>
                <a:gd name="T37" fmla="*/ 2806 h 2830"/>
                <a:gd name="T38" fmla="*/ 11 w 659"/>
                <a:gd name="T39" fmla="*/ 2789 h 2830"/>
                <a:gd name="T40" fmla="*/ 2 w 659"/>
                <a:gd name="T41" fmla="*/ 2769 h 2830"/>
                <a:gd name="T42" fmla="*/ 0 w 659"/>
                <a:gd name="T43" fmla="*/ 2746 h 2830"/>
                <a:gd name="T44" fmla="*/ 0 w 659"/>
                <a:gd name="T45" fmla="*/ 84 h 2830"/>
                <a:gd name="T46" fmla="*/ 2 w 659"/>
                <a:gd name="T47" fmla="*/ 61 h 2830"/>
                <a:gd name="T48" fmla="*/ 11 w 659"/>
                <a:gd name="T49" fmla="*/ 41 h 2830"/>
                <a:gd name="T50" fmla="*/ 25 w 659"/>
                <a:gd name="T51" fmla="*/ 24 h 2830"/>
                <a:gd name="T52" fmla="*/ 41 w 659"/>
                <a:gd name="T53" fmla="*/ 11 h 2830"/>
                <a:gd name="T54" fmla="*/ 61 w 659"/>
                <a:gd name="T55" fmla="*/ 3 h 2830"/>
                <a:gd name="T56" fmla="*/ 84 w 659"/>
                <a:gd name="T57" fmla="*/ 0 h 2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830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1"/>
                  </a:lnTo>
                  <a:lnTo>
                    <a:pt x="634" y="24"/>
                  </a:lnTo>
                  <a:lnTo>
                    <a:pt x="648" y="41"/>
                  </a:lnTo>
                  <a:lnTo>
                    <a:pt x="656" y="61"/>
                  </a:lnTo>
                  <a:lnTo>
                    <a:pt x="659" y="84"/>
                  </a:lnTo>
                  <a:lnTo>
                    <a:pt x="659" y="2746"/>
                  </a:lnTo>
                  <a:lnTo>
                    <a:pt x="656" y="2769"/>
                  </a:lnTo>
                  <a:lnTo>
                    <a:pt x="648" y="2789"/>
                  </a:lnTo>
                  <a:lnTo>
                    <a:pt x="634" y="2806"/>
                  </a:lnTo>
                  <a:lnTo>
                    <a:pt x="618" y="2819"/>
                  </a:lnTo>
                  <a:lnTo>
                    <a:pt x="598" y="2827"/>
                  </a:lnTo>
                  <a:lnTo>
                    <a:pt x="575" y="2830"/>
                  </a:lnTo>
                  <a:lnTo>
                    <a:pt x="84" y="2830"/>
                  </a:lnTo>
                  <a:lnTo>
                    <a:pt x="61" y="2827"/>
                  </a:lnTo>
                  <a:lnTo>
                    <a:pt x="41" y="2819"/>
                  </a:lnTo>
                  <a:lnTo>
                    <a:pt x="25" y="2806"/>
                  </a:lnTo>
                  <a:lnTo>
                    <a:pt x="11" y="2789"/>
                  </a:lnTo>
                  <a:lnTo>
                    <a:pt x="2" y="2769"/>
                  </a:lnTo>
                  <a:lnTo>
                    <a:pt x="0" y="2746"/>
                  </a:lnTo>
                  <a:lnTo>
                    <a:pt x="0" y="84"/>
                  </a:lnTo>
                  <a:lnTo>
                    <a:pt x="2" y="61"/>
                  </a:lnTo>
                  <a:lnTo>
                    <a:pt x="11" y="41"/>
                  </a:lnTo>
                  <a:lnTo>
                    <a:pt x="25" y="24"/>
                  </a:lnTo>
                  <a:lnTo>
                    <a:pt x="41" y="11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0BAE81D-3DE4-4A8F-A8E6-C51E55F3C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275"/>
              <a:ext cx="220" cy="696"/>
            </a:xfrm>
            <a:custGeom>
              <a:avLst/>
              <a:gdLst>
                <a:gd name="T0" fmla="*/ 84 w 659"/>
                <a:gd name="T1" fmla="*/ 0 h 2088"/>
                <a:gd name="T2" fmla="*/ 575 w 659"/>
                <a:gd name="T3" fmla="*/ 0 h 2088"/>
                <a:gd name="T4" fmla="*/ 598 w 659"/>
                <a:gd name="T5" fmla="*/ 3 h 2088"/>
                <a:gd name="T6" fmla="*/ 618 w 659"/>
                <a:gd name="T7" fmla="*/ 12 h 2088"/>
                <a:gd name="T8" fmla="*/ 634 w 659"/>
                <a:gd name="T9" fmla="*/ 25 h 2088"/>
                <a:gd name="T10" fmla="*/ 648 w 659"/>
                <a:gd name="T11" fmla="*/ 42 h 2088"/>
                <a:gd name="T12" fmla="*/ 656 w 659"/>
                <a:gd name="T13" fmla="*/ 62 h 2088"/>
                <a:gd name="T14" fmla="*/ 659 w 659"/>
                <a:gd name="T15" fmla="*/ 84 h 2088"/>
                <a:gd name="T16" fmla="*/ 659 w 659"/>
                <a:gd name="T17" fmla="*/ 2004 h 2088"/>
                <a:gd name="T18" fmla="*/ 656 w 659"/>
                <a:gd name="T19" fmla="*/ 2027 h 2088"/>
                <a:gd name="T20" fmla="*/ 648 w 659"/>
                <a:gd name="T21" fmla="*/ 2047 h 2088"/>
                <a:gd name="T22" fmla="*/ 634 w 659"/>
                <a:gd name="T23" fmla="*/ 2064 h 2088"/>
                <a:gd name="T24" fmla="*/ 618 w 659"/>
                <a:gd name="T25" fmla="*/ 2077 h 2088"/>
                <a:gd name="T26" fmla="*/ 598 w 659"/>
                <a:gd name="T27" fmla="*/ 2085 h 2088"/>
                <a:gd name="T28" fmla="*/ 575 w 659"/>
                <a:gd name="T29" fmla="*/ 2088 h 2088"/>
                <a:gd name="T30" fmla="*/ 84 w 659"/>
                <a:gd name="T31" fmla="*/ 2088 h 2088"/>
                <a:gd name="T32" fmla="*/ 61 w 659"/>
                <a:gd name="T33" fmla="*/ 2085 h 2088"/>
                <a:gd name="T34" fmla="*/ 41 w 659"/>
                <a:gd name="T35" fmla="*/ 2077 h 2088"/>
                <a:gd name="T36" fmla="*/ 25 w 659"/>
                <a:gd name="T37" fmla="*/ 2064 h 2088"/>
                <a:gd name="T38" fmla="*/ 11 w 659"/>
                <a:gd name="T39" fmla="*/ 2047 h 2088"/>
                <a:gd name="T40" fmla="*/ 3 w 659"/>
                <a:gd name="T41" fmla="*/ 2027 h 2088"/>
                <a:gd name="T42" fmla="*/ 0 w 659"/>
                <a:gd name="T43" fmla="*/ 2004 h 2088"/>
                <a:gd name="T44" fmla="*/ 0 w 659"/>
                <a:gd name="T45" fmla="*/ 84 h 2088"/>
                <a:gd name="T46" fmla="*/ 3 w 659"/>
                <a:gd name="T47" fmla="*/ 62 h 2088"/>
                <a:gd name="T48" fmla="*/ 11 w 659"/>
                <a:gd name="T49" fmla="*/ 42 h 2088"/>
                <a:gd name="T50" fmla="*/ 25 w 659"/>
                <a:gd name="T51" fmla="*/ 25 h 2088"/>
                <a:gd name="T52" fmla="*/ 41 w 659"/>
                <a:gd name="T53" fmla="*/ 12 h 2088"/>
                <a:gd name="T54" fmla="*/ 61 w 659"/>
                <a:gd name="T55" fmla="*/ 3 h 2088"/>
                <a:gd name="T56" fmla="*/ 84 w 659"/>
                <a:gd name="T57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088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4" y="25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59" y="84"/>
                  </a:lnTo>
                  <a:lnTo>
                    <a:pt x="659" y="2004"/>
                  </a:lnTo>
                  <a:lnTo>
                    <a:pt x="656" y="2027"/>
                  </a:lnTo>
                  <a:lnTo>
                    <a:pt x="648" y="2047"/>
                  </a:lnTo>
                  <a:lnTo>
                    <a:pt x="634" y="2064"/>
                  </a:lnTo>
                  <a:lnTo>
                    <a:pt x="618" y="2077"/>
                  </a:lnTo>
                  <a:lnTo>
                    <a:pt x="598" y="2085"/>
                  </a:lnTo>
                  <a:lnTo>
                    <a:pt x="575" y="2088"/>
                  </a:lnTo>
                  <a:lnTo>
                    <a:pt x="84" y="2088"/>
                  </a:lnTo>
                  <a:lnTo>
                    <a:pt x="61" y="2085"/>
                  </a:lnTo>
                  <a:lnTo>
                    <a:pt x="41" y="2077"/>
                  </a:lnTo>
                  <a:lnTo>
                    <a:pt x="25" y="2064"/>
                  </a:lnTo>
                  <a:lnTo>
                    <a:pt x="11" y="2047"/>
                  </a:lnTo>
                  <a:lnTo>
                    <a:pt x="3" y="2027"/>
                  </a:lnTo>
                  <a:lnTo>
                    <a:pt x="0" y="2004"/>
                  </a:lnTo>
                  <a:lnTo>
                    <a:pt x="0" y="84"/>
                  </a:lnTo>
                  <a:lnTo>
                    <a:pt x="3" y="62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1" y="12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92AB77CE-3590-4123-9CA4-D4017A831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1623"/>
              <a:ext cx="220" cy="348"/>
            </a:xfrm>
            <a:custGeom>
              <a:avLst/>
              <a:gdLst>
                <a:gd name="T0" fmla="*/ 84 w 660"/>
                <a:gd name="T1" fmla="*/ 0 h 1044"/>
                <a:gd name="T2" fmla="*/ 576 w 660"/>
                <a:gd name="T3" fmla="*/ 0 h 1044"/>
                <a:gd name="T4" fmla="*/ 598 w 660"/>
                <a:gd name="T5" fmla="*/ 3 h 1044"/>
                <a:gd name="T6" fmla="*/ 618 w 660"/>
                <a:gd name="T7" fmla="*/ 12 h 1044"/>
                <a:gd name="T8" fmla="*/ 635 w 660"/>
                <a:gd name="T9" fmla="*/ 24 h 1044"/>
                <a:gd name="T10" fmla="*/ 648 w 660"/>
                <a:gd name="T11" fmla="*/ 42 h 1044"/>
                <a:gd name="T12" fmla="*/ 656 w 660"/>
                <a:gd name="T13" fmla="*/ 62 h 1044"/>
                <a:gd name="T14" fmla="*/ 660 w 660"/>
                <a:gd name="T15" fmla="*/ 84 h 1044"/>
                <a:gd name="T16" fmla="*/ 660 w 660"/>
                <a:gd name="T17" fmla="*/ 960 h 1044"/>
                <a:gd name="T18" fmla="*/ 656 w 660"/>
                <a:gd name="T19" fmla="*/ 983 h 1044"/>
                <a:gd name="T20" fmla="*/ 648 w 660"/>
                <a:gd name="T21" fmla="*/ 1003 h 1044"/>
                <a:gd name="T22" fmla="*/ 635 w 660"/>
                <a:gd name="T23" fmla="*/ 1020 h 1044"/>
                <a:gd name="T24" fmla="*/ 618 w 660"/>
                <a:gd name="T25" fmla="*/ 1033 h 1044"/>
                <a:gd name="T26" fmla="*/ 598 w 660"/>
                <a:gd name="T27" fmla="*/ 1041 h 1044"/>
                <a:gd name="T28" fmla="*/ 576 w 660"/>
                <a:gd name="T29" fmla="*/ 1044 h 1044"/>
                <a:gd name="T30" fmla="*/ 84 w 660"/>
                <a:gd name="T31" fmla="*/ 1044 h 1044"/>
                <a:gd name="T32" fmla="*/ 62 w 660"/>
                <a:gd name="T33" fmla="*/ 1041 h 1044"/>
                <a:gd name="T34" fmla="*/ 42 w 660"/>
                <a:gd name="T35" fmla="*/ 1033 h 1044"/>
                <a:gd name="T36" fmla="*/ 25 w 660"/>
                <a:gd name="T37" fmla="*/ 1020 h 1044"/>
                <a:gd name="T38" fmla="*/ 12 w 660"/>
                <a:gd name="T39" fmla="*/ 1003 h 1044"/>
                <a:gd name="T40" fmla="*/ 4 w 660"/>
                <a:gd name="T41" fmla="*/ 983 h 1044"/>
                <a:gd name="T42" fmla="*/ 0 w 660"/>
                <a:gd name="T43" fmla="*/ 960 h 1044"/>
                <a:gd name="T44" fmla="*/ 0 w 660"/>
                <a:gd name="T45" fmla="*/ 84 h 1044"/>
                <a:gd name="T46" fmla="*/ 4 w 660"/>
                <a:gd name="T47" fmla="*/ 62 h 1044"/>
                <a:gd name="T48" fmla="*/ 12 w 660"/>
                <a:gd name="T49" fmla="*/ 42 h 1044"/>
                <a:gd name="T50" fmla="*/ 25 w 660"/>
                <a:gd name="T51" fmla="*/ 24 h 1044"/>
                <a:gd name="T52" fmla="*/ 42 w 660"/>
                <a:gd name="T53" fmla="*/ 12 h 1044"/>
                <a:gd name="T54" fmla="*/ 62 w 660"/>
                <a:gd name="T55" fmla="*/ 3 h 1044"/>
                <a:gd name="T56" fmla="*/ 84 w 660"/>
                <a:gd name="T57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044">
                  <a:moveTo>
                    <a:pt x="84" y="0"/>
                  </a:moveTo>
                  <a:lnTo>
                    <a:pt x="576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5" y="24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60" y="84"/>
                  </a:lnTo>
                  <a:lnTo>
                    <a:pt x="660" y="960"/>
                  </a:lnTo>
                  <a:lnTo>
                    <a:pt x="656" y="983"/>
                  </a:lnTo>
                  <a:lnTo>
                    <a:pt x="648" y="1003"/>
                  </a:lnTo>
                  <a:lnTo>
                    <a:pt x="635" y="1020"/>
                  </a:lnTo>
                  <a:lnTo>
                    <a:pt x="618" y="1033"/>
                  </a:lnTo>
                  <a:lnTo>
                    <a:pt x="598" y="1041"/>
                  </a:lnTo>
                  <a:lnTo>
                    <a:pt x="576" y="1044"/>
                  </a:lnTo>
                  <a:lnTo>
                    <a:pt x="84" y="1044"/>
                  </a:lnTo>
                  <a:lnTo>
                    <a:pt x="62" y="1041"/>
                  </a:lnTo>
                  <a:lnTo>
                    <a:pt x="42" y="1033"/>
                  </a:lnTo>
                  <a:lnTo>
                    <a:pt x="25" y="1020"/>
                  </a:lnTo>
                  <a:lnTo>
                    <a:pt x="12" y="1003"/>
                  </a:lnTo>
                  <a:lnTo>
                    <a:pt x="4" y="983"/>
                  </a:lnTo>
                  <a:lnTo>
                    <a:pt x="0" y="960"/>
                  </a:lnTo>
                  <a:lnTo>
                    <a:pt x="0" y="84"/>
                  </a:lnTo>
                  <a:lnTo>
                    <a:pt x="4" y="62"/>
                  </a:lnTo>
                  <a:lnTo>
                    <a:pt x="12" y="42"/>
                  </a:lnTo>
                  <a:lnTo>
                    <a:pt x="25" y="24"/>
                  </a:lnTo>
                  <a:lnTo>
                    <a:pt x="42" y="12"/>
                  </a:lnTo>
                  <a:lnTo>
                    <a:pt x="62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185">
            <a:extLst>
              <a:ext uri="{FF2B5EF4-FFF2-40B4-BE49-F238E27FC236}">
                <a16:creationId xmlns:a16="http://schemas.microsoft.com/office/drawing/2014/main" id="{1D691422-4425-4DB4-9D14-9A34F341DC9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11370" y="4521565"/>
            <a:ext cx="353515" cy="300862"/>
            <a:chOff x="3912" y="2397"/>
            <a:chExt cx="3122" cy="2657"/>
          </a:xfrm>
          <a:solidFill>
            <a:schemeClr val="accent1"/>
          </a:solidFill>
        </p:grpSpPr>
        <p:sp>
          <p:nvSpPr>
            <p:cNvPr id="25" name="Freeform 187">
              <a:extLst>
                <a:ext uri="{FF2B5EF4-FFF2-40B4-BE49-F238E27FC236}">
                  <a16:creationId xmlns:a16="http://schemas.microsoft.com/office/drawing/2014/main" id="{19E7F465-050A-42EC-8EBD-AA29CC13A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8">
              <a:extLst>
                <a:ext uri="{FF2B5EF4-FFF2-40B4-BE49-F238E27FC236}">
                  <a16:creationId xmlns:a16="http://schemas.microsoft.com/office/drawing/2014/main" id="{767FE9C4-776F-49EF-A738-5B11DF7311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9">
              <a:extLst>
                <a:ext uri="{FF2B5EF4-FFF2-40B4-BE49-F238E27FC236}">
                  <a16:creationId xmlns:a16="http://schemas.microsoft.com/office/drawing/2014/main" id="{9C34AFD3-DD8B-4EF8-8A30-463C8076A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30">
            <a:extLst>
              <a:ext uri="{FF2B5EF4-FFF2-40B4-BE49-F238E27FC236}">
                <a16:creationId xmlns:a16="http://schemas.microsoft.com/office/drawing/2014/main" id="{E16065F0-FE35-42D0-BEF3-A145380C785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85277" y="3391974"/>
            <a:ext cx="269647" cy="312619"/>
            <a:chOff x="1848" y="1059"/>
            <a:chExt cx="3263" cy="3783"/>
          </a:xfrm>
          <a:solidFill>
            <a:schemeClr val="accent1"/>
          </a:solidFill>
        </p:grpSpPr>
        <p:sp>
          <p:nvSpPr>
            <p:cNvPr id="30" name="Freeform 232">
              <a:extLst>
                <a:ext uri="{FF2B5EF4-FFF2-40B4-BE49-F238E27FC236}">
                  <a16:creationId xmlns:a16="http://schemas.microsoft.com/office/drawing/2014/main" id="{DBCD831A-D4F8-48E5-AEEA-F576932A2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3">
              <a:extLst>
                <a:ext uri="{FF2B5EF4-FFF2-40B4-BE49-F238E27FC236}">
                  <a16:creationId xmlns:a16="http://schemas.microsoft.com/office/drawing/2014/main" id="{BA822892-2423-4C5F-9601-ED95DFB9D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4F5F465-D619-4184-9863-97A797DC799B}"/>
              </a:ext>
            </a:extLst>
          </p:cNvPr>
          <p:cNvSpPr txBox="1"/>
          <p:nvPr/>
        </p:nvSpPr>
        <p:spPr>
          <a:xfrm>
            <a:off x="7675677" y="3758652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Business High Income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33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7D3528A-C4CB-4499-86B6-DA07CB56D6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FAD73F5-7766-43FE-8D95-A0845071CD53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C52047-464C-40E5-9E0E-A5EC3E1F3A66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35328C-AB0A-4508-AAF6-92B7C5A30BA5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B0CB940-5A5F-46C3-AEB5-38F2CFA3915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05EA08D-DC50-40DF-8D7F-B36EE5F80BF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3CD6444-42E3-4D00-AC39-AF939B6FC1EA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9390A4D-2151-4BE6-A10B-85C60355D8AA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7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2E4AEF-E5DB-4DA0-BF54-E1D37C8E2644}"/>
              </a:ext>
            </a:extLst>
          </p:cNvPr>
          <p:cNvSpPr/>
          <p:nvPr/>
        </p:nvSpPr>
        <p:spPr>
          <a:xfrm>
            <a:off x="3352802" y="4339226"/>
            <a:ext cx="3448050" cy="1767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ADA713-7D13-48FC-A596-E950F036718E}"/>
              </a:ext>
            </a:extLst>
          </p:cNvPr>
          <p:cNvSpPr/>
          <p:nvPr/>
        </p:nvSpPr>
        <p:spPr>
          <a:xfrm>
            <a:off x="7019927" y="4339226"/>
            <a:ext cx="3448050" cy="17676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43C48D-FE42-4745-9EE8-3D02C931BC2A}"/>
              </a:ext>
            </a:extLst>
          </p:cNvPr>
          <p:cNvSpPr txBox="1"/>
          <p:nvPr/>
        </p:nvSpPr>
        <p:spPr>
          <a:xfrm>
            <a:off x="5775727" y="1848665"/>
            <a:ext cx="40233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HISTORY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B0A8C4-6028-48C5-A23F-6693283986AC}"/>
              </a:ext>
            </a:extLst>
          </p:cNvPr>
          <p:cNvSpPr txBox="1"/>
          <p:nvPr/>
        </p:nvSpPr>
        <p:spPr>
          <a:xfrm>
            <a:off x="5811510" y="163698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C0FB574-7E48-49A6-A388-71B4C9427B09}"/>
              </a:ext>
            </a:extLst>
          </p:cNvPr>
          <p:cNvCxnSpPr/>
          <p:nvPr/>
        </p:nvCxnSpPr>
        <p:spPr>
          <a:xfrm>
            <a:off x="5886802" y="300250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C6BE849-228B-42CC-8724-9C0A71AE6851}"/>
              </a:ext>
            </a:extLst>
          </p:cNvPr>
          <p:cNvSpPr txBox="1"/>
          <p:nvPr/>
        </p:nvSpPr>
        <p:spPr>
          <a:xfrm>
            <a:off x="5775726" y="3436733"/>
            <a:ext cx="479702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ABCCC5-D825-4A17-A42E-7F6FE28ABD10}"/>
              </a:ext>
            </a:extLst>
          </p:cNvPr>
          <p:cNvSpPr txBox="1"/>
          <p:nvPr/>
        </p:nvSpPr>
        <p:spPr>
          <a:xfrm>
            <a:off x="3695568" y="4941181"/>
            <a:ext cx="275729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017DF9-CC71-47EF-B75B-7FCC4DBE69DC}"/>
              </a:ext>
            </a:extLst>
          </p:cNvPr>
          <p:cNvSpPr txBox="1"/>
          <p:nvPr/>
        </p:nvSpPr>
        <p:spPr>
          <a:xfrm>
            <a:off x="3709644" y="4666635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 May 2019, </a:t>
            </a:r>
            <a:r>
              <a:rPr lang="en-US" sz="1600" b="1" dirty="0" err="1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Moskow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752F95-3C50-4C18-9484-055E2C3FDBAB}"/>
              </a:ext>
            </a:extLst>
          </p:cNvPr>
          <p:cNvSpPr txBox="1"/>
          <p:nvPr/>
        </p:nvSpPr>
        <p:spPr>
          <a:xfrm>
            <a:off x="7381794" y="4941181"/>
            <a:ext cx="275729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CE7C99-E79C-46AD-8193-A6D4F73047C7}"/>
              </a:ext>
            </a:extLst>
          </p:cNvPr>
          <p:cNvSpPr txBox="1"/>
          <p:nvPr/>
        </p:nvSpPr>
        <p:spPr>
          <a:xfrm>
            <a:off x="7395870" y="4666635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23 December 2020, Swiss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29A2FC5-CD25-4E09-9EE4-552ECC9418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1236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1280A01-4AF2-47DA-B911-F5CD26A282D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0CA5E7-2232-472E-B994-D040F3922B70}"/>
              </a:ext>
            </a:extLst>
          </p:cNvPr>
          <p:cNvSpPr txBox="1"/>
          <p:nvPr/>
        </p:nvSpPr>
        <p:spPr>
          <a:xfrm>
            <a:off x="2296459" y="1087978"/>
            <a:ext cx="7599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VISION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58B506-7CE3-4604-87DB-6E367669AAA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F612A7-EE9E-4ED9-A3BA-8FB56C7771BD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88A9431-D699-450D-8C4C-3DCBB0696B53}"/>
              </a:ext>
            </a:extLst>
          </p:cNvPr>
          <p:cNvSpPr txBox="1"/>
          <p:nvPr/>
        </p:nvSpPr>
        <p:spPr>
          <a:xfrm>
            <a:off x="860183" y="5895748"/>
            <a:ext cx="4375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DBD7F2-F9B5-4D17-A792-959FC2B3DCED}"/>
              </a:ext>
            </a:extLst>
          </p:cNvPr>
          <p:cNvSpPr txBox="1"/>
          <p:nvPr/>
        </p:nvSpPr>
        <p:spPr>
          <a:xfrm>
            <a:off x="874258" y="5621202"/>
            <a:ext cx="210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Vision One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9904E3-632D-45C7-ACCD-0B6AB6C26AAA}"/>
              </a:ext>
            </a:extLst>
          </p:cNvPr>
          <p:cNvSpPr txBox="1"/>
          <p:nvPr/>
        </p:nvSpPr>
        <p:spPr>
          <a:xfrm>
            <a:off x="6841883" y="5895748"/>
            <a:ext cx="4375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A760D8-CD44-4B4A-A882-04E3185133DB}"/>
              </a:ext>
            </a:extLst>
          </p:cNvPr>
          <p:cNvSpPr txBox="1"/>
          <p:nvPr/>
        </p:nvSpPr>
        <p:spPr>
          <a:xfrm>
            <a:off x="6855958" y="5621202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Vision Two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BC8F22-44C3-4F06-B6AB-7DCD582A6D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DF32E9-2B28-490C-8BA8-0AA3AB6E86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89751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F85571B-FFAB-42FF-B219-C70B905C1234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95C2251-B8B0-40BD-AD4C-A656F5C9AF2C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A17C9B2-A292-48E8-901F-DC718261F37C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BEA301-5CEE-4380-BF91-26866B5A0459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67AFC8-ED0F-46CF-92D3-09DCD994AB31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7D12A5-C065-4925-99B2-86FD3D59C6FC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8E33F85-63D6-4FEF-9D93-074E903D323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9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76523D-1F43-458A-8EF2-6874CDBB7EA4}"/>
              </a:ext>
            </a:extLst>
          </p:cNvPr>
          <p:cNvSpPr txBox="1"/>
          <p:nvPr/>
        </p:nvSpPr>
        <p:spPr>
          <a:xfrm>
            <a:off x="6435085" y="1905817"/>
            <a:ext cx="40233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MISSION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0C27F7-4416-46AF-A238-B104241E258E}"/>
              </a:ext>
            </a:extLst>
          </p:cNvPr>
          <p:cNvSpPr txBox="1"/>
          <p:nvPr/>
        </p:nvSpPr>
        <p:spPr>
          <a:xfrm>
            <a:off x="6470868" y="169413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2352C38-C2F7-4228-A7BF-31134B7AAAE5}"/>
              </a:ext>
            </a:extLst>
          </p:cNvPr>
          <p:cNvCxnSpPr/>
          <p:nvPr/>
        </p:nvCxnSpPr>
        <p:spPr>
          <a:xfrm>
            <a:off x="6546160" y="305966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BEBE66-0AD0-47DA-BCDC-9DB6E189E9F7}"/>
              </a:ext>
            </a:extLst>
          </p:cNvPr>
          <p:cNvSpPr txBox="1"/>
          <p:nvPr/>
        </p:nvSpPr>
        <p:spPr>
          <a:xfrm>
            <a:off x="2341221" y="4120055"/>
            <a:ext cx="317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B776BC-8029-4ADE-ABBA-2DB5ABD7DB41}"/>
              </a:ext>
            </a:extLst>
          </p:cNvPr>
          <p:cNvSpPr txBox="1"/>
          <p:nvPr/>
        </p:nvSpPr>
        <p:spPr>
          <a:xfrm>
            <a:off x="2353922" y="385558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01. Mission One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107731-5B02-48FA-A320-D8A213852172}"/>
              </a:ext>
            </a:extLst>
          </p:cNvPr>
          <p:cNvSpPr txBox="1"/>
          <p:nvPr/>
        </p:nvSpPr>
        <p:spPr>
          <a:xfrm>
            <a:off x="2353922" y="5181636"/>
            <a:ext cx="317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B59AB4-277E-4828-82F1-4FD9865FA85C}"/>
              </a:ext>
            </a:extLst>
          </p:cNvPr>
          <p:cNvSpPr txBox="1"/>
          <p:nvPr/>
        </p:nvSpPr>
        <p:spPr>
          <a:xfrm>
            <a:off x="2366623" y="4917167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02. Mission Two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B9EE8F-F61E-433C-89C3-ACBFFDE17D1F}"/>
              </a:ext>
            </a:extLst>
          </p:cNvPr>
          <p:cNvSpPr txBox="1"/>
          <p:nvPr/>
        </p:nvSpPr>
        <p:spPr>
          <a:xfrm>
            <a:off x="6470868" y="4123110"/>
            <a:ext cx="402336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wtwyjt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nibh praesent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F741F-7703-4A09-AFAC-60A28516E367}"/>
              </a:ext>
            </a:extLst>
          </p:cNvPr>
          <p:cNvSpPr txBox="1"/>
          <p:nvPr/>
        </p:nvSpPr>
        <p:spPr>
          <a:xfrm>
            <a:off x="6483569" y="3858641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03. Mission Three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2EF5D2-DF7E-4AD1-9277-33DADFCB2195}"/>
              </a:ext>
            </a:extLst>
          </p:cNvPr>
          <p:cNvSpPr txBox="1"/>
          <p:nvPr/>
        </p:nvSpPr>
        <p:spPr>
          <a:xfrm>
            <a:off x="6483569" y="5184691"/>
            <a:ext cx="402336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wtwyjt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nibh praesent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CD5D00-CE30-4AD4-934C-534926AC2B4A}"/>
              </a:ext>
            </a:extLst>
          </p:cNvPr>
          <p:cNvSpPr txBox="1"/>
          <p:nvPr/>
        </p:nvSpPr>
        <p:spPr>
          <a:xfrm>
            <a:off x="6496270" y="4920222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04. Mission Four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BB53411-3C79-4AC3-AFEA-67F9471459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778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6">
      <a:dk1>
        <a:srgbClr val="1F1F1F"/>
      </a:dk1>
      <a:lt1>
        <a:sysClr val="window" lastClr="FFFFFF"/>
      </a:lt1>
      <a:dk2>
        <a:srgbClr val="595959"/>
      </a:dk2>
      <a:lt2>
        <a:srgbClr val="E7E6E6"/>
      </a:lt2>
      <a:accent1>
        <a:srgbClr val="112031"/>
      </a:accent1>
      <a:accent2>
        <a:srgbClr val="152D35"/>
      </a:accent2>
      <a:accent3>
        <a:srgbClr val="345B63"/>
      </a:accent3>
      <a:accent4>
        <a:srgbClr val="487D88"/>
      </a:accent4>
      <a:accent5>
        <a:srgbClr val="FFFFFF"/>
      </a:accent5>
      <a:accent6>
        <a:srgbClr val="7F7F7F"/>
      </a:accent6>
      <a:hlink>
        <a:srgbClr val="0563C1"/>
      </a:hlink>
      <a:folHlink>
        <a:srgbClr val="954F72"/>
      </a:folHlink>
    </a:clrScheme>
    <a:fontScheme name="Custom 164">
      <a:majorFont>
        <a:latin typeface="Raleway 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</TotalTime>
  <Words>2660</Words>
  <Application>Microsoft Office PowerPoint</Application>
  <PresentationFormat>Widescreen</PresentationFormat>
  <Paragraphs>404</Paragraphs>
  <Slides>36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Lato Medium</vt:lpstr>
      <vt:lpstr>Open Sans SemiBold</vt:lpstr>
      <vt:lpstr>Raleway</vt:lpstr>
      <vt:lpstr>Raleway Black</vt:lpstr>
      <vt:lpstr>Raleway Bold</vt:lpstr>
      <vt:lpstr>Roboto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ASUS90</dc:creator>
  <cp:lastModifiedBy>nabila</cp:lastModifiedBy>
  <cp:revision>879</cp:revision>
  <dcterms:created xsi:type="dcterms:W3CDTF">2021-04-26T07:19:48Z</dcterms:created>
  <dcterms:modified xsi:type="dcterms:W3CDTF">2021-09-14T03:52:08Z</dcterms:modified>
</cp:coreProperties>
</file>