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05/02/2021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05/02/2021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05/02/2021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11" r="12311"/>
          <a:stretch>
            <a:fillRect/>
          </a:stretch>
        </p:blipFill>
        <p:spPr/>
      </p:pic>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693" r="13693"/>
          <a:stretch>
            <a:fillRect/>
          </a:stretch>
        </p:blipFill>
        <p:spPr/>
      </p:pic>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633" r="33633"/>
          <a:stretch>
            <a:fillRect/>
          </a:stretch>
        </p:blipFill>
        <p:spPr/>
      </p:pic>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1" name="Picture Placeholder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2" name="Picture Placeholder 21"/>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3" name="Picture Placeholder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1898" r="21898"/>
          <a:stretch>
            <a:fillRect/>
          </a:stretch>
        </p:blipFill>
        <p:spPr/>
      </p:pic>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29" r="27629"/>
          <a:stretch>
            <a:fillRect/>
          </a:stretch>
        </p:blipFill>
        <p:spPr/>
      </p:pic>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629" r="27629"/>
          <a:stretch>
            <a:fillRect/>
          </a:stretch>
        </p:blipFill>
        <p:spPr/>
      </p:pic>
      <p:pic>
        <p:nvPicPr>
          <p:cNvPr id="4" name="Picture Placeholder 3"/>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629" r="27629"/>
          <a:stretch>
            <a:fillRect/>
          </a:stretch>
        </p:blipFill>
        <p:spPr/>
      </p:pic>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pic>
        <p:nvPicPr>
          <p:cNvPr id="5" name="Picture Placeholder 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8" name="Picture Placeholder 1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9" name="Picture Placeholder 18"/>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852" r="13852"/>
          <a:stretch>
            <a:fillRect/>
          </a:stretch>
        </p:blipFill>
        <p:spPr/>
      </p:pic>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4609" r="24609"/>
          <a:stretch>
            <a:fillRect/>
          </a:stretch>
        </p:blipFill>
        <p:spPr/>
      </p:pic>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479" b="14479"/>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44" b="144"/>
          <a:stretch>
            <a:fillRect/>
          </a:stretch>
        </p:blipFill>
        <p:spPr/>
      </p:pic>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899" b="6899"/>
          <a:stretch>
            <a:fillRect/>
          </a:stretch>
        </p:blipFill>
        <p:spPr/>
      </p:pic>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5990" r="5990"/>
          <a:stretch>
            <a:fillRect/>
          </a:stretch>
        </p:blipFill>
        <p:spPr/>
      </p:pic>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0427" r="20427"/>
          <a:stretch>
            <a:fillRect/>
          </a:stretch>
        </p:blipFill>
        <p:spPr/>
      </p:pic>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6" name="Picture Placeholder 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7" name="Picture Placeholder 6"/>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0407" r="20407"/>
          <a:stretch>
            <a:fillRect/>
          </a:stretch>
        </p:blipFill>
        <p:spPr/>
      </p:pic>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280" r="25280"/>
          <a:stretch>
            <a:fillRect/>
          </a:stretch>
        </p:blipFill>
        <p:spPr/>
      </p:pic>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88" b="12288"/>
          <a:stretch>
            <a:fillRect/>
          </a:stretch>
        </p:blipFill>
        <p:spPr/>
      </p:pic>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475" r="36475"/>
          <a:stretch>
            <a:fillRect/>
          </a:stretch>
        </p:blipFill>
        <p:spPr/>
      </p:pic>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89" b="15489"/>
          <a:stretch>
            <a:fillRect/>
          </a:stretch>
        </p:blipFill>
        <p:spPr/>
      </p:pic>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382" r="5382"/>
          <a:stretch>
            <a:fillRect/>
          </a:stretch>
        </p:blipFill>
        <p:spPr/>
      </p:pic>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4" name="Picture Placeholder 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3" name="Picture Placeholder 2"/>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405" b="3405"/>
          <a:stretch>
            <a:fillRect/>
          </a:stretch>
        </p:blipFill>
        <p:spPr/>
      </p:pic>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pic>
        <p:nvPicPr>
          <p:cNvPr id="13" name="Picture Placeholder 1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4634" r="4634"/>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4634" r="4634"/>
          <a:stretch>
            <a:fillRect/>
          </a:stretch>
        </p:blipFill>
        <p:spPr/>
      </p:pic>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787" r="32787"/>
          <a:stretch>
            <a:fillRect/>
          </a:stretch>
        </p:blipFill>
        <p:spPr/>
      </p:pic>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115" b="23115"/>
          <a:stretch>
            <a:fillRect/>
          </a:stretch>
        </p:blipFill>
        <p:spPr/>
      </p:pic>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89" r="11189"/>
          <a:stretch>
            <a:fillRect/>
          </a:stretch>
        </p:blipFill>
        <p:spPr/>
      </p:pic>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678" r="8678"/>
          <a:stretch>
            <a:fillRect/>
          </a:stretch>
        </p:blipFill>
        <p:spPr/>
      </p:pic>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Placeholder 1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581" r="31581"/>
          <a:stretch>
            <a:fillRect/>
          </a:stretch>
        </p:blipFill>
        <p:spPr/>
      </p:pic>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pic>
        <p:nvPicPr>
          <p:cNvPr id="9" name="Picture Placeholder 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6" name="Picture Placeholder 1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5">
      <a:dk1>
        <a:srgbClr val="323B42"/>
      </a:dk1>
      <a:lt1>
        <a:srgbClr val="FFFFFF"/>
      </a:lt1>
      <a:dk2>
        <a:srgbClr val="414C54"/>
      </a:dk2>
      <a:lt2>
        <a:srgbClr val="FFFFFF"/>
      </a:lt2>
      <a:accent1>
        <a:srgbClr val="8D8F91"/>
      </a:accent1>
      <a:accent2>
        <a:srgbClr val="BECE19"/>
      </a:accent2>
      <a:accent3>
        <a:srgbClr val="628CD2"/>
      </a:accent3>
      <a:accent4>
        <a:srgbClr val="8D8F91"/>
      </a:accent4>
      <a:accent5>
        <a:srgbClr val="BECE19"/>
      </a:accent5>
      <a:accent6>
        <a:srgbClr val="628CD2"/>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822</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150</cp:revision>
  <dcterms:created xsi:type="dcterms:W3CDTF">2020-02-17T06:10:48Z</dcterms:created>
  <dcterms:modified xsi:type="dcterms:W3CDTF">2021-02-04T17:07:34Z</dcterms:modified>
</cp:coreProperties>
</file>