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85" r:id="rId12"/>
    <p:sldId id="266" r:id="rId13"/>
    <p:sldId id="267" r:id="rId14"/>
    <p:sldId id="268" r:id="rId15"/>
    <p:sldId id="269" r:id="rId16"/>
    <p:sldId id="270" r:id="rId17"/>
    <p:sldId id="271" r:id="rId18"/>
    <p:sldId id="272" r:id="rId19"/>
    <p:sldId id="273" r:id="rId20"/>
    <p:sldId id="274" r:id="rId21"/>
    <p:sldId id="275" r:id="rId22"/>
    <p:sldId id="276" r:id="rId23"/>
    <p:sldId id="286" r:id="rId24"/>
    <p:sldId id="277" r:id="rId25"/>
    <p:sldId id="279" r:id="rId26"/>
    <p:sldId id="280" r:id="rId27"/>
    <p:sldId id="281" r:id="rId28"/>
    <p:sldId id="282" r:id="rId29"/>
    <p:sldId id="283" r:id="rId30"/>
    <p:sldId id="28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guide id="3" pos="480" userDrawn="1">
          <p15:clr>
            <a:srgbClr val="A4A3A4"/>
          </p15:clr>
        </p15:guide>
        <p15:guide id="4" orient="horz" pos="432" userDrawn="1">
          <p15:clr>
            <a:srgbClr val="A4A3A4"/>
          </p15:clr>
        </p15:guide>
        <p15:guide id="5" orient="horz" pos="3884" userDrawn="1">
          <p15:clr>
            <a:srgbClr val="A4A3A4"/>
          </p15:clr>
        </p15:guide>
        <p15:guide id="6" pos="72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showGuides="1">
      <p:cViewPr varScale="1">
        <p:scale>
          <a:sx n="73" d="100"/>
          <a:sy n="73" d="100"/>
        </p:scale>
        <p:origin x="576" y="78"/>
      </p:cViewPr>
      <p:guideLst>
        <p:guide orient="horz" pos="2136"/>
        <p:guide pos="3840"/>
        <p:guide pos="480"/>
        <p:guide orient="horz" pos="432"/>
        <p:guide orient="horz" pos="3884"/>
        <p:guide pos="720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Pt>
            <c:idx val="3"/>
            <c:marker>
              <c:symbol val="circle"/>
              <c:size val="5"/>
              <c:spPr>
                <a:solidFill>
                  <a:schemeClr val="accent1"/>
                </a:solidFill>
                <a:ln w="9525">
                  <a:solidFill>
                    <a:schemeClr val="accent1"/>
                  </a:solidFill>
                </a:ln>
                <a:effectLst/>
              </c:spPr>
            </c:marker>
            <c:bubble3D val="0"/>
            <c:spPr>
              <a:ln w="28575" cap="rnd">
                <a:solidFill>
                  <a:schemeClr val="accent1"/>
                </a:solidFill>
                <a:round/>
              </a:ln>
              <a:effectLst/>
            </c:spPr>
            <c:extLst>
              <c:ext xmlns:c16="http://schemas.microsoft.com/office/drawing/2014/chart" uri="{C3380CC4-5D6E-409C-BE32-E72D297353CC}">
                <c16:uniqueId val="{00000002-176F-4FBC-B5E2-74D505CE8393}"/>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3</c:v>
                </c:pt>
                <c:pt idx="2">
                  <c:v>6</c:v>
                </c:pt>
                <c:pt idx="3">
                  <c:v>16</c:v>
                </c:pt>
              </c:numCache>
            </c:numRef>
          </c:val>
          <c:smooth val="0"/>
          <c:extLst>
            <c:ext xmlns:c16="http://schemas.microsoft.com/office/drawing/2014/chart" uri="{C3380CC4-5D6E-409C-BE32-E72D297353CC}">
              <c16:uniqueId val="{00000000-176F-4FBC-B5E2-74D505CE8393}"/>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c:v>
                </c:pt>
                <c:pt idx="1">
                  <c:v>4</c:v>
                </c:pt>
                <c:pt idx="2">
                  <c:v>9</c:v>
                </c:pt>
                <c:pt idx="3">
                  <c:v>8</c:v>
                </c:pt>
              </c:numCache>
            </c:numRef>
          </c:val>
          <c:smooth val="0"/>
          <c:extLst>
            <c:ext xmlns:c16="http://schemas.microsoft.com/office/drawing/2014/chart" uri="{C3380CC4-5D6E-409C-BE32-E72D297353CC}">
              <c16:uniqueId val="{00000001-176F-4FBC-B5E2-74D505CE8393}"/>
            </c:ext>
          </c:extLst>
        </c:ser>
        <c:dLbls>
          <c:showLegendKey val="0"/>
          <c:showVal val="0"/>
          <c:showCatName val="0"/>
          <c:showSerName val="0"/>
          <c:showPercent val="0"/>
          <c:showBubbleSize val="0"/>
        </c:dLbls>
        <c:marker val="1"/>
        <c:smooth val="0"/>
        <c:axId val="869328751"/>
        <c:axId val="953708879"/>
      </c:lineChart>
      <c:catAx>
        <c:axId val="8693287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953708879"/>
        <c:crosses val="autoZero"/>
        <c:auto val="1"/>
        <c:lblAlgn val="ctr"/>
        <c:lblOffset val="100"/>
        <c:noMultiLvlLbl val="0"/>
      </c:catAx>
      <c:valAx>
        <c:axId val="953708879"/>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869328751"/>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BA2-43B2-8611-506733D4B238}"/>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BA2-43B2-8611-506733D4B23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BA2-43B2-8611-506733D4B238}"/>
            </c:ext>
          </c:extLst>
        </c:ser>
        <c:dLbls>
          <c:showLegendKey val="0"/>
          <c:showVal val="0"/>
          <c:showCatName val="0"/>
          <c:showSerName val="0"/>
          <c:showPercent val="0"/>
          <c:showBubbleSize val="0"/>
        </c:dLbls>
        <c:gapWidth val="150"/>
        <c:overlap val="100"/>
        <c:axId val="363272943"/>
        <c:axId val="363221087"/>
      </c:barChart>
      <c:catAx>
        <c:axId val="3632729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50000"/>
                  </a:schemeClr>
                </a:solidFill>
                <a:latin typeface="+mj-lt"/>
                <a:ea typeface="+mn-ea"/>
                <a:cs typeface="+mn-cs"/>
              </a:defRPr>
            </a:pPr>
            <a:endParaRPr lang="en-US"/>
          </a:p>
        </c:txPr>
        <c:crossAx val="363221087"/>
        <c:crosses val="autoZero"/>
        <c:auto val="1"/>
        <c:lblAlgn val="ctr"/>
        <c:lblOffset val="100"/>
        <c:noMultiLvlLbl val="0"/>
      </c:catAx>
      <c:valAx>
        <c:axId val="363221087"/>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363272943"/>
        <c:crosses val="autoZero"/>
        <c:crossBetween val="between"/>
      </c:valAx>
      <c:spPr>
        <a:noFill/>
        <a:ln>
          <a:solidFill>
            <a:schemeClr val="bg1"/>
          </a:solid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bg2"/>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8595175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902922"/>
            <a:ext cx="6769100" cy="5052156"/>
          </a:xfrm>
          <a:custGeom>
            <a:avLst/>
            <a:gdLst>
              <a:gd name="connsiteX0" fmla="*/ 0 w 6769100"/>
              <a:gd name="connsiteY0" fmla="*/ 0 h 5052156"/>
              <a:gd name="connsiteX1" fmla="*/ 6769100 w 6769100"/>
              <a:gd name="connsiteY1" fmla="*/ 0 h 5052156"/>
              <a:gd name="connsiteX2" fmla="*/ 6769100 w 6769100"/>
              <a:gd name="connsiteY2" fmla="*/ 5052156 h 5052156"/>
              <a:gd name="connsiteX3" fmla="*/ 0 w 6769100"/>
              <a:gd name="connsiteY3" fmla="*/ 5052156 h 5052156"/>
            </a:gdLst>
            <a:ahLst/>
            <a:cxnLst>
              <a:cxn ang="0">
                <a:pos x="connsiteX0" y="connsiteY0"/>
              </a:cxn>
              <a:cxn ang="0">
                <a:pos x="connsiteX1" y="connsiteY1"/>
              </a:cxn>
              <a:cxn ang="0">
                <a:pos x="connsiteX2" y="connsiteY2"/>
              </a:cxn>
              <a:cxn ang="0">
                <a:pos x="connsiteX3" y="connsiteY3"/>
              </a:cxn>
            </a:cxnLst>
            <a:rect l="l" t="t" r="r" b="b"/>
            <a:pathLst>
              <a:path w="6769100" h="5052156">
                <a:moveTo>
                  <a:pt x="0" y="0"/>
                </a:moveTo>
                <a:lnTo>
                  <a:pt x="6769100" y="0"/>
                </a:lnTo>
                <a:lnTo>
                  <a:pt x="6769100" y="5052156"/>
                </a:lnTo>
                <a:lnTo>
                  <a:pt x="0" y="5052156"/>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0595102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894286" y="1"/>
            <a:ext cx="5297713" cy="4103305"/>
          </a:xfrm>
          <a:custGeom>
            <a:avLst/>
            <a:gdLst>
              <a:gd name="connsiteX0" fmla="*/ 0 w 5297713"/>
              <a:gd name="connsiteY0" fmla="*/ 0 h 4103305"/>
              <a:gd name="connsiteX1" fmla="*/ 5297713 w 5297713"/>
              <a:gd name="connsiteY1" fmla="*/ 0 h 4103305"/>
              <a:gd name="connsiteX2" fmla="*/ 5297713 w 5297713"/>
              <a:gd name="connsiteY2" fmla="*/ 4103305 h 4103305"/>
              <a:gd name="connsiteX3" fmla="*/ 0 w 5297713"/>
              <a:gd name="connsiteY3" fmla="*/ 4103305 h 4103305"/>
            </a:gdLst>
            <a:ahLst/>
            <a:cxnLst>
              <a:cxn ang="0">
                <a:pos x="connsiteX0" y="connsiteY0"/>
              </a:cxn>
              <a:cxn ang="0">
                <a:pos x="connsiteX1" y="connsiteY1"/>
              </a:cxn>
              <a:cxn ang="0">
                <a:pos x="connsiteX2" y="connsiteY2"/>
              </a:cxn>
              <a:cxn ang="0">
                <a:pos x="connsiteX3" y="connsiteY3"/>
              </a:cxn>
            </a:cxnLst>
            <a:rect l="l" t="t" r="r" b="b"/>
            <a:pathLst>
              <a:path w="5297713" h="4103305">
                <a:moveTo>
                  <a:pt x="0" y="0"/>
                </a:moveTo>
                <a:lnTo>
                  <a:pt x="5297713" y="0"/>
                </a:lnTo>
                <a:lnTo>
                  <a:pt x="5297713" y="4103305"/>
                </a:lnTo>
                <a:lnTo>
                  <a:pt x="0" y="4103305"/>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0519431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686050" y="-1"/>
            <a:ext cx="4542813" cy="7807463"/>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80640028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105988"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779520" y="2627813"/>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453052"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9126584"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330076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5" name="Picture Placeholder 14"/>
          <p:cNvSpPr>
            <a:spLocks noGrp="1"/>
          </p:cNvSpPr>
          <p:nvPr>
            <p:ph type="pic" sz="quarter" idx="13"/>
          </p:nvPr>
        </p:nvSpPr>
        <p:spPr>
          <a:xfrm>
            <a:off x="139418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4"/>
          </p:nvPr>
        </p:nvSpPr>
        <p:spPr>
          <a:xfrm>
            <a:off x="4661263" y="2050017"/>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5"/>
          </p:nvPr>
        </p:nvSpPr>
        <p:spPr>
          <a:xfrm>
            <a:off x="792833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21" name="Picture Placeholder 20"/>
          <p:cNvSpPr>
            <a:spLocks noGrp="1"/>
          </p:cNvSpPr>
          <p:nvPr>
            <p:ph type="pic" sz="quarter" idx="16"/>
          </p:nvPr>
        </p:nvSpPr>
        <p:spPr>
          <a:xfrm>
            <a:off x="157038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2" name="Picture Placeholder 21"/>
          <p:cNvSpPr>
            <a:spLocks noGrp="1"/>
          </p:cNvSpPr>
          <p:nvPr>
            <p:ph type="pic" sz="quarter" idx="17"/>
          </p:nvPr>
        </p:nvSpPr>
        <p:spPr>
          <a:xfrm>
            <a:off x="4837458" y="2236195"/>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3" name="Picture Placeholder 22"/>
          <p:cNvSpPr>
            <a:spLocks noGrp="1"/>
          </p:cNvSpPr>
          <p:nvPr>
            <p:ph type="pic" sz="quarter" idx="18"/>
          </p:nvPr>
        </p:nvSpPr>
        <p:spPr>
          <a:xfrm>
            <a:off x="810453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7924647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000750" y="1"/>
            <a:ext cx="6191250" cy="6857999"/>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5383177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69405878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685800"/>
            <a:ext cx="4642026" cy="2603500"/>
          </a:xfrm>
          <a:custGeom>
            <a:avLst/>
            <a:gdLst>
              <a:gd name="connsiteX0" fmla="*/ 0 w 4642026"/>
              <a:gd name="connsiteY0" fmla="*/ 0 h 2603500"/>
              <a:gd name="connsiteX1" fmla="*/ 4642026 w 4642026"/>
              <a:gd name="connsiteY1" fmla="*/ 0 h 2603500"/>
              <a:gd name="connsiteX2" fmla="*/ 4642026 w 4642026"/>
              <a:gd name="connsiteY2" fmla="*/ 2603500 h 2603500"/>
              <a:gd name="connsiteX3" fmla="*/ 0 w 4642026"/>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4642026" h="2603500">
                <a:moveTo>
                  <a:pt x="0" y="0"/>
                </a:moveTo>
                <a:lnTo>
                  <a:pt x="4642026" y="0"/>
                </a:lnTo>
                <a:lnTo>
                  <a:pt x="4642026" y="2603500"/>
                </a:lnTo>
                <a:lnTo>
                  <a:pt x="0" y="260350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0" y="3390900"/>
            <a:ext cx="6515100" cy="2603500"/>
          </a:xfrm>
          <a:custGeom>
            <a:avLst/>
            <a:gdLst>
              <a:gd name="connsiteX0" fmla="*/ 0 w 6515100"/>
              <a:gd name="connsiteY0" fmla="*/ 0 h 2603500"/>
              <a:gd name="connsiteX1" fmla="*/ 6515100 w 6515100"/>
              <a:gd name="connsiteY1" fmla="*/ 0 h 2603500"/>
              <a:gd name="connsiteX2" fmla="*/ 6515100 w 6515100"/>
              <a:gd name="connsiteY2" fmla="*/ 2603500 h 2603500"/>
              <a:gd name="connsiteX3" fmla="*/ 0 w 6515100"/>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6515100" h="2603500">
                <a:moveTo>
                  <a:pt x="0" y="0"/>
                </a:moveTo>
                <a:lnTo>
                  <a:pt x="6515100" y="0"/>
                </a:lnTo>
                <a:lnTo>
                  <a:pt x="6515100" y="2603500"/>
                </a:lnTo>
                <a:lnTo>
                  <a:pt x="0" y="26035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090759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762000" y="2985942"/>
            <a:ext cx="4504030" cy="2878239"/>
          </a:xfrm>
          <a:custGeom>
            <a:avLst/>
            <a:gdLst>
              <a:gd name="connsiteX0" fmla="*/ 0 w 4504030"/>
              <a:gd name="connsiteY0" fmla="*/ 0 h 2878239"/>
              <a:gd name="connsiteX1" fmla="*/ 4504030 w 4504030"/>
              <a:gd name="connsiteY1" fmla="*/ 0 h 2878239"/>
              <a:gd name="connsiteX2" fmla="*/ 4504030 w 4504030"/>
              <a:gd name="connsiteY2" fmla="*/ 2878239 h 2878239"/>
              <a:gd name="connsiteX3" fmla="*/ 0 w 4504030"/>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4504030" h="2878239">
                <a:moveTo>
                  <a:pt x="0" y="0"/>
                </a:moveTo>
                <a:lnTo>
                  <a:pt x="4504030" y="0"/>
                </a:lnTo>
                <a:lnTo>
                  <a:pt x="4504030" y="2878239"/>
                </a:lnTo>
                <a:lnTo>
                  <a:pt x="0" y="2878239"/>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5493657" y="2985942"/>
            <a:ext cx="5936343" cy="2878239"/>
          </a:xfrm>
          <a:custGeom>
            <a:avLst/>
            <a:gdLst>
              <a:gd name="connsiteX0" fmla="*/ 0 w 5936343"/>
              <a:gd name="connsiteY0" fmla="*/ 0 h 2878239"/>
              <a:gd name="connsiteX1" fmla="*/ 5936343 w 5936343"/>
              <a:gd name="connsiteY1" fmla="*/ 0 h 2878239"/>
              <a:gd name="connsiteX2" fmla="*/ 5936343 w 5936343"/>
              <a:gd name="connsiteY2" fmla="*/ 2878239 h 2878239"/>
              <a:gd name="connsiteX3" fmla="*/ 0 w 5936343"/>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5936343" h="2878239">
                <a:moveTo>
                  <a:pt x="0" y="0"/>
                </a:moveTo>
                <a:lnTo>
                  <a:pt x="5936343" y="0"/>
                </a:lnTo>
                <a:lnTo>
                  <a:pt x="5936343" y="2878239"/>
                </a:lnTo>
                <a:lnTo>
                  <a:pt x="0" y="287823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6576999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01600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581292" y="300864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14658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8711873"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18959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920342" y="0"/>
            <a:ext cx="6026700" cy="6858000"/>
          </a:xfrm>
          <a:custGeom>
            <a:avLst/>
            <a:gdLst>
              <a:gd name="connsiteX0" fmla="*/ 0 w 4876801"/>
              <a:gd name="connsiteY0" fmla="*/ 0 h 6858000"/>
              <a:gd name="connsiteX1" fmla="*/ 4876801 w 4876801"/>
              <a:gd name="connsiteY1" fmla="*/ 0 h 6858000"/>
              <a:gd name="connsiteX2" fmla="*/ 4876801 w 4876801"/>
              <a:gd name="connsiteY2" fmla="*/ 6858000 h 6858000"/>
              <a:gd name="connsiteX3" fmla="*/ 0 w 48768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876801" h="6858000">
                <a:moveTo>
                  <a:pt x="0" y="0"/>
                </a:moveTo>
                <a:lnTo>
                  <a:pt x="4876801" y="0"/>
                </a:lnTo>
                <a:lnTo>
                  <a:pt x="4876801" y="6858000"/>
                </a:lnTo>
                <a:lnTo>
                  <a:pt x="0" y="6858000"/>
                </a:lnTo>
                <a:close/>
              </a:path>
            </a:pathLst>
          </a:custGeom>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7662055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762000" y="1645920"/>
            <a:ext cx="10668000" cy="4526280"/>
          </a:xfrm>
          <a:custGeom>
            <a:avLst/>
            <a:gdLst>
              <a:gd name="connsiteX0" fmla="*/ 0 w 10668000"/>
              <a:gd name="connsiteY0" fmla="*/ 0 h 4526280"/>
              <a:gd name="connsiteX1" fmla="*/ 10668000 w 10668000"/>
              <a:gd name="connsiteY1" fmla="*/ 0 h 4526280"/>
              <a:gd name="connsiteX2" fmla="*/ 10668000 w 10668000"/>
              <a:gd name="connsiteY2" fmla="*/ 4526280 h 4526280"/>
              <a:gd name="connsiteX3" fmla="*/ 0 w 10668000"/>
              <a:gd name="connsiteY3" fmla="*/ 4526280 h 4526280"/>
            </a:gdLst>
            <a:ahLst/>
            <a:cxnLst>
              <a:cxn ang="0">
                <a:pos x="connsiteX0" y="connsiteY0"/>
              </a:cxn>
              <a:cxn ang="0">
                <a:pos x="connsiteX1" y="connsiteY1"/>
              </a:cxn>
              <a:cxn ang="0">
                <a:pos x="connsiteX2" y="connsiteY2"/>
              </a:cxn>
              <a:cxn ang="0">
                <a:pos x="connsiteX3" y="connsiteY3"/>
              </a:cxn>
            </a:cxnLst>
            <a:rect l="l" t="t" r="r" b="b"/>
            <a:pathLst>
              <a:path w="10668000" h="4526280">
                <a:moveTo>
                  <a:pt x="0" y="0"/>
                </a:moveTo>
                <a:lnTo>
                  <a:pt x="10668000" y="0"/>
                </a:lnTo>
                <a:lnTo>
                  <a:pt x="10668000" y="4526280"/>
                </a:lnTo>
                <a:lnTo>
                  <a:pt x="0" y="45262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7798882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1"/>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0677590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618168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8505396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77841126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5026640" y="2998226"/>
            <a:ext cx="7165361" cy="3859774"/>
          </a:xfrm>
          <a:custGeom>
            <a:avLst/>
            <a:gdLst>
              <a:gd name="connsiteX0" fmla="*/ 0 w 7165361"/>
              <a:gd name="connsiteY0" fmla="*/ 0 h 3859774"/>
              <a:gd name="connsiteX1" fmla="*/ 7165361 w 7165361"/>
              <a:gd name="connsiteY1" fmla="*/ 0 h 3859774"/>
              <a:gd name="connsiteX2" fmla="*/ 7165361 w 7165361"/>
              <a:gd name="connsiteY2" fmla="*/ 3859774 h 3859774"/>
              <a:gd name="connsiteX3" fmla="*/ 0 w 7165361"/>
              <a:gd name="connsiteY3" fmla="*/ 3859774 h 3859774"/>
            </a:gdLst>
            <a:ahLst/>
            <a:cxnLst>
              <a:cxn ang="0">
                <a:pos x="connsiteX0" y="connsiteY0"/>
              </a:cxn>
              <a:cxn ang="0">
                <a:pos x="connsiteX1" y="connsiteY1"/>
              </a:cxn>
              <a:cxn ang="0">
                <a:pos x="connsiteX2" y="connsiteY2"/>
              </a:cxn>
              <a:cxn ang="0">
                <a:pos x="connsiteX3" y="connsiteY3"/>
              </a:cxn>
            </a:cxnLst>
            <a:rect l="l" t="t" r="r" b="b"/>
            <a:pathLst>
              <a:path w="7165361" h="3859774">
                <a:moveTo>
                  <a:pt x="0" y="0"/>
                </a:moveTo>
                <a:lnTo>
                  <a:pt x="7165361" y="0"/>
                </a:lnTo>
                <a:lnTo>
                  <a:pt x="7165361" y="3859774"/>
                </a:lnTo>
                <a:lnTo>
                  <a:pt x="0" y="385977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66457574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374007" y="2121162"/>
            <a:ext cx="2536221" cy="5275714"/>
          </a:xfrm>
          <a:custGeom>
            <a:avLst/>
            <a:gdLst>
              <a:gd name="connsiteX0" fmla="*/ 0 w 2536221"/>
              <a:gd name="connsiteY0" fmla="*/ 0 h 5275714"/>
              <a:gd name="connsiteX1" fmla="*/ 2536221 w 2536221"/>
              <a:gd name="connsiteY1" fmla="*/ 0 h 5275714"/>
              <a:gd name="connsiteX2" fmla="*/ 2536221 w 2536221"/>
              <a:gd name="connsiteY2" fmla="*/ 5275714 h 5275714"/>
              <a:gd name="connsiteX3" fmla="*/ 0 w 2536221"/>
              <a:gd name="connsiteY3" fmla="*/ 5275714 h 5275714"/>
            </a:gdLst>
            <a:ahLst/>
            <a:cxnLst>
              <a:cxn ang="0">
                <a:pos x="connsiteX0" y="connsiteY0"/>
              </a:cxn>
              <a:cxn ang="0">
                <a:pos x="connsiteX1" y="connsiteY1"/>
              </a:cxn>
              <a:cxn ang="0">
                <a:pos x="connsiteX2" y="connsiteY2"/>
              </a:cxn>
              <a:cxn ang="0">
                <a:pos x="connsiteX3" y="connsiteY3"/>
              </a:cxn>
            </a:cxnLst>
            <a:rect l="l" t="t" r="r" b="b"/>
            <a:pathLst>
              <a:path w="2536221" h="5275714">
                <a:moveTo>
                  <a:pt x="0" y="0"/>
                </a:moveTo>
                <a:lnTo>
                  <a:pt x="2536221" y="0"/>
                </a:lnTo>
                <a:lnTo>
                  <a:pt x="2536221" y="5275714"/>
                </a:lnTo>
                <a:lnTo>
                  <a:pt x="0" y="527571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62994909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1"/>
            <a:ext cx="10185866" cy="3955143"/>
          </a:xfrm>
          <a:custGeom>
            <a:avLst/>
            <a:gdLst>
              <a:gd name="connsiteX0" fmla="*/ 0 w 10185866"/>
              <a:gd name="connsiteY0" fmla="*/ 0 h 3955143"/>
              <a:gd name="connsiteX1" fmla="*/ 10185866 w 10185866"/>
              <a:gd name="connsiteY1" fmla="*/ 0 h 3955143"/>
              <a:gd name="connsiteX2" fmla="*/ 10185866 w 10185866"/>
              <a:gd name="connsiteY2" fmla="*/ 3955143 h 3955143"/>
              <a:gd name="connsiteX3" fmla="*/ 0 w 10185866"/>
              <a:gd name="connsiteY3" fmla="*/ 3955143 h 3955143"/>
            </a:gdLst>
            <a:ahLst/>
            <a:cxnLst>
              <a:cxn ang="0">
                <a:pos x="connsiteX0" y="connsiteY0"/>
              </a:cxn>
              <a:cxn ang="0">
                <a:pos x="connsiteX1" y="connsiteY1"/>
              </a:cxn>
              <a:cxn ang="0">
                <a:pos x="connsiteX2" y="connsiteY2"/>
              </a:cxn>
              <a:cxn ang="0">
                <a:pos x="connsiteX3" y="connsiteY3"/>
              </a:cxn>
            </a:cxnLst>
            <a:rect l="l" t="t" r="r" b="b"/>
            <a:pathLst>
              <a:path w="10185866" h="3955143">
                <a:moveTo>
                  <a:pt x="0" y="0"/>
                </a:moveTo>
                <a:lnTo>
                  <a:pt x="10185866" y="0"/>
                </a:lnTo>
                <a:lnTo>
                  <a:pt x="10185866" y="3955143"/>
                </a:lnTo>
                <a:lnTo>
                  <a:pt x="0" y="3955143"/>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3015345" y="2036790"/>
            <a:ext cx="6161315" cy="3884780"/>
          </a:xfrm>
          <a:custGeom>
            <a:avLst/>
            <a:gdLst>
              <a:gd name="connsiteX0" fmla="*/ 0 w 6161315"/>
              <a:gd name="connsiteY0" fmla="*/ 0 h 3884780"/>
              <a:gd name="connsiteX1" fmla="*/ 6161315 w 6161315"/>
              <a:gd name="connsiteY1" fmla="*/ 0 h 3884780"/>
              <a:gd name="connsiteX2" fmla="*/ 6161315 w 6161315"/>
              <a:gd name="connsiteY2" fmla="*/ 3884780 h 3884780"/>
              <a:gd name="connsiteX3" fmla="*/ 0 w 6161315"/>
              <a:gd name="connsiteY3" fmla="*/ 3884780 h 3884780"/>
            </a:gdLst>
            <a:ahLst/>
            <a:cxnLst>
              <a:cxn ang="0">
                <a:pos x="connsiteX0" y="connsiteY0"/>
              </a:cxn>
              <a:cxn ang="0">
                <a:pos x="connsiteX1" y="connsiteY1"/>
              </a:cxn>
              <a:cxn ang="0">
                <a:pos x="connsiteX2" y="connsiteY2"/>
              </a:cxn>
              <a:cxn ang="0">
                <a:pos x="connsiteX3" y="connsiteY3"/>
              </a:cxn>
            </a:cxnLst>
            <a:rect l="l" t="t" r="r" b="b"/>
            <a:pathLst>
              <a:path w="6161315" h="3884780">
                <a:moveTo>
                  <a:pt x="0" y="0"/>
                </a:moveTo>
                <a:lnTo>
                  <a:pt x="6161315" y="0"/>
                </a:lnTo>
                <a:lnTo>
                  <a:pt x="6161315" y="3884780"/>
                </a:lnTo>
                <a:lnTo>
                  <a:pt x="0" y="38847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81269055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11829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3" name="Picture Placeholder 12"/>
          <p:cNvSpPr>
            <a:spLocks noGrp="1"/>
          </p:cNvSpPr>
          <p:nvPr>
            <p:ph type="pic" sz="quarter" idx="14"/>
          </p:nvPr>
        </p:nvSpPr>
        <p:spPr>
          <a:xfrm>
            <a:off x="4815115" y="3755573"/>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5"/>
          </p:nvPr>
        </p:nvSpPr>
        <p:spPr>
          <a:xfrm>
            <a:off x="84473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06680886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1847242" y="1142894"/>
            <a:ext cx="9582758" cy="5022957"/>
          </a:xfrm>
          <a:custGeom>
            <a:avLst/>
            <a:gdLst>
              <a:gd name="connsiteX0" fmla="*/ 0 w 9582758"/>
              <a:gd name="connsiteY0" fmla="*/ 0 h 5022957"/>
              <a:gd name="connsiteX1" fmla="*/ 9582758 w 9582758"/>
              <a:gd name="connsiteY1" fmla="*/ 0 h 5022957"/>
              <a:gd name="connsiteX2" fmla="*/ 9582758 w 9582758"/>
              <a:gd name="connsiteY2" fmla="*/ 5022957 h 5022957"/>
              <a:gd name="connsiteX3" fmla="*/ 0 w 9582758"/>
              <a:gd name="connsiteY3" fmla="*/ 5022957 h 5022957"/>
            </a:gdLst>
            <a:ahLst/>
            <a:cxnLst>
              <a:cxn ang="0">
                <a:pos x="connsiteX0" y="connsiteY0"/>
              </a:cxn>
              <a:cxn ang="0">
                <a:pos x="connsiteX1" y="connsiteY1"/>
              </a:cxn>
              <a:cxn ang="0">
                <a:pos x="connsiteX2" y="connsiteY2"/>
              </a:cxn>
              <a:cxn ang="0">
                <a:pos x="connsiteX3" y="connsiteY3"/>
              </a:cxn>
            </a:cxnLst>
            <a:rect l="l" t="t" r="r" b="b"/>
            <a:pathLst>
              <a:path w="9582758" h="5022957">
                <a:moveTo>
                  <a:pt x="0" y="0"/>
                </a:moveTo>
                <a:lnTo>
                  <a:pt x="9582758" y="0"/>
                </a:lnTo>
                <a:lnTo>
                  <a:pt x="9582758" y="5022957"/>
                </a:lnTo>
                <a:lnTo>
                  <a:pt x="0" y="5022957"/>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68544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4223392"/>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9359900" y="2362308"/>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28004951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1"/>
            <a:ext cx="12192000" cy="5486398"/>
          </a:xfrm>
          <a:custGeom>
            <a:avLst/>
            <a:gdLst>
              <a:gd name="connsiteX0" fmla="*/ 0 w 12192000"/>
              <a:gd name="connsiteY0" fmla="*/ 0 h 5486398"/>
              <a:gd name="connsiteX1" fmla="*/ 12192000 w 12192000"/>
              <a:gd name="connsiteY1" fmla="*/ 0 h 5486398"/>
              <a:gd name="connsiteX2" fmla="*/ 12192000 w 12192000"/>
              <a:gd name="connsiteY2" fmla="*/ 5486398 h 5486398"/>
              <a:gd name="connsiteX3" fmla="*/ 0 w 12192000"/>
              <a:gd name="connsiteY3" fmla="*/ 5486398 h 5486398"/>
            </a:gdLst>
            <a:ahLst/>
            <a:cxnLst>
              <a:cxn ang="0">
                <a:pos x="connsiteX0" y="connsiteY0"/>
              </a:cxn>
              <a:cxn ang="0">
                <a:pos x="connsiteX1" y="connsiteY1"/>
              </a:cxn>
              <a:cxn ang="0">
                <a:pos x="connsiteX2" y="connsiteY2"/>
              </a:cxn>
              <a:cxn ang="0">
                <a:pos x="connsiteX3" y="connsiteY3"/>
              </a:cxn>
            </a:cxnLst>
            <a:rect l="l" t="t" r="r" b="b"/>
            <a:pathLst>
              <a:path w="12192000" h="5486398">
                <a:moveTo>
                  <a:pt x="0" y="0"/>
                </a:moveTo>
                <a:lnTo>
                  <a:pt x="12192000" y="0"/>
                </a:lnTo>
                <a:lnTo>
                  <a:pt x="12192000" y="5486398"/>
                </a:lnTo>
                <a:lnTo>
                  <a:pt x="0" y="548639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0577708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762000" y="685801"/>
            <a:ext cx="8193314" cy="2478313"/>
          </a:xfrm>
          <a:custGeom>
            <a:avLst/>
            <a:gdLst>
              <a:gd name="connsiteX0" fmla="*/ 0 w 8193314"/>
              <a:gd name="connsiteY0" fmla="*/ 0 h 2478313"/>
              <a:gd name="connsiteX1" fmla="*/ 8193314 w 8193314"/>
              <a:gd name="connsiteY1" fmla="*/ 0 h 2478313"/>
              <a:gd name="connsiteX2" fmla="*/ 8193314 w 8193314"/>
              <a:gd name="connsiteY2" fmla="*/ 2478313 h 2478313"/>
              <a:gd name="connsiteX3" fmla="*/ 0 w 8193314"/>
              <a:gd name="connsiteY3" fmla="*/ 2478313 h 2478313"/>
            </a:gdLst>
            <a:ahLst/>
            <a:cxnLst>
              <a:cxn ang="0">
                <a:pos x="connsiteX0" y="connsiteY0"/>
              </a:cxn>
              <a:cxn ang="0">
                <a:pos x="connsiteX1" y="connsiteY1"/>
              </a:cxn>
              <a:cxn ang="0">
                <a:pos x="connsiteX2" y="connsiteY2"/>
              </a:cxn>
              <a:cxn ang="0">
                <a:pos x="connsiteX3" y="connsiteY3"/>
              </a:cxn>
            </a:cxnLst>
            <a:rect l="l" t="t" r="r" b="b"/>
            <a:pathLst>
              <a:path w="8193314" h="2478313">
                <a:moveTo>
                  <a:pt x="0" y="0"/>
                </a:moveTo>
                <a:lnTo>
                  <a:pt x="8193314" y="0"/>
                </a:lnTo>
                <a:lnTo>
                  <a:pt x="8193314" y="2478313"/>
                </a:lnTo>
                <a:lnTo>
                  <a:pt x="0" y="2478313"/>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9898516" y="1053749"/>
            <a:ext cx="2293484" cy="3749040"/>
          </a:xfrm>
          <a:custGeom>
            <a:avLst/>
            <a:gdLst>
              <a:gd name="connsiteX0" fmla="*/ 0 w 2293484"/>
              <a:gd name="connsiteY0" fmla="*/ 0 h 3749040"/>
              <a:gd name="connsiteX1" fmla="*/ 2293484 w 2293484"/>
              <a:gd name="connsiteY1" fmla="*/ 0 h 3749040"/>
              <a:gd name="connsiteX2" fmla="*/ 2293484 w 2293484"/>
              <a:gd name="connsiteY2" fmla="*/ 3749040 h 3749040"/>
              <a:gd name="connsiteX3" fmla="*/ 0 w 2293484"/>
              <a:gd name="connsiteY3" fmla="*/ 3749040 h 3749040"/>
            </a:gdLst>
            <a:ahLst/>
            <a:cxnLst>
              <a:cxn ang="0">
                <a:pos x="connsiteX0" y="connsiteY0"/>
              </a:cxn>
              <a:cxn ang="0">
                <a:pos x="connsiteX1" y="connsiteY1"/>
              </a:cxn>
              <a:cxn ang="0">
                <a:pos x="connsiteX2" y="connsiteY2"/>
              </a:cxn>
              <a:cxn ang="0">
                <a:pos x="connsiteX3" y="connsiteY3"/>
              </a:cxn>
            </a:cxnLst>
            <a:rect l="l" t="t" r="r" b="b"/>
            <a:pathLst>
              <a:path w="2293484" h="3749040">
                <a:moveTo>
                  <a:pt x="0" y="0"/>
                </a:moveTo>
                <a:lnTo>
                  <a:pt x="2293484" y="0"/>
                </a:lnTo>
                <a:lnTo>
                  <a:pt x="2293484" y="3749040"/>
                </a:lnTo>
                <a:lnTo>
                  <a:pt x="0" y="374904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05/02/2021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2215948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5765800" cy="4178300"/>
          </a:xfrm>
          <a:custGeom>
            <a:avLst/>
            <a:gdLst>
              <a:gd name="connsiteX0" fmla="*/ 0 w 5765800"/>
              <a:gd name="connsiteY0" fmla="*/ 0 h 4178300"/>
              <a:gd name="connsiteX1" fmla="*/ 5765800 w 5765800"/>
              <a:gd name="connsiteY1" fmla="*/ 0 h 4178300"/>
              <a:gd name="connsiteX2" fmla="*/ 5765800 w 5765800"/>
              <a:gd name="connsiteY2" fmla="*/ 4178300 h 4178300"/>
              <a:gd name="connsiteX3" fmla="*/ 0 w 5765800"/>
              <a:gd name="connsiteY3" fmla="*/ 4178300 h 4178300"/>
            </a:gdLst>
            <a:ahLst/>
            <a:cxnLst>
              <a:cxn ang="0">
                <a:pos x="connsiteX0" y="connsiteY0"/>
              </a:cxn>
              <a:cxn ang="0">
                <a:pos x="connsiteX1" y="connsiteY1"/>
              </a:cxn>
              <a:cxn ang="0">
                <a:pos x="connsiteX2" y="connsiteY2"/>
              </a:cxn>
              <a:cxn ang="0">
                <a:pos x="connsiteX3" y="connsiteY3"/>
              </a:cxn>
            </a:cxnLst>
            <a:rect l="l" t="t" r="r" b="b"/>
            <a:pathLst>
              <a:path w="5765800" h="4178300">
                <a:moveTo>
                  <a:pt x="0" y="0"/>
                </a:moveTo>
                <a:lnTo>
                  <a:pt x="5765800" y="0"/>
                </a:lnTo>
                <a:lnTo>
                  <a:pt x="5765800" y="4178300"/>
                </a:lnTo>
                <a:lnTo>
                  <a:pt x="0" y="4178300"/>
                </a:lnTo>
                <a:close/>
              </a:path>
            </a:pathLst>
          </a:custGeom>
          <a:solidFill>
            <a:schemeClr val="bg1">
              <a:lumMod val="95000"/>
            </a:schemeClr>
          </a:solidFill>
        </p:spPr>
        <p:txBody>
          <a:bodyPr wrap="square">
            <a:noAutofit/>
          </a:bodyPr>
          <a:lstStyle/>
          <a:p>
            <a:endParaRPr lang="en-US"/>
          </a:p>
        </p:txBody>
      </p:sp>
      <p:sp>
        <p:nvSpPr>
          <p:cNvPr id="7" name="Date Placeholder 6"/>
          <p:cNvSpPr>
            <a:spLocks noGrp="1"/>
          </p:cNvSpPr>
          <p:nvPr>
            <p:ph type="dt" sz="half" idx="10"/>
          </p:nvPr>
        </p:nvSpPr>
        <p:spPr/>
        <p:txBody>
          <a:bodyPr/>
          <a:lstStyle/>
          <a:p>
            <a:fld id="{EA114F8E-14FE-4D31-A451-22653500D07F}" type="datetimeFigureOut">
              <a:rPr lang="en-ID" smtClean="0"/>
              <a:t>05/02/2021</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052147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464300" y="1780841"/>
            <a:ext cx="4965700" cy="3380291"/>
          </a:xfrm>
          <a:custGeom>
            <a:avLst/>
            <a:gdLst>
              <a:gd name="connsiteX0" fmla="*/ 0 w 4965700"/>
              <a:gd name="connsiteY0" fmla="*/ 0 h 3380291"/>
              <a:gd name="connsiteX1" fmla="*/ 4965700 w 4965700"/>
              <a:gd name="connsiteY1" fmla="*/ 0 h 3380291"/>
              <a:gd name="connsiteX2" fmla="*/ 4965700 w 4965700"/>
              <a:gd name="connsiteY2" fmla="*/ 3380291 h 3380291"/>
              <a:gd name="connsiteX3" fmla="*/ 0 w 4965700"/>
              <a:gd name="connsiteY3" fmla="*/ 3380291 h 3380291"/>
            </a:gdLst>
            <a:ahLst/>
            <a:cxnLst>
              <a:cxn ang="0">
                <a:pos x="connsiteX0" y="connsiteY0"/>
              </a:cxn>
              <a:cxn ang="0">
                <a:pos x="connsiteX1" y="connsiteY1"/>
              </a:cxn>
              <a:cxn ang="0">
                <a:pos x="connsiteX2" y="connsiteY2"/>
              </a:cxn>
              <a:cxn ang="0">
                <a:pos x="connsiteX3" y="connsiteY3"/>
              </a:cxn>
            </a:cxnLst>
            <a:rect l="l" t="t" r="r" b="b"/>
            <a:pathLst>
              <a:path w="4965700" h="3380291">
                <a:moveTo>
                  <a:pt x="0" y="0"/>
                </a:moveTo>
                <a:lnTo>
                  <a:pt x="4965700" y="0"/>
                </a:lnTo>
                <a:lnTo>
                  <a:pt x="4965700" y="3380291"/>
                </a:lnTo>
                <a:lnTo>
                  <a:pt x="0" y="3380291"/>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49245595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479196" y="2137893"/>
            <a:ext cx="3091838" cy="4720106"/>
          </a:xfrm>
          <a:custGeom>
            <a:avLst/>
            <a:gdLst>
              <a:gd name="connsiteX0" fmla="*/ 0 w 4053556"/>
              <a:gd name="connsiteY0" fmla="*/ 0 h 4479141"/>
              <a:gd name="connsiteX1" fmla="*/ 4053556 w 4053556"/>
              <a:gd name="connsiteY1" fmla="*/ 0 h 4479141"/>
              <a:gd name="connsiteX2" fmla="*/ 4053556 w 4053556"/>
              <a:gd name="connsiteY2" fmla="*/ 4479141 h 4479141"/>
              <a:gd name="connsiteX3" fmla="*/ 0 w 4053556"/>
              <a:gd name="connsiteY3" fmla="*/ 4479141 h 4479141"/>
            </a:gdLst>
            <a:ahLst/>
            <a:cxnLst>
              <a:cxn ang="0">
                <a:pos x="connsiteX0" y="connsiteY0"/>
              </a:cxn>
              <a:cxn ang="0">
                <a:pos x="connsiteX1" y="connsiteY1"/>
              </a:cxn>
              <a:cxn ang="0">
                <a:pos x="connsiteX2" y="connsiteY2"/>
              </a:cxn>
              <a:cxn ang="0">
                <a:pos x="connsiteX3" y="connsiteY3"/>
              </a:cxn>
            </a:cxnLst>
            <a:rect l="l" t="t" r="r" b="b"/>
            <a:pathLst>
              <a:path w="4053556" h="4479141">
                <a:moveTo>
                  <a:pt x="0" y="0"/>
                </a:moveTo>
                <a:lnTo>
                  <a:pt x="4053556" y="0"/>
                </a:lnTo>
                <a:lnTo>
                  <a:pt x="4053556" y="4479141"/>
                </a:lnTo>
                <a:lnTo>
                  <a:pt x="0" y="4479141"/>
                </a:lnTo>
                <a:close/>
              </a:path>
            </a:pathLst>
          </a:custGeom>
        </p:spPr>
        <p:txBody>
          <a:bodyPr wrap="square">
            <a:noAutofit/>
          </a:bodyPr>
          <a:lstStyle/>
          <a:p>
            <a:endParaRPr lang="en-US"/>
          </a:p>
        </p:txBody>
      </p:sp>
      <p:sp>
        <p:nvSpPr>
          <p:cNvPr id="2" name="Date Placeholder 1"/>
          <p:cNvSpPr>
            <a:spLocks noGrp="1"/>
          </p:cNvSpPr>
          <p:nvPr>
            <p:ph type="dt" sz="half" idx="10"/>
          </p:nvPr>
        </p:nvSpPr>
        <p:spPr/>
        <p:txBody>
          <a:bodyPr/>
          <a:lstStyle/>
          <a:p>
            <a:fld id="{EA114F8E-14FE-4D31-A451-22653500D07F}" type="datetimeFigureOut">
              <a:rPr lang="en-ID" smtClean="0"/>
              <a:t>05/02/2021</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526347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05/02/2021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572985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762002"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4"/>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5"/>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05/02/2021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916685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114F8E-14FE-4D31-A451-22653500D07F}" type="datetimeFigureOut">
              <a:rPr lang="en-ID" smtClean="0"/>
              <a:t>05/02/2021</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0A667-A969-4AF5-A16C-6B61573EB8CD}" type="slidenum">
              <a:rPr lang="en-ID" smtClean="0"/>
              <a:t>‹#›</a:t>
            </a:fld>
            <a:endParaRPr lang="en-ID"/>
          </a:p>
        </p:txBody>
      </p:sp>
    </p:spTree>
    <p:extLst>
      <p:ext uri="{BB962C8B-B14F-4D97-AF65-F5344CB8AC3E}">
        <p14:creationId xmlns:p14="http://schemas.microsoft.com/office/powerpoint/2010/main" val="2490160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000" b="10000"/>
          <a:stretch>
            <a:fillRect/>
          </a:stretch>
        </p:blipFill>
        <p:spPr/>
      </p:pic>
      <p:sp>
        <p:nvSpPr>
          <p:cNvPr id="5" name="Rectangle 4"/>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146800" y="1669142"/>
            <a:ext cx="4559300" cy="207554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485900" y="3049655"/>
            <a:ext cx="7159172" cy="67942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765300" y="2159423"/>
            <a:ext cx="8661400" cy="2215991"/>
          </a:xfrm>
          <a:prstGeom prst="rect">
            <a:avLst/>
          </a:prstGeom>
          <a:noFill/>
        </p:spPr>
        <p:txBody>
          <a:bodyPr wrap="square" rtlCol="0">
            <a:spAutoFit/>
          </a:bodyPr>
          <a:lstStyle/>
          <a:p>
            <a:pPr algn="ctr"/>
            <a:r>
              <a:rPr lang="en-ID" sz="13800" b="1" spc="600" dirty="0" smtClean="0">
                <a:solidFill>
                  <a:schemeClr val="bg1"/>
                </a:solidFill>
                <a:latin typeface="+mj-lt"/>
              </a:rPr>
              <a:t>MECHMAN</a:t>
            </a:r>
            <a:endParaRPr lang="en-ID" sz="13800" b="1" spc="600" dirty="0">
              <a:solidFill>
                <a:schemeClr val="bg1"/>
              </a:solidFill>
              <a:latin typeface="+mj-lt"/>
            </a:endParaRPr>
          </a:p>
        </p:txBody>
      </p:sp>
      <p:sp>
        <p:nvSpPr>
          <p:cNvPr id="11" name="Rectangle 10"/>
          <p:cNvSpPr/>
          <p:nvPr/>
        </p:nvSpPr>
        <p:spPr>
          <a:xfrm>
            <a:off x="2540000" y="4052247"/>
            <a:ext cx="7112000" cy="646331"/>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strengthened, ambition inspired, and success achieved.</a:t>
            </a:r>
          </a:p>
        </p:txBody>
      </p:sp>
      <p:sp>
        <p:nvSpPr>
          <p:cNvPr id="14" name="Rectangle 13"/>
          <p:cNvSpPr/>
          <p:nvPr/>
        </p:nvSpPr>
        <p:spPr>
          <a:xfrm>
            <a:off x="2148115" y="2082531"/>
            <a:ext cx="537028" cy="53702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7417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2311" r="12311"/>
          <a:stretch>
            <a:fillRect/>
          </a:stretch>
        </p:blipFill>
        <p:spPr/>
      </p:pic>
      <p:sp>
        <p:nvSpPr>
          <p:cNvPr id="3" name="TextBox 2"/>
          <p:cNvSpPr txBox="1"/>
          <p:nvPr/>
        </p:nvSpPr>
        <p:spPr>
          <a:xfrm>
            <a:off x="7881257" y="1767007"/>
            <a:ext cx="3548743"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Service</a:t>
            </a:r>
            <a:endParaRPr lang="en-ID" sz="4800" b="1" dirty="0">
              <a:solidFill>
                <a:schemeClr val="accent1"/>
              </a:solidFill>
              <a:latin typeface="+mj-lt"/>
            </a:endParaRPr>
          </a:p>
        </p:txBody>
      </p:sp>
      <p:sp>
        <p:nvSpPr>
          <p:cNvPr id="4" name="TextBox 3"/>
          <p:cNvSpPr txBox="1"/>
          <p:nvPr/>
        </p:nvSpPr>
        <p:spPr>
          <a:xfrm>
            <a:off x="7881257" y="3336667"/>
            <a:ext cx="3548743" cy="1754326"/>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can even become a </a:t>
            </a:r>
            <a:r>
              <a:rPr lang="en-US" sz="1200" dirty="0" smtClean="0"/>
              <a:t>self-fulfilling</a:t>
            </a:r>
            <a:endParaRPr lang="en-ID" sz="1200" dirty="0"/>
          </a:p>
        </p:txBody>
      </p:sp>
      <p:sp>
        <p:nvSpPr>
          <p:cNvPr id="6" name="Rectangle 5"/>
          <p:cNvSpPr/>
          <p:nvPr/>
        </p:nvSpPr>
        <p:spPr>
          <a:xfrm>
            <a:off x="1511300" y="728105"/>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Rectangle 6"/>
          <p:cNvSpPr/>
          <p:nvPr/>
        </p:nvSpPr>
        <p:spPr>
          <a:xfrm>
            <a:off x="3425838" y="799812"/>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1511301" y="1625083"/>
            <a:ext cx="2628208" cy="338554"/>
          </a:xfrm>
          <a:prstGeom prst="rect">
            <a:avLst/>
          </a:prstGeom>
          <a:noFill/>
        </p:spPr>
        <p:txBody>
          <a:bodyPr wrap="square" rtlCol="0">
            <a:spAutoFit/>
          </a:bodyPr>
          <a:lstStyle/>
          <a:p>
            <a:pPr algn="ctr"/>
            <a:r>
              <a:rPr lang="en-ID" sz="1600" dirty="0" smtClean="0">
                <a:solidFill>
                  <a:schemeClr val="accent1"/>
                </a:solidFill>
                <a:latin typeface="+mj-lt"/>
              </a:rPr>
              <a:t>About Service One</a:t>
            </a:r>
            <a:endParaRPr lang="en-ID" sz="1600" dirty="0">
              <a:solidFill>
                <a:schemeClr val="accent1"/>
              </a:solidFill>
              <a:latin typeface="+mj-lt"/>
            </a:endParaRPr>
          </a:p>
        </p:txBody>
      </p:sp>
      <p:sp>
        <p:nvSpPr>
          <p:cNvPr id="9" name="Rectangle 8"/>
          <p:cNvSpPr/>
          <p:nvPr/>
        </p:nvSpPr>
        <p:spPr>
          <a:xfrm>
            <a:off x="1689187" y="1873006"/>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10" name="Rectangle 9"/>
          <p:cNvSpPr/>
          <p:nvPr/>
        </p:nvSpPr>
        <p:spPr>
          <a:xfrm>
            <a:off x="4668504" y="728105"/>
            <a:ext cx="2628208" cy="250910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583042" y="799812"/>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TextBox 11"/>
          <p:cNvSpPr txBox="1"/>
          <p:nvPr/>
        </p:nvSpPr>
        <p:spPr>
          <a:xfrm>
            <a:off x="4668505" y="1625083"/>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Two</a:t>
            </a:r>
            <a:endParaRPr lang="en-ID" sz="1600" dirty="0">
              <a:solidFill>
                <a:schemeClr val="bg1"/>
              </a:solidFill>
              <a:latin typeface="+mj-lt"/>
            </a:endParaRPr>
          </a:p>
        </p:txBody>
      </p:sp>
      <p:sp>
        <p:nvSpPr>
          <p:cNvPr id="13" name="Rectangle 12"/>
          <p:cNvSpPr/>
          <p:nvPr/>
        </p:nvSpPr>
        <p:spPr>
          <a:xfrm>
            <a:off x="4846391" y="1873006"/>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4" name="Rectangle 13"/>
          <p:cNvSpPr/>
          <p:nvPr/>
        </p:nvSpPr>
        <p:spPr>
          <a:xfrm>
            <a:off x="1511300" y="3620788"/>
            <a:ext cx="2628208" cy="250910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3425838" y="3692495"/>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TextBox 15"/>
          <p:cNvSpPr txBox="1"/>
          <p:nvPr/>
        </p:nvSpPr>
        <p:spPr>
          <a:xfrm>
            <a:off x="1511301" y="4517766"/>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Three</a:t>
            </a:r>
            <a:endParaRPr lang="en-ID" sz="1600" dirty="0">
              <a:solidFill>
                <a:schemeClr val="bg1"/>
              </a:solidFill>
              <a:latin typeface="+mj-lt"/>
            </a:endParaRPr>
          </a:p>
        </p:txBody>
      </p:sp>
      <p:sp>
        <p:nvSpPr>
          <p:cNvPr id="17" name="Rectangle 16"/>
          <p:cNvSpPr/>
          <p:nvPr/>
        </p:nvSpPr>
        <p:spPr>
          <a:xfrm>
            <a:off x="1689187" y="4765689"/>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8" name="Rectangle 17"/>
          <p:cNvSpPr/>
          <p:nvPr/>
        </p:nvSpPr>
        <p:spPr>
          <a:xfrm>
            <a:off x="4668504" y="3620788"/>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583042" y="3692495"/>
            <a:ext cx="642232" cy="642232"/>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TextBox 19"/>
          <p:cNvSpPr txBox="1"/>
          <p:nvPr/>
        </p:nvSpPr>
        <p:spPr>
          <a:xfrm>
            <a:off x="4668505" y="4517766"/>
            <a:ext cx="2628208" cy="338554"/>
          </a:xfrm>
          <a:prstGeom prst="rect">
            <a:avLst/>
          </a:prstGeom>
          <a:noFill/>
        </p:spPr>
        <p:txBody>
          <a:bodyPr wrap="square" rtlCol="0">
            <a:spAutoFit/>
          </a:bodyPr>
          <a:lstStyle/>
          <a:p>
            <a:pPr algn="ctr"/>
            <a:r>
              <a:rPr lang="en-ID" sz="1600" dirty="0" smtClean="0">
                <a:solidFill>
                  <a:schemeClr val="accent4"/>
                </a:solidFill>
                <a:latin typeface="+mj-lt"/>
              </a:rPr>
              <a:t>About Service Four</a:t>
            </a:r>
            <a:endParaRPr lang="en-ID" sz="1600" dirty="0">
              <a:solidFill>
                <a:schemeClr val="accent4"/>
              </a:solidFill>
              <a:latin typeface="+mj-lt"/>
            </a:endParaRPr>
          </a:p>
        </p:txBody>
      </p:sp>
      <p:sp>
        <p:nvSpPr>
          <p:cNvPr id="21" name="Rectangle 20"/>
          <p:cNvSpPr/>
          <p:nvPr/>
        </p:nvSpPr>
        <p:spPr>
          <a:xfrm>
            <a:off x="4846391" y="4765689"/>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23"/>
          <p:cNvGrpSpPr>
            <a:grpSpLocks noChangeAspect="1"/>
          </p:cNvGrpSpPr>
          <p:nvPr/>
        </p:nvGrpSpPr>
        <p:grpSpPr bwMode="auto">
          <a:xfrm>
            <a:off x="6658216" y="3768264"/>
            <a:ext cx="491884" cy="490694"/>
            <a:chOff x="6028" y="2671"/>
            <a:chExt cx="3304" cy="3296"/>
          </a:xfrm>
          <a:solidFill>
            <a:schemeClr val="bg1"/>
          </a:solidFill>
        </p:grpSpPr>
        <p:sp>
          <p:nvSpPr>
            <p:cNvPr id="25" name="Freeform 88"/>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6" name="Freeform 89"/>
            <p:cNvSpPr>
              <a:spLocks noEditPoints="1"/>
            </p:cNvSpPr>
            <p:nvPr/>
          </p:nvSpPr>
          <p:spPr bwMode="auto">
            <a:xfrm>
              <a:off x="7702" y="5196"/>
              <a:ext cx="279" cy="134"/>
            </a:xfrm>
            <a:custGeom>
              <a:avLst/>
              <a:gdLst>
                <a:gd name="T0" fmla="*/ 29 w 123"/>
                <a:gd name="T1" fmla="*/ 58 h 59"/>
                <a:gd name="T2" fmla="*/ 27 w 123"/>
                <a:gd name="T3" fmla="*/ 16 h 59"/>
                <a:gd name="T4" fmla="*/ 86 w 123"/>
                <a:gd name="T5" fmla="*/ 7 h 59"/>
                <a:gd name="T6" fmla="*/ 97 w 123"/>
                <a:gd name="T7" fmla="*/ 47 h 59"/>
                <a:gd name="T8" fmla="*/ 31 w 123"/>
                <a:gd name="T9" fmla="*/ 58 h 59"/>
                <a:gd name="T10" fmla="*/ 29 w 123"/>
                <a:gd name="T11" fmla="*/ 58 h 59"/>
                <a:gd name="T12" fmla="*/ 29 w 123"/>
                <a:gd name="T13" fmla="*/ 58 h 59"/>
                <a:gd name="T14" fmla="*/ 29 w 123"/>
                <a:gd name="T15" fmla="*/ 58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9">
                  <a:moveTo>
                    <a:pt x="29" y="58"/>
                  </a:moveTo>
                  <a:cubicBezTo>
                    <a:pt x="1" y="59"/>
                    <a:pt x="0" y="18"/>
                    <a:pt x="27" y="16"/>
                  </a:cubicBezTo>
                  <a:cubicBezTo>
                    <a:pt x="47" y="15"/>
                    <a:pt x="67" y="11"/>
                    <a:pt x="86" y="7"/>
                  </a:cubicBezTo>
                  <a:cubicBezTo>
                    <a:pt x="113" y="0"/>
                    <a:pt x="123" y="40"/>
                    <a:pt x="97" y="47"/>
                  </a:cubicBezTo>
                  <a:cubicBezTo>
                    <a:pt x="75" y="52"/>
                    <a:pt x="53" y="56"/>
                    <a:pt x="31" y="58"/>
                  </a:cubicBezTo>
                  <a:cubicBezTo>
                    <a:pt x="30" y="58"/>
                    <a:pt x="30" y="58"/>
                    <a:pt x="29" y="58"/>
                  </a:cubicBezTo>
                  <a:close/>
                  <a:moveTo>
                    <a:pt x="29" y="58"/>
                  </a:moveTo>
                  <a:cubicBezTo>
                    <a:pt x="29" y="58"/>
                    <a:pt x="29" y="58"/>
                    <a:pt x="29" y="5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7" name="Freeform 90"/>
            <p:cNvSpPr>
              <a:spLocks noEditPoints="1"/>
            </p:cNvSpPr>
            <p:nvPr/>
          </p:nvSpPr>
          <p:spPr bwMode="auto">
            <a:xfrm>
              <a:off x="6619" y="3245"/>
              <a:ext cx="2076" cy="2037"/>
            </a:xfrm>
            <a:custGeom>
              <a:avLst/>
              <a:gdLst>
                <a:gd name="T0" fmla="*/ 331 w 913"/>
                <a:gd name="T1" fmla="*/ 898 h 898"/>
                <a:gd name="T2" fmla="*/ 325 w 913"/>
                <a:gd name="T3" fmla="*/ 896 h 898"/>
                <a:gd name="T4" fmla="*/ 25 w 913"/>
                <a:gd name="T5" fmla="*/ 540 h 898"/>
                <a:gd name="T6" fmla="*/ 206 w 913"/>
                <a:gd name="T7" fmla="*/ 111 h 898"/>
                <a:gd name="T8" fmla="*/ 670 w 913"/>
                <a:gd name="T9" fmla="*/ 76 h 898"/>
                <a:gd name="T10" fmla="*/ 913 w 913"/>
                <a:gd name="T11" fmla="*/ 473 h 898"/>
                <a:gd name="T12" fmla="*/ 867 w 913"/>
                <a:gd name="T13" fmla="*/ 671 h 898"/>
                <a:gd name="T14" fmla="*/ 829 w 913"/>
                <a:gd name="T15" fmla="*/ 653 h 898"/>
                <a:gd name="T16" fmla="*/ 871 w 913"/>
                <a:gd name="T17" fmla="*/ 473 h 898"/>
                <a:gd name="T18" fmla="*/ 651 w 913"/>
                <a:gd name="T19" fmla="*/ 113 h 898"/>
                <a:gd name="T20" fmla="*/ 230 w 913"/>
                <a:gd name="T21" fmla="*/ 145 h 898"/>
                <a:gd name="T22" fmla="*/ 66 w 913"/>
                <a:gd name="T23" fmla="*/ 534 h 898"/>
                <a:gd name="T24" fmla="*/ 338 w 913"/>
                <a:gd name="T25" fmla="*/ 857 h 898"/>
                <a:gd name="T26" fmla="*/ 331 w 913"/>
                <a:gd name="T27" fmla="*/ 898 h 898"/>
                <a:gd name="T28" fmla="*/ 331 w 913"/>
                <a:gd name="T29" fmla="*/ 898 h 898"/>
                <a:gd name="T30" fmla="*/ 331 w 913"/>
                <a:gd name="T31" fmla="*/ 898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3" h="898">
                  <a:moveTo>
                    <a:pt x="331" y="898"/>
                  </a:moveTo>
                  <a:cubicBezTo>
                    <a:pt x="329" y="898"/>
                    <a:pt x="327" y="897"/>
                    <a:pt x="325" y="896"/>
                  </a:cubicBezTo>
                  <a:cubicBezTo>
                    <a:pt x="166" y="843"/>
                    <a:pt x="50" y="706"/>
                    <a:pt x="25" y="540"/>
                  </a:cubicBezTo>
                  <a:cubicBezTo>
                    <a:pt x="0" y="374"/>
                    <a:pt x="70" y="209"/>
                    <a:pt x="206" y="111"/>
                  </a:cubicBezTo>
                  <a:cubicBezTo>
                    <a:pt x="342" y="13"/>
                    <a:pt x="521" y="0"/>
                    <a:pt x="670" y="76"/>
                  </a:cubicBezTo>
                  <a:cubicBezTo>
                    <a:pt x="819" y="153"/>
                    <a:pt x="913" y="306"/>
                    <a:pt x="913" y="473"/>
                  </a:cubicBezTo>
                  <a:cubicBezTo>
                    <a:pt x="913" y="542"/>
                    <a:pt x="897" y="610"/>
                    <a:pt x="867" y="671"/>
                  </a:cubicBezTo>
                  <a:cubicBezTo>
                    <a:pt x="854" y="696"/>
                    <a:pt x="817" y="677"/>
                    <a:pt x="829" y="653"/>
                  </a:cubicBezTo>
                  <a:cubicBezTo>
                    <a:pt x="857" y="597"/>
                    <a:pt x="871" y="536"/>
                    <a:pt x="871" y="473"/>
                  </a:cubicBezTo>
                  <a:cubicBezTo>
                    <a:pt x="871" y="322"/>
                    <a:pt x="786" y="182"/>
                    <a:pt x="651" y="113"/>
                  </a:cubicBezTo>
                  <a:cubicBezTo>
                    <a:pt x="516" y="44"/>
                    <a:pt x="353" y="56"/>
                    <a:pt x="230" y="145"/>
                  </a:cubicBezTo>
                  <a:cubicBezTo>
                    <a:pt x="107" y="233"/>
                    <a:pt x="44" y="384"/>
                    <a:pt x="66" y="534"/>
                  </a:cubicBezTo>
                  <a:cubicBezTo>
                    <a:pt x="89" y="684"/>
                    <a:pt x="194" y="809"/>
                    <a:pt x="338" y="857"/>
                  </a:cubicBezTo>
                  <a:cubicBezTo>
                    <a:pt x="360" y="865"/>
                    <a:pt x="355" y="898"/>
                    <a:pt x="331" y="898"/>
                  </a:cubicBezTo>
                  <a:close/>
                  <a:moveTo>
                    <a:pt x="331" y="898"/>
                  </a:moveTo>
                  <a:cubicBezTo>
                    <a:pt x="331" y="898"/>
                    <a:pt x="331" y="898"/>
                    <a:pt x="331" y="89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8" name="Freeform 91"/>
            <p:cNvSpPr>
              <a:spLocks noEditPoints="1"/>
            </p:cNvSpPr>
            <p:nvPr/>
          </p:nvSpPr>
          <p:spPr bwMode="auto">
            <a:xfrm>
              <a:off x="8147" y="4962"/>
              <a:ext cx="255" cy="209"/>
            </a:xfrm>
            <a:custGeom>
              <a:avLst/>
              <a:gdLst>
                <a:gd name="T0" fmla="*/ 29 w 112"/>
                <a:gd name="T1" fmla="*/ 92 h 92"/>
                <a:gd name="T2" fmla="*/ 18 w 112"/>
                <a:gd name="T3" fmla="*/ 54 h 92"/>
                <a:gd name="T4" fmla="*/ 65 w 112"/>
                <a:gd name="T5" fmla="*/ 18 h 92"/>
                <a:gd name="T6" fmla="*/ 93 w 112"/>
                <a:gd name="T7" fmla="*/ 49 h 92"/>
                <a:gd name="T8" fmla="*/ 40 w 112"/>
                <a:gd name="T9" fmla="*/ 89 h 92"/>
                <a:gd name="T10" fmla="*/ 29 w 112"/>
                <a:gd name="T11" fmla="*/ 92 h 92"/>
                <a:gd name="T12" fmla="*/ 29 w 112"/>
                <a:gd name="T13" fmla="*/ 92 h 92"/>
                <a:gd name="T14" fmla="*/ 29 w 112"/>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2">
                  <a:moveTo>
                    <a:pt x="29" y="92"/>
                  </a:moveTo>
                  <a:cubicBezTo>
                    <a:pt x="8" y="92"/>
                    <a:pt x="0" y="65"/>
                    <a:pt x="18" y="54"/>
                  </a:cubicBezTo>
                  <a:cubicBezTo>
                    <a:pt x="34" y="43"/>
                    <a:pt x="50" y="31"/>
                    <a:pt x="65" y="18"/>
                  </a:cubicBezTo>
                  <a:cubicBezTo>
                    <a:pt x="86" y="0"/>
                    <a:pt x="112" y="30"/>
                    <a:pt x="93" y="49"/>
                  </a:cubicBezTo>
                  <a:cubicBezTo>
                    <a:pt x="76" y="63"/>
                    <a:pt x="59" y="77"/>
                    <a:pt x="40" y="89"/>
                  </a:cubicBezTo>
                  <a:cubicBezTo>
                    <a:pt x="37" y="91"/>
                    <a:pt x="33" y="92"/>
                    <a:pt x="29" y="92"/>
                  </a:cubicBezTo>
                  <a:close/>
                  <a:moveTo>
                    <a:pt x="29" y="92"/>
                  </a:moveTo>
                  <a:cubicBezTo>
                    <a:pt x="29" y="92"/>
                    <a:pt x="29" y="92"/>
                    <a:pt x="29" y="9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9" name="Freeform 92"/>
            <p:cNvSpPr>
              <a:spLocks noEditPoints="1"/>
            </p:cNvSpPr>
            <p:nvPr/>
          </p:nvSpPr>
          <p:spPr bwMode="auto">
            <a:xfrm>
              <a:off x="6981" y="3957"/>
              <a:ext cx="1398" cy="724"/>
            </a:xfrm>
            <a:custGeom>
              <a:avLst/>
              <a:gdLst>
                <a:gd name="T0" fmla="*/ 307 w 615"/>
                <a:gd name="T1" fmla="*/ 319 h 319"/>
                <a:gd name="T2" fmla="*/ 6 w 615"/>
                <a:gd name="T3" fmla="*/ 173 h 319"/>
                <a:gd name="T4" fmla="*/ 6 w 615"/>
                <a:gd name="T5" fmla="*/ 146 h 319"/>
                <a:gd name="T6" fmla="*/ 307 w 615"/>
                <a:gd name="T7" fmla="*/ 0 h 319"/>
                <a:gd name="T8" fmla="*/ 609 w 615"/>
                <a:gd name="T9" fmla="*/ 146 h 319"/>
                <a:gd name="T10" fmla="*/ 609 w 615"/>
                <a:gd name="T11" fmla="*/ 173 h 319"/>
                <a:gd name="T12" fmla="*/ 307 w 615"/>
                <a:gd name="T13" fmla="*/ 319 h 319"/>
                <a:gd name="T14" fmla="*/ 50 w 615"/>
                <a:gd name="T15" fmla="*/ 159 h 319"/>
                <a:gd name="T16" fmla="*/ 307 w 615"/>
                <a:gd name="T17" fmla="*/ 277 h 319"/>
                <a:gd name="T18" fmla="*/ 565 w 615"/>
                <a:gd name="T19" fmla="*/ 159 h 319"/>
                <a:gd name="T20" fmla="*/ 307 w 615"/>
                <a:gd name="T21" fmla="*/ 42 h 319"/>
                <a:gd name="T22" fmla="*/ 50 w 615"/>
                <a:gd name="T23" fmla="*/ 159 h 319"/>
                <a:gd name="T24" fmla="*/ 50 w 615"/>
                <a:gd name="T25" fmla="*/ 159 h 319"/>
                <a:gd name="T26" fmla="*/ 50 w 615"/>
                <a:gd name="T27" fmla="*/ 15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5" h="319">
                  <a:moveTo>
                    <a:pt x="307" y="319"/>
                  </a:moveTo>
                  <a:cubicBezTo>
                    <a:pt x="190" y="317"/>
                    <a:pt x="80" y="264"/>
                    <a:pt x="6" y="173"/>
                  </a:cubicBezTo>
                  <a:cubicBezTo>
                    <a:pt x="0" y="165"/>
                    <a:pt x="0" y="154"/>
                    <a:pt x="6" y="146"/>
                  </a:cubicBezTo>
                  <a:cubicBezTo>
                    <a:pt x="80" y="55"/>
                    <a:pt x="190" y="2"/>
                    <a:pt x="307" y="0"/>
                  </a:cubicBezTo>
                  <a:cubicBezTo>
                    <a:pt x="425" y="2"/>
                    <a:pt x="535" y="55"/>
                    <a:pt x="609" y="146"/>
                  </a:cubicBezTo>
                  <a:cubicBezTo>
                    <a:pt x="615" y="154"/>
                    <a:pt x="615" y="165"/>
                    <a:pt x="609" y="173"/>
                  </a:cubicBezTo>
                  <a:cubicBezTo>
                    <a:pt x="535" y="264"/>
                    <a:pt x="425" y="317"/>
                    <a:pt x="307" y="319"/>
                  </a:cubicBezTo>
                  <a:close/>
                  <a:moveTo>
                    <a:pt x="50" y="159"/>
                  </a:moveTo>
                  <a:cubicBezTo>
                    <a:pt x="115" y="233"/>
                    <a:pt x="209" y="276"/>
                    <a:pt x="307" y="277"/>
                  </a:cubicBezTo>
                  <a:cubicBezTo>
                    <a:pt x="406" y="276"/>
                    <a:pt x="500" y="233"/>
                    <a:pt x="565" y="159"/>
                  </a:cubicBezTo>
                  <a:cubicBezTo>
                    <a:pt x="500" y="86"/>
                    <a:pt x="406" y="43"/>
                    <a:pt x="307" y="42"/>
                  </a:cubicBezTo>
                  <a:cubicBezTo>
                    <a:pt x="209" y="43"/>
                    <a:pt x="115" y="86"/>
                    <a:pt x="50" y="159"/>
                  </a:cubicBezTo>
                  <a:close/>
                  <a:moveTo>
                    <a:pt x="50" y="159"/>
                  </a:moveTo>
                  <a:cubicBezTo>
                    <a:pt x="50" y="159"/>
                    <a:pt x="50" y="159"/>
                    <a:pt x="50" y="159"/>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0" name="Freeform 93"/>
            <p:cNvSpPr>
              <a:spLocks noEditPoints="1"/>
            </p:cNvSpPr>
            <p:nvPr/>
          </p:nvSpPr>
          <p:spPr bwMode="auto">
            <a:xfrm>
              <a:off x="7290" y="3930"/>
              <a:ext cx="753" cy="751"/>
            </a:xfrm>
            <a:custGeom>
              <a:avLst/>
              <a:gdLst>
                <a:gd name="T0" fmla="*/ 171 w 331"/>
                <a:gd name="T1" fmla="*/ 331 h 331"/>
                <a:gd name="T2" fmla="*/ 24 w 331"/>
                <a:gd name="T3" fmla="*/ 232 h 331"/>
                <a:gd name="T4" fmla="*/ 59 w 331"/>
                <a:gd name="T5" fmla="*/ 59 h 331"/>
                <a:gd name="T6" fmla="*/ 232 w 331"/>
                <a:gd name="T7" fmla="*/ 24 h 331"/>
                <a:gd name="T8" fmla="*/ 331 w 331"/>
                <a:gd name="T9" fmla="*/ 171 h 331"/>
                <a:gd name="T10" fmla="*/ 171 w 331"/>
                <a:gd name="T11" fmla="*/ 331 h 331"/>
                <a:gd name="T12" fmla="*/ 171 w 331"/>
                <a:gd name="T13" fmla="*/ 54 h 331"/>
                <a:gd name="T14" fmla="*/ 63 w 331"/>
                <a:gd name="T15" fmla="*/ 126 h 331"/>
                <a:gd name="T16" fmla="*/ 88 w 331"/>
                <a:gd name="T17" fmla="*/ 255 h 331"/>
                <a:gd name="T18" fmla="*/ 217 w 331"/>
                <a:gd name="T19" fmla="*/ 280 h 331"/>
                <a:gd name="T20" fmla="*/ 289 w 331"/>
                <a:gd name="T21" fmla="*/ 171 h 331"/>
                <a:gd name="T22" fmla="*/ 171 w 331"/>
                <a:gd name="T23" fmla="*/ 54 h 331"/>
                <a:gd name="T24" fmla="*/ 171 w 331"/>
                <a:gd name="T25" fmla="*/ 54 h 331"/>
                <a:gd name="T26" fmla="*/ 171 w 331"/>
                <a:gd name="T27" fmla="*/ 5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 h="331">
                  <a:moveTo>
                    <a:pt x="171" y="331"/>
                  </a:moveTo>
                  <a:cubicBezTo>
                    <a:pt x="107" y="331"/>
                    <a:pt x="49" y="292"/>
                    <a:pt x="24" y="232"/>
                  </a:cubicBezTo>
                  <a:cubicBezTo>
                    <a:pt x="0" y="173"/>
                    <a:pt x="13" y="104"/>
                    <a:pt x="59" y="59"/>
                  </a:cubicBezTo>
                  <a:cubicBezTo>
                    <a:pt x="104" y="13"/>
                    <a:pt x="173" y="0"/>
                    <a:pt x="232" y="24"/>
                  </a:cubicBezTo>
                  <a:cubicBezTo>
                    <a:pt x="292" y="49"/>
                    <a:pt x="331" y="107"/>
                    <a:pt x="331" y="171"/>
                  </a:cubicBezTo>
                  <a:cubicBezTo>
                    <a:pt x="331" y="259"/>
                    <a:pt x="259" y="331"/>
                    <a:pt x="171" y="331"/>
                  </a:cubicBezTo>
                  <a:close/>
                  <a:moveTo>
                    <a:pt x="171" y="54"/>
                  </a:moveTo>
                  <a:cubicBezTo>
                    <a:pt x="124" y="54"/>
                    <a:pt x="81" y="82"/>
                    <a:pt x="63" y="126"/>
                  </a:cubicBezTo>
                  <a:cubicBezTo>
                    <a:pt x="44" y="170"/>
                    <a:pt x="54" y="221"/>
                    <a:pt x="88" y="255"/>
                  </a:cubicBezTo>
                  <a:cubicBezTo>
                    <a:pt x="122" y="289"/>
                    <a:pt x="173" y="299"/>
                    <a:pt x="217" y="280"/>
                  </a:cubicBezTo>
                  <a:cubicBezTo>
                    <a:pt x="261" y="262"/>
                    <a:pt x="289" y="219"/>
                    <a:pt x="289" y="171"/>
                  </a:cubicBezTo>
                  <a:cubicBezTo>
                    <a:pt x="289" y="106"/>
                    <a:pt x="237" y="54"/>
                    <a:pt x="171" y="54"/>
                  </a:cubicBezTo>
                  <a:close/>
                  <a:moveTo>
                    <a:pt x="171" y="54"/>
                  </a:moveTo>
                  <a:cubicBezTo>
                    <a:pt x="171" y="54"/>
                    <a:pt x="171" y="54"/>
                    <a:pt x="171" y="54"/>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1" name="Freeform 94"/>
            <p:cNvSpPr>
              <a:spLocks noEditPoints="1"/>
            </p:cNvSpPr>
            <p:nvPr/>
          </p:nvSpPr>
          <p:spPr bwMode="auto">
            <a:xfrm>
              <a:off x="7506" y="4145"/>
              <a:ext cx="348" cy="347"/>
            </a:xfrm>
            <a:custGeom>
              <a:avLst/>
              <a:gdLst>
                <a:gd name="T0" fmla="*/ 76 w 153"/>
                <a:gd name="T1" fmla="*/ 153 h 153"/>
                <a:gd name="T2" fmla="*/ 0 w 153"/>
                <a:gd name="T3" fmla="*/ 76 h 153"/>
                <a:gd name="T4" fmla="*/ 76 w 153"/>
                <a:gd name="T5" fmla="*/ 0 h 153"/>
                <a:gd name="T6" fmla="*/ 86 w 153"/>
                <a:gd name="T7" fmla="*/ 0 h 153"/>
                <a:gd name="T8" fmla="*/ 104 w 153"/>
                <a:gd name="T9" fmla="*/ 18 h 153"/>
                <a:gd name="T10" fmla="*/ 135 w 153"/>
                <a:gd name="T11" fmla="*/ 49 h 153"/>
                <a:gd name="T12" fmla="*/ 153 w 153"/>
                <a:gd name="T13" fmla="*/ 67 h 153"/>
                <a:gd name="T14" fmla="*/ 153 w 153"/>
                <a:gd name="T15" fmla="*/ 76 h 153"/>
                <a:gd name="T16" fmla="*/ 76 w 153"/>
                <a:gd name="T17" fmla="*/ 153 h 153"/>
                <a:gd name="T18" fmla="*/ 68 w 153"/>
                <a:gd name="T19" fmla="*/ 42 h 153"/>
                <a:gd name="T20" fmla="*/ 42 w 153"/>
                <a:gd name="T21" fmla="*/ 67 h 153"/>
                <a:gd name="T22" fmla="*/ 51 w 153"/>
                <a:gd name="T23" fmla="*/ 102 h 153"/>
                <a:gd name="T24" fmla="*/ 86 w 153"/>
                <a:gd name="T25" fmla="*/ 111 h 153"/>
                <a:gd name="T26" fmla="*/ 111 w 153"/>
                <a:gd name="T27" fmla="*/ 85 h 153"/>
                <a:gd name="T28" fmla="*/ 68 w 153"/>
                <a:gd name="T29" fmla="*/ 42 h 153"/>
                <a:gd name="T30" fmla="*/ 68 w 153"/>
                <a:gd name="T31" fmla="*/ 42 h 153"/>
                <a:gd name="T32" fmla="*/ 68 w 153"/>
                <a:gd name="T33" fmla="*/ 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153">
                  <a:moveTo>
                    <a:pt x="76" y="153"/>
                  </a:moveTo>
                  <a:cubicBezTo>
                    <a:pt x="34" y="153"/>
                    <a:pt x="0" y="119"/>
                    <a:pt x="0" y="76"/>
                  </a:cubicBezTo>
                  <a:cubicBezTo>
                    <a:pt x="0" y="34"/>
                    <a:pt x="34" y="0"/>
                    <a:pt x="76" y="0"/>
                  </a:cubicBezTo>
                  <a:cubicBezTo>
                    <a:pt x="80" y="0"/>
                    <a:pt x="83" y="0"/>
                    <a:pt x="86" y="0"/>
                  </a:cubicBezTo>
                  <a:cubicBezTo>
                    <a:pt x="95" y="1"/>
                    <a:pt x="103" y="8"/>
                    <a:pt x="104" y="18"/>
                  </a:cubicBezTo>
                  <a:cubicBezTo>
                    <a:pt x="106" y="34"/>
                    <a:pt x="119" y="47"/>
                    <a:pt x="135" y="49"/>
                  </a:cubicBezTo>
                  <a:cubicBezTo>
                    <a:pt x="144" y="50"/>
                    <a:pt x="152" y="58"/>
                    <a:pt x="153" y="67"/>
                  </a:cubicBezTo>
                  <a:cubicBezTo>
                    <a:pt x="153" y="70"/>
                    <a:pt x="153" y="73"/>
                    <a:pt x="153" y="76"/>
                  </a:cubicBezTo>
                  <a:cubicBezTo>
                    <a:pt x="153" y="119"/>
                    <a:pt x="119" y="153"/>
                    <a:pt x="76" y="153"/>
                  </a:cubicBezTo>
                  <a:close/>
                  <a:moveTo>
                    <a:pt x="68" y="42"/>
                  </a:moveTo>
                  <a:cubicBezTo>
                    <a:pt x="55" y="45"/>
                    <a:pt x="46" y="55"/>
                    <a:pt x="42" y="67"/>
                  </a:cubicBezTo>
                  <a:cubicBezTo>
                    <a:pt x="39" y="79"/>
                    <a:pt x="42" y="93"/>
                    <a:pt x="51" y="102"/>
                  </a:cubicBezTo>
                  <a:cubicBezTo>
                    <a:pt x="60" y="111"/>
                    <a:pt x="74" y="114"/>
                    <a:pt x="86" y="111"/>
                  </a:cubicBezTo>
                  <a:cubicBezTo>
                    <a:pt x="98" y="107"/>
                    <a:pt x="108" y="98"/>
                    <a:pt x="111" y="85"/>
                  </a:cubicBezTo>
                  <a:cubicBezTo>
                    <a:pt x="91" y="77"/>
                    <a:pt x="76" y="62"/>
                    <a:pt x="68" y="42"/>
                  </a:cubicBezTo>
                  <a:close/>
                  <a:moveTo>
                    <a:pt x="68" y="42"/>
                  </a:moveTo>
                  <a:cubicBezTo>
                    <a:pt x="68" y="42"/>
                    <a:pt x="68" y="42"/>
                    <a:pt x="68" y="4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32" name="Group 254"/>
          <p:cNvGrpSpPr>
            <a:grpSpLocks noChangeAspect="1"/>
          </p:cNvGrpSpPr>
          <p:nvPr/>
        </p:nvGrpSpPr>
        <p:grpSpPr bwMode="auto">
          <a:xfrm>
            <a:off x="6658216" y="875581"/>
            <a:ext cx="491884" cy="490694"/>
            <a:chOff x="6028" y="2671"/>
            <a:chExt cx="3304" cy="3296"/>
          </a:xfrm>
          <a:solidFill>
            <a:schemeClr val="tx1"/>
          </a:solidFill>
        </p:grpSpPr>
        <p:sp>
          <p:nvSpPr>
            <p:cNvPr id="33" name="Freeform 255"/>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8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6"/>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8"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8"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8"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4" name="Freeform 256"/>
            <p:cNvSpPr>
              <a:spLocks noEditPoints="1"/>
            </p:cNvSpPr>
            <p:nvPr/>
          </p:nvSpPr>
          <p:spPr bwMode="auto">
            <a:xfrm>
              <a:off x="8136" y="3413"/>
              <a:ext cx="223" cy="179"/>
            </a:xfrm>
            <a:custGeom>
              <a:avLst/>
              <a:gdLst>
                <a:gd name="T0" fmla="*/ 70 w 98"/>
                <a:gd name="T1" fmla="*/ 79 h 79"/>
                <a:gd name="T2" fmla="*/ 57 w 98"/>
                <a:gd name="T3" fmla="*/ 74 h 79"/>
                <a:gd name="T4" fmla="*/ 23 w 98"/>
                <a:gd name="T5" fmla="*/ 50 h 79"/>
                <a:gd name="T6" fmla="*/ 45 w 98"/>
                <a:gd name="T7" fmla="*/ 15 h 79"/>
                <a:gd name="T8" fmla="*/ 83 w 98"/>
                <a:gd name="T9" fmla="*/ 42 h 79"/>
                <a:gd name="T10" fmla="*/ 70 w 98"/>
                <a:gd name="T11" fmla="*/ 79 h 79"/>
                <a:gd name="T12" fmla="*/ 70 w 98"/>
                <a:gd name="T13" fmla="*/ 79 h 79"/>
                <a:gd name="T14" fmla="*/ 70 w 98"/>
                <a:gd name="T15" fmla="*/ 7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79">
                  <a:moveTo>
                    <a:pt x="70" y="79"/>
                  </a:moveTo>
                  <a:cubicBezTo>
                    <a:pt x="65" y="79"/>
                    <a:pt x="61" y="77"/>
                    <a:pt x="57" y="74"/>
                  </a:cubicBezTo>
                  <a:cubicBezTo>
                    <a:pt x="46" y="65"/>
                    <a:pt x="35" y="57"/>
                    <a:pt x="23" y="50"/>
                  </a:cubicBezTo>
                  <a:cubicBezTo>
                    <a:pt x="0" y="35"/>
                    <a:pt x="22" y="0"/>
                    <a:pt x="45" y="15"/>
                  </a:cubicBezTo>
                  <a:cubicBezTo>
                    <a:pt x="58" y="23"/>
                    <a:pt x="71" y="32"/>
                    <a:pt x="83" y="42"/>
                  </a:cubicBezTo>
                  <a:cubicBezTo>
                    <a:pt x="98" y="54"/>
                    <a:pt x="90" y="79"/>
                    <a:pt x="70" y="79"/>
                  </a:cubicBezTo>
                  <a:close/>
                  <a:moveTo>
                    <a:pt x="70" y="79"/>
                  </a:moveTo>
                  <a:cubicBezTo>
                    <a:pt x="70" y="79"/>
                    <a:pt x="70" y="79"/>
                    <a:pt x="70" y="7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257"/>
            <p:cNvSpPr>
              <a:spLocks noEditPoints="1"/>
            </p:cNvSpPr>
            <p:nvPr/>
          </p:nvSpPr>
          <p:spPr bwMode="auto">
            <a:xfrm>
              <a:off x="6610" y="3170"/>
              <a:ext cx="2140" cy="2184"/>
            </a:xfrm>
            <a:custGeom>
              <a:avLst/>
              <a:gdLst>
                <a:gd name="T0" fmla="*/ 470 w 941"/>
                <a:gd name="T1" fmla="*/ 963 h 963"/>
                <a:gd name="T2" fmla="*/ 57 w 941"/>
                <a:gd name="T3" fmla="*/ 700 h 963"/>
                <a:gd name="T4" fmla="*/ 56 w 941"/>
                <a:gd name="T5" fmla="*/ 698 h 963"/>
                <a:gd name="T6" fmla="*/ 56 w 941"/>
                <a:gd name="T7" fmla="*/ 315 h 963"/>
                <a:gd name="T8" fmla="*/ 57 w 941"/>
                <a:gd name="T9" fmla="*/ 313 h 963"/>
                <a:gd name="T10" fmla="*/ 616 w 941"/>
                <a:gd name="T11" fmla="*/ 74 h 963"/>
                <a:gd name="T12" fmla="*/ 603 w 941"/>
                <a:gd name="T13" fmla="*/ 113 h 963"/>
                <a:gd name="T14" fmla="*/ 94 w 941"/>
                <a:gd name="T15" fmla="*/ 333 h 963"/>
                <a:gd name="T16" fmla="*/ 92 w 941"/>
                <a:gd name="T17" fmla="*/ 335 h 963"/>
                <a:gd name="T18" fmla="*/ 92 w 941"/>
                <a:gd name="T19" fmla="*/ 678 h 963"/>
                <a:gd name="T20" fmla="*/ 93 w 941"/>
                <a:gd name="T21" fmla="*/ 680 h 963"/>
                <a:gd name="T22" fmla="*/ 470 w 941"/>
                <a:gd name="T23" fmla="*/ 922 h 963"/>
                <a:gd name="T24" fmla="*/ 847 w 941"/>
                <a:gd name="T25" fmla="*/ 680 h 963"/>
                <a:gd name="T26" fmla="*/ 847 w 941"/>
                <a:gd name="T27" fmla="*/ 333 h 963"/>
                <a:gd name="T28" fmla="*/ 802 w 941"/>
                <a:gd name="T29" fmla="*/ 256 h 963"/>
                <a:gd name="T30" fmla="*/ 835 w 941"/>
                <a:gd name="T31" fmla="*/ 231 h 963"/>
                <a:gd name="T32" fmla="*/ 885 w 941"/>
                <a:gd name="T33" fmla="*/ 316 h 963"/>
                <a:gd name="T34" fmla="*/ 885 w 941"/>
                <a:gd name="T35" fmla="*/ 698 h 963"/>
                <a:gd name="T36" fmla="*/ 470 w 941"/>
                <a:gd name="T37" fmla="*/ 963 h 963"/>
                <a:gd name="T38" fmla="*/ 470 w 941"/>
                <a:gd name="T39" fmla="*/ 963 h 963"/>
                <a:gd name="T40" fmla="*/ 470 w 941"/>
                <a:gd name="T41" fmla="*/ 963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1" h="963">
                  <a:moveTo>
                    <a:pt x="470" y="963"/>
                  </a:moveTo>
                  <a:cubicBezTo>
                    <a:pt x="293" y="963"/>
                    <a:pt x="132" y="860"/>
                    <a:pt x="57" y="700"/>
                  </a:cubicBezTo>
                  <a:cubicBezTo>
                    <a:pt x="56" y="699"/>
                    <a:pt x="56" y="698"/>
                    <a:pt x="56" y="698"/>
                  </a:cubicBezTo>
                  <a:cubicBezTo>
                    <a:pt x="0" y="576"/>
                    <a:pt x="0" y="437"/>
                    <a:pt x="56" y="315"/>
                  </a:cubicBezTo>
                  <a:cubicBezTo>
                    <a:pt x="56" y="314"/>
                    <a:pt x="56" y="314"/>
                    <a:pt x="57" y="313"/>
                  </a:cubicBezTo>
                  <a:cubicBezTo>
                    <a:pt x="156" y="103"/>
                    <a:pt x="396" y="0"/>
                    <a:pt x="616" y="74"/>
                  </a:cubicBezTo>
                  <a:cubicBezTo>
                    <a:pt x="642" y="83"/>
                    <a:pt x="629" y="121"/>
                    <a:pt x="603" y="113"/>
                  </a:cubicBezTo>
                  <a:cubicBezTo>
                    <a:pt x="402" y="46"/>
                    <a:pt x="182" y="140"/>
                    <a:pt x="94" y="333"/>
                  </a:cubicBezTo>
                  <a:cubicBezTo>
                    <a:pt x="93" y="334"/>
                    <a:pt x="93" y="334"/>
                    <a:pt x="92" y="335"/>
                  </a:cubicBezTo>
                  <a:cubicBezTo>
                    <a:pt x="43" y="444"/>
                    <a:pt x="43" y="569"/>
                    <a:pt x="92" y="678"/>
                  </a:cubicBezTo>
                  <a:cubicBezTo>
                    <a:pt x="93" y="679"/>
                    <a:pt x="93" y="679"/>
                    <a:pt x="93" y="680"/>
                  </a:cubicBezTo>
                  <a:cubicBezTo>
                    <a:pt x="161" y="827"/>
                    <a:pt x="308" y="922"/>
                    <a:pt x="470" y="922"/>
                  </a:cubicBezTo>
                  <a:cubicBezTo>
                    <a:pt x="632" y="922"/>
                    <a:pt x="780" y="827"/>
                    <a:pt x="847" y="680"/>
                  </a:cubicBezTo>
                  <a:cubicBezTo>
                    <a:pt x="898" y="570"/>
                    <a:pt x="898" y="443"/>
                    <a:pt x="847" y="333"/>
                  </a:cubicBezTo>
                  <a:cubicBezTo>
                    <a:pt x="835" y="306"/>
                    <a:pt x="820" y="280"/>
                    <a:pt x="802" y="256"/>
                  </a:cubicBezTo>
                  <a:cubicBezTo>
                    <a:pt x="785" y="234"/>
                    <a:pt x="818" y="209"/>
                    <a:pt x="835" y="231"/>
                  </a:cubicBezTo>
                  <a:cubicBezTo>
                    <a:pt x="855" y="257"/>
                    <a:pt x="872" y="286"/>
                    <a:pt x="885" y="316"/>
                  </a:cubicBezTo>
                  <a:cubicBezTo>
                    <a:pt x="941" y="437"/>
                    <a:pt x="941" y="576"/>
                    <a:pt x="885" y="698"/>
                  </a:cubicBezTo>
                  <a:cubicBezTo>
                    <a:pt x="810" y="859"/>
                    <a:pt x="649" y="963"/>
                    <a:pt x="470" y="963"/>
                  </a:cubicBezTo>
                  <a:close/>
                  <a:moveTo>
                    <a:pt x="470" y="963"/>
                  </a:moveTo>
                  <a:cubicBezTo>
                    <a:pt x="470" y="963"/>
                    <a:pt x="470" y="963"/>
                    <a:pt x="470" y="963"/>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258"/>
            <p:cNvSpPr>
              <a:spLocks noEditPoints="1"/>
            </p:cNvSpPr>
            <p:nvPr/>
          </p:nvSpPr>
          <p:spPr bwMode="auto">
            <a:xfrm>
              <a:off x="7149" y="3283"/>
              <a:ext cx="1062" cy="2071"/>
            </a:xfrm>
            <a:custGeom>
              <a:avLst/>
              <a:gdLst>
                <a:gd name="T0" fmla="*/ 233 w 467"/>
                <a:gd name="T1" fmla="*/ 913 h 913"/>
                <a:gd name="T2" fmla="*/ 0 w 467"/>
                <a:gd name="T3" fmla="*/ 456 h 913"/>
                <a:gd name="T4" fmla="*/ 233 w 467"/>
                <a:gd name="T5" fmla="*/ 0 h 913"/>
                <a:gd name="T6" fmla="*/ 467 w 467"/>
                <a:gd name="T7" fmla="*/ 456 h 913"/>
                <a:gd name="T8" fmla="*/ 233 w 467"/>
                <a:gd name="T9" fmla="*/ 913 h 913"/>
                <a:gd name="T10" fmla="*/ 233 w 467"/>
                <a:gd name="T11" fmla="*/ 41 h 913"/>
                <a:gd name="T12" fmla="*/ 42 w 467"/>
                <a:gd name="T13" fmla="*/ 456 h 913"/>
                <a:gd name="T14" fmla="*/ 233 w 467"/>
                <a:gd name="T15" fmla="*/ 872 h 913"/>
                <a:gd name="T16" fmla="*/ 425 w 467"/>
                <a:gd name="T17" fmla="*/ 456 h 913"/>
                <a:gd name="T18" fmla="*/ 233 w 467"/>
                <a:gd name="T19" fmla="*/ 41 h 913"/>
                <a:gd name="T20" fmla="*/ 233 w 467"/>
                <a:gd name="T21" fmla="*/ 41 h 913"/>
                <a:gd name="T22" fmla="*/ 233 w 467"/>
                <a:gd name="T23" fmla="*/ 41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 h="913">
                  <a:moveTo>
                    <a:pt x="233" y="913"/>
                  </a:moveTo>
                  <a:cubicBezTo>
                    <a:pt x="103" y="913"/>
                    <a:pt x="0" y="713"/>
                    <a:pt x="0" y="456"/>
                  </a:cubicBezTo>
                  <a:cubicBezTo>
                    <a:pt x="0" y="200"/>
                    <a:pt x="103" y="0"/>
                    <a:pt x="233" y="0"/>
                  </a:cubicBezTo>
                  <a:cubicBezTo>
                    <a:pt x="364" y="0"/>
                    <a:pt x="467" y="200"/>
                    <a:pt x="467" y="456"/>
                  </a:cubicBezTo>
                  <a:cubicBezTo>
                    <a:pt x="467" y="713"/>
                    <a:pt x="364" y="913"/>
                    <a:pt x="233" y="913"/>
                  </a:cubicBezTo>
                  <a:close/>
                  <a:moveTo>
                    <a:pt x="233" y="41"/>
                  </a:moveTo>
                  <a:cubicBezTo>
                    <a:pt x="129" y="41"/>
                    <a:pt x="42" y="231"/>
                    <a:pt x="42" y="456"/>
                  </a:cubicBezTo>
                  <a:cubicBezTo>
                    <a:pt x="42" y="682"/>
                    <a:pt x="129" y="872"/>
                    <a:pt x="233" y="872"/>
                  </a:cubicBezTo>
                  <a:cubicBezTo>
                    <a:pt x="338" y="872"/>
                    <a:pt x="425" y="682"/>
                    <a:pt x="425" y="456"/>
                  </a:cubicBezTo>
                  <a:cubicBezTo>
                    <a:pt x="425" y="231"/>
                    <a:pt x="338" y="41"/>
                    <a:pt x="233" y="41"/>
                  </a:cubicBezTo>
                  <a:close/>
                  <a:moveTo>
                    <a:pt x="233" y="41"/>
                  </a:moveTo>
                  <a:cubicBezTo>
                    <a:pt x="233" y="41"/>
                    <a:pt x="233" y="41"/>
                    <a:pt x="233"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259"/>
            <p:cNvSpPr>
              <a:spLocks noEditPoints="1"/>
            </p:cNvSpPr>
            <p:nvPr/>
          </p:nvSpPr>
          <p:spPr bwMode="auto">
            <a:xfrm>
              <a:off x="6733" y="3701"/>
              <a:ext cx="1912" cy="258"/>
            </a:xfrm>
            <a:custGeom>
              <a:avLst/>
              <a:gdLst>
                <a:gd name="T0" fmla="*/ 812 w 841"/>
                <a:gd name="T1" fmla="*/ 111 h 114"/>
                <a:gd name="T2" fmla="*/ 805 w 841"/>
                <a:gd name="T3" fmla="*/ 109 h 114"/>
                <a:gd name="T4" fmla="*/ 416 w 841"/>
                <a:gd name="T5" fmla="*/ 44 h 114"/>
                <a:gd name="T6" fmla="*/ 28 w 841"/>
                <a:gd name="T7" fmla="*/ 109 h 114"/>
                <a:gd name="T8" fmla="*/ 0 w 841"/>
                <a:gd name="T9" fmla="*/ 90 h 114"/>
                <a:gd name="T10" fmla="*/ 15 w 841"/>
                <a:gd name="T11" fmla="*/ 70 h 114"/>
                <a:gd name="T12" fmla="*/ 416 w 841"/>
                <a:gd name="T13" fmla="*/ 3 h 114"/>
                <a:gd name="T14" fmla="*/ 820 w 841"/>
                <a:gd name="T15" fmla="*/ 71 h 114"/>
                <a:gd name="T16" fmla="*/ 812 w 841"/>
                <a:gd name="T17" fmla="*/ 111 h 114"/>
                <a:gd name="T18" fmla="*/ 812 w 841"/>
                <a:gd name="T19" fmla="*/ 111 h 114"/>
                <a:gd name="T20" fmla="*/ 812 w 841"/>
                <a:gd name="T21" fmla="*/ 11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1" h="114">
                  <a:moveTo>
                    <a:pt x="812" y="111"/>
                  </a:moveTo>
                  <a:cubicBezTo>
                    <a:pt x="810" y="111"/>
                    <a:pt x="807" y="110"/>
                    <a:pt x="805" y="109"/>
                  </a:cubicBezTo>
                  <a:cubicBezTo>
                    <a:pt x="680" y="64"/>
                    <a:pt x="549" y="42"/>
                    <a:pt x="416" y="44"/>
                  </a:cubicBezTo>
                  <a:cubicBezTo>
                    <a:pt x="284" y="42"/>
                    <a:pt x="153" y="64"/>
                    <a:pt x="28" y="109"/>
                  </a:cubicBezTo>
                  <a:cubicBezTo>
                    <a:pt x="15" y="114"/>
                    <a:pt x="0" y="104"/>
                    <a:pt x="0" y="90"/>
                  </a:cubicBezTo>
                  <a:cubicBezTo>
                    <a:pt x="0" y="81"/>
                    <a:pt x="6" y="73"/>
                    <a:pt x="15" y="70"/>
                  </a:cubicBezTo>
                  <a:cubicBezTo>
                    <a:pt x="143" y="23"/>
                    <a:pt x="280" y="1"/>
                    <a:pt x="416" y="3"/>
                  </a:cubicBezTo>
                  <a:cubicBezTo>
                    <a:pt x="554" y="0"/>
                    <a:pt x="691" y="24"/>
                    <a:pt x="820" y="71"/>
                  </a:cubicBezTo>
                  <a:cubicBezTo>
                    <a:pt x="841" y="79"/>
                    <a:pt x="835" y="111"/>
                    <a:pt x="812" y="111"/>
                  </a:cubicBezTo>
                  <a:close/>
                  <a:moveTo>
                    <a:pt x="812" y="111"/>
                  </a:moveTo>
                  <a:cubicBezTo>
                    <a:pt x="812" y="111"/>
                    <a:pt x="812" y="111"/>
                    <a:pt x="812"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260"/>
            <p:cNvSpPr>
              <a:spLocks noEditPoints="1"/>
            </p:cNvSpPr>
            <p:nvPr/>
          </p:nvSpPr>
          <p:spPr bwMode="auto">
            <a:xfrm>
              <a:off x="6715" y="4678"/>
              <a:ext cx="1919" cy="257"/>
            </a:xfrm>
            <a:custGeom>
              <a:avLst/>
              <a:gdLst>
                <a:gd name="T0" fmla="*/ 424 w 844"/>
                <a:gd name="T1" fmla="*/ 111 h 113"/>
                <a:gd name="T2" fmla="*/ 22 w 844"/>
                <a:gd name="T3" fmla="*/ 43 h 113"/>
                <a:gd name="T4" fmla="*/ 28 w 844"/>
                <a:gd name="T5" fmla="*/ 3 h 113"/>
                <a:gd name="T6" fmla="*/ 29 w 844"/>
                <a:gd name="T7" fmla="*/ 3 h 113"/>
                <a:gd name="T8" fmla="*/ 36 w 844"/>
                <a:gd name="T9" fmla="*/ 5 h 113"/>
                <a:gd name="T10" fmla="*/ 424 w 844"/>
                <a:gd name="T11" fmla="*/ 70 h 113"/>
                <a:gd name="T12" fmla="*/ 813 w 844"/>
                <a:gd name="T13" fmla="*/ 5 h 113"/>
                <a:gd name="T14" fmla="*/ 840 w 844"/>
                <a:gd name="T15" fmla="*/ 16 h 113"/>
                <a:gd name="T16" fmla="*/ 828 w 844"/>
                <a:gd name="T17" fmla="*/ 43 h 113"/>
                <a:gd name="T18" fmla="*/ 424 w 844"/>
                <a:gd name="T19" fmla="*/ 111 h 113"/>
                <a:gd name="T20" fmla="*/ 424 w 844"/>
                <a:gd name="T21" fmla="*/ 111 h 113"/>
                <a:gd name="T22" fmla="*/ 424 w 844"/>
                <a:gd name="T2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4" h="113">
                  <a:moveTo>
                    <a:pt x="424" y="111"/>
                  </a:moveTo>
                  <a:cubicBezTo>
                    <a:pt x="287" y="113"/>
                    <a:pt x="151" y="90"/>
                    <a:pt x="22" y="43"/>
                  </a:cubicBezTo>
                  <a:cubicBezTo>
                    <a:pt x="0" y="36"/>
                    <a:pt x="5" y="3"/>
                    <a:pt x="28" y="3"/>
                  </a:cubicBezTo>
                  <a:cubicBezTo>
                    <a:pt x="29" y="3"/>
                    <a:pt x="29" y="3"/>
                    <a:pt x="29" y="3"/>
                  </a:cubicBezTo>
                  <a:cubicBezTo>
                    <a:pt x="31" y="3"/>
                    <a:pt x="34" y="4"/>
                    <a:pt x="36" y="5"/>
                  </a:cubicBezTo>
                  <a:cubicBezTo>
                    <a:pt x="161" y="50"/>
                    <a:pt x="292" y="72"/>
                    <a:pt x="424" y="70"/>
                  </a:cubicBezTo>
                  <a:cubicBezTo>
                    <a:pt x="557" y="72"/>
                    <a:pt x="688" y="50"/>
                    <a:pt x="813" y="5"/>
                  </a:cubicBezTo>
                  <a:cubicBezTo>
                    <a:pt x="823" y="0"/>
                    <a:pt x="836" y="5"/>
                    <a:pt x="840" y="16"/>
                  </a:cubicBezTo>
                  <a:cubicBezTo>
                    <a:pt x="844" y="27"/>
                    <a:pt x="839" y="39"/>
                    <a:pt x="828" y="43"/>
                  </a:cubicBezTo>
                  <a:cubicBezTo>
                    <a:pt x="699" y="90"/>
                    <a:pt x="562" y="113"/>
                    <a:pt x="424" y="111"/>
                  </a:cubicBezTo>
                  <a:close/>
                  <a:moveTo>
                    <a:pt x="424" y="111"/>
                  </a:moveTo>
                  <a:cubicBezTo>
                    <a:pt x="424" y="111"/>
                    <a:pt x="424" y="111"/>
                    <a:pt x="424"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261"/>
            <p:cNvSpPr>
              <a:spLocks noEditPoints="1"/>
            </p:cNvSpPr>
            <p:nvPr/>
          </p:nvSpPr>
          <p:spPr bwMode="auto">
            <a:xfrm>
              <a:off x="7633" y="3267"/>
              <a:ext cx="94" cy="2087"/>
            </a:xfrm>
            <a:custGeom>
              <a:avLst/>
              <a:gdLst>
                <a:gd name="T0" fmla="*/ 20 w 41"/>
                <a:gd name="T1" fmla="*/ 920 h 920"/>
                <a:gd name="T2" fmla="*/ 0 w 41"/>
                <a:gd name="T3" fmla="*/ 899 h 920"/>
                <a:gd name="T4" fmla="*/ 0 w 41"/>
                <a:gd name="T5" fmla="*/ 28 h 920"/>
                <a:gd name="T6" fmla="*/ 41 w 41"/>
                <a:gd name="T7" fmla="*/ 28 h 920"/>
                <a:gd name="T8" fmla="*/ 41 w 41"/>
                <a:gd name="T9" fmla="*/ 899 h 920"/>
                <a:gd name="T10" fmla="*/ 20 w 41"/>
                <a:gd name="T11" fmla="*/ 920 h 920"/>
                <a:gd name="T12" fmla="*/ 20 w 41"/>
                <a:gd name="T13" fmla="*/ 920 h 920"/>
                <a:gd name="T14" fmla="*/ 20 w 41"/>
                <a:gd name="T15" fmla="*/ 920 h 9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920">
                  <a:moveTo>
                    <a:pt x="20" y="920"/>
                  </a:moveTo>
                  <a:cubicBezTo>
                    <a:pt x="9" y="920"/>
                    <a:pt x="0" y="911"/>
                    <a:pt x="0" y="899"/>
                  </a:cubicBezTo>
                  <a:cubicBezTo>
                    <a:pt x="0" y="28"/>
                    <a:pt x="0" y="28"/>
                    <a:pt x="0" y="28"/>
                  </a:cubicBezTo>
                  <a:cubicBezTo>
                    <a:pt x="0" y="0"/>
                    <a:pt x="41" y="0"/>
                    <a:pt x="41" y="28"/>
                  </a:cubicBezTo>
                  <a:cubicBezTo>
                    <a:pt x="41" y="899"/>
                    <a:pt x="41" y="899"/>
                    <a:pt x="41" y="899"/>
                  </a:cubicBezTo>
                  <a:cubicBezTo>
                    <a:pt x="41" y="911"/>
                    <a:pt x="32" y="920"/>
                    <a:pt x="20" y="920"/>
                  </a:cubicBezTo>
                  <a:close/>
                  <a:moveTo>
                    <a:pt x="20" y="920"/>
                  </a:moveTo>
                  <a:cubicBezTo>
                    <a:pt x="20" y="920"/>
                    <a:pt x="20" y="920"/>
                    <a:pt x="20" y="92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262"/>
            <p:cNvSpPr>
              <a:spLocks noEditPoints="1"/>
            </p:cNvSpPr>
            <p:nvPr/>
          </p:nvSpPr>
          <p:spPr bwMode="auto">
            <a:xfrm>
              <a:off x="6626" y="4272"/>
              <a:ext cx="2108" cy="93"/>
            </a:xfrm>
            <a:custGeom>
              <a:avLst/>
              <a:gdLst>
                <a:gd name="T0" fmla="*/ 899 w 927"/>
                <a:gd name="T1" fmla="*/ 41 h 41"/>
                <a:gd name="T2" fmla="*/ 28 w 927"/>
                <a:gd name="T3" fmla="*/ 41 h 41"/>
                <a:gd name="T4" fmla="*/ 28 w 927"/>
                <a:gd name="T5" fmla="*/ 0 h 41"/>
                <a:gd name="T6" fmla="*/ 899 w 927"/>
                <a:gd name="T7" fmla="*/ 0 h 41"/>
                <a:gd name="T8" fmla="*/ 899 w 927"/>
                <a:gd name="T9" fmla="*/ 41 h 41"/>
                <a:gd name="T10" fmla="*/ 899 w 927"/>
                <a:gd name="T11" fmla="*/ 41 h 41"/>
                <a:gd name="T12" fmla="*/ 899 w 92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927" h="41">
                  <a:moveTo>
                    <a:pt x="899" y="41"/>
                  </a:moveTo>
                  <a:cubicBezTo>
                    <a:pt x="28" y="41"/>
                    <a:pt x="28" y="41"/>
                    <a:pt x="28" y="41"/>
                  </a:cubicBezTo>
                  <a:cubicBezTo>
                    <a:pt x="0" y="41"/>
                    <a:pt x="0" y="0"/>
                    <a:pt x="28" y="0"/>
                  </a:cubicBezTo>
                  <a:cubicBezTo>
                    <a:pt x="899" y="0"/>
                    <a:pt x="899" y="0"/>
                    <a:pt x="899" y="0"/>
                  </a:cubicBezTo>
                  <a:cubicBezTo>
                    <a:pt x="927" y="0"/>
                    <a:pt x="927" y="41"/>
                    <a:pt x="899" y="41"/>
                  </a:cubicBezTo>
                  <a:close/>
                  <a:moveTo>
                    <a:pt x="899" y="41"/>
                  </a:moveTo>
                  <a:cubicBezTo>
                    <a:pt x="899" y="41"/>
                    <a:pt x="899" y="41"/>
                    <a:pt x="89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2" name="Group 302"/>
          <p:cNvGrpSpPr>
            <a:grpSpLocks noChangeAspect="1"/>
          </p:cNvGrpSpPr>
          <p:nvPr/>
        </p:nvGrpSpPr>
        <p:grpSpPr bwMode="auto">
          <a:xfrm>
            <a:off x="3502248" y="3768264"/>
            <a:ext cx="491884" cy="490694"/>
            <a:chOff x="6028" y="2671"/>
            <a:chExt cx="3304" cy="3296"/>
          </a:xfrm>
          <a:solidFill>
            <a:schemeClr val="tx1"/>
          </a:solidFill>
        </p:grpSpPr>
        <p:sp>
          <p:nvSpPr>
            <p:cNvPr id="43"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6"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8"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9"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7"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8" name="Group 439"/>
          <p:cNvGrpSpPr>
            <a:grpSpLocks noChangeAspect="1"/>
          </p:cNvGrpSpPr>
          <p:nvPr/>
        </p:nvGrpSpPr>
        <p:grpSpPr bwMode="auto">
          <a:xfrm>
            <a:off x="3501012" y="952550"/>
            <a:ext cx="491884" cy="336756"/>
            <a:chOff x="6028" y="3187"/>
            <a:chExt cx="3304" cy="2262"/>
          </a:xfrm>
          <a:solidFill>
            <a:schemeClr val="bg1"/>
          </a:solidFill>
        </p:grpSpPr>
        <p:sp>
          <p:nvSpPr>
            <p:cNvPr id="59" name="Freeform 440"/>
            <p:cNvSpPr>
              <a:spLocks noEditPoints="1"/>
            </p:cNvSpPr>
            <p:nvPr/>
          </p:nvSpPr>
          <p:spPr bwMode="auto">
            <a:xfrm>
              <a:off x="7445" y="5356"/>
              <a:ext cx="263" cy="93"/>
            </a:xfrm>
            <a:custGeom>
              <a:avLst/>
              <a:gdLst>
                <a:gd name="T0" fmla="*/ 88 w 116"/>
                <a:gd name="T1" fmla="*/ 41 h 41"/>
                <a:gd name="T2" fmla="*/ 28 w 116"/>
                <a:gd name="T3" fmla="*/ 41 h 41"/>
                <a:gd name="T4" fmla="*/ 28 w 116"/>
                <a:gd name="T5" fmla="*/ 0 h 41"/>
                <a:gd name="T6" fmla="*/ 88 w 116"/>
                <a:gd name="T7" fmla="*/ 0 h 41"/>
                <a:gd name="T8" fmla="*/ 88 w 116"/>
                <a:gd name="T9" fmla="*/ 41 h 41"/>
                <a:gd name="T10" fmla="*/ 88 w 116"/>
                <a:gd name="T11" fmla="*/ 41 h 41"/>
                <a:gd name="T12" fmla="*/ 88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8" y="41"/>
                  </a:moveTo>
                  <a:cubicBezTo>
                    <a:pt x="28" y="41"/>
                    <a:pt x="28" y="41"/>
                    <a:pt x="28" y="41"/>
                  </a:cubicBezTo>
                  <a:cubicBezTo>
                    <a:pt x="0" y="41"/>
                    <a:pt x="0" y="0"/>
                    <a:pt x="28" y="0"/>
                  </a:cubicBezTo>
                  <a:cubicBezTo>
                    <a:pt x="88" y="0"/>
                    <a:pt x="88" y="0"/>
                    <a:pt x="88" y="0"/>
                  </a:cubicBezTo>
                  <a:cubicBezTo>
                    <a:pt x="116" y="0"/>
                    <a:pt x="116" y="41"/>
                    <a:pt x="88" y="41"/>
                  </a:cubicBezTo>
                  <a:close/>
                  <a:moveTo>
                    <a:pt x="88" y="41"/>
                  </a:moveTo>
                  <a:cubicBezTo>
                    <a:pt x="88" y="41"/>
                    <a:pt x="88" y="41"/>
                    <a:pt x="88"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41"/>
            <p:cNvSpPr>
              <a:spLocks noEditPoints="1"/>
            </p:cNvSpPr>
            <p:nvPr/>
          </p:nvSpPr>
          <p:spPr bwMode="auto">
            <a:xfrm>
              <a:off x="6028" y="4979"/>
              <a:ext cx="3304" cy="470"/>
            </a:xfrm>
            <a:custGeom>
              <a:avLst/>
              <a:gdLst>
                <a:gd name="T0" fmla="*/ 1352 w 1453"/>
                <a:gd name="T1" fmla="*/ 207 h 207"/>
                <a:gd name="T2" fmla="*/ 1064 w 1453"/>
                <a:gd name="T3" fmla="*/ 207 h 207"/>
                <a:gd name="T4" fmla="*/ 1064 w 1453"/>
                <a:gd name="T5" fmla="*/ 166 h 207"/>
                <a:gd name="T6" fmla="*/ 1352 w 1453"/>
                <a:gd name="T7" fmla="*/ 166 h 207"/>
                <a:gd name="T8" fmla="*/ 1411 w 1453"/>
                <a:gd name="T9" fmla="*/ 106 h 207"/>
                <a:gd name="T10" fmla="*/ 1411 w 1453"/>
                <a:gd name="T11" fmla="*/ 41 h 207"/>
                <a:gd name="T12" fmla="*/ 42 w 1453"/>
                <a:gd name="T13" fmla="*/ 41 h 207"/>
                <a:gd name="T14" fmla="*/ 42 w 1453"/>
                <a:gd name="T15" fmla="*/ 106 h 207"/>
                <a:gd name="T16" fmla="*/ 101 w 1453"/>
                <a:gd name="T17" fmla="*/ 166 h 207"/>
                <a:gd name="T18" fmla="*/ 506 w 1453"/>
                <a:gd name="T19" fmla="*/ 166 h 207"/>
                <a:gd name="T20" fmla="*/ 506 w 1453"/>
                <a:gd name="T21" fmla="*/ 207 h 207"/>
                <a:gd name="T22" fmla="*/ 101 w 1453"/>
                <a:gd name="T23" fmla="*/ 207 h 207"/>
                <a:gd name="T24" fmla="*/ 0 w 1453"/>
                <a:gd name="T25" fmla="*/ 106 h 207"/>
                <a:gd name="T26" fmla="*/ 0 w 1453"/>
                <a:gd name="T27" fmla="*/ 20 h 207"/>
                <a:gd name="T28" fmla="*/ 21 w 1453"/>
                <a:gd name="T29" fmla="*/ 0 h 207"/>
                <a:gd name="T30" fmla="*/ 1432 w 1453"/>
                <a:gd name="T31" fmla="*/ 0 h 207"/>
                <a:gd name="T32" fmla="*/ 1453 w 1453"/>
                <a:gd name="T33" fmla="*/ 20 h 207"/>
                <a:gd name="T34" fmla="*/ 1453 w 1453"/>
                <a:gd name="T35" fmla="*/ 106 h 207"/>
                <a:gd name="T36" fmla="*/ 1352 w 1453"/>
                <a:gd name="T37" fmla="*/ 207 h 207"/>
                <a:gd name="T38" fmla="*/ 1352 w 1453"/>
                <a:gd name="T39" fmla="*/ 207 h 207"/>
                <a:gd name="T40" fmla="*/ 1352 w 1453"/>
                <a:gd name="T41"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3" h="207">
                  <a:moveTo>
                    <a:pt x="1352" y="207"/>
                  </a:moveTo>
                  <a:cubicBezTo>
                    <a:pt x="1064" y="207"/>
                    <a:pt x="1064" y="207"/>
                    <a:pt x="1064" y="207"/>
                  </a:cubicBezTo>
                  <a:cubicBezTo>
                    <a:pt x="1036" y="207"/>
                    <a:pt x="1036" y="166"/>
                    <a:pt x="1064" y="166"/>
                  </a:cubicBezTo>
                  <a:cubicBezTo>
                    <a:pt x="1352" y="166"/>
                    <a:pt x="1352" y="166"/>
                    <a:pt x="1352" y="166"/>
                  </a:cubicBezTo>
                  <a:cubicBezTo>
                    <a:pt x="1385" y="166"/>
                    <a:pt x="1411" y="139"/>
                    <a:pt x="1411" y="106"/>
                  </a:cubicBezTo>
                  <a:cubicBezTo>
                    <a:pt x="1411" y="41"/>
                    <a:pt x="1411" y="41"/>
                    <a:pt x="1411" y="41"/>
                  </a:cubicBezTo>
                  <a:cubicBezTo>
                    <a:pt x="42" y="41"/>
                    <a:pt x="42" y="41"/>
                    <a:pt x="42" y="41"/>
                  </a:cubicBezTo>
                  <a:cubicBezTo>
                    <a:pt x="42" y="106"/>
                    <a:pt x="42" y="106"/>
                    <a:pt x="42" y="106"/>
                  </a:cubicBezTo>
                  <a:cubicBezTo>
                    <a:pt x="42" y="139"/>
                    <a:pt x="68" y="166"/>
                    <a:pt x="101" y="166"/>
                  </a:cubicBezTo>
                  <a:cubicBezTo>
                    <a:pt x="506" y="166"/>
                    <a:pt x="506" y="166"/>
                    <a:pt x="506" y="166"/>
                  </a:cubicBezTo>
                  <a:cubicBezTo>
                    <a:pt x="534" y="166"/>
                    <a:pt x="534" y="207"/>
                    <a:pt x="506" y="207"/>
                  </a:cubicBezTo>
                  <a:cubicBezTo>
                    <a:pt x="101" y="207"/>
                    <a:pt x="101" y="207"/>
                    <a:pt x="101" y="207"/>
                  </a:cubicBezTo>
                  <a:cubicBezTo>
                    <a:pt x="45" y="207"/>
                    <a:pt x="0" y="162"/>
                    <a:pt x="0" y="106"/>
                  </a:cubicBezTo>
                  <a:cubicBezTo>
                    <a:pt x="0" y="20"/>
                    <a:pt x="0" y="20"/>
                    <a:pt x="0" y="20"/>
                  </a:cubicBezTo>
                  <a:cubicBezTo>
                    <a:pt x="0" y="9"/>
                    <a:pt x="9" y="0"/>
                    <a:pt x="21" y="0"/>
                  </a:cubicBezTo>
                  <a:cubicBezTo>
                    <a:pt x="1432" y="0"/>
                    <a:pt x="1432" y="0"/>
                    <a:pt x="1432" y="0"/>
                  </a:cubicBezTo>
                  <a:cubicBezTo>
                    <a:pt x="1444" y="0"/>
                    <a:pt x="1453" y="9"/>
                    <a:pt x="1453" y="20"/>
                  </a:cubicBezTo>
                  <a:cubicBezTo>
                    <a:pt x="1453" y="106"/>
                    <a:pt x="1453" y="106"/>
                    <a:pt x="1453" y="106"/>
                  </a:cubicBezTo>
                  <a:cubicBezTo>
                    <a:pt x="1453" y="162"/>
                    <a:pt x="1408" y="207"/>
                    <a:pt x="1352" y="207"/>
                  </a:cubicBezTo>
                  <a:close/>
                  <a:moveTo>
                    <a:pt x="1352" y="207"/>
                  </a:moveTo>
                  <a:cubicBezTo>
                    <a:pt x="1352" y="207"/>
                    <a:pt x="1352" y="207"/>
                    <a:pt x="1352" y="2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42"/>
            <p:cNvSpPr>
              <a:spLocks noEditPoints="1"/>
            </p:cNvSpPr>
            <p:nvPr/>
          </p:nvSpPr>
          <p:spPr bwMode="auto">
            <a:xfrm>
              <a:off x="7913" y="5356"/>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43"/>
            <p:cNvSpPr>
              <a:spLocks noEditPoints="1"/>
            </p:cNvSpPr>
            <p:nvPr/>
          </p:nvSpPr>
          <p:spPr bwMode="auto">
            <a:xfrm>
              <a:off x="7315" y="4979"/>
              <a:ext cx="730" cy="256"/>
            </a:xfrm>
            <a:custGeom>
              <a:avLst/>
              <a:gdLst>
                <a:gd name="T0" fmla="*/ 266 w 321"/>
                <a:gd name="T1" fmla="*/ 113 h 113"/>
                <a:gd name="T2" fmla="*/ 55 w 321"/>
                <a:gd name="T3" fmla="*/ 113 h 113"/>
                <a:gd name="T4" fmla="*/ 0 w 321"/>
                <a:gd name="T5" fmla="*/ 59 h 113"/>
                <a:gd name="T6" fmla="*/ 0 w 321"/>
                <a:gd name="T7" fmla="*/ 20 h 113"/>
                <a:gd name="T8" fmla="*/ 20 w 321"/>
                <a:gd name="T9" fmla="*/ 0 h 113"/>
                <a:gd name="T10" fmla="*/ 300 w 321"/>
                <a:gd name="T11" fmla="*/ 0 h 113"/>
                <a:gd name="T12" fmla="*/ 321 w 321"/>
                <a:gd name="T13" fmla="*/ 20 h 113"/>
                <a:gd name="T14" fmla="*/ 321 w 321"/>
                <a:gd name="T15" fmla="*/ 59 h 113"/>
                <a:gd name="T16" fmla="*/ 266 w 321"/>
                <a:gd name="T17" fmla="*/ 113 h 113"/>
                <a:gd name="T18" fmla="*/ 41 w 321"/>
                <a:gd name="T19" fmla="*/ 41 h 113"/>
                <a:gd name="T20" fmla="*/ 41 w 321"/>
                <a:gd name="T21" fmla="*/ 59 h 113"/>
                <a:gd name="T22" fmla="*/ 55 w 321"/>
                <a:gd name="T23" fmla="*/ 72 h 113"/>
                <a:gd name="T24" fmla="*/ 266 w 321"/>
                <a:gd name="T25" fmla="*/ 72 h 113"/>
                <a:gd name="T26" fmla="*/ 280 w 321"/>
                <a:gd name="T27" fmla="*/ 59 h 113"/>
                <a:gd name="T28" fmla="*/ 280 w 321"/>
                <a:gd name="T29" fmla="*/ 41 h 113"/>
                <a:gd name="T30" fmla="*/ 41 w 321"/>
                <a:gd name="T31" fmla="*/ 41 h 113"/>
                <a:gd name="T32" fmla="*/ 41 w 321"/>
                <a:gd name="T33" fmla="*/ 41 h 113"/>
                <a:gd name="T34" fmla="*/ 41 w 321"/>
                <a:gd name="T35" fmla="*/ 4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1" h="113">
                  <a:moveTo>
                    <a:pt x="266" y="113"/>
                  </a:moveTo>
                  <a:cubicBezTo>
                    <a:pt x="55" y="113"/>
                    <a:pt x="55" y="113"/>
                    <a:pt x="55" y="113"/>
                  </a:cubicBezTo>
                  <a:cubicBezTo>
                    <a:pt x="24" y="113"/>
                    <a:pt x="0" y="89"/>
                    <a:pt x="0" y="59"/>
                  </a:cubicBezTo>
                  <a:cubicBezTo>
                    <a:pt x="0" y="20"/>
                    <a:pt x="0" y="20"/>
                    <a:pt x="0" y="20"/>
                  </a:cubicBezTo>
                  <a:cubicBezTo>
                    <a:pt x="0" y="9"/>
                    <a:pt x="9" y="0"/>
                    <a:pt x="20" y="0"/>
                  </a:cubicBezTo>
                  <a:cubicBezTo>
                    <a:pt x="300" y="0"/>
                    <a:pt x="300" y="0"/>
                    <a:pt x="300" y="0"/>
                  </a:cubicBezTo>
                  <a:cubicBezTo>
                    <a:pt x="312" y="0"/>
                    <a:pt x="321" y="9"/>
                    <a:pt x="321" y="20"/>
                  </a:cubicBezTo>
                  <a:cubicBezTo>
                    <a:pt x="321" y="59"/>
                    <a:pt x="321" y="59"/>
                    <a:pt x="321" y="59"/>
                  </a:cubicBezTo>
                  <a:cubicBezTo>
                    <a:pt x="321" y="89"/>
                    <a:pt x="297" y="113"/>
                    <a:pt x="266" y="113"/>
                  </a:cubicBezTo>
                  <a:close/>
                  <a:moveTo>
                    <a:pt x="41" y="41"/>
                  </a:moveTo>
                  <a:cubicBezTo>
                    <a:pt x="41" y="59"/>
                    <a:pt x="41" y="59"/>
                    <a:pt x="41" y="59"/>
                  </a:cubicBezTo>
                  <a:cubicBezTo>
                    <a:pt x="41" y="66"/>
                    <a:pt x="47" y="72"/>
                    <a:pt x="55" y="72"/>
                  </a:cubicBezTo>
                  <a:cubicBezTo>
                    <a:pt x="266" y="72"/>
                    <a:pt x="266" y="72"/>
                    <a:pt x="266" y="72"/>
                  </a:cubicBezTo>
                  <a:cubicBezTo>
                    <a:pt x="274" y="72"/>
                    <a:pt x="280" y="66"/>
                    <a:pt x="280" y="59"/>
                  </a:cubicBezTo>
                  <a:cubicBezTo>
                    <a:pt x="280" y="41"/>
                    <a:pt x="280" y="41"/>
                    <a:pt x="280" y="41"/>
                  </a:cubicBezTo>
                  <a:lnTo>
                    <a:pt x="41" y="41"/>
                  </a:lnTo>
                  <a:close/>
                  <a:moveTo>
                    <a:pt x="41" y="41"/>
                  </a:moveTo>
                  <a:cubicBezTo>
                    <a:pt x="41" y="41"/>
                    <a:pt x="41" y="41"/>
                    <a:pt x="41"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44"/>
            <p:cNvSpPr>
              <a:spLocks noEditPoints="1"/>
            </p:cNvSpPr>
            <p:nvPr/>
          </p:nvSpPr>
          <p:spPr bwMode="auto">
            <a:xfrm>
              <a:off x="6265" y="3187"/>
              <a:ext cx="2830" cy="1885"/>
            </a:xfrm>
            <a:custGeom>
              <a:avLst/>
              <a:gdLst>
                <a:gd name="T0" fmla="*/ 1224 w 1245"/>
                <a:gd name="T1" fmla="*/ 830 h 830"/>
                <a:gd name="T2" fmla="*/ 21 w 1245"/>
                <a:gd name="T3" fmla="*/ 830 h 830"/>
                <a:gd name="T4" fmla="*/ 0 w 1245"/>
                <a:gd name="T5" fmla="*/ 809 h 830"/>
                <a:gd name="T6" fmla="*/ 0 w 1245"/>
                <a:gd name="T7" fmla="*/ 104 h 830"/>
                <a:gd name="T8" fmla="*/ 104 w 1245"/>
                <a:gd name="T9" fmla="*/ 0 h 830"/>
                <a:gd name="T10" fmla="*/ 1141 w 1245"/>
                <a:gd name="T11" fmla="*/ 0 h 830"/>
                <a:gd name="T12" fmla="*/ 1245 w 1245"/>
                <a:gd name="T13" fmla="*/ 104 h 830"/>
                <a:gd name="T14" fmla="*/ 1245 w 1245"/>
                <a:gd name="T15" fmla="*/ 809 h 830"/>
                <a:gd name="T16" fmla="*/ 1224 w 1245"/>
                <a:gd name="T17" fmla="*/ 830 h 830"/>
                <a:gd name="T18" fmla="*/ 41 w 1245"/>
                <a:gd name="T19" fmla="*/ 789 h 830"/>
                <a:gd name="T20" fmla="*/ 1204 w 1245"/>
                <a:gd name="T21" fmla="*/ 789 h 830"/>
                <a:gd name="T22" fmla="*/ 1204 w 1245"/>
                <a:gd name="T23" fmla="*/ 104 h 830"/>
                <a:gd name="T24" fmla="*/ 1141 w 1245"/>
                <a:gd name="T25" fmla="*/ 41 h 830"/>
                <a:gd name="T26" fmla="*/ 104 w 1245"/>
                <a:gd name="T27" fmla="*/ 41 h 830"/>
                <a:gd name="T28" fmla="*/ 41 w 1245"/>
                <a:gd name="T29" fmla="*/ 104 h 830"/>
                <a:gd name="T30" fmla="*/ 41 w 1245"/>
                <a:gd name="T31" fmla="*/ 789 h 830"/>
                <a:gd name="T32" fmla="*/ 41 w 1245"/>
                <a:gd name="T33" fmla="*/ 789 h 830"/>
                <a:gd name="T34" fmla="*/ 41 w 1245"/>
                <a:gd name="T35" fmla="*/ 789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5" h="830">
                  <a:moveTo>
                    <a:pt x="1224" y="830"/>
                  </a:moveTo>
                  <a:cubicBezTo>
                    <a:pt x="21" y="830"/>
                    <a:pt x="21" y="830"/>
                    <a:pt x="21" y="830"/>
                  </a:cubicBezTo>
                  <a:cubicBezTo>
                    <a:pt x="9" y="830"/>
                    <a:pt x="0" y="821"/>
                    <a:pt x="0" y="809"/>
                  </a:cubicBezTo>
                  <a:cubicBezTo>
                    <a:pt x="0" y="104"/>
                    <a:pt x="0" y="104"/>
                    <a:pt x="0" y="104"/>
                  </a:cubicBezTo>
                  <a:cubicBezTo>
                    <a:pt x="0" y="46"/>
                    <a:pt x="46" y="0"/>
                    <a:pt x="104" y="0"/>
                  </a:cubicBezTo>
                  <a:cubicBezTo>
                    <a:pt x="1141" y="0"/>
                    <a:pt x="1141" y="0"/>
                    <a:pt x="1141" y="0"/>
                  </a:cubicBezTo>
                  <a:cubicBezTo>
                    <a:pt x="1199" y="0"/>
                    <a:pt x="1245" y="46"/>
                    <a:pt x="1245" y="104"/>
                  </a:cubicBezTo>
                  <a:cubicBezTo>
                    <a:pt x="1245" y="809"/>
                    <a:pt x="1245" y="809"/>
                    <a:pt x="1245" y="809"/>
                  </a:cubicBezTo>
                  <a:cubicBezTo>
                    <a:pt x="1245" y="821"/>
                    <a:pt x="1236" y="830"/>
                    <a:pt x="1224" y="830"/>
                  </a:cubicBezTo>
                  <a:close/>
                  <a:moveTo>
                    <a:pt x="41" y="789"/>
                  </a:moveTo>
                  <a:cubicBezTo>
                    <a:pt x="1204" y="789"/>
                    <a:pt x="1204" y="789"/>
                    <a:pt x="1204" y="789"/>
                  </a:cubicBezTo>
                  <a:cubicBezTo>
                    <a:pt x="1204" y="104"/>
                    <a:pt x="1204" y="104"/>
                    <a:pt x="1204" y="104"/>
                  </a:cubicBezTo>
                  <a:cubicBezTo>
                    <a:pt x="1204" y="69"/>
                    <a:pt x="1176" y="41"/>
                    <a:pt x="1141" y="41"/>
                  </a:cubicBezTo>
                  <a:cubicBezTo>
                    <a:pt x="104" y="41"/>
                    <a:pt x="104" y="41"/>
                    <a:pt x="104" y="41"/>
                  </a:cubicBezTo>
                  <a:cubicBezTo>
                    <a:pt x="69" y="41"/>
                    <a:pt x="41" y="69"/>
                    <a:pt x="41" y="104"/>
                  </a:cubicBezTo>
                  <a:lnTo>
                    <a:pt x="41" y="789"/>
                  </a:lnTo>
                  <a:close/>
                  <a:moveTo>
                    <a:pt x="41" y="789"/>
                  </a:moveTo>
                  <a:cubicBezTo>
                    <a:pt x="41" y="789"/>
                    <a:pt x="41" y="789"/>
                    <a:pt x="41" y="7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45"/>
            <p:cNvSpPr>
              <a:spLocks noEditPoints="1"/>
            </p:cNvSpPr>
            <p:nvPr/>
          </p:nvSpPr>
          <p:spPr bwMode="auto">
            <a:xfrm>
              <a:off x="6501" y="3423"/>
              <a:ext cx="2358" cy="1413"/>
            </a:xfrm>
            <a:custGeom>
              <a:avLst/>
              <a:gdLst>
                <a:gd name="T0" fmla="*/ 1017 w 1037"/>
                <a:gd name="T1" fmla="*/ 622 h 622"/>
                <a:gd name="T2" fmla="*/ 20 w 1037"/>
                <a:gd name="T3" fmla="*/ 622 h 622"/>
                <a:gd name="T4" fmla="*/ 0 w 1037"/>
                <a:gd name="T5" fmla="*/ 602 h 622"/>
                <a:gd name="T6" fmla="*/ 0 w 1037"/>
                <a:gd name="T7" fmla="*/ 21 h 622"/>
                <a:gd name="T8" fmla="*/ 20 w 1037"/>
                <a:gd name="T9" fmla="*/ 0 h 622"/>
                <a:gd name="T10" fmla="*/ 1017 w 1037"/>
                <a:gd name="T11" fmla="*/ 0 h 622"/>
                <a:gd name="T12" fmla="*/ 1037 w 1037"/>
                <a:gd name="T13" fmla="*/ 21 h 622"/>
                <a:gd name="T14" fmla="*/ 1037 w 1037"/>
                <a:gd name="T15" fmla="*/ 602 h 622"/>
                <a:gd name="T16" fmla="*/ 1017 w 1037"/>
                <a:gd name="T17" fmla="*/ 622 h 622"/>
                <a:gd name="T18" fmla="*/ 41 w 1037"/>
                <a:gd name="T19" fmla="*/ 581 h 622"/>
                <a:gd name="T20" fmla="*/ 996 w 1037"/>
                <a:gd name="T21" fmla="*/ 581 h 622"/>
                <a:gd name="T22" fmla="*/ 996 w 1037"/>
                <a:gd name="T23" fmla="*/ 41 h 622"/>
                <a:gd name="T24" fmla="*/ 41 w 1037"/>
                <a:gd name="T25" fmla="*/ 41 h 622"/>
                <a:gd name="T26" fmla="*/ 41 w 1037"/>
                <a:gd name="T27" fmla="*/ 581 h 622"/>
                <a:gd name="T28" fmla="*/ 41 w 1037"/>
                <a:gd name="T29" fmla="*/ 581 h 622"/>
                <a:gd name="T30" fmla="*/ 41 w 1037"/>
                <a:gd name="T31" fmla="*/ 581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7" h="622">
                  <a:moveTo>
                    <a:pt x="1017" y="622"/>
                  </a:moveTo>
                  <a:cubicBezTo>
                    <a:pt x="20" y="622"/>
                    <a:pt x="20" y="622"/>
                    <a:pt x="20" y="622"/>
                  </a:cubicBezTo>
                  <a:cubicBezTo>
                    <a:pt x="9" y="622"/>
                    <a:pt x="0" y="613"/>
                    <a:pt x="0" y="602"/>
                  </a:cubicBezTo>
                  <a:cubicBezTo>
                    <a:pt x="0" y="21"/>
                    <a:pt x="0" y="21"/>
                    <a:pt x="0" y="21"/>
                  </a:cubicBezTo>
                  <a:cubicBezTo>
                    <a:pt x="0" y="9"/>
                    <a:pt x="9" y="0"/>
                    <a:pt x="20" y="0"/>
                  </a:cubicBezTo>
                  <a:cubicBezTo>
                    <a:pt x="1017" y="0"/>
                    <a:pt x="1017" y="0"/>
                    <a:pt x="1017" y="0"/>
                  </a:cubicBezTo>
                  <a:cubicBezTo>
                    <a:pt x="1028" y="0"/>
                    <a:pt x="1037" y="9"/>
                    <a:pt x="1037" y="21"/>
                  </a:cubicBezTo>
                  <a:cubicBezTo>
                    <a:pt x="1037" y="602"/>
                    <a:pt x="1037" y="602"/>
                    <a:pt x="1037" y="602"/>
                  </a:cubicBezTo>
                  <a:cubicBezTo>
                    <a:pt x="1037" y="613"/>
                    <a:pt x="1028" y="622"/>
                    <a:pt x="1017" y="622"/>
                  </a:cubicBezTo>
                  <a:close/>
                  <a:moveTo>
                    <a:pt x="41" y="581"/>
                  </a:moveTo>
                  <a:cubicBezTo>
                    <a:pt x="996" y="581"/>
                    <a:pt x="996" y="581"/>
                    <a:pt x="996" y="581"/>
                  </a:cubicBezTo>
                  <a:cubicBezTo>
                    <a:pt x="996" y="41"/>
                    <a:pt x="996" y="41"/>
                    <a:pt x="996" y="41"/>
                  </a:cubicBezTo>
                  <a:cubicBezTo>
                    <a:pt x="41" y="41"/>
                    <a:pt x="41" y="41"/>
                    <a:pt x="41" y="41"/>
                  </a:cubicBezTo>
                  <a:lnTo>
                    <a:pt x="41" y="581"/>
                  </a:lnTo>
                  <a:close/>
                  <a:moveTo>
                    <a:pt x="41" y="581"/>
                  </a:moveTo>
                  <a:cubicBezTo>
                    <a:pt x="41" y="581"/>
                    <a:pt x="41" y="581"/>
                    <a:pt x="41" y="5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06515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3693" r="13693"/>
          <a:stretch>
            <a:fillRect/>
          </a:stretch>
        </p:blipFill>
        <p:spPr/>
      </p:pic>
      <p:sp>
        <p:nvSpPr>
          <p:cNvPr id="3" name="TextBox 2"/>
          <p:cNvSpPr txBox="1"/>
          <p:nvPr/>
        </p:nvSpPr>
        <p:spPr>
          <a:xfrm>
            <a:off x="762000" y="1720840"/>
            <a:ext cx="4347028" cy="830997"/>
          </a:xfrm>
          <a:prstGeom prst="rect">
            <a:avLst/>
          </a:prstGeom>
          <a:noFill/>
        </p:spPr>
        <p:txBody>
          <a:bodyPr wrap="square" rtlCol="0">
            <a:spAutoFit/>
          </a:bodyPr>
          <a:lstStyle/>
          <a:p>
            <a:r>
              <a:rPr lang="en-ID" sz="4800" b="1" dirty="0" smtClean="0">
                <a:latin typeface="+mj-lt"/>
              </a:rPr>
              <a:t>Detail Of Service</a:t>
            </a:r>
            <a:endParaRPr lang="en-ID" sz="4800" b="1" dirty="0">
              <a:latin typeface="+mj-lt"/>
            </a:endParaRPr>
          </a:p>
        </p:txBody>
      </p:sp>
      <p:sp>
        <p:nvSpPr>
          <p:cNvPr id="4" name="Rectangle 3"/>
          <p:cNvSpPr/>
          <p:nvPr/>
        </p:nvSpPr>
        <p:spPr>
          <a:xfrm>
            <a:off x="762000" y="2551837"/>
            <a:ext cx="4347028" cy="2585323"/>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sp>
        <p:nvSpPr>
          <p:cNvPr id="7" name="Rectangle 6"/>
          <p:cNvSpPr/>
          <p:nvPr/>
        </p:nvSpPr>
        <p:spPr>
          <a:xfrm>
            <a:off x="5794170" y="1109932"/>
            <a:ext cx="4747655" cy="3517900"/>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5" name="Rectangle 24"/>
          <p:cNvSpPr/>
          <p:nvPr/>
        </p:nvSpPr>
        <p:spPr>
          <a:xfrm>
            <a:off x="7059386" y="4516767"/>
            <a:ext cx="3898900" cy="123130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Rectangle 7"/>
          <p:cNvSpPr/>
          <p:nvPr/>
        </p:nvSpPr>
        <p:spPr>
          <a:xfrm>
            <a:off x="6048568" y="1305556"/>
            <a:ext cx="4207910" cy="646331"/>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9" name="Rectangle 8"/>
          <p:cNvSpPr/>
          <p:nvPr/>
        </p:nvSpPr>
        <p:spPr>
          <a:xfrm>
            <a:off x="6048568" y="2292392"/>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0" name="Rectangle 9"/>
          <p:cNvSpPr/>
          <p:nvPr/>
        </p:nvSpPr>
        <p:spPr>
          <a:xfrm>
            <a:off x="6048568" y="2292392"/>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048569" y="1922168"/>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2" name="Rectangle 11"/>
          <p:cNvSpPr/>
          <p:nvPr/>
        </p:nvSpPr>
        <p:spPr>
          <a:xfrm>
            <a:off x="9188627" y="1922168"/>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3" name="Rectangle 12"/>
          <p:cNvSpPr/>
          <p:nvPr/>
        </p:nvSpPr>
        <p:spPr>
          <a:xfrm>
            <a:off x="6048568" y="3128276"/>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4" name="Rectangle 13"/>
          <p:cNvSpPr/>
          <p:nvPr/>
        </p:nvSpPr>
        <p:spPr>
          <a:xfrm>
            <a:off x="6048568" y="3128276"/>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6048569" y="2758052"/>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6" name="Rectangle 15"/>
          <p:cNvSpPr/>
          <p:nvPr/>
        </p:nvSpPr>
        <p:spPr>
          <a:xfrm>
            <a:off x="8787525" y="2758052"/>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
        <p:nvSpPr>
          <p:cNvPr id="17" name="Rectangle 16"/>
          <p:cNvSpPr/>
          <p:nvPr/>
        </p:nvSpPr>
        <p:spPr>
          <a:xfrm>
            <a:off x="6048568" y="3964160"/>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8" name="Rectangle 17"/>
          <p:cNvSpPr/>
          <p:nvPr/>
        </p:nvSpPr>
        <p:spPr>
          <a:xfrm>
            <a:off x="6048568" y="3964160"/>
            <a:ext cx="3942261" cy="311293"/>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048569" y="3593936"/>
            <a:ext cx="1735976" cy="340478"/>
          </a:xfrm>
          <a:prstGeom prst="rect">
            <a:avLst/>
          </a:prstGeom>
        </p:spPr>
        <p:txBody>
          <a:bodyPr wrap="square">
            <a:spAutoFit/>
          </a:bodyPr>
          <a:lstStyle/>
          <a:p>
            <a:pPr algn="just">
              <a:lnSpc>
                <a:spcPct val="150000"/>
              </a:lnSpc>
            </a:pPr>
            <a:r>
              <a:rPr lang="en-US" sz="1200" dirty="0" smtClean="0">
                <a:solidFill>
                  <a:schemeClr val="accent3"/>
                </a:solidFill>
                <a:latin typeface="+mj-lt"/>
              </a:rPr>
              <a:t>Description Three</a:t>
            </a:r>
            <a:endParaRPr lang="en-ID" sz="1200" dirty="0">
              <a:solidFill>
                <a:schemeClr val="accent3"/>
              </a:solidFill>
              <a:latin typeface="+mj-lt"/>
            </a:endParaRPr>
          </a:p>
        </p:txBody>
      </p:sp>
      <p:sp>
        <p:nvSpPr>
          <p:cNvPr id="20" name="Rectangle 19"/>
          <p:cNvSpPr/>
          <p:nvPr/>
        </p:nvSpPr>
        <p:spPr>
          <a:xfrm>
            <a:off x="9589728" y="3593936"/>
            <a:ext cx="802202" cy="340478"/>
          </a:xfrm>
          <a:prstGeom prst="rect">
            <a:avLst/>
          </a:prstGeom>
        </p:spPr>
        <p:txBody>
          <a:bodyPr wrap="square">
            <a:spAutoFit/>
          </a:bodyPr>
          <a:lstStyle/>
          <a:p>
            <a:pPr algn="ctr">
              <a:lnSpc>
                <a:spcPct val="150000"/>
              </a:lnSpc>
            </a:pPr>
            <a:r>
              <a:rPr lang="en-US" sz="1200" dirty="0" smtClean="0">
                <a:solidFill>
                  <a:schemeClr val="accent3"/>
                </a:solidFill>
                <a:latin typeface="+mj-lt"/>
              </a:rPr>
              <a:t>94%</a:t>
            </a:r>
            <a:endParaRPr lang="en-ID" sz="1200" dirty="0">
              <a:solidFill>
                <a:schemeClr val="accent3"/>
              </a:solidFill>
              <a:latin typeface="+mj-lt"/>
            </a:endParaRPr>
          </a:p>
        </p:txBody>
      </p:sp>
      <p:sp>
        <p:nvSpPr>
          <p:cNvPr id="22" name="TextBox 21"/>
          <p:cNvSpPr txBox="1"/>
          <p:nvPr/>
        </p:nvSpPr>
        <p:spPr>
          <a:xfrm>
            <a:off x="7300331" y="4607988"/>
            <a:ext cx="1572768" cy="584775"/>
          </a:xfrm>
          <a:prstGeom prst="rect">
            <a:avLst/>
          </a:prstGeom>
          <a:noFill/>
        </p:spPr>
        <p:txBody>
          <a:bodyPr wrap="square" rtlCol="0">
            <a:spAutoFit/>
          </a:bodyPr>
          <a:lstStyle/>
          <a:p>
            <a:r>
              <a:rPr lang="en-ID" sz="3200" dirty="0" smtClean="0">
                <a:solidFill>
                  <a:schemeClr val="bg1"/>
                </a:solidFill>
                <a:latin typeface="+mj-lt"/>
              </a:rPr>
              <a:t>15.375</a:t>
            </a:r>
            <a:endParaRPr lang="en-ID" sz="3200" dirty="0">
              <a:solidFill>
                <a:schemeClr val="bg1"/>
              </a:solidFill>
              <a:latin typeface="+mj-lt"/>
            </a:endParaRPr>
          </a:p>
        </p:txBody>
      </p:sp>
      <p:sp>
        <p:nvSpPr>
          <p:cNvPr id="23" name="Rectangle 22"/>
          <p:cNvSpPr/>
          <p:nvPr/>
        </p:nvSpPr>
        <p:spPr>
          <a:xfrm>
            <a:off x="7300331" y="5041294"/>
            <a:ext cx="3431169" cy="646331"/>
          </a:xfrm>
          <a:prstGeom prst="rect">
            <a:avLst/>
          </a:prstGeom>
        </p:spPr>
        <p:txBody>
          <a:bodyPr wrap="square">
            <a:spAutoFit/>
          </a:bodyPr>
          <a:lstStyle/>
          <a:p>
            <a:pPr algn="just">
              <a:lnSpc>
                <a:spcPct val="150000"/>
              </a:lnSpc>
            </a:pPr>
            <a:r>
              <a:rPr lang="en-US" sz="1200" dirty="0">
                <a:solidFill>
                  <a:schemeClr val="bg1"/>
                </a:solidFill>
              </a:rPr>
              <a:t>However difficult life may seem</a:t>
            </a:r>
            <a:r>
              <a:rPr lang="en-US" sz="1200" dirty="0" smtClean="0">
                <a:solidFill>
                  <a:schemeClr val="bg1"/>
                </a:solidFill>
              </a:rPr>
              <a:t>, </a:t>
            </a:r>
            <a:r>
              <a:rPr lang="en-US" sz="1200" dirty="0">
                <a:solidFill>
                  <a:schemeClr val="bg1"/>
                </a:solidFill>
              </a:rPr>
              <a:t>is always something you can do and succeed at.</a:t>
            </a:r>
            <a:endParaRPr lang="en-ID" sz="1200" dirty="0">
              <a:solidFill>
                <a:schemeClr val="bg1"/>
              </a:solidFill>
            </a:endParaRPr>
          </a:p>
        </p:txBody>
      </p:sp>
      <p:sp>
        <p:nvSpPr>
          <p:cNvPr id="24" name="TextBox 23"/>
          <p:cNvSpPr txBox="1"/>
          <p:nvPr/>
        </p:nvSpPr>
        <p:spPr>
          <a:xfrm>
            <a:off x="8495424" y="4789112"/>
            <a:ext cx="2236075" cy="338554"/>
          </a:xfrm>
          <a:prstGeom prst="rect">
            <a:avLst/>
          </a:prstGeom>
          <a:noFill/>
        </p:spPr>
        <p:txBody>
          <a:bodyPr wrap="square" rtlCol="0">
            <a:spAutoFit/>
          </a:bodyPr>
          <a:lstStyle/>
          <a:p>
            <a:r>
              <a:rPr lang="en-ID" sz="1600" dirty="0" smtClean="0">
                <a:solidFill>
                  <a:schemeClr val="bg1"/>
                </a:solidFill>
                <a:latin typeface="+mj-lt"/>
              </a:rPr>
              <a:t>Description</a:t>
            </a:r>
            <a:endParaRPr lang="en-ID" sz="1600" dirty="0">
              <a:solidFill>
                <a:schemeClr val="bg1"/>
              </a:solidFill>
              <a:latin typeface="+mj-lt"/>
            </a:endParaRPr>
          </a:p>
        </p:txBody>
      </p:sp>
    </p:spTree>
    <p:extLst>
      <p:ext uri="{BB962C8B-B14F-4D97-AF65-F5344CB8AC3E}">
        <p14:creationId xmlns:p14="http://schemas.microsoft.com/office/powerpoint/2010/main" val="5484529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79394" y="3567500"/>
            <a:ext cx="3950606" cy="2031325"/>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a:t>
            </a:r>
            <a:r>
              <a:rPr lang="en-US" sz="1200" dirty="0" smtClean="0"/>
              <a:t>on.</a:t>
            </a:r>
          </a:p>
          <a:p>
            <a:pPr algn="just">
              <a:lnSpc>
                <a:spcPct val="150000"/>
              </a:lnSpc>
            </a:pPr>
            <a:endParaRPr lang="en-US" sz="1200" dirty="0"/>
          </a:p>
          <a:p>
            <a:pPr algn="just">
              <a:lnSpc>
                <a:spcPct val="150000"/>
              </a:lnSpc>
            </a:pPr>
            <a:r>
              <a:rPr lang="en-US" sz="1200" dirty="0"/>
              <a:t>Good ideas come from bad ideas, but only if there are enough of them</a:t>
            </a:r>
            <a:endParaRPr lang="en-ID" sz="1200" dirty="0"/>
          </a:p>
        </p:txBody>
      </p:sp>
      <p:sp>
        <p:nvSpPr>
          <p:cNvPr id="4" name="TextBox 3"/>
          <p:cNvSpPr txBox="1"/>
          <p:nvPr/>
        </p:nvSpPr>
        <p:spPr>
          <a:xfrm>
            <a:off x="7479394" y="1259176"/>
            <a:ext cx="3950606" cy="2308324"/>
          </a:xfrm>
          <a:prstGeom prst="rect">
            <a:avLst/>
          </a:prstGeom>
          <a:noFill/>
        </p:spPr>
        <p:txBody>
          <a:bodyPr wrap="square" rtlCol="0">
            <a:spAutoFit/>
          </a:bodyPr>
          <a:lstStyle/>
          <a:p>
            <a:r>
              <a:rPr lang="en-ID" sz="4800" b="1" dirty="0" smtClean="0">
                <a:latin typeface="+mj-lt"/>
              </a:rPr>
              <a:t>Why Choose </a:t>
            </a:r>
            <a:r>
              <a:rPr lang="en-ID" sz="4800" b="1" dirty="0" err="1" smtClean="0">
                <a:latin typeface="+mj-lt"/>
              </a:rPr>
              <a:t>Mechman</a:t>
            </a:r>
            <a:r>
              <a:rPr lang="en-ID" sz="4800" b="1" dirty="0" smtClean="0">
                <a:latin typeface="+mj-lt"/>
              </a:rPr>
              <a:t> For Business ?</a:t>
            </a:r>
            <a:endParaRPr lang="en-ID" sz="4800" b="1" dirty="0">
              <a:solidFill>
                <a:schemeClr val="accent1"/>
              </a:solidFill>
              <a:latin typeface="+mj-lt"/>
            </a:endParaRPr>
          </a:p>
        </p:txBody>
      </p:sp>
      <p:sp>
        <p:nvSpPr>
          <p:cNvPr id="6" name="Rectangle 5"/>
          <p:cNvSpPr/>
          <p:nvPr/>
        </p:nvSpPr>
        <p:spPr>
          <a:xfrm>
            <a:off x="-1" y="0"/>
            <a:ext cx="4895851" cy="49911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3633" r="33633"/>
          <a:stretch>
            <a:fillRect/>
          </a:stretch>
        </p:blipFill>
        <p:spPr/>
      </p:pic>
      <p:sp>
        <p:nvSpPr>
          <p:cNvPr id="8" name="Rectangle 7"/>
          <p:cNvSpPr/>
          <p:nvPr/>
        </p:nvSpPr>
        <p:spPr>
          <a:xfrm>
            <a:off x="-1" y="3406139"/>
            <a:ext cx="3490232" cy="345186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52688" y="4277964"/>
            <a:ext cx="2184854" cy="1002069"/>
          </a:xfrm>
          <a:prstGeom prst="rect">
            <a:avLst/>
          </a:prstGeom>
        </p:spPr>
        <p:txBody>
          <a:bodyPr wrap="square">
            <a:spAutoFit/>
          </a:bodyPr>
          <a:lstStyle/>
          <a:p>
            <a:pPr algn="ctr">
              <a:lnSpc>
                <a:spcPct val="150000"/>
              </a:lnSpc>
            </a:pPr>
            <a:r>
              <a:rPr lang="en-US" sz="4400" dirty="0" smtClean="0">
                <a:solidFill>
                  <a:schemeClr val="bg1"/>
                </a:solidFill>
                <a:latin typeface="+mj-lt"/>
              </a:rPr>
              <a:t>378.631</a:t>
            </a:r>
            <a:endParaRPr lang="en-US" sz="4400" dirty="0">
              <a:solidFill>
                <a:schemeClr val="bg1"/>
              </a:solidFill>
              <a:latin typeface="+mj-lt"/>
            </a:endParaRPr>
          </a:p>
        </p:txBody>
      </p:sp>
      <p:sp>
        <p:nvSpPr>
          <p:cNvPr id="10" name="Rectangle 9"/>
          <p:cNvSpPr/>
          <p:nvPr/>
        </p:nvSpPr>
        <p:spPr>
          <a:xfrm>
            <a:off x="340404" y="5150321"/>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1" name="Group 503"/>
          <p:cNvGrpSpPr>
            <a:grpSpLocks noChangeAspect="1"/>
          </p:cNvGrpSpPr>
          <p:nvPr/>
        </p:nvGrpSpPr>
        <p:grpSpPr bwMode="auto">
          <a:xfrm>
            <a:off x="1457540" y="3913488"/>
            <a:ext cx="575150" cy="496468"/>
            <a:chOff x="6028" y="2892"/>
            <a:chExt cx="3304" cy="2852"/>
          </a:xfrm>
          <a:solidFill>
            <a:schemeClr val="bg1"/>
          </a:solidFill>
        </p:grpSpPr>
        <p:sp>
          <p:nvSpPr>
            <p:cNvPr id="12"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275828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619250" y="696049"/>
            <a:ext cx="8953500" cy="830997"/>
          </a:xfrm>
          <a:prstGeom prst="rect">
            <a:avLst/>
          </a:prstGeom>
          <a:noFill/>
        </p:spPr>
        <p:txBody>
          <a:bodyPr wrap="square" rtlCol="0">
            <a:spAutoFit/>
          </a:bodyPr>
          <a:lstStyle/>
          <a:p>
            <a:pPr algn="ctr"/>
            <a:r>
              <a:rPr lang="en-ID" sz="4800" b="1" dirty="0" smtClean="0">
                <a:latin typeface="+mj-lt"/>
              </a:rPr>
              <a:t>Meet The Team</a:t>
            </a:r>
            <a:endParaRPr lang="en-ID" sz="4800" b="1" dirty="0">
              <a:latin typeface="+mj-lt"/>
            </a:endParaRPr>
          </a:p>
        </p:txBody>
      </p:sp>
      <p:sp>
        <p:nvSpPr>
          <p:cNvPr id="3" name="Rectangle 2"/>
          <p:cNvSpPr/>
          <p:nvPr/>
        </p:nvSpPr>
        <p:spPr>
          <a:xfrm>
            <a:off x="3642363" y="2506951"/>
            <a:ext cx="2233744" cy="313185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05987" y="4417966"/>
            <a:ext cx="1959431" cy="338554"/>
          </a:xfrm>
          <a:prstGeom prst="rect">
            <a:avLst/>
          </a:prstGeom>
          <a:noFill/>
        </p:spPr>
        <p:txBody>
          <a:bodyPr wrap="square" rtlCol="0">
            <a:spAutoFit/>
          </a:bodyPr>
          <a:lstStyle/>
          <a:p>
            <a:pPr algn="just"/>
            <a:r>
              <a:rPr lang="en-ID" sz="1600" dirty="0" smtClean="0">
                <a:solidFill>
                  <a:schemeClr val="accent1"/>
                </a:solidFill>
                <a:latin typeface="+mj-lt"/>
              </a:rPr>
              <a:t>The Member One</a:t>
            </a:r>
            <a:endParaRPr lang="en-ID" sz="1600" dirty="0">
              <a:solidFill>
                <a:schemeClr val="accent1"/>
              </a:solidFill>
              <a:latin typeface="+mj-lt"/>
            </a:endParaRPr>
          </a:p>
        </p:txBody>
      </p:sp>
      <p:sp>
        <p:nvSpPr>
          <p:cNvPr id="5" name="TextBox 4"/>
          <p:cNvSpPr txBox="1"/>
          <p:nvPr/>
        </p:nvSpPr>
        <p:spPr>
          <a:xfrm>
            <a:off x="1105987"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6" name="Freeform 9"/>
          <p:cNvSpPr>
            <a:spLocks/>
          </p:cNvSpPr>
          <p:nvPr/>
        </p:nvSpPr>
        <p:spPr bwMode="auto">
          <a:xfrm>
            <a:off x="1185184"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 name="TextBox 6"/>
          <p:cNvSpPr txBox="1"/>
          <p:nvPr/>
        </p:nvSpPr>
        <p:spPr>
          <a:xfrm>
            <a:off x="1384933" y="5001428"/>
            <a:ext cx="1680485" cy="276999"/>
          </a:xfrm>
          <a:prstGeom prst="rect">
            <a:avLst/>
          </a:prstGeom>
          <a:noFill/>
        </p:spPr>
        <p:txBody>
          <a:bodyPr wrap="square" rtlCol="0">
            <a:spAutoFit/>
          </a:bodyPr>
          <a:lstStyle/>
          <a:p>
            <a:pPr algn="just">
              <a:lnSpc>
                <a:spcPct val="150000"/>
              </a:lnSpc>
            </a:pPr>
            <a:r>
              <a:rPr lang="en-US" sz="800" i="1" dirty="0" smtClean="0">
                <a:solidFill>
                  <a:schemeClr val="accent1">
                    <a:lumMod val="60000"/>
                    <a:lumOff val="40000"/>
                  </a:schemeClr>
                </a:solidFill>
                <a:latin typeface="+mj-lt"/>
              </a:rPr>
              <a:t>@</a:t>
            </a:r>
            <a:r>
              <a:rPr lang="en-US" sz="800" i="1" dirty="0" err="1" smtClean="0">
                <a:solidFill>
                  <a:schemeClr val="accent1">
                    <a:lumMod val="60000"/>
                    <a:lumOff val="40000"/>
                  </a:schemeClr>
                </a:solidFill>
                <a:latin typeface="+mj-lt"/>
              </a:rPr>
              <a:t>usernameaccount</a:t>
            </a:r>
            <a:endParaRPr lang="en-ID" sz="800" i="1" dirty="0">
              <a:solidFill>
                <a:schemeClr val="accent1">
                  <a:lumMod val="60000"/>
                  <a:lumOff val="40000"/>
                </a:schemeClr>
              </a:solidFill>
              <a:latin typeface="+mj-lt"/>
            </a:endParaRPr>
          </a:p>
        </p:txBody>
      </p:sp>
      <p:sp>
        <p:nvSpPr>
          <p:cNvPr id="8" name="TextBox 7"/>
          <p:cNvSpPr txBox="1"/>
          <p:nvPr/>
        </p:nvSpPr>
        <p:spPr>
          <a:xfrm>
            <a:off x="3779519" y="4657484"/>
            <a:ext cx="1959431" cy="338554"/>
          </a:xfrm>
          <a:prstGeom prst="rect">
            <a:avLst/>
          </a:prstGeom>
          <a:noFill/>
        </p:spPr>
        <p:txBody>
          <a:bodyPr wrap="square" rtlCol="0">
            <a:spAutoFit/>
          </a:bodyPr>
          <a:lstStyle/>
          <a:p>
            <a:pPr algn="just"/>
            <a:r>
              <a:rPr lang="en-ID" sz="1600" dirty="0" smtClean="0">
                <a:solidFill>
                  <a:schemeClr val="bg1"/>
                </a:solidFill>
                <a:latin typeface="+mj-lt"/>
              </a:rPr>
              <a:t>The Member Two</a:t>
            </a:r>
            <a:endParaRPr lang="en-ID" sz="1600" dirty="0">
              <a:solidFill>
                <a:schemeClr val="bg1"/>
              </a:solidFill>
              <a:latin typeface="+mj-lt"/>
            </a:endParaRPr>
          </a:p>
        </p:txBody>
      </p:sp>
      <p:sp>
        <p:nvSpPr>
          <p:cNvPr id="9" name="TextBox 8"/>
          <p:cNvSpPr txBox="1"/>
          <p:nvPr/>
        </p:nvSpPr>
        <p:spPr>
          <a:xfrm>
            <a:off x="3779519" y="4919064"/>
            <a:ext cx="1959431" cy="339837"/>
          </a:xfrm>
          <a:prstGeom prst="rect">
            <a:avLst/>
          </a:prstGeom>
          <a:noFill/>
        </p:spPr>
        <p:txBody>
          <a:bodyPr wrap="square" rtlCol="0">
            <a:spAutoFit/>
          </a:bodyPr>
          <a:lstStyle/>
          <a:p>
            <a:pPr algn="just">
              <a:lnSpc>
                <a:spcPct val="150000"/>
              </a:lnSpc>
            </a:pPr>
            <a:r>
              <a:rPr lang="en-US" sz="1200" i="1" dirty="0" smtClean="0">
                <a:solidFill>
                  <a:schemeClr val="bg1"/>
                </a:solidFill>
              </a:rPr>
              <a:t>Job Description</a:t>
            </a:r>
            <a:endParaRPr lang="en-ID" sz="1200" i="1" dirty="0">
              <a:solidFill>
                <a:schemeClr val="bg1"/>
              </a:solidFill>
            </a:endParaRPr>
          </a:p>
        </p:txBody>
      </p:sp>
      <p:sp>
        <p:nvSpPr>
          <p:cNvPr id="10" name="Freeform 9"/>
          <p:cNvSpPr>
            <a:spLocks/>
          </p:cNvSpPr>
          <p:nvPr/>
        </p:nvSpPr>
        <p:spPr bwMode="auto">
          <a:xfrm>
            <a:off x="3858716" y="5304925"/>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1" name="TextBox 10"/>
          <p:cNvSpPr txBox="1"/>
          <p:nvPr/>
        </p:nvSpPr>
        <p:spPr>
          <a:xfrm>
            <a:off x="4058465" y="5240946"/>
            <a:ext cx="1680485" cy="257699"/>
          </a:xfrm>
          <a:prstGeom prst="rect">
            <a:avLst/>
          </a:prstGeom>
          <a:noFill/>
        </p:spPr>
        <p:txBody>
          <a:bodyPr wrap="square" rtlCol="0">
            <a:spAutoFit/>
          </a:bodyPr>
          <a:lstStyle/>
          <a:p>
            <a:pPr algn="just">
              <a:lnSpc>
                <a:spcPct val="150000"/>
              </a:lnSpc>
            </a:pPr>
            <a:r>
              <a:rPr lang="en-US" sz="800" i="1" dirty="0" smtClean="0">
                <a:solidFill>
                  <a:schemeClr val="bg1"/>
                </a:solidFill>
                <a:latin typeface="+mj-lt"/>
              </a:rPr>
              <a:t>@</a:t>
            </a:r>
            <a:r>
              <a:rPr lang="en-US" sz="800" i="1" dirty="0" err="1" smtClean="0">
                <a:solidFill>
                  <a:schemeClr val="bg1"/>
                </a:solidFill>
                <a:latin typeface="+mj-lt"/>
              </a:rPr>
              <a:t>usernameaccount</a:t>
            </a:r>
            <a:endParaRPr lang="en-ID" sz="800" i="1" dirty="0">
              <a:solidFill>
                <a:schemeClr val="bg1"/>
              </a:solidFill>
              <a:latin typeface="+mj-lt"/>
            </a:endParaRPr>
          </a:p>
        </p:txBody>
      </p:sp>
      <p:sp>
        <p:nvSpPr>
          <p:cNvPr id="12" name="TextBox 11"/>
          <p:cNvSpPr txBox="1"/>
          <p:nvPr/>
        </p:nvSpPr>
        <p:spPr>
          <a:xfrm>
            <a:off x="6453051" y="4417966"/>
            <a:ext cx="1959431" cy="338554"/>
          </a:xfrm>
          <a:prstGeom prst="rect">
            <a:avLst/>
          </a:prstGeom>
          <a:noFill/>
        </p:spPr>
        <p:txBody>
          <a:bodyPr wrap="square" rtlCol="0">
            <a:spAutoFit/>
          </a:bodyPr>
          <a:lstStyle/>
          <a:p>
            <a:pPr algn="just"/>
            <a:r>
              <a:rPr lang="en-ID" sz="1600" dirty="0" smtClean="0">
                <a:solidFill>
                  <a:schemeClr val="accent3"/>
                </a:solidFill>
                <a:latin typeface="+mj-lt"/>
              </a:rPr>
              <a:t>The Member Three</a:t>
            </a:r>
            <a:endParaRPr lang="en-ID" sz="1600" dirty="0">
              <a:solidFill>
                <a:schemeClr val="accent3"/>
              </a:solidFill>
              <a:latin typeface="+mj-lt"/>
            </a:endParaRPr>
          </a:p>
        </p:txBody>
      </p:sp>
      <p:sp>
        <p:nvSpPr>
          <p:cNvPr id="13" name="TextBox 12"/>
          <p:cNvSpPr txBox="1"/>
          <p:nvPr/>
        </p:nvSpPr>
        <p:spPr>
          <a:xfrm>
            <a:off x="6453051"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4" name="Freeform 9"/>
          <p:cNvSpPr>
            <a:spLocks/>
          </p:cNvSpPr>
          <p:nvPr/>
        </p:nvSpPr>
        <p:spPr bwMode="auto">
          <a:xfrm>
            <a:off x="6532248"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TextBox 14"/>
          <p:cNvSpPr txBox="1"/>
          <p:nvPr/>
        </p:nvSpPr>
        <p:spPr>
          <a:xfrm>
            <a:off x="6731997"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3">
                    <a:lumMod val="60000"/>
                    <a:lumOff val="40000"/>
                  </a:schemeClr>
                </a:solidFill>
                <a:latin typeface="+mj-lt"/>
              </a:rPr>
              <a:t>@</a:t>
            </a:r>
            <a:r>
              <a:rPr lang="en-US" sz="800" i="1" dirty="0" err="1" smtClean="0">
                <a:solidFill>
                  <a:schemeClr val="accent3">
                    <a:lumMod val="60000"/>
                    <a:lumOff val="40000"/>
                  </a:schemeClr>
                </a:solidFill>
                <a:latin typeface="+mj-lt"/>
              </a:rPr>
              <a:t>usernameaccount</a:t>
            </a:r>
            <a:endParaRPr lang="en-ID" sz="800" i="1" dirty="0">
              <a:solidFill>
                <a:schemeClr val="accent3">
                  <a:lumMod val="60000"/>
                  <a:lumOff val="40000"/>
                </a:schemeClr>
              </a:solidFill>
              <a:latin typeface="+mj-lt"/>
            </a:endParaRPr>
          </a:p>
        </p:txBody>
      </p:sp>
      <p:sp>
        <p:nvSpPr>
          <p:cNvPr id="17" name="TextBox 16"/>
          <p:cNvSpPr txBox="1"/>
          <p:nvPr/>
        </p:nvSpPr>
        <p:spPr>
          <a:xfrm>
            <a:off x="9126583" y="4417966"/>
            <a:ext cx="1959431" cy="338554"/>
          </a:xfrm>
          <a:prstGeom prst="rect">
            <a:avLst/>
          </a:prstGeom>
          <a:noFill/>
        </p:spPr>
        <p:txBody>
          <a:bodyPr wrap="square" rtlCol="0">
            <a:spAutoFit/>
          </a:bodyPr>
          <a:lstStyle/>
          <a:p>
            <a:pPr algn="just"/>
            <a:r>
              <a:rPr lang="en-ID" sz="1600" dirty="0" smtClean="0">
                <a:solidFill>
                  <a:schemeClr val="accent4"/>
                </a:solidFill>
                <a:latin typeface="+mj-lt"/>
              </a:rPr>
              <a:t>The Member Four</a:t>
            </a:r>
            <a:endParaRPr lang="en-ID" sz="1600" dirty="0">
              <a:solidFill>
                <a:schemeClr val="accent4"/>
              </a:solidFill>
              <a:latin typeface="+mj-lt"/>
            </a:endParaRPr>
          </a:p>
        </p:txBody>
      </p:sp>
      <p:sp>
        <p:nvSpPr>
          <p:cNvPr id="18" name="TextBox 17"/>
          <p:cNvSpPr txBox="1"/>
          <p:nvPr/>
        </p:nvSpPr>
        <p:spPr>
          <a:xfrm>
            <a:off x="9126583"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9" name="Freeform 9"/>
          <p:cNvSpPr>
            <a:spLocks/>
          </p:cNvSpPr>
          <p:nvPr/>
        </p:nvSpPr>
        <p:spPr bwMode="auto">
          <a:xfrm>
            <a:off x="9205780"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 name="TextBox 19"/>
          <p:cNvSpPr txBox="1"/>
          <p:nvPr/>
        </p:nvSpPr>
        <p:spPr>
          <a:xfrm>
            <a:off x="9405529"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4">
                    <a:lumMod val="60000"/>
                    <a:lumOff val="40000"/>
                  </a:schemeClr>
                </a:solidFill>
                <a:latin typeface="+mj-lt"/>
              </a:rPr>
              <a:t>@</a:t>
            </a:r>
            <a:r>
              <a:rPr lang="en-US" sz="800" i="1" dirty="0" err="1" smtClean="0">
                <a:solidFill>
                  <a:schemeClr val="accent4">
                    <a:lumMod val="60000"/>
                    <a:lumOff val="40000"/>
                  </a:schemeClr>
                </a:solidFill>
                <a:latin typeface="+mj-lt"/>
              </a:rPr>
              <a:t>usernameaccount</a:t>
            </a:r>
            <a:endParaRPr lang="en-ID" sz="800" i="1" dirty="0">
              <a:solidFill>
                <a:schemeClr val="accent4">
                  <a:lumMod val="60000"/>
                  <a:lumOff val="40000"/>
                </a:schemeClr>
              </a:solidFill>
              <a:latin typeface="+mj-lt"/>
            </a:endParaRPr>
          </a:p>
        </p:txBody>
      </p:sp>
      <p:sp>
        <p:nvSpPr>
          <p:cNvPr id="25" name="TextBox 24"/>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26" name="Rectangle 25"/>
          <p:cNvSpPr/>
          <p:nvPr/>
        </p:nvSpPr>
        <p:spPr>
          <a:xfrm>
            <a:off x="7619998"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810612"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28" name="Rectangle 27"/>
          <p:cNvSpPr/>
          <p:nvPr/>
        </p:nvSpPr>
        <p:spPr>
          <a:xfrm>
            <a:off x="7810612"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98" r="21898"/>
          <a:stretch>
            <a:fillRect/>
          </a:stretch>
        </p:blipFill>
        <p:spPr/>
      </p:pic>
      <p:pic>
        <p:nvPicPr>
          <p:cNvPr id="21" name="Picture Placeholder 20"/>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98" r="21898"/>
          <a:stretch>
            <a:fillRect/>
          </a:stretch>
        </p:blipFill>
        <p:spPr/>
      </p:pic>
      <p:pic>
        <p:nvPicPr>
          <p:cNvPr id="22" name="Picture Placeholder 21"/>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1898" r="21898"/>
          <a:stretch>
            <a:fillRect/>
          </a:stretch>
        </p:blipFill>
        <p:spPr/>
      </p:pic>
      <p:pic>
        <p:nvPicPr>
          <p:cNvPr id="23" name="Picture Placeholder 2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21898" r="21898"/>
          <a:stretch>
            <a:fillRect/>
          </a:stretch>
        </p:blipFill>
        <p:spPr/>
      </p:pic>
    </p:spTree>
    <p:extLst>
      <p:ext uri="{BB962C8B-B14F-4D97-AF65-F5344CB8AC3E}">
        <p14:creationId xmlns:p14="http://schemas.microsoft.com/office/powerpoint/2010/main" val="2412404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7629" r="27629"/>
          <a:stretch>
            <a:fillRect/>
          </a:stretch>
        </p:blipFill>
        <p:spPr/>
      </p:pic>
      <p:pic>
        <p:nvPicPr>
          <p:cNvPr id="3" name="Picture Placeholder 2"/>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7629" r="27629"/>
          <a:stretch>
            <a:fillRect/>
          </a:stretch>
        </p:blipFill>
        <p:spPr/>
      </p:pic>
      <p:pic>
        <p:nvPicPr>
          <p:cNvPr id="4" name="Picture Placeholder 3"/>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27629" r="27629"/>
          <a:stretch>
            <a:fillRect/>
          </a:stretch>
        </p:blipFill>
        <p:spPr/>
      </p:pic>
      <p:sp>
        <p:nvSpPr>
          <p:cNvPr id="6" name="Rectangle 5"/>
          <p:cNvSpPr/>
          <p:nvPr/>
        </p:nvSpPr>
        <p:spPr>
          <a:xfrm>
            <a:off x="1394188" y="2278625"/>
            <a:ext cx="2869474" cy="3607556"/>
          </a:xfrm>
          <a:prstGeom prst="rect">
            <a:avLst/>
          </a:prstGeom>
          <a:solidFill>
            <a:schemeClr val="accent1">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661263" y="2050017"/>
            <a:ext cx="2869474" cy="3607556"/>
          </a:xfrm>
          <a:prstGeom prst="rect">
            <a:avLst/>
          </a:prstGeom>
          <a:solidFill>
            <a:schemeClr val="accent2">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928338" y="2278625"/>
            <a:ext cx="2869474" cy="3607556"/>
          </a:xfrm>
          <a:prstGeom prst="rect">
            <a:avLst/>
          </a:prstGeom>
          <a:solidFill>
            <a:schemeClr val="accent3">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619250" y="971819"/>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Team</a:t>
            </a:r>
            <a:endParaRPr lang="en-ID" sz="4800" b="1" dirty="0">
              <a:latin typeface="+mj-lt"/>
            </a:endParaRPr>
          </a:p>
        </p:txBody>
      </p:sp>
      <p:sp>
        <p:nvSpPr>
          <p:cNvPr id="7" name="TextBox 6"/>
          <p:cNvSpPr txBox="1"/>
          <p:nvPr/>
        </p:nvSpPr>
        <p:spPr>
          <a:xfrm>
            <a:off x="157038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One</a:t>
            </a:r>
            <a:endParaRPr lang="en-ID" sz="1600" dirty="0">
              <a:solidFill>
                <a:schemeClr val="bg1"/>
              </a:solidFill>
              <a:latin typeface="+mj-lt"/>
            </a:endParaRPr>
          </a:p>
        </p:txBody>
      </p:sp>
      <p:sp>
        <p:nvSpPr>
          <p:cNvPr id="8" name="TextBox 7"/>
          <p:cNvSpPr txBox="1"/>
          <p:nvPr/>
        </p:nvSpPr>
        <p:spPr>
          <a:xfrm>
            <a:off x="157038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9" name="TextBox 8"/>
          <p:cNvSpPr txBox="1"/>
          <p:nvPr/>
        </p:nvSpPr>
        <p:spPr>
          <a:xfrm>
            <a:off x="157038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1" name="TextBox 10"/>
          <p:cNvSpPr txBox="1"/>
          <p:nvPr/>
        </p:nvSpPr>
        <p:spPr>
          <a:xfrm>
            <a:off x="4837455" y="4303966"/>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Two</a:t>
            </a:r>
            <a:endParaRPr lang="en-ID" sz="1600" dirty="0">
              <a:solidFill>
                <a:schemeClr val="bg1"/>
              </a:solidFill>
              <a:latin typeface="+mj-lt"/>
            </a:endParaRPr>
          </a:p>
        </p:txBody>
      </p:sp>
      <p:sp>
        <p:nvSpPr>
          <p:cNvPr id="12" name="TextBox 11"/>
          <p:cNvSpPr txBox="1"/>
          <p:nvPr/>
        </p:nvSpPr>
        <p:spPr>
          <a:xfrm>
            <a:off x="4837455" y="4555386"/>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3" name="TextBox 12"/>
          <p:cNvSpPr txBox="1"/>
          <p:nvPr/>
        </p:nvSpPr>
        <p:spPr>
          <a:xfrm>
            <a:off x="4837455" y="4849481"/>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5" name="TextBox 14"/>
          <p:cNvSpPr txBox="1"/>
          <p:nvPr/>
        </p:nvSpPr>
        <p:spPr>
          <a:xfrm>
            <a:off x="810453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Three</a:t>
            </a:r>
            <a:endParaRPr lang="en-ID" sz="1600" dirty="0">
              <a:solidFill>
                <a:schemeClr val="bg1"/>
              </a:solidFill>
              <a:latin typeface="+mj-lt"/>
            </a:endParaRPr>
          </a:p>
        </p:txBody>
      </p:sp>
      <p:sp>
        <p:nvSpPr>
          <p:cNvPr id="16" name="TextBox 15"/>
          <p:cNvSpPr txBox="1"/>
          <p:nvPr/>
        </p:nvSpPr>
        <p:spPr>
          <a:xfrm>
            <a:off x="810453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7" name="TextBox 16"/>
          <p:cNvSpPr txBox="1"/>
          <p:nvPr/>
        </p:nvSpPr>
        <p:spPr>
          <a:xfrm>
            <a:off x="810453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pic>
        <p:nvPicPr>
          <p:cNvPr id="5" name="Picture Placeholder 4"/>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3852" r="13852"/>
          <a:stretch>
            <a:fillRect/>
          </a:stretch>
        </p:blipFill>
        <p:spPr/>
      </p:pic>
      <p:pic>
        <p:nvPicPr>
          <p:cNvPr id="18" name="Picture Placeholder 17"/>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l="13852" r="13852"/>
          <a:stretch>
            <a:fillRect/>
          </a:stretch>
        </p:blipFill>
        <p:spPr/>
      </p:pic>
      <p:pic>
        <p:nvPicPr>
          <p:cNvPr id="19" name="Picture Placeholder 18"/>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l="13852" r="13852"/>
          <a:stretch>
            <a:fillRect/>
          </a:stretch>
        </p:blipFill>
        <p:spPr/>
      </p:pic>
    </p:spTree>
    <p:extLst>
      <p:ext uri="{BB962C8B-B14F-4D97-AF65-F5344CB8AC3E}">
        <p14:creationId xmlns:p14="http://schemas.microsoft.com/office/powerpoint/2010/main" val="597061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1573288"/>
            <a:ext cx="4910138" cy="830997"/>
          </a:xfrm>
          <a:prstGeom prst="rect">
            <a:avLst/>
          </a:prstGeom>
          <a:noFill/>
        </p:spPr>
        <p:txBody>
          <a:bodyPr wrap="square" rtlCol="0">
            <a:spAutoFit/>
          </a:bodyPr>
          <a:lstStyle/>
          <a:p>
            <a:r>
              <a:rPr lang="en-ID" sz="4800" b="1" dirty="0" smtClean="0">
                <a:latin typeface="+mj-lt"/>
              </a:rPr>
              <a:t>Alexander </a:t>
            </a:r>
            <a:r>
              <a:rPr lang="en-ID" sz="4800" b="1" dirty="0" err="1" smtClean="0">
                <a:latin typeface="+mj-lt"/>
              </a:rPr>
              <a:t>Vanko</a:t>
            </a:r>
            <a:endParaRPr lang="en-ID" sz="4800" b="1" dirty="0">
              <a:latin typeface="+mj-lt"/>
            </a:endParaRPr>
          </a:p>
        </p:txBody>
      </p:sp>
      <p:sp>
        <p:nvSpPr>
          <p:cNvPr id="4" name="TextBox 3"/>
          <p:cNvSpPr txBox="1"/>
          <p:nvPr/>
        </p:nvSpPr>
        <p:spPr>
          <a:xfrm>
            <a:off x="762000" y="1043539"/>
            <a:ext cx="4910138" cy="461665"/>
          </a:xfrm>
          <a:prstGeom prst="rect">
            <a:avLst/>
          </a:prstGeom>
          <a:noFill/>
        </p:spPr>
        <p:txBody>
          <a:bodyPr wrap="square" rtlCol="0">
            <a:spAutoFit/>
          </a:bodyPr>
          <a:lstStyle/>
          <a:p>
            <a:r>
              <a:rPr lang="en-ID" sz="2400" dirty="0" smtClean="0">
                <a:solidFill>
                  <a:schemeClr val="accent1"/>
                </a:solidFill>
                <a:latin typeface="+mj-lt"/>
              </a:rPr>
              <a:t>Meet,</a:t>
            </a:r>
            <a:endParaRPr lang="en-ID" sz="2400" dirty="0">
              <a:solidFill>
                <a:schemeClr val="accent1"/>
              </a:solidFill>
              <a:latin typeface="+mj-lt"/>
            </a:endParaRPr>
          </a:p>
        </p:txBody>
      </p:sp>
      <p:sp>
        <p:nvSpPr>
          <p:cNvPr id="5" name="TextBox 4"/>
          <p:cNvSpPr txBox="1"/>
          <p:nvPr/>
        </p:nvSpPr>
        <p:spPr>
          <a:xfrm>
            <a:off x="781051" y="2731378"/>
            <a:ext cx="4533899" cy="1200329"/>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a:t>
            </a:r>
            <a:r>
              <a:rPr lang="en-US" sz="1200" dirty="0" smtClean="0"/>
              <a:t>can</a:t>
            </a:r>
            <a:endParaRPr lang="en-ID" sz="1200" dirty="0"/>
          </a:p>
        </p:txBody>
      </p:sp>
      <p:sp>
        <p:nvSpPr>
          <p:cNvPr id="6" name="TextBox 5"/>
          <p:cNvSpPr txBox="1"/>
          <p:nvPr/>
        </p:nvSpPr>
        <p:spPr>
          <a:xfrm>
            <a:off x="781051" y="2307047"/>
            <a:ext cx="3674835" cy="420628"/>
          </a:xfrm>
          <a:prstGeom prst="rect">
            <a:avLst/>
          </a:prstGeom>
          <a:noFill/>
        </p:spPr>
        <p:txBody>
          <a:bodyPr wrap="square" rtlCol="0">
            <a:spAutoFit/>
          </a:bodyPr>
          <a:lstStyle/>
          <a:p>
            <a:pPr algn="just">
              <a:lnSpc>
                <a:spcPct val="150000"/>
              </a:lnSpc>
            </a:pPr>
            <a:r>
              <a:rPr lang="en-US" sz="1600" i="1" dirty="0" smtClean="0">
                <a:solidFill>
                  <a:schemeClr val="bg1">
                    <a:lumMod val="50000"/>
                  </a:schemeClr>
                </a:solidFill>
              </a:rPr>
              <a:t>Your Job Description</a:t>
            </a:r>
            <a:endParaRPr lang="en-ID" sz="1600" i="1" dirty="0">
              <a:solidFill>
                <a:schemeClr val="bg1">
                  <a:lumMod val="50000"/>
                </a:schemeClr>
              </a:solidFill>
            </a:endParaRPr>
          </a:p>
        </p:txBody>
      </p:sp>
      <p:sp>
        <p:nvSpPr>
          <p:cNvPr id="7" name="TextBox 6"/>
          <p:cNvSpPr txBox="1"/>
          <p:nvPr/>
        </p:nvSpPr>
        <p:spPr>
          <a:xfrm>
            <a:off x="781051" y="3973745"/>
            <a:ext cx="1755373" cy="707886"/>
          </a:xfrm>
          <a:prstGeom prst="rect">
            <a:avLst/>
          </a:prstGeom>
          <a:noFill/>
        </p:spPr>
        <p:txBody>
          <a:bodyPr wrap="square" rtlCol="0">
            <a:spAutoFit/>
          </a:bodyPr>
          <a:lstStyle/>
          <a:p>
            <a:r>
              <a:rPr lang="en-ID" sz="4000" b="1" dirty="0" smtClean="0">
                <a:solidFill>
                  <a:schemeClr val="accent1"/>
                </a:solidFill>
                <a:latin typeface="+mj-lt"/>
              </a:rPr>
              <a:t>376.231</a:t>
            </a:r>
            <a:endParaRPr lang="en-ID" sz="4000" b="1" dirty="0">
              <a:solidFill>
                <a:schemeClr val="accent1"/>
              </a:solidFill>
              <a:latin typeface="+mj-lt"/>
            </a:endParaRPr>
          </a:p>
        </p:txBody>
      </p:sp>
      <p:sp>
        <p:nvSpPr>
          <p:cNvPr id="8" name="TextBox 7"/>
          <p:cNvSpPr txBox="1"/>
          <p:nvPr/>
        </p:nvSpPr>
        <p:spPr>
          <a:xfrm>
            <a:off x="762000" y="4608142"/>
            <a:ext cx="2109788" cy="338554"/>
          </a:xfrm>
          <a:prstGeom prst="rect">
            <a:avLst/>
          </a:prstGeom>
          <a:noFill/>
        </p:spPr>
        <p:txBody>
          <a:bodyPr wrap="square" rtlCol="0">
            <a:spAutoFit/>
          </a:bodyPr>
          <a:lstStyle/>
          <a:p>
            <a:pPr algn="just"/>
            <a:r>
              <a:rPr lang="en-ID" sz="1600" dirty="0" smtClean="0">
                <a:solidFill>
                  <a:schemeClr val="accent1"/>
                </a:solidFill>
                <a:latin typeface="+mj-lt"/>
              </a:rPr>
              <a:t>About Description</a:t>
            </a:r>
            <a:endParaRPr lang="en-ID" sz="1600" dirty="0">
              <a:solidFill>
                <a:schemeClr val="accent1"/>
              </a:solidFill>
              <a:latin typeface="+mj-lt"/>
            </a:endParaRPr>
          </a:p>
        </p:txBody>
      </p:sp>
      <p:sp>
        <p:nvSpPr>
          <p:cNvPr id="9" name="TextBox 8"/>
          <p:cNvSpPr txBox="1"/>
          <p:nvPr/>
        </p:nvSpPr>
        <p:spPr>
          <a:xfrm>
            <a:off x="781049"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0" name="TextBox 9"/>
          <p:cNvSpPr txBox="1"/>
          <p:nvPr/>
        </p:nvSpPr>
        <p:spPr>
          <a:xfrm>
            <a:off x="3224213" y="3973745"/>
            <a:ext cx="1755373" cy="707886"/>
          </a:xfrm>
          <a:prstGeom prst="rect">
            <a:avLst/>
          </a:prstGeom>
          <a:noFill/>
        </p:spPr>
        <p:txBody>
          <a:bodyPr wrap="square" rtlCol="0">
            <a:spAutoFit/>
          </a:bodyPr>
          <a:lstStyle/>
          <a:p>
            <a:r>
              <a:rPr lang="en-ID" sz="4000" b="1" dirty="0" smtClean="0">
                <a:solidFill>
                  <a:schemeClr val="accent2"/>
                </a:solidFill>
                <a:latin typeface="+mj-lt"/>
              </a:rPr>
              <a:t>28.567</a:t>
            </a:r>
            <a:endParaRPr lang="en-ID" sz="4000" b="1" dirty="0">
              <a:solidFill>
                <a:schemeClr val="accent2"/>
              </a:solidFill>
              <a:latin typeface="+mj-lt"/>
            </a:endParaRPr>
          </a:p>
        </p:txBody>
      </p:sp>
      <p:sp>
        <p:nvSpPr>
          <p:cNvPr id="11" name="TextBox 10"/>
          <p:cNvSpPr txBox="1"/>
          <p:nvPr/>
        </p:nvSpPr>
        <p:spPr>
          <a:xfrm>
            <a:off x="3205162" y="4608142"/>
            <a:ext cx="2109788" cy="338554"/>
          </a:xfrm>
          <a:prstGeom prst="rect">
            <a:avLst/>
          </a:prstGeom>
          <a:noFill/>
        </p:spPr>
        <p:txBody>
          <a:bodyPr wrap="square" rtlCol="0">
            <a:spAutoFit/>
          </a:bodyPr>
          <a:lstStyle/>
          <a:p>
            <a:pPr algn="just"/>
            <a:r>
              <a:rPr lang="en-ID" sz="1600" dirty="0" smtClean="0">
                <a:solidFill>
                  <a:schemeClr val="accent2"/>
                </a:solidFill>
                <a:latin typeface="+mj-lt"/>
              </a:rPr>
              <a:t>About Description</a:t>
            </a:r>
            <a:endParaRPr lang="en-ID" sz="1600" dirty="0">
              <a:solidFill>
                <a:schemeClr val="accent2"/>
              </a:solidFill>
              <a:latin typeface="+mj-lt"/>
            </a:endParaRPr>
          </a:p>
        </p:txBody>
      </p:sp>
      <p:sp>
        <p:nvSpPr>
          <p:cNvPr id="12" name="TextBox 11"/>
          <p:cNvSpPr txBox="1"/>
          <p:nvPr/>
        </p:nvSpPr>
        <p:spPr>
          <a:xfrm>
            <a:off x="3224211"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4" name="Rectangle 13"/>
          <p:cNvSpPr/>
          <p:nvPr/>
        </p:nvSpPr>
        <p:spPr>
          <a:xfrm>
            <a:off x="8801100" y="0"/>
            <a:ext cx="3390900" cy="52832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4609" r="24609"/>
          <a:stretch>
            <a:fillRect/>
          </a:stretch>
        </p:blipFill>
        <p:spPr/>
      </p:pic>
      <p:sp>
        <p:nvSpPr>
          <p:cNvPr id="13" name="Rectangle 12"/>
          <p:cNvSpPr/>
          <p:nvPr/>
        </p:nvSpPr>
        <p:spPr>
          <a:xfrm>
            <a:off x="10058400" y="4728029"/>
            <a:ext cx="2133600" cy="2133600"/>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10461896" y="5435819"/>
            <a:ext cx="1326608" cy="384590"/>
            <a:chOff x="19730082" y="7209379"/>
            <a:chExt cx="2234177" cy="647700"/>
          </a:xfrm>
          <a:solidFill>
            <a:schemeClr val="bg1"/>
          </a:solidFill>
        </p:grpSpPr>
        <p:sp>
          <p:nvSpPr>
            <p:cNvPr id="17" name="Freeform 78">
              <a:extLst>
                <a:ext uri="{FF2B5EF4-FFF2-40B4-BE49-F238E27FC236}">
                  <a16:creationId xmlns:a16="http://schemas.microsoft.com/office/drawing/2014/main" id="{2D5B4B74-6CED-4881-8910-3A181B984F0C}"/>
                </a:ext>
              </a:extLst>
            </p:cNvPr>
            <p:cNvSpPr>
              <a:spLocks noChangeArrowheads="1"/>
            </p:cNvSpPr>
            <p:nvPr/>
          </p:nvSpPr>
          <p:spPr bwMode="auto">
            <a:xfrm>
              <a:off x="19730082" y="7209379"/>
              <a:ext cx="655702" cy="647700"/>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a:p>
          </p:txBody>
        </p:sp>
        <p:sp>
          <p:nvSpPr>
            <p:cNvPr id="18" name="Freeform 79">
              <a:extLst>
                <a:ext uri="{FF2B5EF4-FFF2-40B4-BE49-F238E27FC236}">
                  <a16:creationId xmlns:a16="http://schemas.microsoft.com/office/drawing/2014/main" id="{24897E56-354B-4221-B3FB-AB85B263A6BA}"/>
                </a:ext>
              </a:extLst>
            </p:cNvPr>
            <p:cNvSpPr>
              <a:spLocks noChangeArrowheads="1"/>
            </p:cNvSpPr>
            <p:nvPr/>
          </p:nvSpPr>
          <p:spPr bwMode="auto">
            <a:xfrm>
              <a:off x="21308557" y="7209379"/>
              <a:ext cx="655702" cy="647700"/>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grpFill/>
            <a:ln>
              <a:noFill/>
            </a:ln>
            <a:effectLst/>
          </p:spPr>
          <p:txBody>
            <a:bodyPr wrap="none" lIns="34290" tIns="17145" rIns="34290" bIns="17145" anchor="ctr"/>
            <a:lstStyle/>
            <a:p>
              <a:endParaRPr lang="en-US"/>
            </a:p>
          </p:txBody>
        </p:sp>
        <p:sp>
          <p:nvSpPr>
            <p:cNvPr id="19" name="Freeform 86">
              <a:extLst>
                <a:ext uri="{FF2B5EF4-FFF2-40B4-BE49-F238E27FC236}">
                  <a16:creationId xmlns:a16="http://schemas.microsoft.com/office/drawing/2014/main" id="{9D9DB8F8-E87A-4ED1-B2BE-36817AA9EC9F}"/>
                </a:ext>
              </a:extLst>
            </p:cNvPr>
            <p:cNvSpPr>
              <a:spLocks noChangeArrowheads="1"/>
            </p:cNvSpPr>
            <p:nvPr/>
          </p:nvSpPr>
          <p:spPr bwMode="auto">
            <a:xfrm>
              <a:off x="20514194" y="7209379"/>
              <a:ext cx="659702" cy="647700"/>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grpFill/>
            <a:ln>
              <a:noFill/>
            </a:ln>
            <a:effectLst/>
          </p:spPr>
          <p:txBody>
            <a:bodyPr wrap="none" lIns="34290" tIns="17145" rIns="34290" bIns="17145" anchor="ctr"/>
            <a:lstStyle/>
            <a:p>
              <a:endParaRPr lang="en-US"/>
            </a:p>
          </p:txBody>
        </p:sp>
      </p:grpSp>
      <p:sp>
        <p:nvSpPr>
          <p:cNvPr id="21" name="TextBox 20"/>
          <p:cNvSpPr txBox="1"/>
          <p:nvPr/>
        </p:nvSpPr>
        <p:spPr>
          <a:xfrm>
            <a:off x="10070306" y="5846063"/>
            <a:ext cx="2109788" cy="307777"/>
          </a:xfrm>
          <a:prstGeom prst="rect">
            <a:avLst/>
          </a:prstGeom>
          <a:noFill/>
        </p:spPr>
        <p:txBody>
          <a:bodyPr wrap="square" rtlCol="0">
            <a:spAutoFit/>
          </a:bodyPr>
          <a:lstStyle/>
          <a:p>
            <a:pPr algn="ctr"/>
            <a:r>
              <a:rPr lang="en-ID" sz="1400" dirty="0" smtClean="0">
                <a:solidFill>
                  <a:schemeClr val="bg1"/>
                </a:solidFill>
                <a:latin typeface="+mj-lt"/>
              </a:rPr>
              <a:t>@</a:t>
            </a:r>
            <a:r>
              <a:rPr lang="en-ID" sz="1400" dirty="0" err="1">
                <a:solidFill>
                  <a:schemeClr val="bg1"/>
                </a:solidFill>
                <a:latin typeface="+mj-lt"/>
              </a:rPr>
              <a:t>y</a:t>
            </a:r>
            <a:r>
              <a:rPr lang="en-ID" sz="1400" dirty="0" err="1" smtClean="0">
                <a:solidFill>
                  <a:schemeClr val="bg1"/>
                </a:solidFill>
                <a:latin typeface="+mj-lt"/>
              </a:rPr>
              <a:t>ournameaccount</a:t>
            </a:r>
            <a:endParaRPr lang="en-ID" sz="1400" dirty="0">
              <a:solidFill>
                <a:schemeClr val="bg1"/>
              </a:solidFill>
              <a:latin typeface="+mj-lt"/>
            </a:endParaRPr>
          </a:p>
        </p:txBody>
      </p:sp>
    </p:spTree>
    <p:extLst>
      <p:ext uri="{BB962C8B-B14F-4D97-AF65-F5344CB8AC3E}">
        <p14:creationId xmlns:p14="http://schemas.microsoft.com/office/powerpoint/2010/main" val="22567158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000" b="10000"/>
          <a:stretch>
            <a:fillRect/>
          </a:stretch>
        </p:blipFill>
        <p:spPr/>
      </p:pic>
      <p:sp>
        <p:nvSpPr>
          <p:cNvPr id="3" name="Rectangle 2"/>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727200" y="0"/>
            <a:ext cx="10464800" cy="28194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TextBox 8"/>
          <p:cNvSpPr txBox="1"/>
          <p:nvPr/>
        </p:nvSpPr>
        <p:spPr>
          <a:xfrm>
            <a:off x="762000" y="2028617"/>
            <a:ext cx="4191000" cy="2800767"/>
          </a:xfrm>
          <a:prstGeom prst="rect">
            <a:avLst/>
          </a:prstGeom>
          <a:noFill/>
        </p:spPr>
        <p:txBody>
          <a:bodyPr wrap="square" rtlCol="0">
            <a:spAutoFit/>
          </a:bodyPr>
          <a:lstStyle/>
          <a:p>
            <a:r>
              <a:rPr lang="en-ID" sz="8800" b="1" dirty="0" smtClean="0">
                <a:solidFill>
                  <a:schemeClr val="bg1"/>
                </a:solidFill>
                <a:latin typeface="+mj-lt"/>
              </a:rPr>
              <a:t>Section Break</a:t>
            </a:r>
            <a:endParaRPr lang="en-ID" sz="8800" b="1" dirty="0">
              <a:solidFill>
                <a:schemeClr val="bg1"/>
              </a:solidFill>
              <a:latin typeface="+mj-lt"/>
            </a:endParaRPr>
          </a:p>
        </p:txBody>
      </p:sp>
      <p:sp>
        <p:nvSpPr>
          <p:cNvPr id="5" name="TextBox 4"/>
          <p:cNvSpPr txBox="1"/>
          <p:nvPr/>
        </p:nvSpPr>
        <p:spPr>
          <a:xfrm>
            <a:off x="5283200" y="3624352"/>
            <a:ext cx="6146800" cy="923330"/>
          </a:xfrm>
          <a:prstGeom prst="rect">
            <a:avLst/>
          </a:prstGeom>
          <a:noFill/>
        </p:spPr>
        <p:txBody>
          <a:bodyPr wrap="square" rtlCol="0">
            <a:spAutoFit/>
          </a:bodyPr>
          <a:lstStyle/>
          <a:p>
            <a:pPr algn="just">
              <a:lnSpc>
                <a:spcPct val="150000"/>
              </a:lnSpc>
            </a:pPr>
            <a:r>
              <a:rPr lang="en-US" sz="1200" dirty="0">
                <a:solidFill>
                  <a:schemeClr val="bg1"/>
                </a:solidFill>
              </a:rPr>
              <a:t>People who succeed have momentum. The more they succeed, the more they want to succeed, and the more they find a way to succeed. Similarly, when someone is failing, the tendency is to get on a downward spiral that </a:t>
            </a:r>
            <a:r>
              <a:rPr lang="en-US" sz="1200" dirty="0" smtClean="0">
                <a:solidFill>
                  <a:schemeClr val="bg1"/>
                </a:solidFill>
              </a:rPr>
              <a:t>can</a:t>
            </a:r>
            <a:endParaRPr lang="en-ID" sz="1200" dirty="0">
              <a:solidFill>
                <a:schemeClr val="bg1"/>
              </a:solidFill>
            </a:endParaRPr>
          </a:p>
        </p:txBody>
      </p:sp>
      <p:sp>
        <p:nvSpPr>
          <p:cNvPr id="6" name="Rectangle 5"/>
          <p:cNvSpPr/>
          <p:nvPr/>
        </p:nvSpPr>
        <p:spPr>
          <a:xfrm>
            <a:off x="5283202" y="2397725"/>
            <a:ext cx="3181062" cy="91076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5283200" y="2555344"/>
            <a:ext cx="3181064" cy="646331"/>
          </a:xfrm>
          <a:prstGeom prst="rect">
            <a:avLst/>
          </a:prstGeom>
          <a:noFill/>
        </p:spPr>
        <p:txBody>
          <a:bodyPr wrap="square" rtlCol="0">
            <a:spAutoFit/>
          </a:bodyPr>
          <a:lstStyle/>
          <a:p>
            <a:pPr algn="ctr"/>
            <a:r>
              <a:rPr lang="en-ID" sz="3600" dirty="0" smtClean="0">
                <a:solidFill>
                  <a:schemeClr val="accent2"/>
                </a:solidFill>
                <a:latin typeface="+mj-lt"/>
              </a:rPr>
              <a:t>30 Minutes</a:t>
            </a:r>
            <a:endParaRPr lang="en-ID" sz="3600" dirty="0">
              <a:solidFill>
                <a:schemeClr val="accent2"/>
              </a:solidFill>
              <a:latin typeface="+mj-lt"/>
            </a:endParaRPr>
          </a:p>
        </p:txBody>
      </p:sp>
    </p:spTree>
    <p:extLst>
      <p:ext uri="{BB962C8B-B14F-4D97-AF65-F5344CB8AC3E}">
        <p14:creationId xmlns:p14="http://schemas.microsoft.com/office/powerpoint/2010/main" val="42516133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14479" b="14479"/>
          <a:stretch>
            <a:fillRect/>
          </a:stretch>
        </p:blipFill>
        <p:spPr/>
      </p:pic>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144" b="144"/>
          <a:stretch>
            <a:fillRect/>
          </a:stretch>
        </p:blipFill>
        <p:spPr/>
      </p:pic>
      <p:sp>
        <p:nvSpPr>
          <p:cNvPr id="3" name="TextBox 2"/>
          <p:cNvSpPr txBox="1"/>
          <p:nvPr/>
        </p:nvSpPr>
        <p:spPr>
          <a:xfrm>
            <a:off x="7353300" y="1905506"/>
            <a:ext cx="4076700"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Portfolio</a:t>
            </a:r>
            <a:endParaRPr lang="en-ID" sz="4800" b="1" dirty="0">
              <a:latin typeface="+mj-lt"/>
            </a:endParaRPr>
          </a:p>
        </p:txBody>
      </p:sp>
      <p:sp>
        <p:nvSpPr>
          <p:cNvPr id="4" name="Rectangle 3"/>
          <p:cNvSpPr/>
          <p:nvPr/>
        </p:nvSpPr>
        <p:spPr>
          <a:xfrm>
            <a:off x="7353300" y="3475166"/>
            <a:ext cx="4076700" cy="1477328"/>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a:t>
            </a:r>
          </a:p>
        </p:txBody>
      </p:sp>
      <p:sp>
        <p:nvSpPr>
          <p:cNvPr id="8" name="Rectangle 7"/>
          <p:cNvSpPr/>
          <p:nvPr/>
        </p:nvSpPr>
        <p:spPr>
          <a:xfrm>
            <a:off x="1348345" y="989731"/>
            <a:ext cx="4747655" cy="269290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Rectangle 8"/>
          <p:cNvSpPr/>
          <p:nvPr/>
        </p:nvSpPr>
        <p:spPr>
          <a:xfrm>
            <a:off x="1602743" y="1185355"/>
            <a:ext cx="4207910" cy="616836"/>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10" name="Rectangle 9"/>
          <p:cNvSpPr/>
          <p:nvPr/>
        </p:nvSpPr>
        <p:spPr>
          <a:xfrm>
            <a:off x="1602743" y="2185254"/>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1" name="Rectangle 10"/>
          <p:cNvSpPr/>
          <p:nvPr/>
        </p:nvSpPr>
        <p:spPr>
          <a:xfrm>
            <a:off x="1602743" y="2185254"/>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11"/>
          <p:cNvSpPr/>
          <p:nvPr/>
        </p:nvSpPr>
        <p:spPr>
          <a:xfrm>
            <a:off x="1602744" y="1815030"/>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3" name="Rectangle 12"/>
          <p:cNvSpPr/>
          <p:nvPr/>
        </p:nvSpPr>
        <p:spPr>
          <a:xfrm>
            <a:off x="4742802" y="1815030"/>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4" name="Rectangle 13"/>
          <p:cNvSpPr/>
          <p:nvPr/>
        </p:nvSpPr>
        <p:spPr>
          <a:xfrm>
            <a:off x="1602743" y="3021138"/>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5" name="Rectangle 14"/>
          <p:cNvSpPr/>
          <p:nvPr/>
        </p:nvSpPr>
        <p:spPr>
          <a:xfrm>
            <a:off x="1602743" y="3021138"/>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1602744" y="2650914"/>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7" name="Rectangle 16"/>
          <p:cNvSpPr/>
          <p:nvPr/>
        </p:nvSpPr>
        <p:spPr>
          <a:xfrm>
            <a:off x="4341700" y="2650914"/>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Tree>
    <p:extLst>
      <p:ext uri="{BB962C8B-B14F-4D97-AF65-F5344CB8AC3E}">
        <p14:creationId xmlns:p14="http://schemas.microsoft.com/office/powerpoint/2010/main" val="4859867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6899" b="6899"/>
          <a:stretch>
            <a:fillRect/>
          </a:stretch>
        </p:blipFill>
        <p:spPr/>
      </p:pic>
      <p:sp>
        <p:nvSpPr>
          <p:cNvPr id="18" name="TextBox 17"/>
          <p:cNvSpPr txBox="1"/>
          <p:nvPr/>
        </p:nvSpPr>
        <p:spPr>
          <a:xfrm>
            <a:off x="762000" y="993821"/>
            <a:ext cx="6030686"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Works</a:t>
            </a:r>
            <a:endParaRPr lang="en-ID" sz="4800" b="1" dirty="0">
              <a:latin typeface="+mj-lt"/>
            </a:endParaRPr>
          </a:p>
        </p:txBody>
      </p:sp>
      <p:sp>
        <p:nvSpPr>
          <p:cNvPr id="3" name="Rectangle 2"/>
          <p:cNvSpPr/>
          <p:nvPr/>
        </p:nvSpPr>
        <p:spPr>
          <a:xfrm>
            <a:off x="762000" y="1824818"/>
            <a:ext cx="5653770" cy="923330"/>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a:t>
            </a:r>
          </a:p>
        </p:txBody>
      </p:sp>
      <p:sp>
        <p:nvSpPr>
          <p:cNvPr id="4" name="Rectangle 3"/>
          <p:cNvSpPr/>
          <p:nvPr/>
        </p:nvSpPr>
        <p:spPr>
          <a:xfrm>
            <a:off x="6911066" y="993821"/>
            <a:ext cx="4518934" cy="278817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7507627" y="125232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6" name="Rectangle 5"/>
          <p:cNvSpPr/>
          <p:nvPr/>
        </p:nvSpPr>
        <p:spPr>
          <a:xfrm>
            <a:off x="7507626" y="1685634"/>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7" name="Rectangle 6"/>
          <p:cNvSpPr/>
          <p:nvPr/>
        </p:nvSpPr>
        <p:spPr>
          <a:xfrm>
            <a:off x="7202256" y="139859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7507627" y="2472883"/>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9" name="Rectangle 8"/>
          <p:cNvSpPr/>
          <p:nvPr/>
        </p:nvSpPr>
        <p:spPr>
          <a:xfrm>
            <a:off x="7507626" y="2906189"/>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10" name="Rectangle 9"/>
          <p:cNvSpPr/>
          <p:nvPr/>
        </p:nvSpPr>
        <p:spPr>
          <a:xfrm>
            <a:off x="7202256" y="2619151"/>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8722179" y="1364695"/>
            <a:ext cx="1735976" cy="423193"/>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12" name="Rectangle 11"/>
          <p:cNvSpPr/>
          <p:nvPr/>
        </p:nvSpPr>
        <p:spPr>
          <a:xfrm>
            <a:off x="8989455" y="2577262"/>
            <a:ext cx="1735976"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5990" r="5990"/>
          <a:stretch>
            <a:fillRect/>
          </a:stretch>
        </p:blipFill>
        <p:spPr/>
      </p:pic>
    </p:spTree>
    <p:extLst>
      <p:ext uri="{BB962C8B-B14F-4D97-AF65-F5344CB8AC3E}">
        <p14:creationId xmlns:p14="http://schemas.microsoft.com/office/powerpoint/2010/main" val="30552775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0427" r="20427"/>
          <a:stretch>
            <a:fillRect/>
          </a:stretch>
        </p:blipFill>
        <p:spPr/>
      </p:pic>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Images Gallery</a:t>
            </a:r>
            <a:endParaRPr lang="en-ID" sz="4800" b="1" dirty="0">
              <a:latin typeface="+mj-lt"/>
            </a:endParaRPr>
          </a:p>
        </p:txBody>
      </p:sp>
      <p:sp>
        <p:nvSpPr>
          <p:cNvPr id="4" name="Rectangle 3"/>
          <p:cNvSpPr/>
          <p:nvPr/>
        </p:nvSpPr>
        <p:spPr>
          <a:xfrm>
            <a:off x="1799771" y="1531311"/>
            <a:ext cx="8592458" cy="646331"/>
          </a:xfrm>
          <a:prstGeom prst="rect">
            <a:avLst/>
          </a:prstGeom>
        </p:spPr>
        <p:txBody>
          <a:bodyPr wrap="square">
            <a:spAutoFit/>
          </a:bodyPr>
          <a:lstStyle/>
          <a:p>
            <a:pPr algn="ctr">
              <a:lnSpc>
                <a:spcPct val="150000"/>
              </a:lnSpc>
            </a:pPr>
            <a:r>
              <a:rPr lang="en-US" sz="1200" dirty="0"/>
              <a:t>Embrace what you don’t know, especially in the beginning, because what you don’t know can become your greatest asset. It ensures that you will absolutely be doing things different from everybody else.</a:t>
            </a:r>
            <a:endParaRPr lang="en-ID" sz="1200" dirty="0"/>
          </a:p>
        </p:txBody>
      </p:sp>
      <p:sp>
        <p:nvSpPr>
          <p:cNvPr id="12" name="Rectangle 11"/>
          <p:cNvSpPr/>
          <p:nvPr/>
        </p:nvSpPr>
        <p:spPr>
          <a:xfrm>
            <a:off x="4812972" y="4950577"/>
            <a:ext cx="3898900" cy="123130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5053917" y="5041798"/>
            <a:ext cx="1572768" cy="584775"/>
          </a:xfrm>
          <a:prstGeom prst="rect">
            <a:avLst/>
          </a:prstGeom>
          <a:noFill/>
        </p:spPr>
        <p:txBody>
          <a:bodyPr wrap="square" rtlCol="0">
            <a:spAutoFit/>
          </a:bodyPr>
          <a:lstStyle/>
          <a:p>
            <a:r>
              <a:rPr lang="en-ID" sz="3200" dirty="0" smtClean="0">
                <a:solidFill>
                  <a:schemeClr val="accent2"/>
                </a:solidFill>
                <a:latin typeface="+mj-lt"/>
              </a:rPr>
              <a:t>367.265</a:t>
            </a:r>
            <a:endParaRPr lang="en-ID" sz="3200" dirty="0">
              <a:solidFill>
                <a:schemeClr val="accent2"/>
              </a:solidFill>
              <a:latin typeface="+mj-lt"/>
            </a:endParaRPr>
          </a:p>
        </p:txBody>
      </p:sp>
      <p:sp>
        <p:nvSpPr>
          <p:cNvPr id="14" name="Rectangle 13"/>
          <p:cNvSpPr/>
          <p:nvPr/>
        </p:nvSpPr>
        <p:spPr>
          <a:xfrm>
            <a:off x="5053917" y="5475104"/>
            <a:ext cx="3431169" cy="616836"/>
          </a:xfrm>
          <a:prstGeom prst="rect">
            <a:avLst/>
          </a:prstGeom>
        </p:spPr>
        <p:txBody>
          <a:bodyPr wrap="square">
            <a:spAutoFit/>
          </a:bodyPr>
          <a:lstStyle/>
          <a:p>
            <a:pPr algn="just">
              <a:lnSpc>
                <a:spcPct val="150000"/>
              </a:lnSpc>
            </a:pPr>
            <a:r>
              <a:rPr lang="en-US" sz="1200" dirty="0"/>
              <a:t>However difficult life may seem</a:t>
            </a:r>
            <a:r>
              <a:rPr lang="en-US" sz="1200" dirty="0" smtClean="0"/>
              <a:t>, </a:t>
            </a:r>
            <a:r>
              <a:rPr lang="en-US" sz="1200" dirty="0"/>
              <a:t>is always something you can do and succeed at.</a:t>
            </a:r>
            <a:endParaRPr lang="en-ID" sz="1200" dirty="0"/>
          </a:p>
        </p:txBody>
      </p:sp>
      <p:sp>
        <p:nvSpPr>
          <p:cNvPr id="15" name="TextBox 14"/>
          <p:cNvSpPr txBox="1"/>
          <p:nvPr/>
        </p:nvSpPr>
        <p:spPr>
          <a:xfrm>
            <a:off x="6515100" y="5222922"/>
            <a:ext cx="1969985" cy="338554"/>
          </a:xfrm>
          <a:prstGeom prst="rect">
            <a:avLst/>
          </a:prstGeom>
          <a:noFill/>
        </p:spPr>
        <p:txBody>
          <a:bodyPr wrap="square" rtlCol="0">
            <a:spAutoFit/>
          </a:bodyPr>
          <a:lstStyle/>
          <a:p>
            <a:r>
              <a:rPr lang="en-ID" sz="1600" dirty="0" smtClean="0">
                <a:solidFill>
                  <a:schemeClr val="accent2"/>
                </a:solidFill>
                <a:latin typeface="+mj-lt"/>
              </a:rPr>
              <a:t>Description</a:t>
            </a:r>
            <a:endParaRPr lang="en-ID" sz="1600" dirty="0">
              <a:solidFill>
                <a:schemeClr val="accent2"/>
              </a:solidFill>
              <a:latin typeface="+mj-lt"/>
            </a:endParaRPr>
          </a:p>
        </p:txBody>
      </p:sp>
      <p:sp>
        <p:nvSpPr>
          <p:cNvPr id="11" name="Rectangle 10"/>
          <p:cNvSpPr/>
          <p:nvPr/>
        </p:nvSpPr>
        <p:spPr>
          <a:xfrm>
            <a:off x="4430822" y="2551166"/>
            <a:ext cx="765066" cy="76506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4260687" y="2677421"/>
            <a:ext cx="1105338" cy="584775"/>
          </a:xfrm>
          <a:prstGeom prst="rect">
            <a:avLst/>
          </a:prstGeom>
          <a:noFill/>
        </p:spPr>
        <p:txBody>
          <a:bodyPr wrap="square" rtlCol="0">
            <a:spAutoFit/>
          </a:bodyPr>
          <a:lstStyle/>
          <a:p>
            <a:pPr algn="ctr"/>
            <a:r>
              <a:rPr lang="en-ID" sz="3200" b="1" dirty="0" smtClean="0">
                <a:solidFill>
                  <a:schemeClr val="bg1"/>
                </a:solidFill>
                <a:latin typeface="+mj-lt"/>
              </a:rPr>
              <a:t>02</a:t>
            </a:r>
            <a:endParaRPr lang="en-ID" sz="3200" b="1" dirty="0">
              <a:solidFill>
                <a:schemeClr val="bg1"/>
              </a:solidFill>
              <a:latin typeface="+mj-lt"/>
            </a:endParaRP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0407" r="20407"/>
          <a:stretch>
            <a:fillRect/>
          </a:stretch>
        </p:blipFill>
        <p:spPr/>
      </p:pic>
      <p:pic>
        <p:nvPicPr>
          <p:cNvPr id="6" name="Picture Placeholder 5"/>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0407" r="20407"/>
          <a:stretch>
            <a:fillRect/>
          </a:stretch>
        </p:blipFill>
        <p:spPr/>
      </p:pic>
      <p:pic>
        <p:nvPicPr>
          <p:cNvPr id="7" name="Picture Placeholder 6"/>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20407" r="20407"/>
          <a:stretch>
            <a:fillRect/>
          </a:stretch>
        </p:blipFill>
        <p:spPr/>
      </p:pic>
    </p:spTree>
    <p:extLst>
      <p:ext uri="{BB962C8B-B14F-4D97-AF65-F5344CB8AC3E}">
        <p14:creationId xmlns:p14="http://schemas.microsoft.com/office/powerpoint/2010/main" val="34575692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249886" y="2865"/>
            <a:ext cx="4942113" cy="574479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762000" y="1213009"/>
            <a:ext cx="3722914" cy="1569660"/>
          </a:xfrm>
          <a:prstGeom prst="rect">
            <a:avLst/>
          </a:prstGeom>
          <a:noFill/>
        </p:spPr>
        <p:txBody>
          <a:bodyPr wrap="square" rtlCol="0">
            <a:spAutoFit/>
          </a:bodyPr>
          <a:lstStyle/>
          <a:p>
            <a:r>
              <a:rPr lang="en-ID" sz="4800" b="1" dirty="0" smtClean="0">
                <a:latin typeface="+mj-lt"/>
              </a:rPr>
              <a:t>Introduction Message</a:t>
            </a:r>
            <a:endParaRPr lang="en-ID" sz="4800" b="1" dirty="0">
              <a:latin typeface="+mj-lt"/>
            </a:endParaRPr>
          </a:p>
        </p:txBody>
      </p:sp>
      <p:sp>
        <p:nvSpPr>
          <p:cNvPr id="5" name="Rectangle 4"/>
          <p:cNvSpPr/>
          <p:nvPr/>
        </p:nvSpPr>
        <p:spPr>
          <a:xfrm>
            <a:off x="762000" y="2782669"/>
            <a:ext cx="3548743" cy="2862322"/>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5280" r="25280"/>
          <a:stretch>
            <a:fillRect/>
          </a:stretch>
        </p:blipFill>
        <p:spPr/>
      </p:pic>
      <p:sp>
        <p:nvSpPr>
          <p:cNvPr id="7" name="Rectangle 6"/>
          <p:cNvSpPr/>
          <p:nvPr/>
        </p:nvSpPr>
        <p:spPr>
          <a:xfrm>
            <a:off x="7491185" y="4799980"/>
            <a:ext cx="3421744" cy="136587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846785" y="4850780"/>
            <a:ext cx="2710544" cy="461665"/>
          </a:xfrm>
          <a:prstGeom prst="rect">
            <a:avLst/>
          </a:prstGeom>
        </p:spPr>
        <p:txBody>
          <a:bodyPr wrap="square">
            <a:spAutoFit/>
          </a:bodyPr>
          <a:lstStyle/>
          <a:p>
            <a:pPr algn="ctr">
              <a:lnSpc>
                <a:spcPct val="150000"/>
              </a:lnSpc>
            </a:pPr>
            <a:r>
              <a:rPr lang="en-US" sz="1600" dirty="0" smtClean="0">
                <a:solidFill>
                  <a:schemeClr val="bg1"/>
                </a:solidFill>
                <a:latin typeface="+mj-lt"/>
              </a:rPr>
              <a:t>Justin </a:t>
            </a:r>
            <a:r>
              <a:rPr lang="en-US" sz="1600" dirty="0" err="1" smtClean="0">
                <a:solidFill>
                  <a:schemeClr val="bg1"/>
                </a:solidFill>
                <a:latin typeface="+mj-lt"/>
              </a:rPr>
              <a:t>Lobrovan</a:t>
            </a:r>
            <a:endParaRPr lang="en-US" sz="1600" dirty="0">
              <a:solidFill>
                <a:schemeClr val="bg1"/>
              </a:solidFill>
              <a:latin typeface="+mj-lt"/>
            </a:endParaRPr>
          </a:p>
        </p:txBody>
      </p:sp>
      <p:sp>
        <p:nvSpPr>
          <p:cNvPr id="9" name="Rectangle 8"/>
          <p:cNvSpPr/>
          <p:nvPr/>
        </p:nvSpPr>
        <p:spPr>
          <a:xfrm>
            <a:off x="7688035" y="5444032"/>
            <a:ext cx="3028044" cy="646331"/>
          </a:xfrm>
          <a:prstGeom prst="rect">
            <a:avLst/>
          </a:prstGeom>
        </p:spPr>
        <p:txBody>
          <a:bodyPr wrap="square">
            <a:spAutoFit/>
          </a:bodyPr>
          <a:lstStyle/>
          <a:p>
            <a:pPr algn="ctr">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0" name="Rectangle 9"/>
          <p:cNvSpPr/>
          <p:nvPr/>
        </p:nvSpPr>
        <p:spPr>
          <a:xfrm>
            <a:off x="7802335" y="5178370"/>
            <a:ext cx="2799444" cy="369332"/>
          </a:xfrm>
          <a:prstGeom prst="rect">
            <a:avLst/>
          </a:prstGeom>
        </p:spPr>
        <p:txBody>
          <a:bodyPr wrap="square">
            <a:spAutoFit/>
          </a:bodyPr>
          <a:lstStyle/>
          <a:p>
            <a:pPr algn="ctr">
              <a:lnSpc>
                <a:spcPct val="150000"/>
              </a:lnSpc>
            </a:pPr>
            <a:r>
              <a:rPr lang="en-US" sz="1200" i="1" dirty="0" smtClean="0">
                <a:solidFill>
                  <a:schemeClr val="bg1"/>
                </a:solidFill>
              </a:rPr>
              <a:t>Your job Description</a:t>
            </a:r>
            <a:endParaRPr lang="en-US" sz="1200" i="1" dirty="0">
              <a:solidFill>
                <a:schemeClr val="bg1"/>
              </a:solidFill>
            </a:endParaRPr>
          </a:p>
        </p:txBody>
      </p:sp>
    </p:spTree>
    <p:extLst>
      <p:ext uri="{BB962C8B-B14F-4D97-AF65-F5344CB8AC3E}">
        <p14:creationId xmlns:p14="http://schemas.microsoft.com/office/powerpoint/2010/main" val="2371555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288" b="12288"/>
          <a:stretch>
            <a:fillRect/>
          </a:stretch>
        </p:blipFill>
        <p:spPr/>
      </p:pic>
      <p:sp>
        <p:nvSpPr>
          <p:cNvPr id="3" name="Rectangle 2"/>
          <p:cNvSpPr/>
          <p:nvPr/>
        </p:nvSpPr>
        <p:spPr>
          <a:xfrm>
            <a:off x="762000" y="1645920"/>
            <a:ext cx="10668000" cy="452628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Our Best Pricelist</a:t>
            </a:r>
            <a:endParaRPr lang="en-ID" sz="4800" b="1" dirty="0">
              <a:latin typeface="+mj-lt"/>
            </a:endParaRPr>
          </a:p>
        </p:txBody>
      </p:sp>
      <p:sp>
        <p:nvSpPr>
          <p:cNvPr id="4" name="Rectangle 3"/>
          <p:cNvSpPr/>
          <p:nvPr/>
        </p:nvSpPr>
        <p:spPr>
          <a:xfrm>
            <a:off x="4397829" y="2177143"/>
            <a:ext cx="3396342" cy="398870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1502001" y="2853691"/>
            <a:ext cx="2155826" cy="707886"/>
          </a:xfrm>
          <a:prstGeom prst="rect">
            <a:avLst/>
          </a:prstGeom>
          <a:noFill/>
        </p:spPr>
        <p:txBody>
          <a:bodyPr wrap="square" rtlCol="0">
            <a:spAutoFit/>
          </a:bodyPr>
          <a:lstStyle/>
          <a:p>
            <a:pPr algn="ctr"/>
            <a:r>
              <a:rPr lang="en-ID" sz="4000" dirty="0" smtClean="0">
                <a:solidFill>
                  <a:schemeClr val="bg1"/>
                </a:solidFill>
                <a:latin typeface="+mj-lt"/>
              </a:rPr>
              <a:t>$35,99</a:t>
            </a:r>
            <a:endParaRPr lang="en-ID" sz="4000" dirty="0">
              <a:solidFill>
                <a:schemeClr val="bg1"/>
              </a:solidFill>
              <a:latin typeface="+mj-lt"/>
            </a:endParaRPr>
          </a:p>
        </p:txBody>
      </p:sp>
      <p:sp>
        <p:nvSpPr>
          <p:cNvPr id="6" name="TextBox 5"/>
          <p:cNvSpPr txBox="1"/>
          <p:nvPr/>
        </p:nvSpPr>
        <p:spPr>
          <a:xfrm>
            <a:off x="1270861"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One</a:t>
            </a:r>
            <a:endParaRPr lang="en-ID" sz="2400" dirty="0">
              <a:solidFill>
                <a:schemeClr val="bg1"/>
              </a:solidFill>
              <a:latin typeface="+mj-lt"/>
            </a:endParaRPr>
          </a:p>
        </p:txBody>
      </p:sp>
      <p:sp>
        <p:nvSpPr>
          <p:cNvPr id="7" name="Rectangle 6"/>
          <p:cNvSpPr/>
          <p:nvPr/>
        </p:nvSpPr>
        <p:spPr>
          <a:xfrm>
            <a:off x="1270861"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8" name="TextBox 7"/>
          <p:cNvSpPr txBox="1"/>
          <p:nvPr/>
        </p:nvSpPr>
        <p:spPr>
          <a:xfrm>
            <a:off x="1587273"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9" name="Rectangle 8"/>
          <p:cNvSpPr/>
          <p:nvPr/>
        </p:nvSpPr>
        <p:spPr>
          <a:xfrm>
            <a:off x="1780404"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1" name="TextBox 10"/>
          <p:cNvSpPr txBox="1"/>
          <p:nvPr/>
        </p:nvSpPr>
        <p:spPr>
          <a:xfrm>
            <a:off x="8534172" y="2853691"/>
            <a:ext cx="2155826" cy="707886"/>
          </a:xfrm>
          <a:prstGeom prst="rect">
            <a:avLst/>
          </a:prstGeom>
          <a:noFill/>
        </p:spPr>
        <p:txBody>
          <a:bodyPr wrap="square" rtlCol="0">
            <a:spAutoFit/>
          </a:bodyPr>
          <a:lstStyle/>
          <a:p>
            <a:pPr algn="ctr"/>
            <a:r>
              <a:rPr lang="en-ID" sz="4000" dirty="0" smtClean="0">
                <a:solidFill>
                  <a:schemeClr val="bg1"/>
                </a:solidFill>
                <a:latin typeface="+mj-lt"/>
              </a:rPr>
              <a:t>$58,99</a:t>
            </a:r>
            <a:endParaRPr lang="en-ID" sz="4000" dirty="0">
              <a:solidFill>
                <a:schemeClr val="bg1"/>
              </a:solidFill>
              <a:latin typeface="+mj-lt"/>
            </a:endParaRPr>
          </a:p>
        </p:txBody>
      </p:sp>
      <p:sp>
        <p:nvSpPr>
          <p:cNvPr id="12" name="TextBox 11"/>
          <p:cNvSpPr txBox="1"/>
          <p:nvPr/>
        </p:nvSpPr>
        <p:spPr>
          <a:xfrm>
            <a:off x="8303032"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Three</a:t>
            </a:r>
            <a:endParaRPr lang="en-ID" sz="2400" dirty="0">
              <a:solidFill>
                <a:schemeClr val="bg1"/>
              </a:solidFill>
              <a:latin typeface="+mj-lt"/>
            </a:endParaRPr>
          </a:p>
        </p:txBody>
      </p:sp>
      <p:sp>
        <p:nvSpPr>
          <p:cNvPr id="14" name="Rectangle 13"/>
          <p:cNvSpPr/>
          <p:nvPr/>
        </p:nvSpPr>
        <p:spPr>
          <a:xfrm>
            <a:off x="8303032"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15" name="TextBox 14"/>
          <p:cNvSpPr txBox="1"/>
          <p:nvPr/>
        </p:nvSpPr>
        <p:spPr>
          <a:xfrm>
            <a:off x="8619444"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16" name="Rectangle 15"/>
          <p:cNvSpPr/>
          <p:nvPr/>
        </p:nvSpPr>
        <p:spPr>
          <a:xfrm>
            <a:off x="8812575"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7" name="TextBox 16"/>
          <p:cNvSpPr txBox="1"/>
          <p:nvPr/>
        </p:nvSpPr>
        <p:spPr>
          <a:xfrm>
            <a:off x="5018087" y="3202029"/>
            <a:ext cx="2155826" cy="707886"/>
          </a:xfrm>
          <a:prstGeom prst="rect">
            <a:avLst/>
          </a:prstGeom>
          <a:noFill/>
        </p:spPr>
        <p:txBody>
          <a:bodyPr wrap="square" rtlCol="0">
            <a:spAutoFit/>
          </a:bodyPr>
          <a:lstStyle/>
          <a:p>
            <a:pPr algn="ctr"/>
            <a:r>
              <a:rPr lang="en-ID" sz="4000" dirty="0" smtClean="0">
                <a:solidFill>
                  <a:schemeClr val="bg1"/>
                </a:solidFill>
                <a:latin typeface="+mj-lt"/>
              </a:rPr>
              <a:t>$47,99</a:t>
            </a:r>
            <a:endParaRPr lang="en-ID" sz="4000" dirty="0">
              <a:solidFill>
                <a:schemeClr val="bg1"/>
              </a:solidFill>
              <a:latin typeface="+mj-lt"/>
            </a:endParaRPr>
          </a:p>
        </p:txBody>
      </p:sp>
      <p:sp>
        <p:nvSpPr>
          <p:cNvPr id="18" name="TextBox 17"/>
          <p:cNvSpPr txBox="1"/>
          <p:nvPr/>
        </p:nvSpPr>
        <p:spPr>
          <a:xfrm>
            <a:off x="4786947" y="2425015"/>
            <a:ext cx="2618106" cy="461665"/>
          </a:xfrm>
          <a:prstGeom prst="rect">
            <a:avLst/>
          </a:prstGeom>
          <a:noFill/>
        </p:spPr>
        <p:txBody>
          <a:bodyPr wrap="square" rtlCol="0">
            <a:spAutoFit/>
          </a:bodyPr>
          <a:lstStyle/>
          <a:p>
            <a:pPr algn="ctr"/>
            <a:r>
              <a:rPr lang="en-ID" sz="2400" dirty="0" smtClean="0">
                <a:solidFill>
                  <a:schemeClr val="bg1"/>
                </a:solidFill>
                <a:latin typeface="+mj-lt"/>
              </a:rPr>
              <a:t>Package Two</a:t>
            </a:r>
            <a:endParaRPr lang="en-ID" sz="2400" dirty="0">
              <a:solidFill>
                <a:schemeClr val="bg1"/>
              </a:solidFill>
              <a:latin typeface="+mj-lt"/>
            </a:endParaRPr>
          </a:p>
        </p:txBody>
      </p:sp>
      <p:sp>
        <p:nvSpPr>
          <p:cNvPr id="19" name="Rectangle 18"/>
          <p:cNvSpPr/>
          <p:nvPr/>
        </p:nvSpPr>
        <p:spPr>
          <a:xfrm>
            <a:off x="4786947" y="4517361"/>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20" name="TextBox 19"/>
          <p:cNvSpPr txBox="1"/>
          <p:nvPr/>
        </p:nvSpPr>
        <p:spPr>
          <a:xfrm>
            <a:off x="5103359" y="4259380"/>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21" name="Rectangle 20"/>
          <p:cNvSpPr/>
          <p:nvPr/>
        </p:nvSpPr>
        <p:spPr>
          <a:xfrm>
            <a:off x="5296490" y="5562216"/>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Tree>
    <p:extLst>
      <p:ext uri="{BB962C8B-B14F-4D97-AF65-F5344CB8AC3E}">
        <p14:creationId xmlns:p14="http://schemas.microsoft.com/office/powerpoint/2010/main" val="1877021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
        <p:nvSpPr>
          <p:cNvPr id="3" name="Rectangle 2"/>
          <p:cNvSpPr/>
          <p:nvPr/>
        </p:nvSpPr>
        <p:spPr>
          <a:xfrm>
            <a:off x="2017485" y="1524000"/>
            <a:ext cx="8157030" cy="4083958"/>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Rectangle 5"/>
          <p:cNvSpPr/>
          <p:nvPr/>
        </p:nvSpPr>
        <p:spPr>
          <a:xfrm>
            <a:off x="6487886" y="3117850"/>
            <a:ext cx="4942114" cy="89625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Rectangle 4"/>
          <p:cNvSpPr/>
          <p:nvPr/>
        </p:nvSpPr>
        <p:spPr>
          <a:xfrm>
            <a:off x="762000" y="685800"/>
            <a:ext cx="3563257" cy="2536371"/>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p:cNvSpPr txBox="1"/>
          <p:nvPr/>
        </p:nvSpPr>
        <p:spPr>
          <a:xfrm>
            <a:off x="2206171" y="2042485"/>
            <a:ext cx="7779658" cy="3046988"/>
          </a:xfrm>
          <a:prstGeom prst="rect">
            <a:avLst/>
          </a:prstGeom>
          <a:noFill/>
        </p:spPr>
        <p:txBody>
          <a:bodyPr wrap="square" rtlCol="0">
            <a:spAutoFit/>
          </a:bodyPr>
          <a:lstStyle/>
          <a:p>
            <a:pPr algn="ctr"/>
            <a:r>
              <a:rPr lang="en-US" sz="4800" b="1" dirty="0" smtClean="0">
                <a:solidFill>
                  <a:schemeClr val="bg1"/>
                </a:solidFill>
                <a:latin typeface="+mj-lt"/>
              </a:rPr>
              <a:t>Be Undeniably Good. No Marketing Effort Or Social Media Buzzword Can Be A Substitute For That.</a:t>
            </a:r>
            <a:endParaRPr lang="en-ID" sz="4800" b="1" dirty="0">
              <a:solidFill>
                <a:schemeClr val="bg1"/>
              </a:solidFill>
              <a:latin typeface="+mj-lt"/>
            </a:endParaRPr>
          </a:p>
        </p:txBody>
      </p:sp>
    </p:spTree>
    <p:extLst>
      <p:ext uri="{BB962C8B-B14F-4D97-AF65-F5344CB8AC3E}">
        <p14:creationId xmlns:p14="http://schemas.microsoft.com/office/powerpoint/2010/main" val="9547833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Data Process</a:t>
            </a:r>
            <a:endParaRPr lang="en-ID" sz="4800" b="1" dirty="0">
              <a:latin typeface="+mj-lt"/>
            </a:endParaRPr>
          </a:p>
        </p:txBody>
      </p:sp>
      <p:sp>
        <p:nvSpPr>
          <p:cNvPr id="3" name="TextBox 2"/>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4" name="Rectangle 3"/>
          <p:cNvSpPr/>
          <p:nvPr/>
        </p:nvSpPr>
        <p:spPr>
          <a:xfrm>
            <a:off x="762001" y="2827202"/>
            <a:ext cx="2605314" cy="3033486"/>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Rectangle 1"/>
          <p:cNvSpPr/>
          <p:nvPr/>
        </p:nvSpPr>
        <p:spPr>
          <a:xfrm>
            <a:off x="1759496"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flipH="1">
            <a:off x="1452791"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759497"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01</a:t>
            </a:r>
            <a:endParaRPr lang="en-ID" sz="2400" dirty="0">
              <a:solidFill>
                <a:schemeClr val="accent1"/>
              </a:solidFill>
              <a:latin typeface="+mj-lt"/>
            </a:endParaRPr>
          </a:p>
        </p:txBody>
      </p:sp>
      <p:sp>
        <p:nvSpPr>
          <p:cNvPr id="9" name="TextBox 8"/>
          <p:cNvSpPr txBox="1"/>
          <p:nvPr/>
        </p:nvSpPr>
        <p:spPr>
          <a:xfrm>
            <a:off x="1009764"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One</a:t>
            </a:r>
            <a:endParaRPr lang="en-ID" sz="1600" dirty="0">
              <a:solidFill>
                <a:schemeClr val="bg1"/>
              </a:solidFill>
              <a:latin typeface="+mj-lt"/>
            </a:endParaRPr>
          </a:p>
        </p:txBody>
      </p:sp>
      <p:sp>
        <p:nvSpPr>
          <p:cNvPr id="10" name="TextBox 9"/>
          <p:cNvSpPr txBox="1"/>
          <p:nvPr/>
        </p:nvSpPr>
        <p:spPr>
          <a:xfrm>
            <a:off x="1019289"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3" name="Rectangle 12"/>
          <p:cNvSpPr/>
          <p:nvPr/>
        </p:nvSpPr>
        <p:spPr>
          <a:xfrm>
            <a:off x="3452737" y="2827202"/>
            <a:ext cx="2605314" cy="303348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4" name="Rectangle 13"/>
          <p:cNvSpPr/>
          <p:nvPr/>
        </p:nvSpPr>
        <p:spPr>
          <a:xfrm>
            <a:off x="4450232"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4143527"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450233" y="5635880"/>
            <a:ext cx="610324" cy="461665"/>
          </a:xfrm>
          <a:prstGeom prst="rect">
            <a:avLst/>
          </a:prstGeom>
          <a:noFill/>
        </p:spPr>
        <p:txBody>
          <a:bodyPr wrap="square" rtlCol="0">
            <a:spAutoFit/>
          </a:bodyPr>
          <a:lstStyle/>
          <a:p>
            <a:pPr algn="ctr"/>
            <a:r>
              <a:rPr lang="en-ID" sz="2400" dirty="0" smtClean="0">
                <a:solidFill>
                  <a:schemeClr val="accent2"/>
                </a:solidFill>
                <a:latin typeface="+mj-lt"/>
              </a:rPr>
              <a:t>02</a:t>
            </a:r>
            <a:endParaRPr lang="en-ID" sz="2400" dirty="0">
              <a:solidFill>
                <a:schemeClr val="accent2"/>
              </a:solidFill>
              <a:latin typeface="+mj-lt"/>
            </a:endParaRPr>
          </a:p>
        </p:txBody>
      </p:sp>
      <p:sp>
        <p:nvSpPr>
          <p:cNvPr id="17" name="TextBox 16"/>
          <p:cNvSpPr txBox="1"/>
          <p:nvPr/>
        </p:nvSpPr>
        <p:spPr>
          <a:xfrm>
            <a:off x="3700500"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Two</a:t>
            </a:r>
            <a:endParaRPr lang="en-ID" sz="1600" dirty="0">
              <a:solidFill>
                <a:schemeClr val="bg1"/>
              </a:solidFill>
              <a:latin typeface="+mj-lt"/>
            </a:endParaRPr>
          </a:p>
        </p:txBody>
      </p:sp>
      <p:sp>
        <p:nvSpPr>
          <p:cNvPr id="18" name="TextBox 17"/>
          <p:cNvSpPr txBox="1"/>
          <p:nvPr/>
        </p:nvSpPr>
        <p:spPr>
          <a:xfrm>
            <a:off x="3710025"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0" name="Rectangle 19"/>
          <p:cNvSpPr/>
          <p:nvPr/>
        </p:nvSpPr>
        <p:spPr>
          <a:xfrm>
            <a:off x="6143473" y="2827202"/>
            <a:ext cx="2605314" cy="3033486"/>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7140968"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flipH="1">
            <a:off x="6834263"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7140969"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03</a:t>
            </a:r>
            <a:endParaRPr lang="en-ID" sz="2400" dirty="0">
              <a:solidFill>
                <a:schemeClr val="accent1"/>
              </a:solidFill>
              <a:latin typeface="+mj-lt"/>
            </a:endParaRPr>
          </a:p>
        </p:txBody>
      </p:sp>
      <p:sp>
        <p:nvSpPr>
          <p:cNvPr id="24" name="TextBox 23"/>
          <p:cNvSpPr txBox="1"/>
          <p:nvPr/>
        </p:nvSpPr>
        <p:spPr>
          <a:xfrm>
            <a:off x="6391236"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Three</a:t>
            </a:r>
            <a:endParaRPr lang="en-ID" sz="1600" dirty="0">
              <a:solidFill>
                <a:schemeClr val="bg1"/>
              </a:solidFill>
              <a:latin typeface="+mj-lt"/>
            </a:endParaRPr>
          </a:p>
        </p:txBody>
      </p:sp>
      <p:sp>
        <p:nvSpPr>
          <p:cNvPr id="25" name="TextBox 24"/>
          <p:cNvSpPr txBox="1"/>
          <p:nvPr/>
        </p:nvSpPr>
        <p:spPr>
          <a:xfrm>
            <a:off x="6400761"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7" name="Rectangle 26"/>
          <p:cNvSpPr/>
          <p:nvPr/>
        </p:nvSpPr>
        <p:spPr>
          <a:xfrm>
            <a:off x="8834210" y="2827202"/>
            <a:ext cx="2605314" cy="303348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Rectangle 27"/>
          <p:cNvSpPr/>
          <p:nvPr/>
        </p:nvSpPr>
        <p:spPr>
          <a:xfrm>
            <a:off x="9831705" y="5555526"/>
            <a:ext cx="610324" cy="61032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flipH="1">
            <a:off x="9525000" y="2378738"/>
            <a:ext cx="1223734" cy="122373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9831706" y="5635880"/>
            <a:ext cx="610324" cy="461665"/>
          </a:xfrm>
          <a:prstGeom prst="rect">
            <a:avLst/>
          </a:prstGeom>
          <a:noFill/>
        </p:spPr>
        <p:txBody>
          <a:bodyPr wrap="square" rtlCol="0">
            <a:spAutoFit/>
          </a:bodyPr>
          <a:lstStyle/>
          <a:p>
            <a:pPr algn="ctr"/>
            <a:r>
              <a:rPr lang="en-ID" sz="2400" dirty="0" smtClean="0">
                <a:solidFill>
                  <a:schemeClr val="bg1"/>
                </a:solidFill>
                <a:latin typeface="+mj-lt"/>
              </a:rPr>
              <a:t>04</a:t>
            </a:r>
            <a:endParaRPr lang="en-ID" sz="2400" dirty="0">
              <a:solidFill>
                <a:schemeClr val="bg1"/>
              </a:solidFill>
              <a:latin typeface="+mj-lt"/>
            </a:endParaRPr>
          </a:p>
        </p:txBody>
      </p:sp>
      <p:sp>
        <p:nvSpPr>
          <p:cNvPr id="31" name="TextBox 30"/>
          <p:cNvSpPr txBox="1"/>
          <p:nvPr/>
        </p:nvSpPr>
        <p:spPr>
          <a:xfrm>
            <a:off x="9081973" y="4032756"/>
            <a:ext cx="2109788" cy="338554"/>
          </a:xfrm>
          <a:prstGeom prst="rect">
            <a:avLst/>
          </a:prstGeom>
          <a:noFill/>
        </p:spPr>
        <p:txBody>
          <a:bodyPr wrap="square" rtlCol="0">
            <a:spAutoFit/>
          </a:bodyPr>
          <a:lstStyle/>
          <a:p>
            <a:pPr algn="ctr"/>
            <a:r>
              <a:rPr lang="en-ID" sz="1600" dirty="0" smtClean="0">
                <a:solidFill>
                  <a:schemeClr val="accent1"/>
                </a:solidFill>
                <a:latin typeface="+mj-lt"/>
              </a:rPr>
              <a:t>The Process Four</a:t>
            </a:r>
            <a:endParaRPr lang="en-ID" sz="1600" dirty="0">
              <a:solidFill>
                <a:schemeClr val="accent1"/>
              </a:solidFill>
              <a:latin typeface="+mj-lt"/>
            </a:endParaRPr>
          </a:p>
        </p:txBody>
      </p:sp>
      <p:sp>
        <p:nvSpPr>
          <p:cNvPr id="32" name="TextBox 31"/>
          <p:cNvSpPr txBox="1"/>
          <p:nvPr/>
        </p:nvSpPr>
        <p:spPr>
          <a:xfrm>
            <a:off x="9091498" y="4315746"/>
            <a:ext cx="2090739" cy="923330"/>
          </a:xfrm>
          <a:prstGeom prst="rect">
            <a:avLst/>
          </a:prstGeom>
          <a:noFill/>
        </p:spPr>
        <p:txBody>
          <a:bodyPr wrap="square" rtlCol="0">
            <a:spAutoFit/>
          </a:bodyPr>
          <a:lstStyle/>
          <a:p>
            <a:pPr algn="ctr">
              <a:lnSpc>
                <a:spcPct val="150000"/>
              </a:lnSpc>
            </a:pPr>
            <a:r>
              <a:rPr lang="en-US" sz="1200" dirty="0"/>
              <a:t>Paying attention to simple little things that most men neglect makes a </a:t>
            </a:r>
            <a:r>
              <a:rPr lang="en-US" sz="1200" dirty="0" smtClean="0"/>
              <a:t>few</a:t>
            </a:r>
            <a:endParaRPr lang="en-ID" sz="1200" dirty="0"/>
          </a:p>
        </p:txBody>
      </p:sp>
      <p:grpSp>
        <p:nvGrpSpPr>
          <p:cNvPr id="33" name="Group 170"/>
          <p:cNvGrpSpPr>
            <a:grpSpLocks noChangeAspect="1"/>
          </p:cNvGrpSpPr>
          <p:nvPr/>
        </p:nvGrpSpPr>
        <p:grpSpPr bwMode="auto">
          <a:xfrm>
            <a:off x="7026518" y="2587136"/>
            <a:ext cx="839224" cy="806938"/>
            <a:chOff x="6031" y="2723"/>
            <a:chExt cx="3301" cy="3174"/>
          </a:xfrm>
          <a:solidFill>
            <a:schemeClr val="tx1"/>
          </a:solidFill>
        </p:grpSpPr>
        <p:sp>
          <p:nvSpPr>
            <p:cNvPr id="34" name="Freeform 171"/>
            <p:cNvSpPr>
              <a:spLocks noEditPoints="1"/>
            </p:cNvSpPr>
            <p:nvPr/>
          </p:nvSpPr>
          <p:spPr bwMode="auto">
            <a:xfrm>
              <a:off x="8718" y="4284"/>
              <a:ext cx="614" cy="1613"/>
            </a:xfrm>
            <a:custGeom>
              <a:avLst/>
              <a:gdLst>
                <a:gd name="T0" fmla="*/ 250 w 270"/>
                <a:gd name="T1" fmla="*/ 711 h 711"/>
                <a:gd name="T2" fmla="*/ 21 w 270"/>
                <a:gd name="T3" fmla="*/ 711 h 711"/>
                <a:gd name="T4" fmla="*/ 0 w 270"/>
                <a:gd name="T5" fmla="*/ 691 h 711"/>
                <a:gd name="T6" fmla="*/ 0 w 270"/>
                <a:gd name="T7" fmla="*/ 21 h 711"/>
                <a:gd name="T8" fmla="*/ 21 w 270"/>
                <a:gd name="T9" fmla="*/ 0 h 711"/>
                <a:gd name="T10" fmla="*/ 250 w 270"/>
                <a:gd name="T11" fmla="*/ 0 h 711"/>
                <a:gd name="T12" fmla="*/ 270 w 270"/>
                <a:gd name="T13" fmla="*/ 21 h 711"/>
                <a:gd name="T14" fmla="*/ 270 w 270"/>
                <a:gd name="T15" fmla="*/ 691 h 711"/>
                <a:gd name="T16" fmla="*/ 250 w 270"/>
                <a:gd name="T17" fmla="*/ 711 h 711"/>
                <a:gd name="T18" fmla="*/ 42 w 270"/>
                <a:gd name="T19" fmla="*/ 670 h 711"/>
                <a:gd name="T20" fmla="*/ 229 w 270"/>
                <a:gd name="T21" fmla="*/ 670 h 711"/>
                <a:gd name="T22" fmla="*/ 229 w 270"/>
                <a:gd name="T23" fmla="*/ 42 h 711"/>
                <a:gd name="T24" fmla="*/ 42 w 270"/>
                <a:gd name="T25" fmla="*/ 42 h 711"/>
                <a:gd name="T26" fmla="*/ 42 w 270"/>
                <a:gd name="T27" fmla="*/ 670 h 711"/>
                <a:gd name="T28" fmla="*/ 42 w 270"/>
                <a:gd name="T29" fmla="*/ 670 h 711"/>
                <a:gd name="T30" fmla="*/ 42 w 270"/>
                <a:gd name="T31" fmla="*/ 67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711">
                  <a:moveTo>
                    <a:pt x="250" y="711"/>
                  </a:moveTo>
                  <a:cubicBezTo>
                    <a:pt x="21" y="711"/>
                    <a:pt x="21" y="711"/>
                    <a:pt x="21" y="711"/>
                  </a:cubicBezTo>
                  <a:cubicBezTo>
                    <a:pt x="9" y="711"/>
                    <a:pt x="0" y="702"/>
                    <a:pt x="0" y="691"/>
                  </a:cubicBezTo>
                  <a:cubicBezTo>
                    <a:pt x="0" y="21"/>
                    <a:pt x="0" y="21"/>
                    <a:pt x="0" y="21"/>
                  </a:cubicBezTo>
                  <a:cubicBezTo>
                    <a:pt x="0" y="9"/>
                    <a:pt x="9" y="0"/>
                    <a:pt x="21" y="0"/>
                  </a:cubicBezTo>
                  <a:cubicBezTo>
                    <a:pt x="250" y="0"/>
                    <a:pt x="250" y="0"/>
                    <a:pt x="250" y="0"/>
                  </a:cubicBezTo>
                  <a:cubicBezTo>
                    <a:pt x="261" y="0"/>
                    <a:pt x="270" y="9"/>
                    <a:pt x="270" y="21"/>
                  </a:cubicBezTo>
                  <a:cubicBezTo>
                    <a:pt x="270" y="691"/>
                    <a:pt x="270" y="691"/>
                    <a:pt x="270" y="691"/>
                  </a:cubicBezTo>
                  <a:cubicBezTo>
                    <a:pt x="270" y="702"/>
                    <a:pt x="261" y="711"/>
                    <a:pt x="250" y="711"/>
                  </a:cubicBezTo>
                  <a:close/>
                  <a:moveTo>
                    <a:pt x="42" y="670"/>
                  </a:moveTo>
                  <a:cubicBezTo>
                    <a:pt x="229" y="670"/>
                    <a:pt x="229" y="670"/>
                    <a:pt x="229" y="670"/>
                  </a:cubicBezTo>
                  <a:cubicBezTo>
                    <a:pt x="229" y="42"/>
                    <a:pt x="229" y="42"/>
                    <a:pt x="229" y="42"/>
                  </a:cubicBezTo>
                  <a:cubicBezTo>
                    <a:pt x="42" y="42"/>
                    <a:pt x="42" y="42"/>
                    <a:pt x="42" y="42"/>
                  </a:cubicBezTo>
                  <a:lnTo>
                    <a:pt x="42" y="670"/>
                  </a:lnTo>
                  <a:close/>
                  <a:moveTo>
                    <a:pt x="42" y="670"/>
                  </a:moveTo>
                  <a:cubicBezTo>
                    <a:pt x="42" y="670"/>
                    <a:pt x="42" y="670"/>
                    <a:pt x="42" y="6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172"/>
            <p:cNvSpPr>
              <a:spLocks noEditPoints="1"/>
            </p:cNvSpPr>
            <p:nvPr/>
          </p:nvSpPr>
          <p:spPr bwMode="auto">
            <a:xfrm>
              <a:off x="8343" y="4917"/>
              <a:ext cx="93" cy="249"/>
            </a:xfrm>
            <a:custGeom>
              <a:avLst/>
              <a:gdLst>
                <a:gd name="T0" fmla="*/ 21 w 41"/>
                <a:gd name="T1" fmla="*/ 110 h 110"/>
                <a:gd name="T2" fmla="*/ 0 w 41"/>
                <a:gd name="T3" fmla="*/ 89 h 110"/>
                <a:gd name="T4" fmla="*/ 0 w 41"/>
                <a:gd name="T5" fmla="*/ 28 h 110"/>
                <a:gd name="T6" fmla="*/ 41 w 41"/>
                <a:gd name="T7" fmla="*/ 28 h 110"/>
                <a:gd name="T8" fmla="*/ 41 w 41"/>
                <a:gd name="T9" fmla="*/ 89 h 110"/>
                <a:gd name="T10" fmla="*/ 21 w 41"/>
                <a:gd name="T11" fmla="*/ 110 h 110"/>
                <a:gd name="T12" fmla="*/ 21 w 41"/>
                <a:gd name="T13" fmla="*/ 110 h 110"/>
                <a:gd name="T14" fmla="*/ 21 w 41"/>
                <a:gd name="T15" fmla="*/ 11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10">
                  <a:moveTo>
                    <a:pt x="21" y="110"/>
                  </a:moveTo>
                  <a:cubicBezTo>
                    <a:pt x="9" y="110"/>
                    <a:pt x="0" y="101"/>
                    <a:pt x="0" y="89"/>
                  </a:cubicBezTo>
                  <a:cubicBezTo>
                    <a:pt x="0" y="28"/>
                    <a:pt x="0" y="28"/>
                    <a:pt x="0" y="28"/>
                  </a:cubicBezTo>
                  <a:cubicBezTo>
                    <a:pt x="0" y="0"/>
                    <a:pt x="41" y="0"/>
                    <a:pt x="41" y="28"/>
                  </a:cubicBezTo>
                  <a:cubicBezTo>
                    <a:pt x="41" y="89"/>
                    <a:pt x="41" y="89"/>
                    <a:pt x="41" y="89"/>
                  </a:cubicBezTo>
                  <a:cubicBezTo>
                    <a:pt x="41" y="101"/>
                    <a:pt x="32" y="110"/>
                    <a:pt x="21" y="110"/>
                  </a:cubicBezTo>
                  <a:close/>
                  <a:moveTo>
                    <a:pt x="21" y="110"/>
                  </a:moveTo>
                  <a:cubicBezTo>
                    <a:pt x="21" y="110"/>
                    <a:pt x="21" y="110"/>
                    <a:pt x="21" y="11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173"/>
            <p:cNvSpPr>
              <a:spLocks noEditPoints="1"/>
            </p:cNvSpPr>
            <p:nvPr/>
          </p:nvSpPr>
          <p:spPr bwMode="auto">
            <a:xfrm>
              <a:off x="7822" y="3535"/>
              <a:ext cx="614" cy="2362"/>
            </a:xfrm>
            <a:custGeom>
              <a:avLst/>
              <a:gdLst>
                <a:gd name="T0" fmla="*/ 250 w 270"/>
                <a:gd name="T1" fmla="*/ 1041 h 1041"/>
                <a:gd name="T2" fmla="*/ 21 w 270"/>
                <a:gd name="T3" fmla="*/ 1041 h 1041"/>
                <a:gd name="T4" fmla="*/ 0 w 270"/>
                <a:gd name="T5" fmla="*/ 1021 h 1041"/>
                <a:gd name="T6" fmla="*/ 0 w 270"/>
                <a:gd name="T7" fmla="*/ 20 h 1041"/>
                <a:gd name="T8" fmla="*/ 21 w 270"/>
                <a:gd name="T9" fmla="*/ 0 h 1041"/>
                <a:gd name="T10" fmla="*/ 250 w 270"/>
                <a:gd name="T11" fmla="*/ 0 h 1041"/>
                <a:gd name="T12" fmla="*/ 270 w 270"/>
                <a:gd name="T13" fmla="*/ 20 h 1041"/>
                <a:gd name="T14" fmla="*/ 270 w 270"/>
                <a:gd name="T15" fmla="*/ 286 h 1041"/>
                <a:gd name="T16" fmla="*/ 229 w 270"/>
                <a:gd name="T17" fmla="*/ 286 h 1041"/>
                <a:gd name="T18" fmla="*/ 229 w 270"/>
                <a:gd name="T19" fmla="*/ 41 h 1041"/>
                <a:gd name="T20" fmla="*/ 41 w 270"/>
                <a:gd name="T21" fmla="*/ 41 h 1041"/>
                <a:gd name="T22" fmla="*/ 41 w 270"/>
                <a:gd name="T23" fmla="*/ 1000 h 1041"/>
                <a:gd name="T24" fmla="*/ 229 w 270"/>
                <a:gd name="T25" fmla="*/ 1000 h 1041"/>
                <a:gd name="T26" fmla="*/ 229 w 270"/>
                <a:gd name="T27" fmla="*/ 844 h 1041"/>
                <a:gd name="T28" fmla="*/ 270 w 270"/>
                <a:gd name="T29" fmla="*/ 844 h 1041"/>
                <a:gd name="T30" fmla="*/ 270 w 270"/>
                <a:gd name="T31" fmla="*/ 1021 h 1041"/>
                <a:gd name="T32" fmla="*/ 250 w 270"/>
                <a:gd name="T33" fmla="*/ 1041 h 1041"/>
                <a:gd name="T34" fmla="*/ 250 w 270"/>
                <a:gd name="T35" fmla="*/ 1041 h 1041"/>
                <a:gd name="T36" fmla="*/ 250 w 270"/>
                <a:gd name="T37" fmla="*/ 1041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0" h="1041">
                  <a:moveTo>
                    <a:pt x="250" y="1041"/>
                  </a:moveTo>
                  <a:cubicBezTo>
                    <a:pt x="21" y="1041"/>
                    <a:pt x="21" y="1041"/>
                    <a:pt x="21" y="1041"/>
                  </a:cubicBezTo>
                  <a:cubicBezTo>
                    <a:pt x="9" y="1041"/>
                    <a:pt x="0" y="1032"/>
                    <a:pt x="0" y="1021"/>
                  </a:cubicBezTo>
                  <a:cubicBezTo>
                    <a:pt x="0" y="20"/>
                    <a:pt x="0" y="20"/>
                    <a:pt x="0" y="20"/>
                  </a:cubicBezTo>
                  <a:cubicBezTo>
                    <a:pt x="0" y="9"/>
                    <a:pt x="9" y="0"/>
                    <a:pt x="21" y="0"/>
                  </a:cubicBezTo>
                  <a:cubicBezTo>
                    <a:pt x="250" y="0"/>
                    <a:pt x="250" y="0"/>
                    <a:pt x="250" y="0"/>
                  </a:cubicBezTo>
                  <a:cubicBezTo>
                    <a:pt x="261" y="0"/>
                    <a:pt x="270" y="9"/>
                    <a:pt x="270" y="20"/>
                  </a:cubicBezTo>
                  <a:cubicBezTo>
                    <a:pt x="270" y="286"/>
                    <a:pt x="270" y="286"/>
                    <a:pt x="270" y="286"/>
                  </a:cubicBezTo>
                  <a:cubicBezTo>
                    <a:pt x="270" y="313"/>
                    <a:pt x="229" y="313"/>
                    <a:pt x="229" y="286"/>
                  </a:cubicBezTo>
                  <a:cubicBezTo>
                    <a:pt x="229" y="41"/>
                    <a:pt x="229" y="41"/>
                    <a:pt x="229" y="41"/>
                  </a:cubicBezTo>
                  <a:cubicBezTo>
                    <a:pt x="41" y="41"/>
                    <a:pt x="41" y="41"/>
                    <a:pt x="41" y="41"/>
                  </a:cubicBezTo>
                  <a:cubicBezTo>
                    <a:pt x="41" y="1000"/>
                    <a:pt x="41" y="1000"/>
                    <a:pt x="41" y="1000"/>
                  </a:cubicBezTo>
                  <a:cubicBezTo>
                    <a:pt x="229" y="1000"/>
                    <a:pt x="229" y="1000"/>
                    <a:pt x="229" y="1000"/>
                  </a:cubicBezTo>
                  <a:cubicBezTo>
                    <a:pt x="229" y="844"/>
                    <a:pt x="229" y="844"/>
                    <a:pt x="229" y="844"/>
                  </a:cubicBezTo>
                  <a:cubicBezTo>
                    <a:pt x="229" y="816"/>
                    <a:pt x="270" y="816"/>
                    <a:pt x="270" y="844"/>
                  </a:cubicBezTo>
                  <a:cubicBezTo>
                    <a:pt x="270" y="1021"/>
                    <a:pt x="270" y="1021"/>
                    <a:pt x="270" y="1021"/>
                  </a:cubicBezTo>
                  <a:cubicBezTo>
                    <a:pt x="270" y="1032"/>
                    <a:pt x="261" y="1041"/>
                    <a:pt x="250" y="1041"/>
                  </a:cubicBezTo>
                  <a:close/>
                  <a:moveTo>
                    <a:pt x="250" y="1041"/>
                  </a:moveTo>
                  <a:cubicBezTo>
                    <a:pt x="250" y="1041"/>
                    <a:pt x="250" y="1041"/>
                    <a:pt x="250" y="10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174"/>
            <p:cNvSpPr>
              <a:spLocks noEditPoints="1"/>
            </p:cNvSpPr>
            <p:nvPr/>
          </p:nvSpPr>
          <p:spPr bwMode="auto">
            <a:xfrm>
              <a:off x="8343" y="4449"/>
              <a:ext cx="93" cy="248"/>
            </a:xfrm>
            <a:custGeom>
              <a:avLst/>
              <a:gdLst>
                <a:gd name="T0" fmla="*/ 21 w 41"/>
                <a:gd name="T1" fmla="*/ 109 h 109"/>
                <a:gd name="T2" fmla="*/ 0 w 41"/>
                <a:gd name="T3" fmla="*/ 88 h 109"/>
                <a:gd name="T4" fmla="*/ 0 w 41"/>
                <a:gd name="T5" fmla="*/ 28 h 109"/>
                <a:gd name="T6" fmla="*/ 41 w 41"/>
                <a:gd name="T7" fmla="*/ 28 h 109"/>
                <a:gd name="T8" fmla="*/ 41 w 41"/>
                <a:gd name="T9" fmla="*/ 88 h 109"/>
                <a:gd name="T10" fmla="*/ 21 w 41"/>
                <a:gd name="T11" fmla="*/ 109 h 109"/>
                <a:gd name="T12" fmla="*/ 21 w 41"/>
                <a:gd name="T13" fmla="*/ 109 h 109"/>
                <a:gd name="T14" fmla="*/ 21 w 41"/>
                <a:gd name="T15" fmla="*/ 109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09">
                  <a:moveTo>
                    <a:pt x="21" y="109"/>
                  </a:moveTo>
                  <a:cubicBezTo>
                    <a:pt x="9" y="109"/>
                    <a:pt x="0" y="100"/>
                    <a:pt x="0" y="88"/>
                  </a:cubicBezTo>
                  <a:cubicBezTo>
                    <a:pt x="0" y="28"/>
                    <a:pt x="0" y="28"/>
                    <a:pt x="0" y="28"/>
                  </a:cubicBezTo>
                  <a:cubicBezTo>
                    <a:pt x="0" y="0"/>
                    <a:pt x="41" y="0"/>
                    <a:pt x="41" y="28"/>
                  </a:cubicBezTo>
                  <a:cubicBezTo>
                    <a:pt x="41" y="88"/>
                    <a:pt x="41" y="88"/>
                    <a:pt x="41" y="88"/>
                  </a:cubicBezTo>
                  <a:cubicBezTo>
                    <a:pt x="41" y="100"/>
                    <a:pt x="32" y="109"/>
                    <a:pt x="21" y="109"/>
                  </a:cubicBezTo>
                  <a:close/>
                  <a:moveTo>
                    <a:pt x="21" y="109"/>
                  </a:moveTo>
                  <a:cubicBezTo>
                    <a:pt x="21" y="109"/>
                    <a:pt x="21" y="109"/>
                    <a:pt x="21" y="10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8" name="Freeform 175"/>
            <p:cNvSpPr>
              <a:spLocks noEditPoints="1"/>
            </p:cNvSpPr>
            <p:nvPr/>
          </p:nvSpPr>
          <p:spPr bwMode="auto">
            <a:xfrm>
              <a:off x="6926" y="4052"/>
              <a:ext cx="614" cy="1845"/>
            </a:xfrm>
            <a:custGeom>
              <a:avLst/>
              <a:gdLst>
                <a:gd name="T0" fmla="*/ 249 w 270"/>
                <a:gd name="T1" fmla="*/ 813 h 813"/>
                <a:gd name="T2" fmla="*/ 20 w 270"/>
                <a:gd name="T3" fmla="*/ 813 h 813"/>
                <a:gd name="T4" fmla="*/ 0 w 270"/>
                <a:gd name="T5" fmla="*/ 793 h 813"/>
                <a:gd name="T6" fmla="*/ 0 w 270"/>
                <a:gd name="T7" fmla="*/ 21 h 813"/>
                <a:gd name="T8" fmla="*/ 20 w 270"/>
                <a:gd name="T9" fmla="*/ 0 h 813"/>
                <a:gd name="T10" fmla="*/ 249 w 270"/>
                <a:gd name="T11" fmla="*/ 0 h 813"/>
                <a:gd name="T12" fmla="*/ 270 w 270"/>
                <a:gd name="T13" fmla="*/ 21 h 813"/>
                <a:gd name="T14" fmla="*/ 270 w 270"/>
                <a:gd name="T15" fmla="*/ 793 h 813"/>
                <a:gd name="T16" fmla="*/ 249 w 270"/>
                <a:gd name="T17" fmla="*/ 813 h 813"/>
                <a:gd name="T18" fmla="*/ 41 w 270"/>
                <a:gd name="T19" fmla="*/ 772 h 813"/>
                <a:gd name="T20" fmla="*/ 229 w 270"/>
                <a:gd name="T21" fmla="*/ 772 h 813"/>
                <a:gd name="T22" fmla="*/ 229 w 270"/>
                <a:gd name="T23" fmla="*/ 42 h 813"/>
                <a:gd name="T24" fmla="*/ 41 w 270"/>
                <a:gd name="T25" fmla="*/ 42 h 813"/>
                <a:gd name="T26" fmla="*/ 41 w 270"/>
                <a:gd name="T27" fmla="*/ 772 h 813"/>
                <a:gd name="T28" fmla="*/ 41 w 270"/>
                <a:gd name="T29" fmla="*/ 772 h 813"/>
                <a:gd name="T30" fmla="*/ 41 w 270"/>
                <a:gd name="T31" fmla="*/ 772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813">
                  <a:moveTo>
                    <a:pt x="249" y="813"/>
                  </a:moveTo>
                  <a:cubicBezTo>
                    <a:pt x="20" y="813"/>
                    <a:pt x="20" y="813"/>
                    <a:pt x="20" y="813"/>
                  </a:cubicBezTo>
                  <a:cubicBezTo>
                    <a:pt x="9" y="813"/>
                    <a:pt x="0" y="804"/>
                    <a:pt x="0" y="793"/>
                  </a:cubicBezTo>
                  <a:cubicBezTo>
                    <a:pt x="0" y="21"/>
                    <a:pt x="0" y="21"/>
                    <a:pt x="0" y="21"/>
                  </a:cubicBezTo>
                  <a:cubicBezTo>
                    <a:pt x="0" y="10"/>
                    <a:pt x="9" y="0"/>
                    <a:pt x="20" y="0"/>
                  </a:cubicBezTo>
                  <a:cubicBezTo>
                    <a:pt x="249" y="0"/>
                    <a:pt x="249" y="0"/>
                    <a:pt x="249" y="0"/>
                  </a:cubicBezTo>
                  <a:cubicBezTo>
                    <a:pt x="261" y="0"/>
                    <a:pt x="270" y="10"/>
                    <a:pt x="270" y="21"/>
                  </a:cubicBezTo>
                  <a:cubicBezTo>
                    <a:pt x="270" y="793"/>
                    <a:pt x="270" y="793"/>
                    <a:pt x="270" y="793"/>
                  </a:cubicBezTo>
                  <a:cubicBezTo>
                    <a:pt x="270" y="804"/>
                    <a:pt x="261" y="813"/>
                    <a:pt x="249" y="813"/>
                  </a:cubicBezTo>
                  <a:close/>
                  <a:moveTo>
                    <a:pt x="41" y="772"/>
                  </a:moveTo>
                  <a:cubicBezTo>
                    <a:pt x="229" y="772"/>
                    <a:pt x="229" y="772"/>
                    <a:pt x="229" y="772"/>
                  </a:cubicBezTo>
                  <a:cubicBezTo>
                    <a:pt x="229" y="42"/>
                    <a:pt x="229" y="42"/>
                    <a:pt x="229" y="42"/>
                  </a:cubicBezTo>
                  <a:cubicBezTo>
                    <a:pt x="41" y="42"/>
                    <a:pt x="41" y="42"/>
                    <a:pt x="41" y="42"/>
                  </a:cubicBezTo>
                  <a:lnTo>
                    <a:pt x="41" y="772"/>
                  </a:lnTo>
                  <a:close/>
                  <a:moveTo>
                    <a:pt x="41" y="772"/>
                  </a:moveTo>
                  <a:cubicBezTo>
                    <a:pt x="41" y="772"/>
                    <a:pt x="41" y="772"/>
                    <a:pt x="41" y="77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176"/>
            <p:cNvSpPr>
              <a:spLocks noEditPoints="1"/>
            </p:cNvSpPr>
            <p:nvPr/>
          </p:nvSpPr>
          <p:spPr bwMode="auto">
            <a:xfrm>
              <a:off x="6031" y="4399"/>
              <a:ext cx="613" cy="1498"/>
            </a:xfrm>
            <a:custGeom>
              <a:avLst/>
              <a:gdLst>
                <a:gd name="T0" fmla="*/ 249 w 270"/>
                <a:gd name="T1" fmla="*/ 660 h 660"/>
                <a:gd name="T2" fmla="*/ 20 w 270"/>
                <a:gd name="T3" fmla="*/ 660 h 660"/>
                <a:gd name="T4" fmla="*/ 0 w 270"/>
                <a:gd name="T5" fmla="*/ 640 h 660"/>
                <a:gd name="T6" fmla="*/ 0 w 270"/>
                <a:gd name="T7" fmla="*/ 21 h 660"/>
                <a:gd name="T8" fmla="*/ 20 w 270"/>
                <a:gd name="T9" fmla="*/ 0 h 660"/>
                <a:gd name="T10" fmla="*/ 249 w 270"/>
                <a:gd name="T11" fmla="*/ 0 h 660"/>
                <a:gd name="T12" fmla="*/ 270 w 270"/>
                <a:gd name="T13" fmla="*/ 21 h 660"/>
                <a:gd name="T14" fmla="*/ 270 w 270"/>
                <a:gd name="T15" fmla="*/ 640 h 660"/>
                <a:gd name="T16" fmla="*/ 249 w 270"/>
                <a:gd name="T17" fmla="*/ 660 h 660"/>
                <a:gd name="T18" fmla="*/ 41 w 270"/>
                <a:gd name="T19" fmla="*/ 619 h 660"/>
                <a:gd name="T20" fmla="*/ 228 w 270"/>
                <a:gd name="T21" fmla="*/ 619 h 660"/>
                <a:gd name="T22" fmla="*/ 228 w 270"/>
                <a:gd name="T23" fmla="*/ 42 h 660"/>
                <a:gd name="T24" fmla="*/ 41 w 270"/>
                <a:gd name="T25" fmla="*/ 42 h 660"/>
                <a:gd name="T26" fmla="*/ 41 w 270"/>
                <a:gd name="T27" fmla="*/ 619 h 660"/>
                <a:gd name="T28" fmla="*/ 41 w 270"/>
                <a:gd name="T29" fmla="*/ 619 h 660"/>
                <a:gd name="T30" fmla="*/ 41 w 270"/>
                <a:gd name="T31" fmla="*/ 619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660">
                  <a:moveTo>
                    <a:pt x="249" y="660"/>
                  </a:moveTo>
                  <a:cubicBezTo>
                    <a:pt x="20" y="660"/>
                    <a:pt x="20" y="660"/>
                    <a:pt x="20" y="660"/>
                  </a:cubicBezTo>
                  <a:cubicBezTo>
                    <a:pt x="9" y="660"/>
                    <a:pt x="0" y="651"/>
                    <a:pt x="0" y="640"/>
                  </a:cubicBezTo>
                  <a:cubicBezTo>
                    <a:pt x="0" y="21"/>
                    <a:pt x="0" y="21"/>
                    <a:pt x="0" y="21"/>
                  </a:cubicBezTo>
                  <a:cubicBezTo>
                    <a:pt x="0" y="9"/>
                    <a:pt x="9" y="0"/>
                    <a:pt x="20" y="0"/>
                  </a:cubicBezTo>
                  <a:cubicBezTo>
                    <a:pt x="249" y="0"/>
                    <a:pt x="249" y="0"/>
                    <a:pt x="249" y="0"/>
                  </a:cubicBezTo>
                  <a:cubicBezTo>
                    <a:pt x="261" y="0"/>
                    <a:pt x="270" y="9"/>
                    <a:pt x="270" y="21"/>
                  </a:cubicBezTo>
                  <a:cubicBezTo>
                    <a:pt x="270" y="640"/>
                    <a:pt x="270" y="640"/>
                    <a:pt x="270" y="640"/>
                  </a:cubicBezTo>
                  <a:cubicBezTo>
                    <a:pt x="270" y="651"/>
                    <a:pt x="261" y="660"/>
                    <a:pt x="249" y="660"/>
                  </a:cubicBezTo>
                  <a:close/>
                  <a:moveTo>
                    <a:pt x="41" y="619"/>
                  </a:moveTo>
                  <a:cubicBezTo>
                    <a:pt x="228" y="619"/>
                    <a:pt x="228" y="619"/>
                    <a:pt x="228" y="619"/>
                  </a:cubicBezTo>
                  <a:cubicBezTo>
                    <a:pt x="228" y="42"/>
                    <a:pt x="228" y="42"/>
                    <a:pt x="228" y="42"/>
                  </a:cubicBezTo>
                  <a:cubicBezTo>
                    <a:pt x="41" y="42"/>
                    <a:pt x="41" y="42"/>
                    <a:pt x="41" y="42"/>
                  </a:cubicBezTo>
                  <a:lnTo>
                    <a:pt x="41" y="619"/>
                  </a:lnTo>
                  <a:close/>
                  <a:moveTo>
                    <a:pt x="41" y="619"/>
                  </a:moveTo>
                  <a:cubicBezTo>
                    <a:pt x="41" y="619"/>
                    <a:pt x="41" y="619"/>
                    <a:pt x="41" y="61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177"/>
            <p:cNvSpPr>
              <a:spLocks noEditPoints="1"/>
            </p:cNvSpPr>
            <p:nvPr/>
          </p:nvSpPr>
          <p:spPr bwMode="auto">
            <a:xfrm>
              <a:off x="8770" y="3478"/>
              <a:ext cx="491" cy="488"/>
            </a:xfrm>
            <a:custGeom>
              <a:avLst/>
              <a:gdLst>
                <a:gd name="T0" fmla="*/ 112 w 216"/>
                <a:gd name="T1" fmla="*/ 215 h 215"/>
                <a:gd name="T2" fmla="*/ 16 w 216"/>
                <a:gd name="T3" fmla="*/ 151 h 215"/>
                <a:gd name="T4" fmla="*/ 39 w 216"/>
                <a:gd name="T5" fmla="*/ 38 h 215"/>
                <a:gd name="T6" fmla="*/ 152 w 216"/>
                <a:gd name="T7" fmla="*/ 16 h 215"/>
                <a:gd name="T8" fmla="*/ 216 w 216"/>
                <a:gd name="T9" fmla="*/ 112 h 215"/>
                <a:gd name="T10" fmla="*/ 112 w 216"/>
                <a:gd name="T11" fmla="*/ 215 h 215"/>
                <a:gd name="T12" fmla="*/ 112 w 216"/>
                <a:gd name="T13" fmla="*/ 49 h 215"/>
                <a:gd name="T14" fmla="*/ 55 w 216"/>
                <a:gd name="T15" fmla="*/ 88 h 215"/>
                <a:gd name="T16" fmla="*/ 68 w 216"/>
                <a:gd name="T17" fmla="*/ 156 h 215"/>
                <a:gd name="T18" fmla="*/ 136 w 216"/>
                <a:gd name="T19" fmla="*/ 169 h 215"/>
                <a:gd name="T20" fmla="*/ 175 w 216"/>
                <a:gd name="T21" fmla="*/ 112 h 215"/>
                <a:gd name="T22" fmla="*/ 112 w 216"/>
                <a:gd name="T23" fmla="*/ 49 h 215"/>
                <a:gd name="T24" fmla="*/ 112 w 216"/>
                <a:gd name="T25" fmla="*/ 49 h 215"/>
                <a:gd name="T26" fmla="*/ 112 w 216"/>
                <a:gd name="T27" fmla="*/ 4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5">
                  <a:moveTo>
                    <a:pt x="112" y="215"/>
                  </a:moveTo>
                  <a:cubicBezTo>
                    <a:pt x="70" y="215"/>
                    <a:pt x="32" y="190"/>
                    <a:pt x="16" y="151"/>
                  </a:cubicBezTo>
                  <a:cubicBezTo>
                    <a:pt x="0" y="112"/>
                    <a:pt x="9" y="68"/>
                    <a:pt x="39" y="38"/>
                  </a:cubicBezTo>
                  <a:cubicBezTo>
                    <a:pt x="69" y="8"/>
                    <a:pt x="113" y="0"/>
                    <a:pt x="152" y="16"/>
                  </a:cubicBezTo>
                  <a:cubicBezTo>
                    <a:pt x="191" y="32"/>
                    <a:pt x="216" y="70"/>
                    <a:pt x="216" y="112"/>
                  </a:cubicBezTo>
                  <a:cubicBezTo>
                    <a:pt x="216" y="169"/>
                    <a:pt x="170" y="215"/>
                    <a:pt x="112" y="215"/>
                  </a:cubicBezTo>
                  <a:close/>
                  <a:moveTo>
                    <a:pt x="112" y="49"/>
                  </a:moveTo>
                  <a:cubicBezTo>
                    <a:pt x="87" y="49"/>
                    <a:pt x="64" y="64"/>
                    <a:pt x="55" y="88"/>
                  </a:cubicBezTo>
                  <a:cubicBezTo>
                    <a:pt x="45" y="111"/>
                    <a:pt x="50" y="138"/>
                    <a:pt x="68" y="156"/>
                  </a:cubicBezTo>
                  <a:cubicBezTo>
                    <a:pt x="86" y="173"/>
                    <a:pt x="113" y="179"/>
                    <a:pt x="136" y="169"/>
                  </a:cubicBezTo>
                  <a:cubicBezTo>
                    <a:pt x="159" y="159"/>
                    <a:pt x="175" y="137"/>
                    <a:pt x="175" y="112"/>
                  </a:cubicBezTo>
                  <a:cubicBezTo>
                    <a:pt x="175" y="77"/>
                    <a:pt x="147" y="49"/>
                    <a:pt x="112" y="49"/>
                  </a:cubicBezTo>
                  <a:close/>
                  <a:moveTo>
                    <a:pt x="112" y="49"/>
                  </a:moveTo>
                  <a:cubicBezTo>
                    <a:pt x="112" y="49"/>
                    <a:pt x="112" y="49"/>
                    <a:pt x="112" y="4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178"/>
            <p:cNvSpPr>
              <a:spLocks noEditPoints="1"/>
            </p:cNvSpPr>
            <p:nvPr/>
          </p:nvSpPr>
          <p:spPr bwMode="auto">
            <a:xfrm>
              <a:off x="7874" y="2723"/>
              <a:ext cx="492" cy="490"/>
            </a:xfrm>
            <a:custGeom>
              <a:avLst/>
              <a:gdLst>
                <a:gd name="T0" fmla="*/ 112 w 216"/>
                <a:gd name="T1" fmla="*/ 216 h 216"/>
                <a:gd name="T2" fmla="*/ 16 w 216"/>
                <a:gd name="T3" fmla="*/ 152 h 216"/>
                <a:gd name="T4" fmla="*/ 39 w 216"/>
                <a:gd name="T5" fmla="*/ 39 h 216"/>
                <a:gd name="T6" fmla="*/ 152 w 216"/>
                <a:gd name="T7" fmla="*/ 17 h 216"/>
                <a:gd name="T8" fmla="*/ 216 w 216"/>
                <a:gd name="T9" fmla="*/ 112 h 216"/>
                <a:gd name="T10" fmla="*/ 112 w 216"/>
                <a:gd name="T11" fmla="*/ 216 h 216"/>
                <a:gd name="T12" fmla="*/ 112 w 216"/>
                <a:gd name="T13" fmla="*/ 50 h 216"/>
                <a:gd name="T14" fmla="*/ 55 w 216"/>
                <a:gd name="T15" fmla="*/ 89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7"/>
                  </a:cubicBezTo>
                  <a:cubicBezTo>
                    <a:pt x="191" y="33"/>
                    <a:pt x="216" y="70"/>
                    <a:pt x="216" y="112"/>
                  </a:cubicBezTo>
                  <a:cubicBezTo>
                    <a:pt x="216" y="170"/>
                    <a:pt x="169" y="216"/>
                    <a:pt x="112" y="216"/>
                  </a:cubicBezTo>
                  <a:close/>
                  <a:moveTo>
                    <a:pt x="112" y="50"/>
                  </a:moveTo>
                  <a:cubicBezTo>
                    <a:pt x="87" y="50"/>
                    <a:pt x="64" y="65"/>
                    <a:pt x="55" y="89"/>
                  </a:cubicBezTo>
                  <a:cubicBezTo>
                    <a:pt x="45" y="112"/>
                    <a:pt x="50" y="139"/>
                    <a:pt x="68" y="156"/>
                  </a:cubicBezTo>
                  <a:cubicBezTo>
                    <a:pt x="86" y="174"/>
                    <a:pt x="113" y="180"/>
                    <a:pt x="136" y="170"/>
                  </a:cubicBezTo>
                  <a:cubicBezTo>
                    <a:pt x="159" y="160"/>
                    <a:pt x="174" y="138"/>
                    <a:pt x="174" y="112"/>
                  </a:cubicBezTo>
                  <a:cubicBezTo>
                    <a:pt x="174" y="78"/>
                    <a:pt x="147"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2" name="Freeform 179"/>
            <p:cNvSpPr>
              <a:spLocks noEditPoints="1"/>
            </p:cNvSpPr>
            <p:nvPr/>
          </p:nvSpPr>
          <p:spPr bwMode="auto">
            <a:xfrm>
              <a:off x="6985" y="3147"/>
              <a:ext cx="492" cy="490"/>
            </a:xfrm>
            <a:custGeom>
              <a:avLst/>
              <a:gdLst>
                <a:gd name="T0" fmla="*/ 112 w 216"/>
                <a:gd name="T1" fmla="*/ 216 h 216"/>
                <a:gd name="T2" fmla="*/ 16 w 216"/>
                <a:gd name="T3" fmla="*/ 152 h 216"/>
                <a:gd name="T4" fmla="*/ 39 w 216"/>
                <a:gd name="T5" fmla="*/ 39 h 216"/>
                <a:gd name="T6" fmla="*/ 152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6"/>
                  </a:cubicBezTo>
                  <a:cubicBezTo>
                    <a:pt x="190" y="32"/>
                    <a:pt x="216" y="70"/>
                    <a:pt x="216" y="112"/>
                  </a:cubicBezTo>
                  <a:cubicBezTo>
                    <a:pt x="216" y="170"/>
                    <a:pt x="169" y="216"/>
                    <a:pt x="112" y="216"/>
                  </a:cubicBezTo>
                  <a:close/>
                  <a:moveTo>
                    <a:pt x="112" y="50"/>
                  </a:moveTo>
                  <a:cubicBezTo>
                    <a:pt x="87" y="50"/>
                    <a:pt x="64" y="65"/>
                    <a:pt x="54" y="88"/>
                  </a:cubicBezTo>
                  <a:cubicBezTo>
                    <a:pt x="45" y="112"/>
                    <a:pt x="50" y="138"/>
                    <a:pt x="68" y="156"/>
                  </a:cubicBezTo>
                  <a:cubicBezTo>
                    <a:pt x="86" y="174"/>
                    <a:pt x="113" y="179"/>
                    <a:pt x="136" y="170"/>
                  </a:cubicBezTo>
                  <a:cubicBezTo>
                    <a:pt x="159" y="160"/>
                    <a:pt x="174" y="137"/>
                    <a:pt x="174" y="112"/>
                  </a:cubicBezTo>
                  <a:cubicBezTo>
                    <a:pt x="174" y="78"/>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3" name="Freeform 180"/>
            <p:cNvSpPr>
              <a:spLocks noEditPoints="1"/>
            </p:cNvSpPr>
            <p:nvPr/>
          </p:nvSpPr>
          <p:spPr bwMode="auto">
            <a:xfrm>
              <a:off x="6083" y="3619"/>
              <a:ext cx="491" cy="490"/>
            </a:xfrm>
            <a:custGeom>
              <a:avLst/>
              <a:gdLst>
                <a:gd name="T0" fmla="*/ 112 w 216"/>
                <a:gd name="T1" fmla="*/ 216 h 216"/>
                <a:gd name="T2" fmla="*/ 16 w 216"/>
                <a:gd name="T3" fmla="*/ 152 h 216"/>
                <a:gd name="T4" fmla="*/ 38 w 216"/>
                <a:gd name="T5" fmla="*/ 38 h 216"/>
                <a:gd name="T6" fmla="*/ 151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69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0"/>
                    <a:pt x="16" y="152"/>
                  </a:cubicBezTo>
                  <a:cubicBezTo>
                    <a:pt x="0" y="113"/>
                    <a:pt x="9" y="68"/>
                    <a:pt x="38" y="38"/>
                  </a:cubicBezTo>
                  <a:cubicBezTo>
                    <a:pt x="68" y="9"/>
                    <a:pt x="113" y="0"/>
                    <a:pt x="151" y="16"/>
                  </a:cubicBezTo>
                  <a:cubicBezTo>
                    <a:pt x="190" y="32"/>
                    <a:pt x="216" y="70"/>
                    <a:pt x="216" y="112"/>
                  </a:cubicBezTo>
                  <a:cubicBezTo>
                    <a:pt x="215" y="169"/>
                    <a:pt x="169" y="216"/>
                    <a:pt x="112" y="216"/>
                  </a:cubicBezTo>
                  <a:close/>
                  <a:moveTo>
                    <a:pt x="112" y="50"/>
                  </a:moveTo>
                  <a:cubicBezTo>
                    <a:pt x="87" y="50"/>
                    <a:pt x="64" y="65"/>
                    <a:pt x="54" y="88"/>
                  </a:cubicBezTo>
                  <a:cubicBezTo>
                    <a:pt x="45" y="111"/>
                    <a:pt x="50" y="138"/>
                    <a:pt x="68" y="156"/>
                  </a:cubicBezTo>
                  <a:cubicBezTo>
                    <a:pt x="86" y="174"/>
                    <a:pt x="112" y="179"/>
                    <a:pt x="136" y="169"/>
                  </a:cubicBezTo>
                  <a:cubicBezTo>
                    <a:pt x="159" y="160"/>
                    <a:pt x="174" y="137"/>
                    <a:pt x="174" y="112"/>
                  </a:cubicBezTo>
                  <a:cubicBezTo>
                    <a:pt x="174" y="77"/>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181"/>
            <p:cNvSpPr>
              <a:spLocks noEditPoints="1"/>
            </p:cNvSpPr>
            <p:nvPr/>
          </p:nvSpPr>
          <p:spPr bwMode="auto">
            <a:xfrm>
              <a:off x="6435" y="3426"/>
              <a:ext cx="719" cy="402"/>
            </a:xfrm>
            <a:custGeom>
              <a:avLst/>
              <a:gdLst>
                <a:gd name="T0" fmla="*/ 29 w 316"/>
                <a:gd name="T1" fmla="*/ 177 h 177"/>
                <a:gd name="T2" fmla="*/ 20 w 316"/>
                <a:gd name="T3" fmla="*/ 138 h 177"/>
                <a:gd name="T4" fmla="*/ 273 w 316"/>
                <a:gd name="T5" fmla="*/ 12 h 177"/>
                <a:gd name="T6" fmla="*/ 291 w 316"/>
                <a:gd name="T7" fmla="*/ 49 h 177"/>
                <a:gd name="T8" fmla="*/ 38 w 316"/>
                <a:gd name="T9" fmla="*/ 175 h 177"/>
                <a:gd name="T10" fmla="*/ 29 w 316"/>
                <a:gd name="T11" fmla="*/ 177 h 177"/>
                <a:gd name="T12" fmla="*/ 29 w 316"/>
                <a:gd name="T13" fmla="*/ 177 h 177"/>
                <a:gd name="T14" fmla="*/ 29 w 316"/>
                <a:gd name="T15" fmla="*/ 177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6" h="177">
                  <a:moveTo>
                    <a:pt x="29" y="177"/>
                  </a:moveTo>
                  <a:cubicBezTo>
                    <a:pt x="7" y="177"/>
                    <a:pt x="0" y="147"/>
                    <a:pt x="20" y="138"/>
                  </a:cubicBezTo>
                  <a:cubicBezTo>
                    <a:pt x="273" y="12"/>
                    <a:pt x="273" y="12"/>
                    <a:pt x="273" y="12"/>
                  </a:cubicBezTo>
                  <a:cubicBezTo>
                    <a:pt x="298" y="0"/>
                    <a:pt x="316" y="37"/>
                    <a:pt x="291" y="49"/>
                  </a:cubicBezTo>
                  <a:cubicBezTo>
                    <a:pt x="38" y="175"/>
                    <a:pt x="38" y="175"/>
                    <a:pt x="38" y="175"/>
                  </a:cubicBezTo>
                  <a:cubicBezTo>
                    <a:pt x="35" y="176"/>
                    <a:pt x="32" y="177"/>
                    <a:pt x="29" y="177"/>
                  </a:cubicBezTo>
                  <a:close/>
                  <a:moveTo>
                    <a:pt x="29" y="177"/>
                  </a:moveTo>
                  <a:cubicBezTo>
                    <a:pt x="29" y="177"/>
                    <a:pt x="29" y="177"/>
                    <a:pt x="29" y="177"/>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182"/>
            <p:cNvSpPr>
              <a:spLocks noEditPoints="1"/>
            </p:cNvSpPr>
            <p:nvPr/>
          </p:nvSpPr>
          <p:spPr bwMode="auto">
            <a:xfrm>
              <a:off x="7338" y="3002"/>
              <a:ext cx="702" cy="352"/>
            </a:xfrm>
            <a:custGeom>
              <a:avLst/>
              <a:gdLst>
                <a:gd name="T0" fmla="*/ 29 w 309"/>
                <a:gd name="T1" fmla="*/ 155 h 155"/>
                <a:gd name="T2" fmla="*/ 21 w 309"/>
                <a:gd name="T3" fmla="*/ 116 h 155"/>
                <a:gd name="T4" fmla="*/ 267 w 309"/>
                <a:gd name="T5" fmla="*/ 11 h 155"/>
                <a:gd name="T6" fmla="*/ 284 w 309"/>
                <a:gd name="T7" fmla="*/ 49 h 155"/>
                <a:gd name="T8" fmla="*/ 37 w 309"/>
                <a:gd name="T9" fmla="*/ 154 h 155"/>
                <a:gd name="T10" fmla="*/ 29 w 309"/>
                <a:gd name="T11" fmla="*/ 155 h 155"/>
                <a:gd name="T12" fmla="*/ 29 w 309"/>
                <a:gd name="T13" fmla="*/ 155 h 155"/>
                <a:gd name="T14" fmla="*/ 29 w 309"/>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9" h="155">
                  <a:moveTo>
                    <a:pt x="29" y="155"/>
                  </a:moveTo>
                  <a:cubicBezTo>
                    <a:pt x="6" y="155"/>
                    <a:pt x="0" y="124"/>
                    <a:pt x="21" y="116"/>
                  </a:cubicBezTo>
                  <a:cubicBezTo>
                    <a:pt x="267" y="11"/>
                    <a:pt x="267" y="11"/>
                    <a:pt x="267" y="11"/>
                  </a:cubicBezTo>
                  <a:cubicBezTo>
                    <a:pt x="293" y="0"/>
                    <a:pt x="309" y="38"/>
                    <a:pt x="284" y="49"/>
                  </a:cubicBezTo>
                  <a:cubicBezTo>
                    <a:pt x="37" y="154"/>
                    <a:pt x="37" y="154"/>
                    <a:pt x="37" y="154"/>
                  </a:cubicBezTo>
                  <a:cubicBezTo>
                    <a:pt x="34" y="155"/>
                    <a:pt x="32" y="155"/>
                    <a:pt x="29" y="155"/>
                  </a:cubicBezTo>
                  <a:close/>
                  <a:moveTo>
                    <a:pt x="29" y="155"/>
                  </a:moveTo>
                  <a:cubicBezTo>
                    <a:pt x="29" y="155"/>
                    <a:pt x="29" y="155"/>
                    <a:pt x="29" y="15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183"/>
            <p:cNvSpPr>
              <a:spLocks noEditPoints="1"/>
            </p:cNvSpPr>
            <p:nvPr/>
          </p:nvSpPr>
          <p:spPr bwMode="auto">
            <a:xfrm>
              <a:off x="8213" y="2995"/>
              <a:ext cx="753" cy="642"/>
            </a:xfrm>
            <a:custGeom>
              <a:avLst/>
              <a:gdLst>
                <a:gd name="T0" fmla="*/ 302 w 331"/>
                <a:gd name="T1" fmla="*/ 283 h 283"/>
                <a:gd name="T2" fmla="*/ 289 w 331"/>
                <a:gd name="T3" fmla="*/ 278 h 283"/>
                <a:gd name="T4" fmla="*/ 21 w 331"/>
                <a:gd name="T5" fmla="*/ 50 h 283"/>
                <a:gd name="T6" fmla="*/ 48 w 331"/>
                <a:gd name="T7" fmla="*/ 18 h 283"/>
                <a:gd name="T8" fmla="*/ 316 w 331"/>
                <a:gd name="T9" fmla="*/ 246 h 283"/>
                <a:gd name="T10" fmla="*/ 303 w 331"/>
                <a:gd name="T11" fmla="*/ 283 h 283"/>
                <a:gd name="T12" fmla="*/ 302 w 331"/>
                <a:gd name="T13" fmla="*/ 283 h 283"/>
                <a:gd name="T14" fmla="*/ 302 w 331"/>
                <a:gd name="T15" fmla="*/ 283 h 283"/>
                <a:gd name="T16" fmla="*/ 302 w 331"/>
                <a:gd name="T17" fmla="*/ 28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1" h="283">
                  <a:moveTo>
                    <a:pt x="302" y="283"/>
                  </a:moveTo>
                  <a:cubicBezTo>
                    <a:pt x="298" y="283"/>
                    <a:pt x="293" y="281"/>
                    <a:pt x="289" y="278"/>
                  </a:cubicBezTo>
                  <a:cubicBezTo>
                    <a:pt x="21" y="50"/>
                    <a:pt x="21" y="50"/>
                    <a:pt x="21" y="50"/>
                  </a:cubicBezTo>
                  <a:cubicBezTo>
                    <a:pt x="0" y="32"/>
                    <a:pt x="27" y="0"/>
                    <a:pt x="48" y="18"/>
                  </a:cubicBezTo>
                  <a:cubicBezTo>
                    <a:pt x="316" y="246"/>
                    <a:pt x="316" y="246"/>
                    <a:pt x="316" y="246"/>
                  </a:cubicBezTo>
                  <a:cubicBezTo>
                    <a:pt x="331" y="259"/>
                    <a:pt x="322" y="283"/>
                    <a:pt x="303" y="283"/>
                  </a:cubicBezTo>
                  <a:lnTo>
                    <a:pt x="302" y="283"/>
                  </a:lnTo>
                  <a:close/>
                  <a:moveTo>
                    <a:pt x="302" y="283"/>
                  </a:moveTo>
                  <a:cubicBezTo>
                    <a:pt x="302" y="283"/>
                    <a:pt x="302" y="283"/>
                    <a:pt x="302" y="283"/>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8" name="Group 214"/>
          <p:cNvGrpSpPr>
            <a:grpSpLocks noChangeAspect="1"/>
          </p:cNvGrpSpPr>
          <p:nvPr/>
        </p:nvGrpSpPr>
        <p:grpSpPr bwMode="auto">
          <a:xfrm>
            <a:off x="9700729" y="2570485"/>
            <a:ext cx="872276" cy="840240"/>
            <a:chOff x="5903" y="2671"/>
            <a:chExt cx="3431" cy="3305"/>
          </a:xfrm>
          <a:solidFill>
            <a:schemeClr val="tx1"/>
          </a:solidFill>
        </p:grpSpPr>
        <p:sp>
          <p:nvSpPr>
            <p:cNvPr id="49" name="Freeform 215"/>
            <p:cNvSpPr>
              <a:spLocks noEditPoints="1"/>
            </p:cNvSpPr>
            <p:nvPr/>
          </p:nvSpPr>
          <p:spPr bwMode="auto">
            <a:xfrm>
              <a:off x="6651" y="4622"/>
              <a:ext cx="230" cy="231"/>
            </a:xfrm>
            <a:custGeom>
              <a:avLst/>
              <a:gdLst>
                <a:gd name="T0" fmla="*/ 73 w 101"/>
                <a:gd name="T1" fmla="*/ 102 h 102"/>
                <a:gd name="T2" fmla="*/ 58 w 101"/>
                <a:gd name="T3" fmla="*/ 94 h 102"/>
                <a:gd name="T4" fmla="*/ 18 w 101"/>
                <a:gd name="T5" fmla="*/ 48 h 102"/>
                <a:gd name="T6" fmla="*/ 50 w 101"/>
                <a:gd name="T7" fmla="*/ 22 h 102"/>
                <a:gd name="T8" fmla="*/ 89 w 101"/>
                <a:gd name="T9" fmla="*/ 67 h 102"/>
                <a:gd name="T10" fmla="*/ 73 w 101"/>
                <a:gd name="T11" fmla="*/ 102 h 102"/>
                <a:gd name="T12" fmla="*/ 73 w 101"/>
                <a:gd name="T13" fmla="*/ 102 h 102"/>
                <a:gd name="T14" fmla="*/ 73 w 101"/>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102">
                  <a:moveTo>
                    <a:pt x="73" y="102"/>
                  </a:moveTo>
                  <a:cubicBezTo>
                    <a:pt x="67" y="102"/>
                    <a:pt x="61" y="99"/>
                    <a:pt x="58" y="94"/>
                  </a:cubicBezTo>
                  <a:cubicBezTo>
                    <a:pt x="44" y="79"/>
                    <a:pt x="30" y="64"/>
                    <a:pt x="18" y="48"/>
                  </a:cubicBezTo>
                  <a:cubicBezTo>
                    <a:pt x="0" y="26"/>
                    <a:pt x="33" y="0"/>
                    <a:pt x="50" y="22"/>
                  </a:cubicBezTo>
                  <a:cubicBezTo>
                    <a:pt x="62" y="37"/>
                    <a:pt x="75" y="52"/>
                    <a:pt x="89" y="67"/>
                  </a:cubicBezTo>
                  <a:cubicBezTo>
                    <a:pt x="101" y="80"/>
                    <a:pt x="91" y="102"/>
                    <a:pt x="73" y="102"/>
                  </a:cubicBezTo>
                  <a:close/>
                  <a:moveTo>
                    <a:pt x="73" y="102"/>
                  </a:moveTo>
                  <a:cubicBezTo>
                    <a:pt x="73" y="102"/>
                    <a:pt x="73" y="102"/>
                    <a:pt x="73" y="10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216"/>
            <p:cNvSpPr>
              <a:spLocks noEditPoints="1"/>
            </p:cNvSpPr>
            <p:nvPr/>
          </p:nvSpPr>
          <p:spPr bwMode="auto">
            <a:xfrm>
              <a:off x="5903" y="2671"/>
              <a:ext cx="3431" cy="3305"/>
            </a:xfrm>
            <a:custGeom>
              <a:avLst/>
              <a:gdLst>
                <a:gd name="T0" fmla="*/ 1206 w 1509"/>
                <a:gd name="T1" fmla="*/ 1453 h 1457"/>
                <a:gd name="T2" fmla="*/ 646 w 1509"/>
                <a:gd name="T3" fmla="*/ 1199 h 1457"/>
                <a:gd name="T4" fmla="*/ 672 w 1509"/>
                <a:gd name="T5" fmla="*/ 1166 h 1457"/>
                <a:gd name="T6" fmla="*/ 1206 w 1509"/>
                <a:gd name="T7" fmla="*/ 1412 h 1457"/>
                <a:gd name="T8" fmla="*/ 1341 w 1509"/>
                <a:gd name="T9" fmla="*/ 1365 h 1457"/>
                <a:gd name="T10" fmla="*/ 1459 w 1509"/>
                <a:gd name="T11" fmla="*/ 1247 h 1457"/>
                <a:gd name="T12" fmla="*/ 1467 w 1509"/>
                <a:gd name="T13" fmla="*/ 1228 h 1457"/>
                <a:gd name="T14" fmla="*/ 1459 w 1509"/>
                <a:gd name="T15" fmla="*/ 1210 h 1457"/>
                <a:gd name="T16" fmla="*/ 1171 w 1509"/>
                <a:gd name="T17" fmla="*/ 922 h 1457"/>
                <a:gd name="T18" fmla="*/ 1135 w 1509"/>
                <a:gd name="T19" fmla="*/ 922 h 1457"/>
                <a:gd name="T20" fmla="*/ 1046 w 1509"/>
                <a:gd name="T21" fmla="*/ 1011 h 1457"/>
                <a:gd name="T22" fmla="*/ 648 w 1509"/>
                <a:gd name="T23" fmla="*/ 861 h 1457"/>
                <a:gd name="T24" fmla="*/ 498 w 1509"/>
                <a:gd name="T25" fmla="*/ 463 h 1457"/>
                <a:gd name="T26" fmla="*/ 587 w 1509"/>
                <a:gd name="T27" fmla="*/ 374 h 1457"/>
                <a:gd name="T28" fmla="*/ 587 w 1509"/>
                <a:gd name="T29" fmla="*/ 338 h 1457"/>
                <a:gd name="T30" fmla="*/ 299 w 1509"/>
                <a:gd name="T31" fmla="*/ 50 h 1457"/>
                <a:gd name="T32" fmla="*/ 281 w 1509"/>
                <a:gd name="T33" fmla="*/ 42 h 1457"/>
                <a:gd name="T34" fmla="*/ 262 w 1509"/>
                <a:gd name="T35" fmla="*/ 50 h 1457"/>
                <a:gd name="T36" fmla="*/ 144 w 1509"/>
                <a:gd name="T37" fmla="*/ 168 h 1457"/>
                <a:gd name="T38" fmla="*/ 290 w 1509"/>
                <a:gd name="T39" fmla="*/ 767 h 1457"/>
                <a:gd name="T40" fmla="*/ 285 w 1509"/>
                <a:gd name="T41" fmla="*/ 796 h 1457"/>
                <a:gd name="T42" fmla="*/ 256 w 1509"/>
                <a:gd name="T43" fmla="*/ 791 h 1457"/>
                <a:gd name="T44" fmla="*/ 114 w 1509"/>
                <a:gd name="T45" fmla="*/ 139 h 1457"/>
                <a:gd name="T46" fmla="*/ 233 w 1509"/>
                <a:gd name="T47" fmla="*/ 20 h 1457"/>
                <a:gd name="T48" fmla="*/ 280 w 1509"/>
                <a:gd name="T49" fmla="*/ 1 h 1457"/>
                <a:gd name="T50" fmla="*/ 281 w 1509"/>
                <a:gd name="T51" fmla="*/ 1 h 1457"/>
                <a:gd name="T52" fmla="*/ 328 w 1509"/>
                <a:gd name="T53" fmla="*/ 20 h 1457"/>
                <a:gd name="T54" fmla="*/ 616 w 1509"/>
                <a:gd name="T55" fmla="*/ 308 h 1457"/>
                <a:gd name="T56" fmla="*/ 616 w 1509"/>
                <a:gd name="T57" fmla="*/ 403 h 1457"/>
                <a:gd name="T58" fmla="*/ 527 w 1509"/>
                <a:gd name="T59" fmla="*/ 492 h 1457"/>
                <a:gd name="T60" fmla="*/ 677 w 1509"/>
                <a:gd name="T61" fmla="*/ 832 h 1457"/>
                <a:gd name="T62" fmla="*/ 1017 w 1509"/>
                <a:gd name="T63" fmla="*/ 982 h 1457"/>
                <a:gd name="T64" fmla="*/ 1106 w 1509"/>
                <a:gd name="T65" fmla="*/ 893 h 1457"/>
                <a:gd name="T66" fmla="*/ 1201 w 1509"/>
                <a:gd name="T67" fmla="*/ 893 h 1457"/>
                <a:gd name="T68" fmla="*/ 1489 w 1509"/>
                <a:gd name="T69" fmla="*/ 1181 h 1457"/>
                <a:gd name="T70" fmla="*/ 1508 w 1509"/>
                <a:gd name="T71" fmla="*/ 1228 h 1457"/>
                <a:gd name="T72" fmla="*/ 1489 w 1509"/>
                <a:gd name="T73" fmla="*/ 1276 h 1457"/>
                <a:gd name="T74" fmla="*/ 1370 w 1509"/>
                <a:gd name="T75" fmla="*/ 1395 h 1457"/>
                <a:gd name="T76" fmla="*/ 1206 w 1509"/>
                <a:gd name="T77" fmla="*/ 1453 h 1457"/>
                <a:gd name="T78" fmla="*/ 1206 w 1509"/>
                <a:gd name="T79" fmla="*/ 1453 h 1457"/>
                <a:gd name="T80" fmla="*/ 1206 w 1509"/>
                <a:gd name="T81" fmla="*/ 1453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09" h="1457">
                  <a:moveTo>
                    <a:pt x="1206" y="1453"/>
                  </a:moveTo>
                  <a:cubicBezTo>
                    <a:pt x="1056" y="1453"/>
                    <a:pt x="851" y="1361"/>
                    <a:pt x="646" y="1199"/>
                  </a:cubicBezTo>
                  <a:cubicBezTo>
                    <a:pt x="624" y="1182"/>
                    <a:pt x="650" y="1149"/>
                    <a:pt x="672" y="1166"/>
                  </a:cubicBezTo>
                  <a:cubicBezTo>
                    <a:pt x="867" y="1320"/>
                    <a:pt x="1067" y="1412"/>
                    <a:pt x="1206" y="1412"/>
                  </a:cubicBezTo>
                  <a:cubicBezTo>
                    <a:pt x="1256" y="1415"/>
                    <a:pt x="1304" y="1398"/>
                    <a:pt x="1341" y="1365"/>
                  </a:cubicBezTo>
                  <a:cubicBezTo>
                    <a:pt x="1459" y="1247"/>
                    <a:pt x="1459" y="1247"/>
                    <a:pt x="1459" y="1247"/>
                  </a:cubicBezTo>
                  <a:cubicBezTo>
                    <a:pt x="1464" y="1242"/>
                    <a:pt x="1467" y="1235"/>
                    <a:pt x="1467" y="1228"/>
                  </a:cubicBezTo>
                  <a:cubicBezTo>
                    <a:pt x="1467" y="1222"/>
                    <a:pt x="1464" y="1215"/>
                    <a:pt x="1459" y="1210"/>
                  </a:cubicBezTo>
                  <a:cubicBezTo>
                    <a:pt x="1171" y="922"/>
                    <a:pt x="1171" y="922"/>
                    <a:pt x="1171" y="922"/>
                  </a:cubicBezTo>
                  <a:cubicBezTo>
                    <a:pt x="1161" y="912"/>
                    <a:pt x="1145" y="912"/>
                    <a:pt x="1135" y="922"/>
                  </a:cubicBezTo>
                  <a:cubicBezTo>
                    <a:pt x="1046" y="1011"/>
                    <a:pt x="1046" y="1011"/>
                    <a:pt x="1046" y="1011"/>
                  </a:cubicBezTo>
                  <a:cubicBezTo>
                    <a:pt x="977" y="1081"/>
                    <a:pt x="802" y="1015"/>
                    <a:pt x="648" y="861"/>
                  </a:cubicBezTo>
                  <a:cubicBezTo>
                    <a:pt x="494" y="708"/>
                    <a:pt x="428" y="532"/>
                    <a:pt x="498" y="463"/>
                  </a:cubicBezTo>
                  <a:cubicBezTo>
                    <a:pt x="587" y="374"/>
                    <a:pt x="587" y="374"/>
                    <a:pt x="587" y="374"/>
                  </a:cubicBezTo>
                  <a:cubicBezTo>
                    <a:pt x="597" y="364"/>
                    <a:pt x="597" y="348"/>
                    <a:pt x="587" y="338"/>
                  </a:cubicBezTo>
                  <a:cubicBezTo>
                    <a:pt x="299" y="50"/>
                    <a:pt x="299" y="50"/>
                    <a:pt x="299" y="50"/>
                  </a:cubicBezTo>
                  <a:cubicBezTo>
                    <a:pt x="294" y="45"/>
                    <a:pt x="287" y="42"/>
                    <a:pt x="281" y="42"/>
                  </a:cubicBezTo>
                  <a:cubicBezTo>
                    <a:pt x="274" y="42"/>
                    <a:pt x="267" y="45"/>
                    <a:pt x="262" y="50"/>
                  </a:cubicBezTo>
                  <a:cubicBezTo>
                    <a:pt x="144" y="168"/>
                    <a:pt x="144" y="168"/>
                    <a:pt x="144" y="168"/>
                  </a:cubicBezTo>
                  <a:cubicBezTo>
                    <a:pt x="46" y="266"/>
                    <a:pt x="105" y="506"/>
                    <a:pt x="290" y="767"/>
                  </a:cubicBezTo>
                  <a:cubicBezTo>
                    <a:pt x="297" y="777"/>
                    <a:pt x="295" y="790"/>
                    <a:pt x="285" y="796"/>
                  </a:cubicBezTo>
                  <a:cubicBezTo>
                    <a:pt x="276" y="803"/>
                    <a:pt x="263" y="801"/>
                    <a:pt x="256" y="791"/>
                  </a:cubicBezTo>
                  <a:cubicBezTo>
                    <a:pt x="56" y="509"/>
                    <a:pt x="0" y="253"/>
                    <a:pt x="114" y="139"/>
                  </a:cubicBezTo>
                  <a:cubicBezTo>
                    <a:pt x="233" y="20"/>
                    <a:pt x="233" y="20"/>
                    <a:pt x="233" y="20"/>
                  </a:cubicBezTo>
                  <a:cubicBezTo>
                    <a:pt x="245" y="8"/>
                    <a:pt x="263" y="0"/>
                    <a:pt x="280" y="1"/>
                  </a:cubicBezTo>
                  <a:cubicBezTo>
                    <a:pt x="281" y="1"/>
                    <a:pt x="281" y="1"/>
                    <a:pt x="281" y="1"/>
                  </a:cubicBezTo>
                  <a:cubicBezTo>
                    <a:pt x="299" y="1"/>
                    <a:pt x="316" y="8"/>
                    <a:pt x="328" y="20"/>
                  </a:cubicBezTo>
                  <a:cubicBezTo>
                    <a:pt x="616" y="308"/>
                    <a:pt x="616" y="308"/>
                    <a:pt x="616" y="308"/>
                  </a:cubicBezTo>
                  <a:cubicBezTo>
                    <a:pt x="642" y="335"/>
                    <a:pt x="642" y="377"/>
                    <a:pt x="616" y="403"/>
                  </a:cubicBezTo>
                  <a:cubicBezTo>
                    <a:pt x="527" y="492"/>
                    <a:pt x="527" y="492"/>
                    <a:pt x="527" y="492"/>
                  </a:cubicBezTo>
                  <a:cubicBezTo>
                    <a:pt x="483" y="537"/>
                    <a:pt x="533" y="688"/>
                    <a:pt x="677" y="832"/>
                  </a:cubicBezTo>
                  <a:cubicBezTo>
                    <a:pt x="821" y="976"/>
                    <a:pt x="972" y="1026"/>
                    <a:pt x="1017" y="982"/>
                  </a:cubicBezTo>
                  <a:cubicBezTo>
                    <a:pt x="1106" y="893"/>
                    <a:pt x="1106" y="893"/>
                    <a:pt x="1106" y="893"/>
                  </a:cubicBezTo>
                  <a:cubicBezTo>
                    <a:pt x="1132" y="867"/>
                    <a:pt x="1174" y="867"/>
                    <a:pt x="1201" y="893"/>
                  </a:cubicBezTo>
                  <a:cubicBezTo>
                    <a:pt x="1489" y="1181"/>
                    <a:pt x="1489" y="1181"/>
                    <a:pt x="1489" y="1181"/>
                  </a:cubicBezTo>
                  <a:cubicBezTo>
                    <a:pt x="1501" y="1193"/>
                    <a:pt x="1508" y="1211"/>
                    <a:pt x="1508" y="1228"/>
                  </a:cubicBezTo>
                  <a:cubicBezTo>
                    <a:pt x="1509" y="1246"/>
                    <a:pt x="1501" y="1264"/>
                    <a:pt x="1489" y="1276"/>
                  </a:cubicBezTo>
                  <a:cubicBezTo>
                    <a:pt x="1370" y="1395"/>
                    <a:pt x="1370" y="1395"/>
                    <a:pt x="1370" y="1395"/>
                  </a:cubicBezTo>
                  <a:cubicBezTo>
                    <a:pt x="1326" y="1436"/>
                    <a:pt x="1267" y="1457"/>
                    <a:pt x="1206" y="1453"/>
                  </a:cubicBezTo>
                  <a:close/>
                  <a:moveTo>
                    <a:pt x="1206" y="1453"/>
                  </a:moveTo>
                  <a:cubicBezTo>
                    <a:pt x="1206" y="1453"/>
                    <a:pt x="1206" y="1453"/>
                    <a:pt x="1206" y="1453"/>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217"/>
            <p:cNvSpPr>
              <a:spLocks noEditPoints="1"/>
            </p:cNvSpPr>
            <p:nvPr/>
          </p:nvSpPr>
          <p:spPr bwMode="auto">
            <a:xfrm>
              <a:off x="6992" y="4989"/>
              <a:ext cx="221" cy="198"/>
            </a:xfrm>
            <a:custGeom>
              <a:avLst/>
              <a:gdLst>
                <a:gd name="T0" fmla="*/ 69 w 97"/>
                <a:gd name="T1" fmla="*/ 87 h 87"/>
                <a:gd name="T2" fmla="*/ 55 w 97"/>
                <a:gd name="T3" fmla="*/ 81 h 87"/>
                <a:gd name="T4" fmla="*/ 9 w 97"/>
                <a:gd name="T5" fmla="*/ 38 h 87"/>
                <a:gd name="T6" fmla="*/ 8 w 97"/>
                <a:gd name="T7" fmla="*/ 8 h 87"/>
                <a:gd name="T8" fmla="*/ 38 w 97"/>
                <a:gd name="T9" fmla="*/ 9 h 87"/>
                <a:gd name="T10" fmla="*/ 82 w 97"/>
                <a:gd name="T11" fmla="*/ 51 h 87"/>
                <a:gd name="T12" fmla="*/ 69 w 97"/>
                <a:gd name="T13" fmla="*/ 87 h 87"/>
                <a:gd name="T14" fmla="*/ 69 w 97"/>
                <a:gd name="T15" fmla="*/ 87 h 87"/>
                <a:gd name="T16" fmla="*/ 69 w 97"/>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87">
                  <a:moveTo>
                    <a:pt x="69" y="87"/>
                  </a:moveTo>
                  <a:cubicBezTo>
                    <a:pt x="64" y="87"/>
                    <a:pt x="59" y="85"/>
                    <a:pt x="55" y="81"/>
                  </a:cubicBezTo>
                  <a:cubicBezTo>
                    <a:pt x="40" y="68"/>
                    <a:pt x="24" y="53"/>
                    <a:pt x="9" y="38"/>
                  </a:cubicBezTo>
                  <a:cubicBezTo>
                    <a:pt x="0" y="31"/>
                    <a:pt x="0" y="17"/>
                    <a:pt x="8" y="8"/>
                  </a:cubicBezTo>
                  <a:cubicBezTo>
                    <a:pt x="17" y="0"/>
                    <a:pt x="30" y="0"/>
                    <a:pt x="38" y="9"/>
                  </a:cubicBezTo>
                  <a:cubicBezTo>
                    <a:pt x="53" y="23"/>
                    <a:pt x="68" y="37"/>
                    <a:pt x="82" y="51"/>
                  </a:cubicBezTo>
                  <a:cubicBezTo>
                    <a:pt x="97" y="63"/>
                    <a:pt x="88" y="87"/>
                    <a:pt x="69" y="87"/>
                  </a:cubicBezTo>
                  <a:close/>
                  <a:moveTo>
                    <a:pt x="69" y="87"/>
                  </a:moveTo>
                  <a:cubicBezTo>
                    <a:pt x="69" y="87"/>
                    <a:pt x="69" y="87"/>
                    <a:pt x="69" y="87"/>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218"/>
            <p:cNvSpPr>
              <a:spLocks noEditPoints="1"/>
            </p:cNvSpPr>
            <p:nvPr/>
          </p:nvSpPr>
          <p:spPr bwMode="auto">
            <a:xfrm>
              <a:off x="6187" y="2875"/>
              <a:ext cx="946" cy="925"/>
            </a:xfrm>
            <a:custGeom>
              <a:avLst/>
              <a:gdLst>
                <a:gd name="T0" fmla="*/ 388 w 416"/>
                <a:gd name="T1" fmla="*/ 408 h 408"/>
                <a:gd name="T2" fmla="*/ 373 w 416"/>
                <a:gd name="T3" fmla="*/ 402 h 408"/>
                <a:gd name="T4" fmla="*/ 19 w 416"/>
                <a:gd name="T5" fmla="*/ 48 h 408"/>
                <a:gd name="T6" fmla="*/ 49 w 416"/>
                <a:gd name="T7" fmla="*/ 19 h 408"/>
                <a:gd name="T8" fmla="*/ 403 w 416"/>
                <a:gd name="T9" fmla="*/ 373 h 408"/>
                <a:gd name="T10" fmla="*/ 388 w 416"/>
                <a:gd name="T11" fmla="*/ 408 h 408"/>
                <a:gd name="T12" fmla="*/ 388 w 416"/>
                <a:gd name="T13" fmla="*/ 408 h 408"/>
                <a:gd name="T14" fmla="*/ 388 w 416"/>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408">
                  <a:moveTo>
                    <a:pt x="388" y="408"/>
                  </a:moveTo>
                  <a:cubicBezTo>
                    <a:pt x="382" y="408"/>
                    <a:pt x="377" y="406"/>
                    <a:pt x="373" y="402"/>
                  </a:cubicBezTo>
                  <a:cubicBezTo>
                    <a:pt x="19" y="48"/>
                    <a:pt x="19" y="48"/>
                    <a:pt x="19" y="48"/>
                  </a:cubicBezTo>
                  <a:cubicBezTo>
                    <a:pt x="0" y="28"/>
                    <a:pt x="29" y="0"/>
                    <a:pt x="49" y="19"/>
                  </a:cubicBezTo>
                  <a:cubicBezTo>
                    <a:pt x="403" y="373"/>
                    <a:pt x="403" y="373"/>
                    <a:pt x="403" y="373"/>
                  </a:cubicBezTo>
                  <a:cubicBezTo>
                    <a:pt x="416" y="386"/>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219"/>
            <p:cNvSpPr>
              <a:spLocks noEditPoints="1"/>
            </p:cNvSpPr>
            <p:nvPr/>
          </p:nvSpPr>
          <p:spPr bwMode="auto">
            <a:xfrm>
              <a:off x="8172" y="4855"/>
              <a:ext cx="944" cy="926"/>
            </a:xfrm>
            <a:custGeom>
              <a:avLst/>
              <a:gdLst>
                <a:gd name="T0" fmla="*/ 388 w 415"/>
                <a:gd name="T1" fmla="*/ 408 h 408"/>
                <a:gd name="T2" fmla="*/ 373 w 415"/>
                <a:gd name="T3" fmla="*/ 402 h 408"/>
                <a:gd name="T4" fmla="*/ 19 w 415"/>
                <a:gd name="T5" fmla="*/ 48 h 408"/>
                <a:gd name="T6" fmla="*/ 48 w 415"/>
                <a:gd name="T7" fmla="*/ 18 h 408"/>
                <a:gd name="T8" fmla="*/ 402 w 415"/>
                <a:gd name="T9" fmla="*/ 372 h 408"/>
                <a:gd name="T10" fmla="*/ 388 w 415"/>
                <a:gd name="T11" fmla="*/ 408 h 408"/>
                <a:gd name="T12" fmla="*/ 388 w 415"/>
                <a:gd name="T13" fmla="*/ 408 h 408"/>
                <a:gd name="T14" fmla="*/ 388 w 415"/>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408">
                  <a:moveTo>
                    <a:pt x="388" y="408"/>
                  </a:moveTo>
                  <a:cubicBezTo>
                    <a:pt x="382" y="408"/>
                    <a:pt x="377" y="406"/>
                    <a:pt x="373" y="402"/>
                  </a:cubicBezTo>
                  <a:cubicBezTo>
                    <a:pt x="19" y="48"/>
                    <a:pt x="19" y="48"/>
                    <a:pt x="19" y="48"/>
                  </a:cubicBezTo>
                  <a:cubicBezTo>
                    <a:pt x="0" y="28"/>
                    <a:pt x="29" y="0"/>
                    <a:pt x="48" y="18"/>
                  </a:cubicBezTo>
                  <a:cubicBezTo>
                    <a:pt x="402" y="372"/>
                    <a:pt x="402" y="372"/>
                    <a:pt x="402" y="372"/>
                  </a:cubicBezTo>
                  <a:cubicBezTo>
                    <a:pt x="415" y="385"/>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220"/>
            <p:cNvSpPr>
              <a:spLocks noEditPoints="1"/>
            </p:cNvSpPr>
            <p:nvPr/>
          </p:nvSpPr>
          <p:spPr bwMode="auto">
            <a:xfrm>
              <a:off x="7765" y="2673"/>
              <a:ext cx="1567" cy="1547"/>
            </a:xfrm>
            <a:custGeom>
              <a:avLst/>
              <a:gdLst>
                <a:gd name="T0" fmla="*/ 669 w 689"/>
                <a:gd name="T1" fmla="*/ 682 h 682"/>
                <a:gd name="T2" fmla="*/ 648 w 689"/>
                <a:gd name="T3" fmla="*/ 661 h 682"/>
                <a:gd name="T4" fmla="*/ 28 w 689"/>
                <a:gd name="T5" fmla="*/ 41 h 682"/>
                <a:gd name="T6" fmla="*/ 28 w 689"/>
                <a:gd name="T7" fmla="*/ 0 h 682"/>
                <a:gd name="T8" fmla="*/ 689 w 689"/>
                <a:gd name="T9" fmla="*/ 661 h 682"/>
                <a:gd name="T10" fmla="*/ 669 w 689"/>
                <a:gd name="T11" fmla="*/ 682 h 682"/>
                <a:gd name="T12" fmla="*/ 669 w 689"/>
                <a:gd name="T13" fmla="*/ 682 h 682"/>
                <a:gd name="T14" fmla="*/ 669 w 689"/>
                <a:gd name="T15" fmla="*/ 682 h 6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9" h="682">
                  <a:moveTo>
                    <a:pt x="669" y="682"/>
                  </a:moveTo>
                  <a:cubicBezTo>
                    <a:pt x="657" y="682"/>
                    <a:pt x="648" y="673"/>
                    <a:pt x="648" y="661"/>
                  </a:cubicBezTo>
                  <a:cubicBezTo>
                    <a:pt x="648" y="319"/>
                    <a:pt x="370" y="41"/>
                    <a:pt x="28" y="41"/>
                  </a:cubicBezTo>
                  <a:cubicBezTo>
                    <a:pt x="0" y="41"/>
                    <a:pt x="0" y="0"/>
                    <a:pt x="28" y="0"/>
                  </a:cubicBezTo>
                  <a:cubicBezTo>
                    <a:pt x="393" y="0"/>
                    <a:pt x="689" y="296"/>
                    <a:pt x="689" y="661"/>
                  </a:cubicBezTo>
                  <a:cubicBezTo>
                    <a:pt x="689" y="673"/>
                    <a:pt x="680" y="682"/>
                    <a:pt x="669" y="682"/>
                  </a:cubicBezTo>
                  <a:close/>
                  <a:moveTo>
                    <a:pt x="669" y="682"/>
                  </a:moveTo>
                  <a:cubicBezTo>
                    <a:pt x="669" y="682"/>
                    <a:pt x="669" y="682"/>
                    <a:pt x="669" y="68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221"/>
            <p:cNvSpPr>
              <a:spLocks noEditPoints="1"/>
            </p:cNvSpPr>
            <p:nvPr/>
          </p:nvSpPr>
          <p:spPr bwMode="auto">
            <a:xfrm>
              <a:off x="7765" y="3190"/>
              <a:ext cx="1048" cy="1030"/>
            </a:xfrm>
            <a:custGeom>
              <a:avLst/>
              <a:gdLst>
                <a:gd name="T0" fmla="*/ 440 w 461"/>
                <a:gd name="T1" fmla="*/ 454 h 454"/>
                <a:gd name="T2" fmla="*/ 420 w 461"/>
                <a:gd name="T3" fmla="*/ 433 h 454"/>
                <a:gd name="T4" fmla="*/ 28 w 461"/>
                <a:gd name="T5" fmla="*/ 41 h 454"/>
                <a:gd name="T6" fmla="*/ 28 w 461"/>
                <a:gd name="T7" fmla="*/ 0 h 454"/>
                <a:gd name="T8" fmla="*/ 461 w 461"/>
                <a:gd name="T9" fmla="*/ 433 h 454"/>
                <a:gd name="T10" fmla="*/ 440 w 461"/>
                <a:gd name="T11" fmla="*/ 454 h 454"/>
                <a:gd name="T12" fmla="*/ 440 w 461"/>
                <a:gd name="T13" fmla="*/ 454 h 454"/>
                <a:gd name="T14" fmla="*/ 440 w 461"/>
                <a:gd name="T15" fmla="*/ 454 h 4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1" h="454">
                  <a:moveTo>
                    <a:pt x="440" y="454"/>
                  </a:moveTo>
                  <a:cubicBezTo>
                    <a:pt x="429" y="454"/>
                    <a:pt x="420" y="445"/>
                    <a:pt x="420" y="433"/>
                  </a:cubicBezTo>
                  <a:cubicBezTo>
                    <a:pt x="419" y="217"/>
                    <a:pt x="244" y="42"/>
                    <a:pt x="28" y="41"/>
                  </a:cubicBezTo>
                  <a:cubicBezTo>
                    <a:pt x="0" y="41"/>
                    <a:pt x="0" y="0"/>
                    <a:pt x="28" y="0"/>
                  </a:cubicBezTo>
                  <a:cubicBezTo>
                    <a:pt x="267" y="0"/>
                    <a:pt x="461" y="194"/>
                    <a:pt x="461" y="433"/>
                  </a:cubicBezTo>
                  <a:cubicBezTo>
                    <a:pt x="461" y="445"/>
                    <a:pt x="452" y="454"/>
                    <a:pt x="440" y="454"/>
                  </a:cubicBezTo>
                  <a:close/>
                  <a:moveTo>
                    <a:pt x="440" y="454"/>
                  </a:moveTo>
                  <a:cubicBezTo>
                    <a:pt x="440" y="454"/>
                    <a:pt x="440" y="454"/>
                    <a:pt x="440" y="454"/>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222"/>
            <p:cNvSpPr>
              <a:spLocks noEditPoints="1"/>
            </p:cNvSpPr>
            <p:nvPr/>
          </p:nvSpPr>
          <p:spPr bwMode="auto">
            <a:xfrm>
              <a:off x="7765" y="3707"/>
              <a:ext cx="530" cy="513"/>
            </a:xfrm>
            <a:custGeom>
              <a:avLst/>
              <a:gdLst>
                <a:gd name="T0" fmla="*/ 212 w 233"/>
                <a:gd name="T1" fmla="*/ 226 h 226"/>
                <a:gd name="T2" fmla="*/ 191 w 233"/>
                <a:gd name="T3" fmla="*/ 205 h 226"/>
                <a:gd name="T4" fmla="*/ 28 w 233"/>
                <a:gd name="T5" fmla="*/ 42 h 226"/>
                <a:gd name="T6" fmla="*/ 28 w 233"/>
                <a:gd name="T7" fmla="*/ 0 h 226"/>
                <a:gd name="T8" fmla="*/ 233 w 233"/>
                <a:gd name="T9" fmla="*/ 205 h 226"/>
                <a:gd name="T10" fmla="*/ 212 w 233"/>
                <a:gd name="T11" fmla="*/ 226 h 226"/>
                <a:gd name="T12" fmla="*/ 212 w 233"/>
                <a:gd name="T13" fmla="*/ 226 h 226"/>
                <a:gd name="T14" fmla="*/ 212 w 233"/>
                <a:gd name="T15" fmla="*/ 226 h 2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226">
                  <a:moveTo>
                    <a:pt x="212" y="226"/>
                  </a:moveTo>
                  <a:cubicBezTo>
                    <a:pt x="201" y="226"/>
                    <a:pt x="191" y="217"/>
                    <a:pt x="191" y="205"/>
                  </a:cubicBezTo>
                  <a:cubicBezTo>
                    <a:pt x="191" y="115"/>
                    <a:pt x="118" y="42"/>
                    <a:pt x="28" y="42"/>
                  </a:cubicBezTo>
                  <a:cubicBezTo>
                    <a:pt x="0" y="42"/>
                    <a:pt x="0" y="0"/>
                    <a:pt x="28" y="0"/>
                  </a:cubicBezTo>
                  <a:cubicBezTo>
                    <a:pt x="141" y="0"/>
                    <a:pt x="233" y="92"/>
                    <a:pt x="233" y="205"/>
                  </a:cubicBezTo>
                  <a:cubicBezTo>
                    <a:pt x="233" y="217"/>
                    <a:pt x="224" y="226"/>
                    <a:pt x="212" y="226"/>
                  </a:cubicBezTo>
                  <a:close/>
                  <a:moveTo>
                    <a:pt x="212" y="226"/>
                  </a:moveTo>
                  <a:cubicBezTo>
                    <a:pt x="212" y="226"/>
                    <a:pt x="212" y="226"/>
                    <a:pt x="212" y="226"/>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7" name="Group 302"/>
          <p:cNvGrpSpPr>
            <a:grpSpLocks noChangeAspect="1"/>
          </p:cNvGrpSpPr>
          <p:nvPr/>
        </p:nvGrpSpPr>
        <p:grpSpPr bwMode="auto">
          <a:xfrm>
            <a:off x="4335401" y="2571629"/>
            <a:ext cx="839986" cy="837952"/>
            <a:chOff x="6028" y="2671"/>
            <a:chExt cx="3304" cy="3296"/>
          </a:xfrm>
          <a:solidFill>
            <a:schemeClr val="tx1"/>
          </a:solidFill>
        </p:grpSpPr>
        <p:sp>
          <p:nvSpPr>
            <p:cNvPr id="58"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9"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0"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1"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2"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3"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4"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5"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6"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7"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8"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9"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0"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1"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2"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73" name="Group 494"/>
          <p:cNvGrpSpPr>
            <a:grpSpLocks noChangeAspect="1"/>
          </p:cNvGrpSpPr>
          <p:nvPr/>
        </p:nvGrpSpPr>
        <p:grpSpPr bwMode="auto">
          <a:xfrm>
            <a:off x="1628775" y="2571120"/>
            <a:ext cx="871766" cy="838970"/>
            <a:chOff x="5935" y="2672"/>
            <a:chExt cx="3429" cy="3300"/>
          </a:xfrm>
          <a:solidFill>
            <a:schemeClr val="tx1"/>
          </a:solidFill>
        </p:grpSpPr>
        <p:sp>
          <p:nvSpPr>
            <p:cNvPr id="74" name="Freeform 495"/>
            <p:cNvSpPr>
              <a:spLocks noEditPoints="1"/>
            </p:cNvSpPr>
            <p:nvPr/>
          </p:nvSpPr>
          <p:spPr bwMode="auto">
            <a:xfrm>
              <a:off x="5935" y="2672"/>
              <a:ext cx="2487" cy="2389"/>
            </a:xfrm>
            <a:custGeom>
              <a:avLst/>
              <a:gdLst>
                <a:gd name="T0" fmla="*/ 566 w 1094"/>
                <a:gd name="T1" fmla="*/ 1052 h 1053"/>
                <a:gd name="T2" fmla="*/ 81 w 1094"/>
                <a:gd name="T3" fmla="*/ 728 h 1053"/>
                <a:gd name="T4" fmla="*/ 195 w 1094"/>
                <a:gd name="T5" fmla="*/ 156 h 1053"/>
                <a:gd name="T6" fmla="*/ 567 w 1094"/>
                <a:gd name="T7" fmla="*/ 0 h 1053"/>
                <a:gd name="T8" fmla="*/ 940 w 1094"/>
                <a:gd name="T9" fmla="*/ 154 h 1053"/>
                <a:gd name="T10" fmla="*/ 1094 w 1094"/>
                <a:gd name="T11" fmla="*/ 527 h 1053"/>
                <a:gd name="T12" fmla="*/ 938 w 1094"/>
                <a:gd name="T13" fmla="*/ 899 h 1053"/>
                <a:gd name="T14" fmla="*/ 566 w 1094"/>
                <a:gd name="T15" fmla="*/ 1052 h 1053"/>
                <a:gd name="T16" fmla="*/ 566 w 1094"/>
                <a:gd name="T17" fmla="*/ 44 h 1053"/>
                <a:gd name="T18" fmla="*/ 225 w 1094"/>
                <a:gd name="T19" fmla="*/ 186 h 1053"/>
                <a:gd name="T20" fmla="*/ 82 w 1094"/>
                <a:gd name="T21" fmla="*/ 528 h 1053"/>
                <a:gd name="T22" fmla="*/ 223 w 1094"/>
                <a:gd name="T23" fmla="*/ 870 h 1053"/>
                <a:gd name="T24" fmla="*/ 566 w 1094"/>
                <a:gd name="T25" fmla="*/ 1012 h 1053"/>
                <a:gd name="T26" fmla="*/ 908 w 1094"/>
                <a:gd name="T27" fmla="*/ 869 h 1053"/>
                <a:gd name="T28" fmla="*/ 1013 w 1094"/>
                <a:gd name="T29" fmla="*/ 342 h 1053"/>
                <a:gd name="T30" fmla="*/ 566 w 1094"/>
                <a:gd name="T31" fmla="*/ 44 h 1053"/>
                <a:gd name="T32" fmla="*/ 566 w 1094"/>
                <a:gd name="T33" fmla="*/ 44 h 1053"/>
                <a:gd name="T34" fmla="*/ 566 w 1094"/>
                <a:gd name="T35" fmla="*/ 44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4" h="1053">
                  <a:moveTo>
                    <a:pt x="566" y="1052"/>
                  </a:moveTo>
                  <a:cubicBezTo>
                    <a:pt x="354" y="1052"/>
                    <a:pt x="163" y="924"/>
                    <a:pt x="81" y="728"/>
                  </a:cubicBezTo>
                  <a:cubicBezTo>
                    <a:pt x="0" y="532"/>
                    <a:pt x="45" y="306"/>
                    <a:pt x="195" y="156"/>
                  </a:cubicBezTo>
                  <a:cubicBezTo>
                    <a:pt x="293" y="57"/>
                    <a:pt x="427" y="1"/>
                    <a:pt x="567" y="0"/>
                  </a:cubicBezTo>
                  <a:cubicBezTo>
                    <a:pt x="707" y="0"/>
                    <a:pt x="841" y="55"/>
                    <a:pt x="940" y="154"/>
                  </a:cubicBezTo>
                  <a:cubicBezTo>
                    <a:pt x="1039" y="253"/>
                    <a:pt x="1094" y="387"/>
                    <a:pt x="1094" y="527"/>
                  </a:cubicBezTo>
                  <a:cubicBezTo>
                    <a:pt x="1093" y="667"/>
                    <a:pt x="1037" y="800"/>
                    <a:pt x="938" y="899"/>
                  </a:cubicBezTo>
                  <a:cubicBezTo>
                    <a:pt x="839" y="997"/>
                    <a:pt x="706" y="1053"/>
                    <a:pt x="566" y="1052"/>
                  </a:cubicBezTo>
                  <a:close/>
                  <a:moveTo>
                    <a:pt x="566" y="44"/>
                  </a:moveTo>
                  <a:cubicBezTo>
                    <a:pt x="438" y="44"/>
                    <a:pt x="315" y="95"/>
                    <a:pt x="225" y="186"/>
                  </a:cubicBezTo>
                  <a:cubicBezTo>
                    <a:pt x="133" y="276"/>
                    <a:pt x="82" y="399"/>
                    <a:pt x="82" y="528"/>
                  </a:cubicBezTo>
                  <a:cubicBezTo>
                    <a:pt x="82" y="656"/>
                    <a:pt x="133" y="780"/>
                    <a:pt x="223" y="870"/>
                  </a:cubicBezTo>
                  <a:cubicBezTo>
                    <a:pt x="314" y="961"/>
                    <a:pt x="438" y="1012"/>
                    <a:pt x="566" y="1012"/>
                  </a:cubicBezTo>
                  <a:cubicBezTo>
                    <a:pt x="695" y="1012"/>
                    <a:pt x="818" y="960"/>
                    <a:pt x="908" y="869"/>
                  </a:cubicBezTo>
                  <a:cubicBezTo>
                    <a:pt x="1046" y="731"/>
                    <a:pt x="1088" y="523"/>
                    <a:pt x="1013" y="342"/>
                  </a:cubicBezTo>
                  <a:cubicBezTo>
                    <a:pt x="938" y="162"/>
                    <a:pt x="762" y="44"/>
                    <a:pt x="566" y="44"/>
                  </a:cubicBezTo>
                  <a:close/>
                  <a:moveTo>
                    <a:pt x="566" y="44"/>
                  </a:moveTo>
                  <a:cubicBezTo>
                    <a:pt x="566" y="44"/>
                    <a:pt x="566" y="44"/>
                    <a:pt x="566" y="44"/>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5" name="Freeform 496"/>
            <p:cNvSpPr>
              <a:spLocks noEditPoints="1"/>
            </p:cNvSpPr>
            <p:nvPr/>
          </p:nvSpPr>
          <p:spPr bwMode="auto">
            <a:xfrm>
              <a:off x="6856" y="4614"/>
              <a:ext cx="268" cy="134"/>
            </a:xfrm>
            <a:custGeom>
              <a:avLst/>
              <a:gdLst>
                <a:gd name="T0" fmla="*/ 90 w 118"/>
                <a:gd name="T1" fmla="*/ 59 h 59"/>
                <a:gd name="T2" fmla="*/ 86 w 118"/>
                <a:gd name="T3" fmla="*/ 59 h 59"/>
                <a:gd name="T4" fmla="*/ 22 w 118"/>
                <a:gd name="T5" fmla="*/ 41 h 59"/>
                <a:gd name="T6" fmla="*/ 28 w 118"/>
                <a:gd name="T7" fmla="*/ 0 h 59"/>
                <a:gd name="T8" fmla="*/ 29 w 118"/>
                <a:gd name="T9" fmla="*/ 0 h 59"/>
                <a:gd name="T10" fmla="*/ 36 w 118"/>
                <a:gd name="T11" fmla="*/ 2 h 59"/>
                <a:gd name="T12" fmla="*/ 94 w 118"/>
                <a:gd name="T13" fmla="*/ 18 h 59"/>
                <a:gd name="T14" fmla="*/ 90 w 118"/>
                <a:gd name="T15" fmla="*/ 59 h 59"/>
                <a:gd name="T16" fmla="*/ 90 w 118"/>
                <a:gd name="T17" fmla="*/ 59 h 59"/>
                <a:gd name="T18" fmla="*/ 90 w 118"/>
                <a:gd name="T19"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59">
                  <a:moveTo>
                    <a:pt x="90" y="59"/>
                  </a:moveTo>
                  <a:cubicBezTo>
                    <a:pt x="89" y="59"/>
                    <a:pt x="87" y="59"/>
                    <a:pt x="86" y="59"/>
                  </a:cubicBezTo>
                  <a:cubicBezTo>
                    <a:pt x="64" y="55"/>
                    <a:pt x="43" y="49"/>
                    <a:pt x="22" y="41"/>
                  </a:cubicBezTo>
                  <a:cubicBezTo>
                    <a:pt x="0" y="33"/>
                    <a:pt x="5" y="0"/>
                    <a:pt x="28" y="0"/>
                  </a:cubicBezTo>
                  <a:cubicBezTo>
                    <a:pt x="29" y="0"/>
                    <a:pt x="29" y="0"/>
                    <a:pt x="29" y="0"/>
                  </a:cubicBezTo>
                  <a:cubicBezTo>
                    <a:pt x="31" y="0"/>
                    <a:pt x="34" y="1"/>
                    <a:pt x="36" y="2"/>
                  </a:cubicBezTo>
                  <a:cubicBezTo>
                    <a:pt x="55" y="9"/>
                    <a:pt x="74" y="14"/>
                    <a:pt x="94" y="18"/>
                  </a:cubicBezTo>
                  <a:cubicBezTo>
                    <a:pt x="118" y="23"/>
                    <a:pt x="115" y="59"/>
                    <a:pt x="90" y="59"/>
                  </a:cubicBezTo>
                  <a:close/>
                  <a:moveTo>
                    <a:pt x="90" y="59"/>
                  </a:moveTo>
                  <a:cubicBezTo>
                    <a:pt x="90" y="59"/>
                    <a:pt x="90" y="59"/>
                    <a:pt x="90" y="59"/>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6" name="Freeform 497"/>
            <p:cNvSpPr>
              <a:spLocks noEditPoints="1"/>
            </p:cNvSpPr>
            <p:nvPr/>
          </p:nvSpPr>
          <p:spPr bwMode="auto">
            <a:xfrm>
              <a:off x="6276" y="2894"/>
              <a:ext cx="1896" cy="1838"/>
            </a:xfrm>
            <a:custGeom>
              <a:avLst/>
              <a:gdLst>
                <a:gd name="T0" fmla="*/ 517 w 834"/>
                <a:gd name="T1" fmla="*/ 810 h 810"/>
                <a:gd name="T2" fmla="*/ 512 w 834"/>
                <a:gd name="T3" fmla="*/ 769 h 810"/>
                <a:gd name="T4" fmla="*/ 744 w 834"/>
                <a:gd name="T5" fmla="*/ 561 h 810"/>
                <a:gd name="T6" fmla="*/ 721 w 834"/>
                <a:gd name="T7" fmla="*/ 251 h 810"/>
                <a:gd name="T8" fmla="*/ 461 w 834"/>
                <a:gd name="T9" fmla="*/ 79 h 810"/>
                <a:gd name="T10" fmla="*/ 166 w 834"/>
                <a:gd name="T11" fmla="*/ 179 h 810"/>
                <a:gd name="T12" fmla="*/ 68 w 834"/>
                <a:gd name="T13" fmla="*/ 485 h 810"/>
                <a:gd name="T14" fmla="*/ 51 w 834"/>
                <a:gd name="T15" fmla="*/ 510 h 810"/>
                <a:gd name="T16" fmla="*/ 27 w 834"/>
                <a:gd name="T17" fmla="*/ 492 h 810"/>
                <a:gd name="T18" fmla="*/ 237 w 834"/>
                <a:gd name="T19" fmla="*/ 78 h 810"/>
                <a:gd name="T20" fmla="*/ 696 w 834"/>
                <a:gd name="T21" fmla="*/ 150 h 810"/>
                <a:gd name="T22" fmla="*/ 798 w 834"/>
                <a:gd name="T23" fmla="*/ 529 h 810"/>
                <a:gd name="T24" fmla="*/ 523 w 834"/>
                <a:gd name="T25" fmla="*/ 809 h 810"/>
                <a:gd name="T26" fmla="*/ 517 w 834"/>
                <a:gd name="T27" fmla="*/ 810 h 810"/>
                <a:gd name="T28" fmla="*/ 517 w 834"/>
                <a:gd name="T29" fmla="*/ 810 h 810"/>
                <a:gd name="T30" fmla="*/ 517 w 834"/>
                <a:gd name="T31" fmla="*/ 81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4" h="810">
                  <a:moveTo>
                    <a:pt x="517" y="810"/>
                  </a:moveTo>
                  <a:cubicBezTo>
                    <a:pt x="493" y="810"/>
                    <a:pt x="489" y="776"/>
                    <a:pt x="512" y="769"/>
                  </a:cubicBezTo>
                  <a:cubicBezTo>
                    <a:pt x="617" y="740"/>
                    <a:pt x="703" y="663"/>
                    <a:pt x="744" y="561"/>
                  </a:cubicBezTo>
                  <a:cubicBezTo>
                    <a:pt x="785" y="460"/>
                    <a:pt x="777" y="345"/>
                    <a:pt x="721" y="251"/>
                  </a:cubicBezTo>
                  <a:cubicBezTo>
                    <a:pt x="666" y="156"/>
                    <a:pt x="570" y="93"/>
                    <a:pt x="461" y="79"/>
                  </a:cubicBezTo>
                  <a:cubicBezTo>
                    <a:pt x="353" y="65"/>
                    <a:pt x="244" y="102"/>
                    <a:pt x="166" y="179"/>
                  </a:cubicBezTo>
                  <a:cubicBezTo>
                    <a:pt x="87" y="260"/>
                    <a:pt x="50" y="373"/>
                    <a:pt x="68" y="485"/>
                  </a:cubicBezTo>
                  <a:cubicBezTo>
                    <a:pt x="70" y="497"/>
                    <a:pt x="62" y="508"/>
                    <a:pt x="51" y="510"/>
                  </a:cubicBezTo>
                  <a:cubicBezTo>
                    <a:pt x="39" y="512"/>
                    <a:pt x="28" y="503"/>
                    <a:pt x="27" y="492"/>
                  </a:cubicBezTo>
                  <a:cubicBezTo>
                    <a:pt x="0" y="323"/>
                    <a:pt x="84" y="155"/>
                    <a:pt x="237" y="78"/>
                  </a:cubicBezTo>
                  <a:cubicBezTo>
                    <a:pt x="389" y="0"/>
                    <a:pt x="575" y="29"/>
                    <a:pt x="696" y="150"/>
                  </a:cubicBezTo>
                  <a:cubicBezTo>
                    <a:pt x="795" y="249"/>
                    <a:pt x="834" y="394"/>
                    <a:pt x="798" y="529"/>
                  </a:cubicBezTo>
                  <a:cubicBezTo>
                    <a:pt x="763" y="665"/>
                    <a:pt x="658" y="772"/>
                    <a:pt x="523" y="809"/>
                  </a:cubicBezTo>
                  <a:cubicBezTo>
                    <a:pt x="521" y="810"/>
                    <a:pt x="519" y="810"/>
                    <a:pt x="517" y="810"/>
                  </a:cubicBezTo>
                  <a:close/>
                  <a:moveTo>
                    <a:pt x="517" y="810"/>
                  </a:moveTo>
                  <a:cubicBezTo>
                    <a:pt x="517" y="810"/>
                    <a:pt x="517" y="810"/>
                    <a:pt x="517" y="81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7" name="Freeform 498"/>
            <p:cNvSpPr>
              <a:spLocks noEditPoints="1"/>
            </p:cNvSpPr>
            <p:nvPr/>
          </p:nvSpPr>
          <p:spPr bwMode="auto">
            <a:xfrm>
              <a:off x="6490" y="4326"/>
              <a:ext cx="214" cy="208"/>
            </a:xfrm>
            <a:custGeom>
              <a:avLst/>
              <a:gdLst>
                <a:gd name="T0" fmla="*/ 66 w 94"/>
                <a:gd name="T1" fmla="*/ 92 h 92"/>
                <a:gd name="T2" fmla="*/ 53 w 94"/>
                <a:gd name="T3" fmla="*/ 87 h 92"/>
                <a:gd name="T4" fmla="*/ 43 w 94"/>
                <a:gd name="T5" fmla="*/ 78 h 92"/>
                <a:gd name="T6" fmla="*/ 7 w 94"/>
                <a:gd name="T7" fmla="*/ 36 h 92"/>
                <a:gd name="T8" fmla="*/ 12 w 94"/>
                <a:gd name="T9" fmla="*/ 7 h 92"/>
                <a:gd name="T10" fmla="*/ 41 w 94"/>
                <a:gd name="T11" fmla="*/ 11 h 92"/>
                <a:gd name="T12" fmla="*/ 72 w 94"/>
                <a:gd name="T13" fmla="*/ 48 h 92"/>
                <a:gd name="T14" fmla="*/ 80 w 94"/>
                <a:gd name="T15" fmla="*/ 55 h 92"/>
                <a:gd name="T16" fmla="*/ 66 w 94"/>
                <a:gd name="T17" fmla="*/ 92 h 92"/>
                <a:gd name="T18" fmla="*/ 66 w 94"/>
                <a:gd name="T19" fmla="*/ 92 h 92"/>
                <a:gd name="T20" fmla="*/ 66 w 94"/>
                <a:gd name="T2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92">
                  <a:moveTo>
                    <a:pt x="66" y="92"/>
                  </a:moveTo>
                  <a:cubicBezTo>
                    <a:pt x="61" y="92"/>
                    <a:pt x="57" y="90"/>
                    <a:pt x="53" y="87"/>
                  </a:cubicBezTo>
                  <a:cubicBezTo>
                    <a:pt x="50" y="84"/>
                    <a:pt x="46" y="81"/>
                    <a:pt x="43" y="78"/>
                  </a:cubicBezTo>
                  <a:cubicBezTo>
                    <a:pt x="30" y="65"/>
                    <a:pt x="18" y="51"/>
                    <a:pt x="7" y="36"/>
                  </a:cubicBezTo>
                  <a:cubicBezTo>
                    <a:pt x="0" y="27"/>
                    <a:pt x="2" y="14"/>
                    <a:pt x="12" y="7"/>
                  </a:cubicBezTo>
                  <a:cubicBezTo>
                    <a:pt x="21" y="0"/>
                    <a:pt x="34" y="2"/>
                    <a:pt x="41" y="11"/>
                  </a:cubicBezTo>
                  <a:cubicBezTo>
                    <a:pt x="50" y="24"/>
                    <a:pt x="61" y="37"/>
                    <a:pt x="72" y="48"/>
                  </a:cubicBezTo>
                  <a:cubicBezTo>
                    <a:pt x="75" y="51"/>
                    <a:pt x="77" y="53"/>
                    <a:pt x="80" y="55"/>
                  </a:cubicBezTo>
                  <a:cubicBezTo>
                    <a:pt x="94" y="68"/>
                    <a:pt x="86" y="92"/>
                    <a:pt x="66" y="92"/>
                  </a:cubicBezTo>
                  <a:close/>
                  <a:moveTo>
                    <a:pt x="66" y="92"/>
                  </a:moveTo>
                  <a:cubicBezTo>
                    <a:pt x="66" y="92"/>
                    <a:pt x="66" y="92"/>
                    <a:pt x="66" y="92"/>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8" name="Freeform 499"/>
            <p:cNvSpPr>
              <a:spLocks noEditPoints="1"/>
            </p:cNvSpPr>
            <p:nvPr/>
          </p:nvSpPr>
          <p:spPr bwMode="auto">
            <a:xfrm>
              <a:off x="7786" y="4430"/>
              <a:ext cx="1578" cy="1542"/>
            </a:xfrm>
            <a:custGeom>
              <a:avLst/>
              <a:gdLst>
                <a:gd name="T0" fmla="*/ 518 w 694"/>
                <a:gd name="T1" fmla="*/ 680 h 680"/>
                <a:gd name="T2" fmla="*/ 513 w 694"/>
                <a:gd name="T3" fmla="*/ 680 h 680"/>
                <a:gd name="T4" fmla="*/ 397 w 694"/>
                <a:gd name="T5" fmla="*/ 626 h 680"/>
                <a:gd name="T6" fmla="*/ 8 w 694"/>
                <a:gd name="T7" fmla="*/ 192 h 680"/>
                <a:gd name="T8" fmla="*/ 9 w 694"/>
                <a:gd name="T9" fmla="*/ 162 h 680"/>
                <a:gd name="T10" fmla="*/ 38 w 694"/>
                <a:gd name="T11" fmla="*/ 164 h 680"/>
                <a:gd name="T12" fmla="*/ 427 w 694"/>
                <a:gd name="T13" fmla="*/ 599 h 680"/>
                <a:gd name="T14" fmla="*/ 514 w 694"/>
                <a:gd name="T15" fmla="*/ 639 h 680"/>
                <a:gd name="T16" fmla="*/ 603 w 694"/>
                <a:gd name="T17" fmla="*/ 603 h 680"/>
                <a:gd name="T18" fmla="*/ 639 w 694"/>
                <a:gd name="T19" fmla="*/ 514 h 680"/>
                <a:gd name="T20" fmla="*/ 599 w 694"/>
                <a:gd name="T21" fmla="*/ 427 h 680"/>
                <a:gd name="T22" fmla="*/ 164 w 694"/>
                <a:gd name="T23" fmla="*/ 38 h 680"/>
                <a:gd name="T24" fmla="*/ 162 w 694"/>
                <a:gd name="T25" fmla="*/ 9 h 680"/>
                <a:gd name="T26" fmla="*/ 192 w 694"/>
                <a:gd name="T27" fmla="*/ 8 h 680"/>
                <a:gd name="T28" fmla="*/ 626 w 694"/>
                <a:gd name="T29" fmla="*/ 397 h 680"/>
                <a:gd name="T30" fmla="*/ 670 w 694"/>
                <a:gd name="T31" fmla="*/ 576 h 680"/>
                <a:gd name="T32" fmla="*/ 518 w 694"/>
                <a:gd name="T33" fmla="*/ 680 h 680"/>
                <a:gd name="T34" fmla="*/ 518 w 694"/>
                <a:gd name="T35" fmla="*/ 680 h 680"/>
                <a:gd name="T36" fmla="*/ 518 w 694"/>
                <a:gd name="T37" fmla="*/ 68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4" h="680">
                  <a:moveTo>
                    <a:pt x="518" y="680"/>
                  </a:moveTo>
                  <a:cubicBezTo>
                    <a:pt x="513" y="680"/>
                    <a:pt x="513" y="680"/>
                    <a:pt x="513" y="680"/>
                  </a:cubicBezTo>
                  <a:cubicBezTo>
                    <a:pt x="469" y="679"/>
                    <a:pt x="426" y="660"/>
                    <a:pt x="397" y="626"/>
                  </a:cubicBezTo>
                  <a:cubicBezTo>
                    <a:pt x="8" y="192"/>
                    <a:pt x="8" y="192"/>
                    <a:pt x="8" y="192"/>
                  </a:cubicBezTo>
                  <a:cubicBezTo>
                    <a:pt x="0" y="183"/>
                    <a:pt x="0" y="170"/>
                    <a:pt x="9" y="162"/>
                  </a:cubicBezTo>
                  <a:cubicBezTo>
                    <a:pt x="18" y="155"/>
                    <a:pt x="31" y="155"/>
                    <a:pt x="38" y="164"/>
                  </a:cubicBezTo>
                  <a:cubicBezTo>
                    <a:pt x="427" y="599"/>
                    <a:pt x="427" y="599"/>
                    <a:pt x="427" y="599"/>
                  </a:cubicBezTo>
                  <a:cubicBezTo>
                    <a:pt x="450" y="623"/>
                    <a:pt x="481" y="638"/>
                    <a:pt x="514" y="639"/>
                  </a:cubicBezTo>
                  <a:cubicBezTo>
                    <a:pt x="548" y="640"/>
                    <a:pt x="580" y="627"/>
                    <a:pt x="603" y="603"/>
                  </a:cubicBezTo>
                  <a:cubicBezTo>
                    <a:pt x="627" y="580"/>
                    <a:pt x="640" y="548"/>
                    <a:pt x="639" y="514"/>
                  </a:cubicBezTo>
                  <a:cubicBezTo>
                    <a:pt x="638" y="481"/>
                    <a:pt x="623" y="450"/>
                    <a:pt x="599" y="427"/>
                  </a:cubicBezTo>
                  <a:cubicBezTo>
                    <a:pt x="164" y="38"/>
                    <a:pt x="164" y="38"/>
                    <a:pt x="164" y="38"/>
                  </a:cubicBezTo>
                  <a:cubicBezTo>
                    <a:pt x="155" y="31"/>
                    <a:pt x="155" y="18"/>
                    <a:pt x="162" y="9"/>
                  </a:cubicBezTo>
                  <a:cubicBezTo>
                    <a:pt x="170" y="0"/>
                    <a:pt x="183" y="0"/>
                    <a:pt x="192" y="8"/>
                  </a:cubicBezTo>
                  <a:cubicBezTo>
                    <a:pt x="626" y="397"/>
                    <a:pt x="626" y="397"/>
                    <a:pt x="626" y="397"/>
                  </a:cubicBezTo>
                  <a:cubicBezTo>
                    <a:pt x="677" y="441"/>
                    <a:pt x="694" y="513"/>
                    <a:pt x="670" y="576"/>
                  </a:cubicBezTo>
                  <a:cubicBezTo>
                    <a:pt x="646" y="639"/>
                    <a:pt x="585" y="680"/>
                    <a:pt x="518" y="680"/>
                  </a:cubicBezTo>
                  <a:close/>
                  <a:moveTo>
                    <a:pt x="518" y="680"/>
                  </a:moveTo>
                  <a:cubicBezTo>
                    <a:pt x="518" y="680"/>
                    <a:pt x="518" y="680"/>
                    <a:pt x="518" y="68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9" name="Freeform 500"/>
            <p:cNvSpPr>
              <a:spLocks noEditPoints="1"/>
            </p:cNvSpPr>
            <p:nvPr/>
          </p:nvSpPr>
          <p:spPr bwMode="auto">
            <a:xfrm>
              <a:off x="8763" y="5405"/>
              <a:ext cx="339" cy="338"/>
            </a:xfrm>
            <a:custGeom>
              <a:avLst/>
              <a:gdLst>
                <a:gd name="T0" fmla="*/ 78 w 149"/>
                <a:gd name="T1" fmla="*/ 149 h 149"/>
                <a:gd name="T2" fmla="*/ 11 w 149"/>
                <a:gd name="T3" fmla="*/ 105 h 149"/>
                <a:gd name="T4" fmla="*/ 27 w 149"/>
                <a:gd name="T5" fmla="*/ 27 h 149"/>
                <a:gd name="T6" fmla="*/ 105 w 149"/>
                <a:gd name="T7" fmla="*/ 11 h 149"/>
                <a:gd name="T8" fmla="*/ 149 w 149"/>
                <a:gd name="T9" fmla="*/ 78 h 149"/>
                <a:gd name="T10" fmla="*/ 78 w 149"/>
                <a:gd name="T11" fmla="*/ 149 h 149"/>
                <a:gd name="T12" fmla="*/ 78 w 149"/>
                <a:gd name="T13" fmla="*/ 47 h 149"/>
                <a:gd name="T14" fmla="*/ 50 w 149"/>
                <a:gd name="T15" fmla="*/ 66 h 149"/>
                <a:gd name="T16" fmla="*/ 56 w 149"/>
                <a:gd name="T17" fmla="*/ 99 h 149"/>
                <a:gd name="T18" fmla="*/ 89 w 149"/>
                <a:gd name="T19" fmla="*/ 105 h 149"/>
                <a:gd name="T20" fmla="*/ 108 w 149"/>
                <a:gd name="T21" fmla="*/ 77 h 149"/>
                <a:gd name="T22" fmla="*/ 78 w 149"/>
                <a:gd name="T23" fmla="*/ 47 h 149"/>
                <a:gd name="T24" fmla="*/ 78 w 149"/>
                <a:gd name="T25" fmla="*/ 47 h 149"/>
                <a:gd name="T26" fmla="*/ 78 w 149"/>
                <a:gd name="T27" fmla="*/ 4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49">
                  <a:moveTo>
                    <a:pt x="78" y="149"/>
                  </a:moveTo>
                  <a:cubicBezTo>
                    <a:pt x="49" y="149"/>
                    <a:pt x="22" y="132"/>
                    <a:pt x="11" y="105"/>
                  </a:cubicBezTo>
                  <a:cubicBezTo>
                    <a:pt x="0" y="78"/>
                    <a:pt x="6" y="47"/>
                    <a:pt x="27" y="27"/>
                  </a:cubicBezTo>
                  <a:cubicBezTo>
                    <a:pt x="47" y="6"/>
                    <a:pt x="78" y="0"/>
                    <a:pt x="105" y="11"/>
                  </a:cubicBezTo>
                  <a:cubicBezTo>
                    <a:pt x="132" y="22"/>
                    <a:pt x="149" y="49"/>
                    <a:pt x="149" y="78"/>
                  </a:cubicBezTo>
                  <a:cubicBezTo>
                    <a:pt x="149" y="117"/>
                    <a:pt x="117" y="149"/>
                    <a:pt x="78" y="149"/>
                  </a:cubicBezTo>
                  <a:close/>
                  <a:moveTo>
                    <a:pt x="78" y="47"/>
                  </a:moveTo>
                  <a:cubicBezTo>
                    <a:pt x="65" y="47"/>
                    <a:pt x="54" y="55"/>
                    <a:pt x="50" y="66"/>
                  </a:cubicBezTo>
                  <a:cubicBezTo>
                    <a:pt x="45" y="77"/>
                    <a:pt x="48" y="90"/>
                    <a:pt x="56" y="99"/>
                  </a:cubicBezTo>
                  <a:cubicBezTo>
                    <a:pt x="65" y="107"/>
                    <a:pt x="78" y="110"/>
                    <a:pt x="89" y="105"/>
                  </a:cubicBezTo>
                  <a:cubicBezTo>
                    <a:pt x="100" y="101"/>
                    <a:pt x="108" y="90"/>
                    <a:pt x="108" y="77"/>
                  </a:cubicBezTo>
                  <a:cubicBezTo>
                    <a:pt x="107" y="61"/>
                    <a:pt x="94" y="47"/>
                    <a:pt x="78" y="47"/>
                  </a:cubicBezTo>
                  <a:close/>
                  <a:moveTo>
                    <a:pt x="78" y="47"/>
                  </a:moveTo>
                  <a:cubicBezTo>
                    <a:pt x="78" y="47"/>
                    <a:pt x="78" y="47"/>
                    <a:pt x="78" y="47"/>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Tree>
    <p:extLst>
      <p:ext uri="{BB962C8B-B14F-4D97-AF65-F5344CB8AC3E}">
        <p14:creationId xmlns:p14="http://schemas.microsoft.com/office/powerpoint/2010/main" val="6285351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latin typeface="+mj-lt"/>
            </a:endParaRPr>
          </a:p>
        </p:txBody>
      </p:sp>
      <p:graphicFrame>
        <p:nvGraphicFramePr>
          <p:cNvPr id="3" name="Chart 2">
            <a:extLst>
              <a:ext uri="{FF2B5EF4-FFF2-40B4-BE49-F238E27FC236}">
                <a16:creationId xmlns:a16="http://schemas.microsoft.com/office/drawing/2014/main" id="{DFA4227C-7844-4242-B31C-E0824EACEBCD}"/>
              </a:ext>
            </a:extLst>
          </p:cNvPr>
          <p:cNvGraphicFramePr/>
          <p:nvPr>
            <p:extLst>
              <p:ext uri="{D42A27DB-BD31-4B8C-83A1-F6EECF244321}">
                <p14:modId xmlns:p14="http://schemas.microsoft.com/office/powerpoint/2010/main" val="1873811751"/>
              </p:ext>
            </p:extLst>
          </p:nvPr>
        </p:nvGraphicFramePr>
        <p:xfrm>
          <a:off x="762000" y="1451587"/>
          <a:ext cx="10667999" cy="4081822"/>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3964320" y="1980292"/>
            <a:ext cx="3346526" cy="118645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extBox 4"/>
          <p:cNvSpPr txBox="1"/>
          <p:nvPr/>
        </p:nvSpPr>
        <p:spPr>
          <a:xfrm>
            <a:off x="4467964" y="2060978"/>
            <a:ext cx="2339236" cy="523220"/>
          </a:xfrm>
          <a:prstGeom prst="rect">
            <a:avLst/>
          </a:prstGeom>
          <a:noFill/>
        </p:spPr>
        <p:txBody>
          <a:bodyPr wrap="square" rtlCol="0">
            <a:spAutoFit/>
          </a:bodyPr>
          <a:lstStyle/>
          <a:p>
            <a:pPr algn="ctr"/>
            <a:r>
              <a:rPr lang="en-ID" sz="2800" dirty="0" smtClean="0">
                <a:solidFill>
                  <a:schemeClr val="bg1"/>
                </a:solidFill>
                <a:latin typeface="+mj-lt"/>
              </a:rPr>
              <a:t>13.673</a:t>
            </a:r>
            <a:endParaRPr lang="en-ID" sz="2800" dirty="0">
              <a:solidFill>
                <a:schemeClr val="bg1"/>
              </a:solidFill>
              <a:latin typeface="+mj-lt"/>
            </a:endParaRPr>
          </a:p>
        </p:txBody>
      </p:sp>
      <p:sp>
        <p:nvSpPr>
          <p:cNvPr id="6" name="TextBox 5"/>
          <p:cNvSpPr txBox="1"/>
          <p:nvPr/>
        </p:nvSpPr>
        <p:spPr>
          <a:xfrm>
            <a:off x="4093858" y="2490070"/>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7" name="Rectangle 6"/>
          <p:cNvSpPr/>
          <p:nvPr/>
        </p:nvSpPr>
        <p:spPr>
          <a:xfrm>
            <a:off x="8083473" y="3867150"/>
            <a:ext cx="3346526" cy="118645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TextBox 7"/>
          <p:cNvSpPr txBox="1"/>
          <p:nvPr/>
        </p:nvSpPr>
        <p:spPr>
          <a:xfrm>
            <a:off x="8587117" y="3947836"/>
            <a:ext cx="2339236" cy="523220"/>
          </a:xfrm>
          <a:prstGeom prst="rect">
            <a:avLst/>
          </a:prstGeom>
          <a:noFill/>
        </p:spPr>
        <p:txBody>
          <a:bodyPr wrap="square" rtlCol="0">
            <a:spAutoFit/>
          </a:bodyPr>
          <a:lstStyle/>
          <a:p>
            <a:pPr algn="ctr"/>
            <a:r>
              <a:rPr lang="en-ID" sz="2800" dirty="0" smtClean="0">
                <a:solidFill>
                  <a:schemeClr val="bg1"/>
                </a:solidFill>
                <a:latin typeface="+mj-lt"/>
              </a:rPr>
              <a:t>9.731</a:t>
            </a:r>
            <a:endParaRPr lang="en-ID" sz="2800" dirty="0">
              <a:solidFill>
                <a:schemeClr val="bg1"/>
              </a:solidFill>
              <a:latin typeface="+mj-lt"/>
            </a:endParaRPr>
          </a:p>
        </p:txBody>
      </p:sp>
      <p:sp>
        <p:nvSpPr>
          <p:cNvPr id="9" name="TextBox 8"/>
          <p:cNvSpPr txBox="1"/>
          <p:nvPr/>
        </p:nvSpPr>
        <p:spPr>
          <a:xfrm>
            <a:off x="8213011" y="4376928"/>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0" name="Rectangle 9"/>
          <p:cNvSpPr/>
          <p:nvPr/>
        </p:nvSpPr>
        <p:spPr>
          <a:xfrm>
            <a:off x="0"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90614"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12" name="Rectangle 11"/>
          <p:cNvSpPr/>
          <p:nvPr/>
        </p:nvSpPr>
        <p:spPr>
          <a:xfrm>
            <a:off x="190614"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spTree>
    <p:extLst>
      <p:ext uri="{BB962C8B-B14F-4D97-AF65-F5344CB8AC3E}">
        <p14:creationId xmlns:p14="http://schemas.microsoft.com/office/powerpoint/2010/main" val="13495840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693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solidFill>
                <a:schemeClr val="accent1"/>
              </a:solidFill>
              <a:latin typeface="+mj-lt"/>
            </a:endParaRPr>
          </a:p>
        </p:txBody>
      </p:sp>
      <p:graphicFrame>
        <p:nvGraphicFramePr>
          <p:cNvPr id="4" name="Chart 3">
            <a:extLst>
              <a:ext uri="{FF2B5EF4-FFF2-40B4-BE49-F238E27FC236}">
                <a16:creationId xmlns:a16="http://schemas.microsoft.com/office/drawing/2014/main" id="{D22BC892-50E8-2544-A01D-0389DEB6099B}"/>
              </a:ext>
            </a:extLst>
          </p:cNvPr>
          <p:cNvGraphicFramePr/>
          <p:nvPr>
            <p:extLst>
              <p:ext uri="{D42A27DB-BD31-4B8C-83A1-F6EECF244321}">
                <p14:modId xmlns:p14="http://schemas.microsoft.com/office/powerpoint/2010/main" val="3594387132"/>
              </p:ext>
            </p:extLst>
          </p:nvPr>
        </p:nvGraphicFramePr>
        <p:xfrm>
          <a:off x="762000" y="1338416"/>
          <a:ext cx="6115544" cy="445393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2819A23C-7FAA-7C40-A9FE-14EF11FA4D0A}"/>
              </a:ext>
            </a:extLst>
          </p:cNvPr>
          <p:cNvSpPr txBox="1"/>
          <p:nvPr/>
        </p:nvSpPr>
        <p:spPr>
          <a:xfrm>
            <a:off x="7551636" y="3214634"/>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6" name="TextBox 5">
            <a:extLst>
              <a:ext uri="{FF2B5EF4-FFF2-40B4-BE49-F238E27FC236}">
                <a16:creationId xmlns:a16="http://schemas.microsoft.com/office/drawing/2014/main" id="{EC81F5B0-9C4F-6B43-A526-D4907505B882}"/>
              </a:ext>
            </a:extLst>
          </p:cNvPr>
          <p:cNvSpPr txBox="1"/>
          <p:nvPr/>
        </p:nvSpPr>
        <p:spPr>
          <a:xfrm>
            <a:off x="7551636" y="2961606"/>
            <a:ext cx="3696264" cy="338554"/>
          </a:xfrm>
          <a:prstGeom prst="rect">
            <a:avLst/>
          </a:prstGeom>
          <a:noFill/>
        </p:spPr>
        <p:txBody>
          <a:bodyPr wrap="square" rtlCol="0" anchor="ctr">
            <a:spAutoFit/>
          </a:bodyPr>
          <a:lstStyle/>
          <a:p>
            <a:pPr algn="just"/>
            <a:r>
              <a:rPr lang="en-ID" sz="1600" dirty="0" smtClean="0">
                <a:solidFill>
                  <a:schemeClr val="accent1"/>
                </a:solidFill>
                <a:latin typeface="+mj-lt"/>
              </a:rPr>
              <a:t>Description One</a:t>
            </a:r>
            <a:endParaRPr lang="en-US" sz="1600" dirty="0">
              <a:solidFill>
                <a:schemeClr val="accent1"/>
              </a:solidFill>
              <a:latin typeface="+mj-lt"/>
            </a:endParaRPr>
          </a:p>
        </p:txBody>
      </p:sp>
      <p:sp>
        <p:nvSpPr>
          <p:cNvPr id="7" name="Rectangle 6">
            <a:extLst>
              <a:ext uri="{FF2B5EF4-FFF2-40B4-BE49-F238E27FC236}">
                <a16:creationId xmlns:a16="http://schemas.microsoft.com/office/drawing/2014/main" id="{915D3226-6A89-EF4C-94B1-0C7356A78901}"/>
              </a:ext>
            </a:extLst>
          </p:cNvPr>
          <p:cNvSpPr/>
          <p:nvPr/>
        </p:nvSpPr>
        <p:spPr bwMode="auto">
          <a:xfrm>
            <a:off x="7232683" y="3027516"/>
            <a:ext cx="170196" cy="170196"/>
          </a:xfrm>
          <a:prstGeom prst="rect">
            <a:avLst/>
          </a:prstGeom>
          <a:solidFill>
            <a:schemeClr val="accent1"/>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032623" y="1691029"/>
            <a:ext cx="4397375" cy="1200329"/>
          </a:xfrm>
          <a:prstGeom prst="rect">
            <a:avLst/>
          </a:prstGeom>
          <a:noFill/>
        </p:spPr>
        <p:txBody>
          <a:bodyPr wrap="square" rtlCol="0">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endParaRPr lang="en-ID" sz="1200" dirty="0"/>
          </a:p>
        </p:txBody>
      </p:sp>
      <p:sp>
        <p:nvSpPr>
          <p:cNvPr id="9" name="TextBox 8">
            <a:extLst>
              <a:ext uri="{FF2B5EF4-FFF2-40B4-BE49-F238E27FC236}">
                <a16:creationId xmlns:a16="http://schemas.microsoft.com/office/drawing/2014/main" id="{2819A23C-7FAA-7C40-A9FE-14EF11FA4D0A}"/>
              </a:ext>
            </a:extLst>
          </p:cNvPr>
          <p:cNvSpPr txBox="1"/>
          <p:nvPr/>
        </p:nvSpPr>
        <p:spPr>
          <a:xfrm>
            <a:off x="7551637" y="4158170"/>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10" name="TextBox 9">
            <a:extLst>
              <a:ext uri="{FF2B5EF4-FFF2-40B4-BE49-F238E27FC236}">
                <a16:creationId xmlns:a16="http://schemas.microsoft.com/office/drawing/2014/main" id="{EC81F5B0-9C4F-6B43-A526-D4907505B882}"/>
              </a:ext>
            </a:extLst>
          </p:cNvPr>
          <p:cNvSpPr txBox="1"/>
          <p:nvPr/>
        </p:nvSpPr>
        <p:spPr>
          <a:xfrm>
            <a:off x="7551637" y="3905142"/>
            <a:ext cx="3696264" cy="338554"/>
          </a:xfrm>
          <a:prstGeom prst="rect">
            <a:avLst/>
          </a:prstGeom>
          <a:noFill/>
        </p:spPr>
        <p:txBody>
          <a:bodyPr wrap="square" rtlCol="0" anchor="ctr">
            <a:spAutoFit/>
          </a:bodyPr>
          <a:lstStyle/>
          <a:p>
            <a:pPr algn="just"/>
            <a:r>
              <a:rPr lang="en-ID" sz="1600" dirty="0" smtClean="0">
                <a:solidFill>
                  <a:schemeClr val="accent2"/>
                </a:solidFill>
                <a:latin typeface="+mj-lt"/>
              </a:rPr>
              <a:t>Description Two</a:t>
            </a:r>
            <a:endParaRPr lang="en-US" sz="1600" dirty="0">
              <a:solidFill>
                <a:schemeClr val="accent2"/>
              </a:solidFill>
              <a:latin typeface="+mj-lt"/>
            </a:endParaRPr>
          </a:p>
        </p:txBody>
      </p:sp>
      <p:sp>
        <p:nvSpPr>
          <p:cNvPr id="11" name="Rectangle 10">
            <a:extLst>
              <a:ext uri="{FF2B5EF4-FFF2-40B4-BE49-F238E27FC236}">
                <a16:creationId xmlns:a16="http://schemas.microsoft.com/office/drawing/2014/main" id="{915D3226-6A89-EF4C-94B1-0C7356A78901}"/>
              </a:ext>
            </a:extLst>
          </p:cNvPr>
          <p:cNvSpPr/>
          <p:nvPr/>
        </p:nvSpPr>
        <p:spPr bwMode="auto">
          <a:xfrm>
            <a:off x="7232684" y="3971052"/>
            <a:ext cx="170196" cy="170196"/>
          </a:xfrm>
          <a:prstGeom prst="rect">
            <a:avLst/>
          </a:prstGeom>
          <a:solidFill>
            <a:schemeClr val="accent2"/>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2819A23C-7FAA-7C40-A9FE-14EF11FA4D0A}"/>
              </a:ext>
            </a:extLst>
          </p:cNvPr>
          <p:cNvSpPr txBox="1"/>
          <p:nvPr/>
        </p:nvSpPr>
        <p:spPr>
          <a:xfrm>
            <a:off x="7551638" y="5101706"/>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a:t>
            </a:r>
            <a:r>
              <a:rPr lang="en-US" sz="1200" dirty="0" smtClean="0"/>
              <a:t>go</a:t>
            </a:r>
            <a:endParaRPr lang="en-US" sz="1200" dirty="0"/>
          </a:p>
        </p:txBody>
      </p:sp>
      <p:sp>
        <p:nvSpPr>
          <p:cNvPr id="13" name="TextBox 12">
            <a:extLst>
              <a:ext uri="{FF2B5EF4-FFF2-40B4-BE49-F238E27FC236}">
                <a16:creationId xmlns:a16="http://schemas.microsoft.com/office/drawing/2014/main" id="{EC81F5B0-9C4F-6B43-A526-D4907505B882}"/>
              </a:ext>
            </a:extLst>
          </p:cNvPr>
          <p:cNvSpPr txBox="1"/>
          <p:nvPr/>
        </p:nvSpPr>
        <p:spPr>
          <a:xfrm>
            <a:off x="7551638" y="4848678"/>
            <a:ext cx="3696264" cy="338554"/>
          </a:xfrm>
          <a:prstGeom prst="rect">
            <a:avLst/>
          </a:prstGeom>
          <a:noFill/>
        </p:spPr>
        <p:txBody>
          <a:bodyPr wrap="square" rtlCol="0" anchor="ctr">
            <a:spAutoFit/>
          </a:bodyPr>
          <a:lstStyle/>
          <a:p>
            <a:pPr algn="just"/>
            <a:r>
              <a:rPr lang="en-ID" sz="1600" dirty="0" smtClean="0">
                <a:solidFill>
                  <a:schemeClr val="accent3"/>
                </a:solidFill>
                <a:latin typeface="+mj-lt"/>
              </a:rPr>
              <a:t>Description Three</a:t>
            </a:r>
            <a:endParaRPr lang="en-US" sz="1600" dirty="0">
              <a:solidFill>
                <a:schemeClr val="accent3"/>
              </a:solidFill>
              <a:latin typeface="+mj-lt"/>
            </a:endParaRPr>
          </a:p>
        </p:txBody>
      </p:sp>
      <p:sp>
        <p:nvSpPr>
          <p:cNvPr id="14" name="Rectangle 13">
            <a:extLst>
              <a:ext uri="{FF2B5EF4-FFF2-40B4-BE49-F238E27FC236}">
                <a16:creationId xmlns:a16="http://schemas.microsoft.com/office/drawing/2014/main" id="{915D3226-6A89-EF4C-94B1-0C7356A78901}"/>
              </a:ext>
            </a:extLst>
          </p:cNvPr>
          <p:cNvSpPr/>
          <p:nvPr/>
        </p:nvSpPr>
        <p:spPr bwMode="auto">
          <a:xfrm>
            <a:off x="7232685" y="4914588"/>
            <a:ext cx="170196" cy="170196"/>
          </a:xfrm>
          <a:prstGeom prst="rect">
            <a:avLst/>
          </a:prstGeom>
          <a:solidFill>
            <a:schemeClr val="accent3"/>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5154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71" name="Rectangle 70"/>
          <p:cNvSpPr/>
          <p:nvPr/>
        </p:nvSpPr>
        <p:spPr>
          <a:xfrm>
            <a:off x="5026639" y="2998226"/>
            <a:ext cx="7165361" cy="3859774"/>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 name="Group 2"/>
          <p:cNvGrpSpPr/>
          <p:nvPr/>
        </p:nvGrpSpPr>
        <p:grpSpPr>
          <a:xfrm>
            <a:off x="2890420" y="1724521"/>
            <a:ext cx="6411160" cy="4238236"/>
            <a:chOff x="2890420" y="1732218"/>
            <a:chExt cx="6411160" cy="4238236"/>
          </a:xfrm>
        </p:grpSpPr>
        <p:sp>
          <p:nvSpPr>
            <p:cNvPr id="4" name="Freeform 3">
              <a:extLst>
                <a:ext uri="{FF2B5EF4-FFF2-40B4-BE49-F238E27FC236}">
                  <a16:creationId xmlns:a16="http://schemas.microsoft.com/office/drawing/2014/main" id="{86F49D44-58B6-D444-B344-AE82CF230359}"/>
                </a:ext>
              </a:extLst>
            </p:cNvPr>
            <p:cNvSpPr>
              <a:spLocks/>
            </p:cNvSpPr>
            <p:nvPr/>
          </p:nvSpPr>
          <p:spPr bwMode="auto">
            <a:xfrm>
              <a:off x="3373372" y="1732218"/>
              <a:ext cx="799020" cy="599612"/>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 name="Freeform 4">
              <a:extLst>
                <a:ext uri="{FF2B5EF4-FFF2-40B4-BE49-F238E27FC236}">
                  <a16:creationId xmlns:a16="http://schemas.microsoft.com/office/drawing/2014/main" id="{47DCB7B5-CC95-7E44-9AEE-EC8B9BA79268}"/>
                </a:ext>
              </a:extLst>
            </p:cNvPr>
            <p:cNvSpPr>
              <a:spLocks/>
            </p:cNvSpPr>
            <p:nvPr/>
          </p:nvSpPr>
          <p:spPr bwMode="auto">
            <a:xfrm>
              <a:off x="4566377" y="3843886"/>
              <a:ext cx="839523" cy="871482"/>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6" name="Freeform 5">
              <a:extLst>
                <a:ext uri="{FF2B5EF4-FFF2-40B4-BE49-F238E27FC236}">
                  <a16:creationId xmlns:a16="http://schemas.microsoft.com/office/drawing/2014/main" id="{269248D5-CB5F-9B43-8170-256115326E39}"/>
                </a:ext>
              </a:extLst>
            </p:cNvPr>
            <p:cNvSpPr>
              <a:spLocks/>
            </p:cNvSpPr>
            <p:nvPr/>
          </p:nvSpPr>
          <p:spPr bwMode="auto">
            <a:xfrm>
              <a:off x="4879354" y="4007756"/>
              <a:ext cx="1664318" cy="1661031"/>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7" name="Freeform 6">
              <a:extLst>
                <a:ext uri="{FF2B5EF4-FFF2-40B4-BE49-F238E27FC236}">
                  <a16:creationId xmlns:a16="http://schemas.microsoft.com/office/drawing/2014/main" id="{2597216F-96BC-5F49-AFC2-BB454258C611}"/>
                </a:ext>
              </a:extLst>
            </p:cNvPr>
            <p:cNvSpPr>
              <a:spLocks/>
            </p:cNvSpPr>
            <p:nvPr/>
          </p:nvSpPr>
          <p:spPr bwMode="auto">
            <a:xfrm>
              <a:off x="3885183" y="3739605"/>
              <a:ext cx="806382" cy="960865"/>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8" name="Freeform 7">
              <a:extLst>
                <a:ext uri="{FF2B5EF4-FFF2-40B4-BE49-F238E27FC236}">
                  <a16:creationId xmlns:a16="http://schemas.microsoft.com/office/drawing/2014/main" id="{B02E59AF-C28C-154B-AA53-F8034177E18C}"/>
                </a:ext>
              </a:extLst>
            </p:cNvPr>
            <p:cNvSpPr>
              <a:spLocks/>
            </p:cNvSpPr>
            <p:nvPr/>
          </p:nvSpPr>
          <p:spPr bwMode="auto">
            <a:xfrm>
              <a:off x="3067753" y="2704256"/>
              <a:ext cx="946303" cy="165730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9" name="Freeform 8">
              <a:extLst>
                <a:ext uri="{FF2B5EF4-FFF2-40B4-BE49-F238E27FC236}">
                  <a16:creationId xmlns:a16="http://schemas.microsoft.com/office/drawing/2014/main" id="{5F5D31A9-78BF-3D45-A514-D090969B3BCC}"/>
                </a:ext>
              </a:extLst>
            </p:cNvPr>
            <p:cNvSpPr>
              <a:spLocks/>
            </p:cNvSpPr>
            <p:nvPr/>
          </p:nvSpPr>
          <p:spPr bwMode="auto">
            <a:xfrm>
              <a:off x="5391172" y="3929546"/>
              <a:ext cx="1034675" cy="562370"/>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0" name="Freeform 9">
              <a:extLst>
                <a:ext uri="{FF2B5EF4-FFF2-40B4-BE49-F238E27FC236}">
                  <a16:creationId xmlns:a16="http://schemas.microsoft.com/office/drawing/2014/main" id="{72BC1249-F5B1-FE42-BD03-899C174E8EA8}"/>
                </a:ext>
              </a:extLst>
            </p:cNvPr>
            <p:cNvSpPr>
              <a:spLocks/>
            </p:cNvSpPr>
            <p:nvPr/>
          </p:nvSpPr>
          <p:spPr bwMode="auto">
            <a:xfrm>
              <a:off x="5523728" y="3475184"/>
              <a:ext cx="876344" cy="491607"/>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1" name="Freeform 10">
              <a:extLst>
                <a:ext uri="{FF2B5EF4-FFF2-40B4-BE49-F238E27FC236}">
                  <a16:creationId xmlns:a16="http://schemas.microsoft.com/office/drawing/2014/main" id="{FB03934E-5F11-4740-8000-70D5E954361E}"/>
                </a:ext>
              </a:extLst>
            </p:cNvPr>
            <p:cNvSpPr>
              <a:spLocks/>
            </p:cNvSpPr>
            <p:nvPr/>
          </p:nvSpPr>
          <p:spPr bwMode="auto">
            <a:xfrm>
              <a:off x="5339622" y="3005923"/>
              <a:ext cx="975761" cy="499056"/>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2" name="Freeform 13">
              <a:extLst>
                <a:ext uri="{FF2B5EF4-FFF2-40B4-BE49-F238E27FC236}">
                  <a16:creationId xmlns:a16="http://schemas.microsoft.com/office/drawing/2014/main" id="{EC5E4ADF-450C-974E-986E-957A924D4F3C}"/>
                </a:ext>
              </a:extLst>
            </p:cNvPr>
            <p:cNvSpPr>
              <a:spLocks/>
            </p:cNvSpPr>
            <p:nvPr/>
          </p:nvSpPr>
          <p:spPr bwMode="auto">
            <a:xfrm>
              <a:off x="5369078" y="2559009"/>
              <a:ext cx="839523" cy="566093"/>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3" name="Freeform 12">
              <a:extLst>
                <a:ext uri="{FF2B5EF4-FFF2-40B4-BE49-F238E27FC236}">
                  <a16:creationId xmlns:a16="http://schemas.microsoft.com/office/drawing/2014/main" id="{6A7B6CBD-B657-2749-ABFE-BC22A817965A}"/>
                </a:ext>
              </a:extLst>
            </p:cNvPr>
            <p:cNvSpPr>
              <a:spLocks/>
            </p:cNvSpPr>
            <p:nvPr/>
          </p:nvSpPr>
          <p:spPr bwMode="auto">
            <a:xfrm>
              <a:off x="4559013" y="2599974"/>
              <a:ext cx="843205" cy="703891"/>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5" name="Freeform 14">
              <a:extLst>
                <a:ext uri="{FF2B5EF4-FFF2-40B4-BE49-F238E27FC236}">
                  <a16:creationId xmlns:a16="http://schemas.microsoft.com/office/drawing/2014/main" id="{032ECE95-0C7B-834F-952E-45A3C9C74FE1}"/>
                </a:ext>
              </a:extLst>
            </p:cNvPr>
            <p:cNvSpPr>
              <a:spLocks/>
            </p:cNvSpPr>
            <p:nvPr/>
          </p:nvSpPr>
          <p:spPr bwMode="auto">
            <a:xfrm>
              <a:off x="5413265" y="2093472"/>
              <a:ext cx="784291" cy="510230"/>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6" name="Freeform 15">
              <a:extLst>
                <a:ext uri="{FF2B5EF4-FFF2-40B4-BE49-F238E27FC236}">
                  <a16:creationId xmlns:a16="http://schemas.microsoft.com/office/drawing/2014/main" id="{B1EA644D-86CB-094E-89C1-6613BE63D0A5}"/>
                </a:ext>
              </a:extLst>
            </p:cNvPr>
            <p:cNvSpPr>
              <a:spLocks/>
            </p:cNvSpPr>
            <p:nvPr/>
          </p:nvSpPr>
          <p:spPr bwMode="auto">
            <a:xfrm>
              <a:off x="4691569" y="3240553"/>
              <a:ext cx="876344" cy="696442"/>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7" name="Freeform 16">
              <a:extLst>
                <a:ext uri="{FF2B5EF4-FFF2-40B4-BE49-F238E27FC236}">
                  <a16:creationId xmlns:a16="http://schemas.microsoft.com/office/drawing/2014/main" id="{EA804615-ADCC-8849-AF7B-0D9A24CE23D0}"/>
                </a:ext>
              </a:extLst>
            </p:cNvPr>
            <p:cNvSpPr>
              <a:spLocks/>
            </p:cNvSpPr>
            <p:nvPr/>
          </p:nvSpPr>
          <p:spPr bwMode="auto">
            <a:xfrm>
              <a:off x="4109794" y="2991025"/>
              <a:ext cx="673828" cy="852863"/>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8" name="Freeform 17">
              <a:extLst>
                <a:ext uri="{FF2B5EF4-FFF2-40B4-BE49-F238E27FC236}">
                  <a16:creationId xmlns:a16="http://schemas.microsoft.com/office/drawing/2014/main" id="{46C65DE9-962F-7F42-837D-5498D1BC32BA}"/>
                </a:ext>
              </a:extLst>
            </p:cNvPr>
            <p:cNvSpPr>
              <a:spLocks/>
            </p:cNvSpPr>
            <p:nvPr/>
          </p:nvSpPr>
          <p:spPr bwMode="auto">
            <a:xfrm>
              <a:off x="3480151" y="2834607"/>
              <a:ext cx="773245" cy="1184321"/>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9" name="Freeform 18">
              <a:extLst>
                <a:ext uri="{FF2B5EF4-FFF2-40B4-BE49-F238E27FC236}">
                  <a16:creationId xmlns:a16="http://schemas.microsoft.com/office/drawing/2014/main" id="{EB42681E-FDF0-F943-9B1D-16630CE2646F}"/>
                </a:ext>
              </a:extLst>
            </p:cNvPr>
            <p:cNvSpPr>
              <a:spLocks/>
            </p:cNvSpPr>
            <p:nvPr/>
          </p:nvSpPr>
          <p:spPr bwMode="auto">
            <a:xfrm>
              <a:off x="3152443" y="2097197"/>
              <a:ext cx="961032" cy="823068"/>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0" name="Freeform 19">
              <a:extLst>
                <a:ext uri="{FF2B5EF4-FFF2-40B4-BE49-F238E27FC236}">
                  <a16:creationId xmlns:a16="http://schemas.microsoft.com/office/drawing/2014/main" id="{5DD4AD79-CAFA-2540-939C-6C58EADFAA69}"/>
                </a:ext>
              </a:extLst>
            </p:cNvPr>
            <p:cNvSpPr>
              <a:spLocks/>
            </p:cNvSpPr>
            <p:nvPr/>
          </p:nvSpPr>
          <p:spPr bwMode="auto">
            <a:xfrm>
              <a:off x="3936732" y="1877465"/>
              <a:ext cx="710648" cy="1176872"/>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1" name="Freeform 20">
              <a:extLst>
                <a:ext uri="{FF2B5EF4-FFF2-40B4-BE49-F238E27FC236}">
                  <a16:creationId xmlns:a16="http://schemas.microsoft.com/office/drawing/2014/main" id="{31CC9587-415C-5F4F-9C6D-3990730E9668}"/>
                </a:ext>
              </a:extLst>
            </p:cNvPr>
            <p:cNvSpPr>
              <a:spLocks/>
            </p:cNvSpPr>
            <p:nvPr/>
          </p:nvSpPr>
          <p:spPr bwMode="auto">
            <a:xfrm>
              <a:off x="4238667" y="1903534"/>
              <a:ext cx="1218780" cy="796998"/>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2" name="Freeform 21">
              <a:extLst>
                <a:ext uri="{FF2B5EF4-FFF2-40B4-BE49-F238E27FC236}">
                  <a16:creationId xmlns:a16="http://schemas.microsoft.com/office/drawing/2014/main" id="{3B1D3866-34DB-934B-925B-55B8598125E1}"/>
                </a:ext>
              </a:extLst>
            </p:cNvPr>
            <p:cNvSpPr>
              <a:spLocks/>
            </p:cNvSpPr>
            <p:nvPr/>
          </p:nvSpPr>
          <p:spPr bwMode="auto">
            <a:xfrm>
              <a:off x="8870772" y="2000367"/>
              <a:ext cx="430808" cy="696442"/>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3" name="Freeform 22">
              <a:extLst>
                <a:ext uri="{FF2B5EF4-FFF2-40B4-BE49-F238E27FC236}">
                  <a16:creationId xmlns:a16="http://schemas.microsoft.com/office/drawing/2014/main" id="{5D83CC01-7926-6C46-98C5-D988A593A19D}"/>
                </a:ext>
              </a:extLst>
            </p:cNvPr>
            <p:cNvSpPr>
              <a:spLocks/>
            </p:cNvSpPr>
            <p:nvPr/>
          </p:nvSpPr>
          <p:spPr bwMode="auto">
            <a:xfrm>
              <a:off x="8042296" y="2477076"/>
              <a:ext cx="891073" cy="662923"/>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4" name="Freeform 23">
              <a:extLst>
                <a:ext uri="{FF2B5EF4-FFF2-40B4-BE49-F238E27FC236}">
                  <a16:creationId xmlns:a16="http://schemas.microsoft.com/office/drawing/2014/main" id="{BA5E81FE-EF12-AC4F-AE55-128DAD41207C}"/>
                </a:ext>
              </a:extLst>
            </p:cNvPr>
            <p:cNvSpPr>
              <a:spLocks/>
            </p:cNvSpPr>
            <p:nvPr/>
          </p:nvSpPr>
          <p:spPr bwMode="auto">
            <a:xfrm>
              <a:off x="8642481" y="2432383"/>
              <a:ext cx="206199" cy="376154"/>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5" name="Freeform 24">
              <a:extLst>
                <a:ext uri="{FF2B5EF4-FFF2-40B4-BE49-F238E27FC236}">
                  <a16:creationId xmlns:a16="http://schemas.microsoft.com/office/drawing/2014/main" id="{D710F586-A2DF-E44E-8F23-DE78AFA25B9C}"/>
                </a:ext>
              </a:extLst>
            </p:cNvPr>
            <p:cNvSpPr>
              <a:spLocks/>
            </p:cNvSpPr>
            <p:nvPr/>
          </p:nvSpPr>
          <p:spPr bwMode="auto">
            <a:xfrm>
              <a:off x="8804493" y="2383967"/>
              <a:ext cx="184106" cy="4133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6" name="Freeform 25">
              <a:extLst>
                <a:ext uri="{FF2B5EF4-FFF2-40B4-BE49-F238E27FC236}">
                  <a16:creationId xmlns:a16="http://schemas.microsoft.com/office/drawing/2014/main" id="{C1847B8C-CDE4-FB46-AB21-120A2551373D}"/>
                </a:ext>
              </a:extLst>
            </p:cNvPr>
            <p:cNvSpPr>
              <a:spLocks/>
            </p:cNvSpPr>
            <p:nvPr/>
          </p:nvSpPr>
          <p:spPr bwMode="auto">
            <a:xfrm>
              <a:off x="8734536" y="2886746"/>
              <a:ext cx="206199" cy="189940"/>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7" name="Freeform 26">
              <a:extLst>
                <a:ext uri="{FF2B5EF4-FFF2-40B4-BE49-F238E27FC236}">
                  <a16:creationId xmlns:a16="http://schemas.microsoft.com/office/drawing/2014/main" id="{85CDF239-31ED-7F46-ACCB-3B0C7D4167C7}"/>
                </a:ext>
              </a:extLst>
            </p:cNvPr>
            <p:cNvSpPr>
              <a:spLocks/>
            </p:cNvSpPr>
            <p:nvPr/>
          </p:nvSpPr>
          <p:spPr bwMode="auto">
            <a:xfrm>
              <a:off x="8918642" y="2868123"/>
              <a:ext cx="88372" cy="115453"/>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8" name="Freeform 27">
              <a:extLst>
                <a:ext uri="{FF2B5EF4-FFF2-40B4-BE49-F238E27FC236}">
                  <a16:creationId xmlns:a16="http://schemas.microsoft.com/office/drawing/2014/main" id="{4509ECF7-C68E-F94F-AA76-E8A48A7F8B08}"/>
                </a:ext>
              </a:extLst>
            </p:cNvPr>
            <p:cNvSpPr>
              <a:spLocks/>
            </p:cNvSpPr>
            <p:nvPr/>
          </p:nvSpPr>
          <p:spPr bwMode="auto">
            <a:xfrm>
              <a:off x="8734536" y="2734049"/>
              <a:ext cx="401350" cy="204837"/>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9" name="Freeform 28">
              <a:extLst>
                <a:ext uri="{FF2B5EF4-FFF2-40B4-BE49-F238E27FC236}">
                  <a16:creationId xmlns:a16="http://schemas.microsoft.com/office/drawing/2014/main" id="{9371FE9F-933C-2D41-AD5B-D34A5F36C4BD}"/>
                </a:ext>
              </a:extLst>
            </p:cNvPr>
            <p:cNvSpPr>
              <a:spLocks/>
            </p:cNvSpPr>
            <p:nvPr/>
          </p:nvSpPr>
          <p:spPr bwMode="auto">
            <a:xfrm>
              <a:off x="9043834" y="2923988"/>
              <a:ext cx="36820" cy="26072"/>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0" name="Freeform 29">
              <a:extLst>
                <a:ext uri="{FF2B5EF4-FFF2-40B4-BE49-F238E27FC236}">
                  <a16:creationId xmlns:a16="http://schemas.microsoft.com/office/drawing/2014/main" id="{6FB5E2B9-FE34-E14F-9477-E7062287E3DB}"/>
                </a:ext>
              </a:extLst>
            </p:cNvPr>
            <p:cNvSpPr>
              <a:spLocks/>
            </p:cNvSpPr>
            <p:nvPr/>
          </p:nvSpPr>
          <p:spPr bwMode="auto">
            <a:xfrm>
              <a:off x="8579886" y="3065514"/>
              <a:ext cx="154648" cy="350082"/>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1" name="Freeform 30">
              <a:extLst>
                <a:ext uri="{FF2B5EF4-FFF2-40B4-BE49-F238E27FC236}">
                  <a16:creationId xmlns:a16="http://schemas.microsoft.com/office/drawing/2014/main" id="{22275503-079F-D04A-9E5F-14353332E2F1}"/>
                </a:ext>
              </a:extLst>
            </p:cNvPr>
            <p:cNvSpPr>
              <a:spLocks/>
            </p:cNvSpPr>
            <p:nvPr/>
          </p:nvSpPr>
          <p:spPr bwMode="auto">
            <a:xfrm>
              <a:off x="8550430" y="3307591"/>
              <a:ext cx="121509" cy="201112"/>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2" name="Freeform 31">
              <a:extLst>
                <a:ext uri="{FF2B5EF4-FFF2-40B4-BE49-F238E27FC236}">
                  <a16:creationId xmlns:a16="http://schemas.microsoft.com/office/drawing/2014/main" id="{2A21971B-1282-F44F-A27D-B667578BAE5E}"/>
                </a:ext>
              </a:extLst>
            </p:cNvPr>
            <p:cNvSpPr>
              <a:spLocks/>
            </p:cNvSpPr>
            <p:nvPr/>
          </p:nvSpPr>
          <p:spPr bwMode="auto">
            <a:xfrm>
              <a:off x="7961291" y="2972402"/>
              <a:ext cx="692238" cy="454363"/>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3" name="Freeform 32">
              <a:extLst>
                <a:ext uri="{FF2B5EF4-FFF2-40B4-BE49-F238E27FC236}">
                  <a16:creationId xmlns:a16="http://schemas.microsoft.com/office/drawing/2014/main" id="{A6FBA2D8-5C6D-394C-AA6D-CAF28E11A273}"/>
                </a:ext>
              </a:extLst>
            </p:cNvPr>
            <p:cNvSpPr>
              <a:spLocks/>
            </p:cNvSpPr>
            <p:nvPr/>
          </p:nvSpPr>
          <p:spPr bwMode="auto">
            <a:xfrm>
              <a:off x="7313238" y="4793582"/>
              <a:ext cx="1071495" cy="849137"/>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4" name="Freeform 33">
              <a:extLst>
                <a:ext uri="{FF2B5EF4-FFF2-40B4-BE49-F238E27FC236}">
                  <a16:creationId xmlns:a16="http://schemas.microsoft.com/office/drawing/2014/main" id="{1A77786D-894A-7B49-9108-C45FF16C1A49}"/>
                </a:ext>
              </a:extLst>
            </p:cNvPr>
            <p:cNvSpPr>
              <a:spLocks/>
            </p:cNvSpPr>
            <p:nvPr/>
          </p:nvSpPr>
          <p:spPr bwMode="auto">
            <a:xfrm>
              <a:off x="6481079" y="4570121"/>
              <a:ext cx="670147" cy="599612"/>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5" name="Freeform 34">
              <a:extLst>
                <a:ext uri="{FF2B5EF4-FFF2-40B4-BE49-F238E27FC236}">
                  <a16:creationId xmlns:a16="http://schemas.microsoft.com/office/drawing/2014/main" id="{BA008478-DBC4-EC4D-9BBB-25190616C6DC}"/>
                </a:ext>
              </a:extLst>
            </p:cNvPr>
            <p:cNvSpPr>
              <a:spLocks/>
            </p:cNvSpPr>
            <p:nvPr/>
          </p:nvSpPr>
          <p:spPr bwMode="auto">
            <a:xfrm>
              <a:off x="6400072" y="4033826"/>
              <a:ext cx="600185" cy="547472"/>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6" name="Freeform 35">
              <a:extLst>
                <a:ext uri="{FF2B5EF4-FFF2-40B4-BE49-F238E27FC236}">
                  <a16:creationId xmlns:a16="http://schemas.microsoft.com/office/drawing/2014/main" id="{6CA09693-DEE4-7549-A118-4F2201C9F440}"/>
                </a:ext>
              </a:extLst>
            </p:cNvPr>
            <p:cNvSpPr>
              <a:spLocks/>
            </p:cNvSpPr>
            <p:nvPr/>
          </p:nvSpPr>
          <p:spPr bwMode="auto">
            <a:xfrm>
              <a:off x="6937662" y="3922098"/>
              <a:ext cx="1016265" cy="335184"/>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7" name="Freeform 36">
              <a:extLst>
                <a:ext uri="{FF2B5EF4-FFF2-40B4-BE49-F238E27FC236}">
                  <a16:creationId xmlns:a16="http://schemas.microsoft.com/office/drawing/2014/main" id="{46BFA1FF-879F-C344-A8E4-846BB34F8A8B}"/>
                </a:ext>
              </a:extLst>
            </p:cNvPr>
            <p:cNvSpPr>
              <a:spLocks/>
            </p:cNvSpPr>
            <p:nvPr/>
          </p:nvSpPr>
          <p:spPr bwMode="auto">
            <a:xfrm>
              <a:off x="7659358" y="3810367"/>
              <a:ext cx="1016265" cy="454363"/>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8" name="Freeform 37">
              <a:extLst>
                <a:ext uri="{FF2B5EF4-FFF2-40B4-BE49-F238E27FC236}">
                  <a16:creationId xmlns:a16="http://schemas.microsoft.com/office/drawing/2014/main" id="{5368B813-5EF0-7349-B5B4-2B11F34F2579}"/>
                </a:ext>
              </a:extLst>
            </p:cNvPr>
            <p:cNvSpPr>
              <a:spLocks/>
            </p:cNvSpPr>
            <p:nvPr/>
          </p:nvSpPr>
          <p:spPr bwMode="auto">
            <a:xfrm>
              <a:off x="7512072" y="4182798"/>
              <a:ext cx="625960" cy="681547"/>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solidFill>
                  <a:schemeClr val="accent6"/>
                </a:solidFill>
                <a:latin typeface="Source Sans Pro Light" charset="0"/>
              </a:endParaRPr>
            </a:p>
          </p:txBody>
        </p:sp>
        <p:sp>
          <p:nvSpPr>
            <p:cNvPr id="39" name="Freeform 38">
              <a:extLst>
                <a:ext uri="{FF2B5EF4-FFF2-40B4-BE49-F238E27FC236}">
                  <a16:creationId xmlns:a16="http://schemas.microsoft.com/office/drawing/2014/main" id="{0AB6D0FF-03D4-C04E-95F5-9AFF81F0C9A0}"/>
                </a:ext>
              </a:extLst>
            </p:cNvPr>
            <p:cNvSpPr>
              <a:spLocks/>
            </p:cNvSpPr>
            <p:nvPr/>
          </p:nvSpPr>
          <p:spPr bwMode="auto">
            <a:xfrm>
              <a:off x="7718272" y="3426767"/>
              <a:ext cx="913166" cy="517677"/>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0" name="Freeform 39">
              <a:extLst>
                <a:ext uri="{FF2B5EF4-FFF2-40B4-BE49-F238E27FC236}">
                  <a16:creationId xmlns:a16="http://schemas.microsoft.com/office/drawing/2014/main" id="{D934707A-BFE5-F04E-A6C7-2BBBFEC6B732}"/>
                </a:ext>
              </a:extLst>
            </p:cNvPr>
            <p:cNvSpPr>
              <a:spLocks/>
            </p:cNvSpPr>
            <p:nvPr/>
          </p:nvSpPr>
          <p:spPr bwMode="auto">
            <a:xfrm>
              <a:off x="7799277" y="4126933"/>
              <a:ext cx="589139" cy="461812"/>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1" name="Freeform 40">
              <a:extLst>
                <a:ext uri="{FF2B5EF4-FFF2-40B4-BE49-F238E27FC236}">
                  <a16:creationId xmlns:a16="http://schemas.microsoft.com/office/drawing/2014/main" id="{E1135D76-8CC0-6449-9130-35D169A9D40D}"/>
                </a:ext>
              </a:extLst>
            </p:cNvPr>
            <p:cNvSpPr>
              <a:spLocks/>
            </p:cNvSpPr>
            <p:nvPr/>
          </p:nvSpPr>
          <p:spPr bwMode="auto">
            <a:xfrm>
              <a:off x="7191727" y="4212591"/>
              <a:ext cx="463948" cy="752305"/>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2" name="Freeform 41">
              <a:extLst>
                <a:ext uri="{FF2B5EF4-FFF2-40B4-BE49-F238E27FC236}">
                  <a16:creationId xmlns:a16="http://schemas.microsoft.com/office/drawing/2014/main" id="{E3403387-EC5D-6B4D-AE01-903DEA55C6F3}"/>
                </a:ext>
              </a:extLst>
            </p:cNvPr>
            <p:cNvSpPr>
              <a:spLocks/>
            </p:cNvSpPr>
            <p:nvPr/>
          </p:nvSpPr>
          <p:spPr bwMode="auto">
            <a:xfrm>
              <a:off x="6786693" y="4238661"/>
              <a:ext cx="427127" cy="756030"/>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3" name="Freeform 42">
              <a:extLst>
                <a:ext uri="{FF2B5EF4-FFF2-40B4-BE49-F238E27FC236}">
                  <a16:creationId xmlns:a16="http://schemas.microsoft.com/office/drawing/2014/main" id="{2ECC2F81-CBD6-FB4D-94D7-FD41D40D4E5B}"/>
                </a:ext>
              </a:extLst>
            </p:cNvPr>
            <p:cNvSpPr>
              <a:spLocks/>
            </p:cNvSpPr>
            <p:nvPr/>
          </p:nvSpPr>
          <p:spPr bwMode="auto">
            <a:xfrm>
              <a:off x="8134351" y="3326211"/>
              <a:ext cx="530226" cy="391051"/>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4" name="Freeform 43">
              <a:extLst>
                <a:ext uri="{FF2B5EF4-FFF2-40B4-BE49-F238E27FC236}">
                  <a16:creationId xmlns:a16="http://schemas.microsoft.com/office/drawing/2014/main" id="{F96C6E46-274A-5143-B2F7-588121000EA6}"/>
                </a:ext>
              </a:extLst>
            </p:cNvPr>
            <p:cNvSpPr>
              <a:spLocks/>
            </p:cNvSpPr>
            <p:nvPr/>
          </p:nvSpPr>
          <p:spPr bwMode="auto">
            <a:xfrm>
              <a:off x="7810322" y="3281521"/>
              <a:ext cx="544955" cy="543747"/>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5" name="Freeform 44">
              <a:extLst>
                <a:ext uri="{FF2B5EF4-FFF2-40B4-BE49-F238E27FC236}">
                  <a16:creationId xmlns:a16="http://schemas.microsoft.com/office/drawing/2014/main" id="{FBD1BABF-7C67-7F42-83D4-63FC70C39680}"/>
                </a:ext>
              </a:extLst>
            </p:cNvPr>
            <p:cNvSpPr>
              <a:spLocks/>
            </p:cNvSpPr>
            <p:nvPr/>
          </p:nvSpPr>
          <p:spPr bwMode="auto">
            <a:xfrm>
              <a:off x="7011305" y="3572014"/>
              <a:ext cx="868979" cy="454363"/>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6" name="Freeform 45">
              <a:extLst>
                <a:ext uri="{FF2B5EF4-FFF2-40B4-BE49-F238E27FC236}">
                  <a16:creationId xmlns:a16="http://schemas.microsoft.com/office/drawing/2014/main" id="{99693EA0-9180-CF4C-A41B-A710BAD304C5}"/>
                </a:ext>
              </a:extLst>
            </p:cNvPr>
            <p:cNvSpPr>
              <a:spLocks/>
            </p:cNvSpPr>
            <p:nvPr/>
          </p:nvSpPr>
          <p:spPr bwMode="auto">
            <a:xfrm>
              <a:off x="6271196" y="3411870"/>
              <a:ext cx="791655" cy="696442"/>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7" name="Freeform 46">
              <a:extLst>
                <a:ext uri="{FF2B5EF4-FFF2-40B4-BE49-F238E27FC236}">
                  <a16:creationId xmlns:a16="http://schemas.microsoft.com/office/drawing/2014/main" id="{81B4DF62-4013-AA4C-BB14-335C34854BA0}"/>
                </a:ext>
              </a:extLst>
            </p:cNvPr>
            <p:cNvSpPr>
              <a:spLocks/>
            </p:cNvSpPr>
            <p:nvPr/>
          </p:nvSpPr>
          <p:spPr bwMode="auto">
            <a:xfrm>
              <a:off x="6131276" y="2074851"/>
              <a:ext cx="765881" cy="901277"/>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8" name="Line 48">
              <a:extLst>
                <a:ext uri="{FF2B5EF4-FFF2-40B4-BE49-F238E27FC236}">
                  <a16:creationId xmlns:a16="http://schemas.microsoft.com/office/drawing/2014/main" id="{6CFC832B-97FF-214F-BB4E-14E02DD76442}"/>
                </a:ext>
              </a:extLst>
            </p:cNvPr>
            <p:cNvSpPr>
              <a:spLocks noChangeShapeType="1"/>
            </p:cNvSpPr>
            <p:nvPr/>
          </p:nvSpPr>
          <p:spPr bwMode="auto">
            <a:xfrm>
              <a:off x="6654139" y="2503144"/>
              <a:ext cx="0" cy="0"/>
            </a:xfrm>
            <a:prstGeom prst="line">
              <a:avLst/>
            </a:prstGeom>
            <a:solidFill>
              <a:schemeClr val="bg2">
                <a:lumMod val="85000"/>
              </a:schemeClr>
            </a:solidFill>
            <a:ln w="6350">
              <a:solidFill>
                <a:schemeClr val="bg1"/>
              </a:solidFill>
              <a:round/>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9" name="Line 49">
              <a:extLst>
                <a:ext uri="{FF2B5EF4-FFF2-40B4-BE49-F238E27FC236}">
                  <a16:creationId xmlns:a16="http://schemas.microsoft.com/office/drawing/2014/main" id="{C224D3CC-0304-6E49-906E-E3A584BEF2B0}"/>
                </a:ext>
              </a:extLst>
            </p:cNvPr>
            <p:cNvSpPr>
              <a:spLocks noChangeShapeType="1"/>
            </p:cNvSpPr>
            <p:nvPr/>
          </p:nvSpPr>
          <p:spPr bwMode="auto">
            <a:xfrm>
              <a:off x="6654139" y="2503144"/>
              <a:ext cx="0" cy="0"/>
            </a:xfrm>
            <a:prstGeom prst="line">
              <a:avLst/>
            </a:prstGeom>
            <a:solidFill>
              <a:schemeClr val="bg2">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0" name="Freeform 49">
              <a:extLst>
                <a:ext uri="{FF2B5EF4-FFF2-40B4-BE49-F238E27FC236}">
                  <a16:creationId xmlns:a16="http://schemas.microsoft.com/office/drawing/2014/main" id="{24C49E74-A178-0B40-95D6-4D4C7420D927}"/>
                </a:ext>
              </a:extLst>
            </p:cNvPr>
            <p:cNvSpPr>
              <a:spLocks/>
            </p:cNvSpPr>
            <p:nvPr/>
          </p:nvSpPr>
          <p:spPr bwMode="auto">
            <a:xfrm>
              <a:off x="6834563" y="2339276"/>
              <a:ext cx="894754" cy="852863"/>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1" name="Freeform 50">
              <a:extLst>
                <a:ext uri="{FF2B5EF4-FFF2-40B4-BE49-F238E27FC236}">
                  <a16:creationId xmlns:a16="http://schemas.microsoft.com/office/drawing/2014/main" id="{5151B36F-08CA-054E-8701-48C244EF65B0}"/>
                </a:ext>
              </a:extLst>
            </p:cNvPr>
            <p:cNvSpPr>
              <a:spLocks/>
            </p:cNvSpPr>
            <p:nvPr/>
          </p:nvSpPr>
          <p:spPr bwMode="auto">
            <a:xfrm>
              <a:off x="6580496" y="2439832"/>
              <a:ext cx="625960" cy="674098"/>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2" name="Freeform 51">
              <a:extLst>
                <a:ext uri="{FF2B5EF4-FFF2-40B4-BE49-F238E27FC236}">
                  <a16:creationId xmlns:a16="http://schemas.microsoft.com/office/drawing/2014/main" id="{58B15E5F-15B6-6742-985C-1E5F98964A52}"/>
                </a:ext>
              </a:extLst>
            </p:cNvPr>
            <p:cNvSpPr>
              <a:spLocks/>
            </p:cNvSpPr>
            <p:nvPr/>
          </p:nvSpPr>
          <p:spPr bwMode="auto">
            <a:xfrm>
              <a:off x="7497343" y="3076684"/>
              <a:ext cx="500770" cy="580989"/>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3" name="Freeform 52">
              <a:extLst>
                <a:ext uri="{FF2B5EF4-FFF2-40B4-BE49-F238E27FC236}">
                  <a16:creationId xmlns:a16="http://schemas.microsoft.com/office/drawing/2014/main" id="{E3898D61-716F-214E-B941-78C691EFE2C2}"/>
                </a:ext>
              </a:extLst>
            </p:cNvPr>
            <p:cNvSpPr>
              <a:spLocks/>
            </p:cNvSpPr>
            <p:nvPr/>
          </p:nvSpPr>
          <p:spPr bwMode="auto">
            <a:xfrm>
              <a:off x="7173317" y="3177242"/>
              <a:ext cx="368211" cy="640577"/>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4" name="Freeform 53">
              <a:extLst>
                <a:ext uri="{FF2B5EF4-FFF2-40B4-BE49-F238E27FC236}">
                  <a16:creationId xmlns:a16="http://schemas.microsoft.com/office/drawing/2014/main" id="{7D057C0E-4AC9-8740-90A5-7A9B2F6E4964}"/>
                </a:ext>
              </a:extLst>
            </p:cNvPr>
            <p:cNvSpPr>
              <a:spLocks/>
            </p:cNvSpPr>
            <p:nvPr/>
          </p:nvSpPr>
          <p:spPr bwMode="auto">
            <a:xfrm>
              <a:off x="6757237" y="3095307"/>
              <a:ext cx="474993" cy="841689"/>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5" name="Freeform 54">
              <a:extLst>
                <a:ext uri="{FF2B5EF4-FFF2-40B4-BE49-F238E27FC236}">
                  <a16:creationId xmlns:a16="http://schemas.microsoft.com/office/drawing/2014/main" id="{C7A073C5-0EE4-9E41-9BAA-722EBF3D9211}"/>
                </a:ext>
              </a:extLst>
            </p:cNvPr>
            <p:cNvSpPr>
              <a:spLocks/>
            </p:cNvSpPr>
            <p:nvPr/>
          </p:nvSpPr>
          <p:spPr bwMode="auto">
            <a:xfrm>
              <a:off x="6175462" y="2909090"/>
              <a:ext cx="721696" cy="53629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6" name="Freeform 162">
              <a:extLst>
                <a:ext uri="{FF2B5EF4-FFF2-40B4-BE49-F238E27FC236}">
                  <a16:creationId xmlns:a16="http://schemas.microsoft.com/office/drawing/2014/main" id="{9DBF5C8F-4CCA-9B4C-B9DE-152DE796F570}"/>
                </a:ext>
              </a:extLst>
            </p:cNvPr>
            <p:cNvSpPr>
              <a:spLocks/>
            </p:cNvSpPr>
            <p:nvPr/>
          </p:nvSpPr>
          <p:spPr bwMode="auto">
            <a:xfrm>
              <a:off x="2890420" y="4707921"/>
              <a:ext cx="1605996" cy="1262533"/>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sp>
          <p:nvSpPr>
            <p:cNvPr id="57" name="Freeform 163">
              <a:extLst>
                <a:ext uri="{FF2B5EF4-FFF2-40B4-BE49-F238E27FC236}">
                  <a16:creationId xmlns:a16="http://schemas.microsoft.com/office/drawing/2014/main" id="{3C3B1560-B786-F848-AF63-96C000C3CD6D}"/>
                </a:ext>
              </a:extLst>
            </p:cNvPr>
            <p:cNvSpPr>
              <a:spLocks/>
            </p:cNvSpPr>
            <p:nvPr/>
          </p:nvSpPr>
          <p:spPr bwMode="auto">
            <a:xfrm>
              <a:off x="4636337" y="5303805"/>
              <a:ext cx="979442" cy="629407"/>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grpSp>
      <p:sp>
        <p:nvSpPr>
          <p:cNvPr id="58" name="Rectangle 57"/>
          <p:cNvSpPr/>
          <p:nvPr/>
        </p:nvSpPr>
        <p:spPr>
          <a:xfrm>
            <a:off x="1020106" y="178762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9" name="Rectangle 58"/>
          <p:cNvSpPr/>
          <p:nvPr/>
        </p:nvSpPr>
        <p:spPr>
          <a:xfrm>
            <a:off x="1141124" y="1793317"/>
            <a:ext cx="2182512" cy="423193"/>
          </a:xfrm>
          <a:prstGeom prst="rect">
            <a:avLst/>
          </a:prstGeom>
        </p:spPr>
        <p:txBody>
          <a:bodyPr wrap="square">
            <a:spAutoFit/>
          </a:bodyPr>
          <a:lstStyle/>
          <a:p>
            <a:pPr algn="ctr">
              <a:lnSpc>
                <a:spcPct val="150000"/>
              </a:lnSpc>
            </a:pPr>
            <a:r>
              <a:rPr lang="en-US" sz="1600" dirty="0" smtClean="0">
                <a:solidFill>
                  <a:schemeClr val="accent1"/>
                </a:solidFill>
                <a:latin typeface="+mj-lt"/>
              </a:rPr>
              <a:t>Area One</a:t>
            </a:r>
            <a:endParaRPr lang="en-ID" sz="1600" dirty="0">
              <a:solidFill>
                <a:schemeClr val="accent1"/>
              </a:solidFill>
              <a:latin typeface="+mj-lt"/>
            </a:endParaRPr>
          </a:p>
        </p:txBody>
      </p:sp>
      <p:sp>
        <p:nvSpPr>
          <p:cNvPr id="60" name="Rectangle 59"/>
          <p:cNvSpPr/>
          <p:nvPr/>
        </p:nvSpPr>
        <p:spPr>
          <a:xfrm>
            <a:off x="1026058" y="212850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61" name="Rectangle 60"/>
          <p:cNvSpPr/>
          <p:nvPr/>
        </p:nvSpPr>
        <p:spPr>
          <a:xfrm>
            <a:off x="1205486" y="3998252"/>
            <a:ext cx="2424550" cy="108789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2" name="Rectangle 61"/>
          <p:cNvSpPr/>
          <p:nvPr/>
        </p:nvSpPr>
        <p:spPr>
          <a:xfrm>
            <a:off x="1326504" y="4003940"/>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Two</a:t>
            </a:r>
            <a:endParaRPr lang="en-ID" sz="1600" dirty="0">
              <a:solidFill>
                <a:schemeClr val="bg1"/>
              </a:solidFill>
              <a:latin typeface="+mj-lt"/>
            </a:endParaRPr>
          </a:p>
        </p:txBody>
      </p:sp>
      <p:sp>
        <p:nvSpPr>
          <p:cNvPr id="63" name="Rectangle 62"/>
          <p:cNvSpPr/>
          <p:nvPr/>
        </p:nvSpPr>
        <p:spPr>
          <a:xfrm>
            <a:off x="1211438" y="4339126"/>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4" name="Rectangle 63"/>
          <p:cNvSpPr/>
          <p:nvPr/>
        </p:nvSpPr>
        <p:spPr>
          <a:xfrm>
            <a:off x="7953927" y="4791535"/>
            <a:ext cx="2424550" cy="1087899"/>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5" name="Rectangle 64"/>
          <p:cNvSpPr/>
          <p:nvPr/>
        </p:nvSpPr>
        <p:spPr>
          <a:xfrm>
            <a:off x="8074945" y="4797223"/>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Four</a:t>
            </a:r>
            <a:endParaRPr lang="en-ID" sz="1600" dirty="0">
              <a:solidFill>
                <a:schemeClr val="bg1"/>
              </a:solidFill>
              <a:latin typeface="+mj-lt"/>
            </a:endParaRPr>
          </a:p>
        </p:txBody>
      </p:sp>
      <p:sp>
        <p:nvSpPr>
          <p:cNvPr id="66" name="Rectangle 65"/>
          <p:cNvSpPr/>
          <p:nvPr/>
        </p:nvSpPr>
        <p:spPr>
          <a:xfrm>
            <a:off x="7959879" y="5132409"/>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7" name="Rectangle 66"/>
          <p:cNvSpPr/>
          <p:nvPr/>
        </p:nvSpPr>
        <p:spPr>
          <a:xfrm>
            <a:off x="8753789" y="270770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8" name="Rectangle 67"/>
          <p:cNvSpPr/>
          <p:nvPr/>
        </p:nvSpPr>
        <p:spPr>
          <a:xfrm>
            <a:off x="8874807" y="2713397"/>
            <a:ext cx="2182512" cy="423193"/>
          </a:xfrm>
          <a:prstGeom prst="rect">
            <a:avLst/>
          </a:prstGeom>
        </p:spPr>
        <p:txBody>
          <a:bodyPr wrap="square">
            <a:spAutoFit/>
          </a:bodyPr>
          <a:lstStyle/>
          <a:p>
            <a:pPr algn="ctr">
              <a:lnSpc>
                <a:spcPct val="150000"/>
              </a:lnSpc>
            </a:pPr>
            <a:r>
              <a:rPr lang="en-US" sz="1600" dirty="0" smtClean="0">
                <a:solidFill>
                  <a:schemeClr val="accent3"/>
                </a:solidFill>
                <a:latin typeface="+mj-lt"/>
              </a:rPr>
              <a:t>Area Three</a:t>
            </a:r>
            <a:endParaRPr lang="en-ID" sz="1600" dirty="0">
              <a:solidFill>
                <a:schemeClr val="accent3"/>
              </a:solidFill>
              <a:latin typeface="+mj-lt"/>
            </a:endParaRPr>
          </a:p>
        </p:txBody>
      </p:sp>
      <p:sp>
        <p:nvSpPr>
          <p:cNvPr id="69" name="Rectangle 68"/>
          <p:cNvSpPr/>
          <p:nvPr/>
        </p:nvSpPr>
        <p:spPr>
          <a:xfrm>
            <a:off x="8759741" y="304858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70" name="TextBox 69"/>
          <p:cNvSpPr txBox="1"/>
          <p:nvPr/>
        </p:nvSpPr>
        <p:spPr>
          <a:xfrm>
            <a:off x="1619250" y="717329"/>
            <a:ext cx="8953500" cy="830997"/>
          </a:xfrm>
          <a:prstGeom prst="rect">
            <a:avLst/>
          </a:prstGeom>
          <a:noFill/>
        </p:spPr>
        <p:txBody>
          <a:bodyPr wrap="square" rtlCol="0">
            <a:spAutoFit/>
          </a:bodyPr>
          <a:lstStyle/>
          <a:p>
            <a:pPr algn="ctr"/>
            <a:r>
              <a:rPr lang="en-ID" sz="4800" b="1" dirty="0" smtClean="0">
                <a:latin typeface="+mj-lt"/>
              </a:rPr>
              <a:t>United States Maps</a:t>
            </a:r>
            <a:endParaRPr lang="en-ID" sz="4800" b="1" dirty="0">
              <a:latin typeface="+mj-lt"/>
            </a:endParaRPr>
          </a:p>
        </p:txBody>
      </p:sp>
    </p:spTree>
    <p:extLst>
      <p:ext uri="{BB962C8B-B14F-4D97-AF65-F5344CB8AC3E}">
        <p14:creationId xmlns:p14="http://schemas.microsoft.com/office/powerpoint/2010/main" val="13982617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446766" y="2061594"/>
            <a:ext cx="4593770" cy="386295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4" name="Picture Placeholder 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6475" r="36475"/>
          <a:stretch>
            <a:fillRect/>
          </a:stretch>
        </p:blipFill>
        <p:spPr/>
      </p:pic>
      <p:pic>
        <p:nvPicPr>
          <p:cNvPr id="5" name="Picture 4">
            <a:extLst>
              <a:ext uri="{FF2B5EF4-FFF2-40B4-BE49-F238E27FC236}">
                <a16:creationId xmlns:a16="http://schemas.microsoft.com/office/drawing/2014/main" id="{75EA5898-CABA-A64F-9F05-6FFF878A886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1711" y="1800987"/>
            <a:ext cx="2720807" cy="5849163"/>
          </a:xfrm>
          <a:prstGeom prst="rect">
            <a:avLst/>
          </a:prstGeom>
          <a:ln>
            <a:noFill/>
          </a:ln>
          <a:effectLst>
            <a:outerShdw blurRad="292100" dist="139700" dir="2700000" algn="tl" rotWithShape="0">
              <a:srgbClr val="333333">
                <a:alpha val="65000"/>
              </a:srgbClr>
            </a:outerShdw>
          </a:effectLst>
        </p:spPr>
      </p:pic>
      <p:sp>
        <p:nvSpPr>
          <p:cNvPr id="16" name="TextBox 15"/>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Smartphone </a:t>
            </a:r>
            <a:r>
              <a:rPr lang="en-ID" sz="4800" b="1" dirty="0" err="1" smtClean="0">
                <a:latin typeface="+mj-lt"/>
              </a:rPr>
              <a:t>Mockup</a:t>
            </a:r>
            <a:endParaRPr lang="en-ID" sz="4800" b="1" dirty="0">
              <a:latin typeface="+mj-lt"/>
            </a:endParaRPr>
          </a:p>
        </p:txBody>
      </p:sp>
      <p:sp>
        <p:nvSpPr>
          <p:cNvPr id="6" name="Rectangle 5"/>
          <p:cNvSpPr/>
          <p:nvPr/>
        </p:nvSpPr>
        <p:spPr>
          <a:xfrm>
            <a:off x="1151465" y="2293823"/>
            <a:ext cx="3749874" cy="121534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1275136" y="2469759"/>
            <a:ext cx="3502532" cy="338554"/>
          </a:xfrm>
          <a:prstGeom prst="rect">
            <a:avLst/>
          </a:prstGeom>
          <a:noFill/>
        </p:spPr>
        <p:txBody>
          <a:bodyPr wrap="square" rtlCol="0">
            <a:spAutoFit/>
          </a:bodyPr>
          <a:lstStyle/>
          <a:p>
            <a:r>
              <a:rPr lang="en-ID" sz="1600" dirty="0" smtClean="0">
                <a:solidFill>
                  <a:schemeClr val="bg1"/>
                </a:solidFill>
                <a:latin typeface="+mj-lt"/>
              </a:rPr>
              <a:t>About Data One</a:t>
            </a:r>
            <a:endParaRPr lang="en-ID" sz="1600" dirty="0">
              <a:solidFill>
                <a:schemeClr val="bg1"/>
              </a:solidFill>
              <a:latin typeface="+mj-lt"/>
            </a:endParaRPr>
          </a:p>
        </p:txBody>
      </p:sp>
      <p:sp>
        <p:nvSpPr>
          <p:cNvPr id="8" name="Rectangle 7"/>
          <p:cNvSpPr/>
          <p:nvPr/>
        </p:nvSpPr>
        <p:spPr>
          <a:xfrm>
            <a:off x="1275137" y="2717682"/>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9" name="Rectangle 8"/>
          <p:cNvSpPr/>
          <p:nvPr/>
        </p:nvSpPr>
        <p:spPr>
          <a:xfrm>
            <a:off x="1151465" y="3685108"/>
            <a:ext cx="3749874" cy="121534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1275136" y="3861044"/>
            <a:ext cx="3502532" cy="338554"/>
          </a:xfrm>
          <a:prstGeom prst="rect">
            <a:avLst/>
          </a:prstGeom>
          <a:noFill/>
        </p:spPr>
        <p:txBody>
          <a:bodyPr wrap="square" rtlCol="0">
            <a:spAutoFit/>
          </a:bodyPr>
          <a:lstStyle/>
          <a:p>
            <a:r>
              <a:rPr lang="en-ID" sz="1600" dirty="0" smtClean="0">
                <a:solidFill>
                  <a:schemeClr val="bg1"/>
                </a:solidFill>
                <a:latin typeface="+mj-lt"/>
              </a:rPr>
              <a:t>About Data Two</a:t>
            </a:r>
            <a:endParaRPr lang="en-ID" sz="1600" dirty="0">
              <a:solidFill>
                <a:schemeClr val="bg1"/>
              </a:solidFill>
              <a:latin typeface="+mj-lt"/>
            </a:endParaRPr>
          </a:p>
        </p:txBody>
      </p:sp>
      <p:sp>
        <p:nvSpPr>
          <p:cNvPr id="11" name="Rectangle 10"/>
          <p:cNvSpPr/>
          <p:nvPr/>
        </p:nvSpPr>
        <p:spPr>
          <a:xfrm>
            <a:off x="1275137" y="4108967"/>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12" name="Rectangle 11"/>
          <p:cNvSpPr/>
          <p:nvPr/>
        </p:nvSpPr>
        <p:spPr>
          <a:xfrm>
            <a:off x="7256520" y="2177371"/>
            <a:ext cx="3341330" cy="1200329"/>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doing </a:t>
            </a:r>
            <a:r>
              <a:rPr lang="en-US" sz="1200" dirty="0" smtClean="0"/>
              <a:t>things.</a:t>
            </a:r>
            <a:endParaRPr lang="en-ID" sz="1200" dirty="0"/>
          </a:p>
        </p:txBody>
      </p:sp>
      <p:sp>
        <p:nvSpPr>
          <p:cNvPr id="13" name="TextBox 12"/>
          <p:cNvSpPr txBox="1"/>
          <p:nvPr/>
        </p:nvSpPr>
        <p:spPr>
          <a:xfrm>
            <a:off x="7724737" y="3445672"/>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14" name="Rectangle 13"/>
          <p:cNvSpPr/>
          <p:nvPr/>
        </p:nvSpPr>
        <p:spPr>
          <a:xfrm>
            <a:off x="7724737" y="3878978"/>
            <a:ext cx="2850920" cy="615553"/>
          </a:xfrm>
          <a:prstGeom prst="rect">
            <a:avLst/>
          </a:prstGeom>
        </p:spPr>
        <p:txBody>
          <a:bodyPr wrap="square">
            <a:spAutoFit/>
          </a:bodyPr>
          <a:lstStyle/>
          <a:p>
            <a:pPr algn="just">
              <a:lnSpc>
                <a:spcPct val="150000"/>
              </a:lnSpc>
            </a:pPr>
            <a:r>
              <a:rPr lang="en-US" sz="1200" dirty="0"/>
              <a:t>If people like you, they’ll listen to you, but if they trust you, they’ll </a:t>
            </a:r>
            <a:r>
              <a:rPr lang="en-US" sz="1200" dirty="0" smtClean="0"/>
              <a:t>do</a:t>
            </a:r>
            <a:endParaRPr lang="en-ID" sz="1200" dirty="0"/>
          </a:p>
        </p:txBody>
      </p:sp>
      <p:sp>
        <p:nvSpPr>
          <p:cNvPr id="15" name="Rectangle 14"/>
          <p:cNvSpPr/>
          <p:nvPr/>
        </p:nvSpPr>
        <p:spPr>
          <a:xfrm>
            <a:off x="7419366" y="3591940"/>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7" name="TextBox 16"/>
          <p:cNvSpPr txBox="1"/>
          <p:nvPr/>
        </p:nvSpPr>
        <p:spPr>
          <a:xfrm>
            <a:off x="7724737" y="4666227"/>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18" name="Rectangle 17"/>
          <p:cNvSpPr/>
          <p:nvPr/>
        </p:nvSpPr>
        <p:spPr>
          <a:xfrm>
            <a:off x="7724737" y="5099533"/>
            <a:ext cx="2850920" cy="615553"/>
          </a:xfrm>
          <a:prstGeom prst="rect">
            <a:avLst/>
          </a:prstGeom>
        </p:spPr>
        <p:txBody>
          <a:bodyPr wrap="square">
            <a:spAutoFit/>
          </a:bodyPr>
          <a:lstStyle/>
          <a:p>
            <a:pPr algn="just">
              <a:lnSpc>
                <a:spcPct val="150000"/>
              </a:lnSpc>
            </a:pPr>
            <a:r>
              <a:rPr lang="en-US" sz="1200" dirty="0"/>
              <a:t>If people like you, they’ll listen to you, but if they trust </a:t>
            </a:r>
            <a:r>
              <a:rPr lang="en-US" sz="1200" dirty="0" smtClean="0"/>
              <a:t>you</a:t>
            </a:r>
            <a:endParaRPr lang="en-ID" sz="1200" dirty="0"/>
          </a:p>
        </p:txBody>
      </p:sp>
      <p:sp>
        <p:nvSpPr>
          <p:cNvPr id="19" name="Rectangle 18"/>
          <p:cNvSpPr/>
          <p:nvPr/>
        </p:nvSpPr>
        <p:spPr>
          <a:xfrm>
            <a:off x="7419366" y="4812495"/>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Rectangle 19"/>
          <p:cNvSpPr/>
          <p:nvPr/>
        </p:nvSpPr>
        <p:spPr>
          <a:xfrm>
            <a:off x="8939289" y="3558039"/>
            <a:ext cx="1636367" cy="461665"/>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21" name="Rectangle 20"/>
          <p:cNvSpPr/>
          <p:nvPr/>
        </p:nvSpPr>
        <p:spPr>
          <a:xfrm>
            <a:off x="9206565" y="4770606"/>
            <a:ext cx="1636367" cy="461665"/>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spTree>
    <p:extLst>
      <p:ext uri="{BB962C8B-B14F-4D97-AF65-F5344CB8AC3E}">
        <p14:creationId xmlns:p14="http://schemas.microsoft.com/office/powerpoint/2010/main" val="4037168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489" b="15489"/>
          <a:stretch>
            <a:fillRect/>
          </a:stretch>
        </p:blipFill>
        <p:spPr/>
      </p:pic>
      <p:sp>
        <p:nvSpPr>
          <p:cNvPr id="18" name="Rectangle 17"/>
          <p:cNvSpPr/>
          <p:nvPr/>
        </p:nvSpPr>
        <p:spPr>
          <a:xfrm>
            <a:off x="0" y="0"/>
            <a:ext cx="10185866" cy="3955143"/>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Placeholder 3"/>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5382" r="5382"/>
          <a:stretch>
            <a:fillRect/>
          </a:stretch>
        </p:blipFill>
        <p:spPr/>
      </p:pic>
      <p:pic>
        <p:nvPicPr>
          <p:cNvPr id="6" name="Picture 5">
            <a:extLst>
              <a:ext uri="{FF2B5EF4-FFF2-40B4-BE49-F238E27FC236}">
                <a16:creationId xmlns:a16="http://schemas.microsoft.com/office/drawing/2014/main" id="{2AD21915-530A-9C4F-B059-3877C8676FF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006133" y="1757784"/>
            <a:ext cx="8179733" cy="4940559"/>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619250" y="713571"/>
            <a:ext cx="8953500" cy="830997"/>
          </a:xfrm>
          <a:prstGeom prst="rect">
            <a:avLst/>
          </a:prstGeom>
          <a:noFill/>
        </p:spPr>
        <p:txBody>
          <a:bodyPr wrap="square" rtlCol="0">
            <a:spAutoFit/>
          </a:bodyPr>
          <a:lstStyle/>
          <a:p>
            <a:pPr algn="ctr"/>
            <a:r>
              <a:rPr lang="en-ID" sz="4800" b="1" dirty="0" smtClean="0">
                <a:solidFill>
                  <a:schemeClr val="bg1"/>
                </a:solidFill>
                <a:latin typeface="+mj-lt"/>
              </a:rPr>
              <a:t>Laptop </a:t>
            </a:r>
            <a:r>
              <a:rPr lang="en-ID" sz="4800" b="1" dirty="0" err="1" smtClean="0">
                <a:solidFill>
                  <a:schemeClr val="bg1"/>
                </a:solidFill>
                <a:latin typeface="+mj-lt"/>
              </a:rPr>
              <a:t>Mockup</a:t>
            </a:r>
            <a:r>
              <a:rPr lang="en-ID" sz="4800" b="1" dirty="0" smtClean="0">
                <a:solidFill>
                  <a:schemeClr val="bg1"/>
                </a:solidFill>
                <a:latin typeface="+mj-lt"/>
              </a:rPr>
              <a:t> Slide</a:t>
            </a:r>
            <a:endParaRPr lang="en-ID" sz="4800" b="1" dirty="0">
              <a:solidFill>
                <a:schemeClr val="bg1"/>
              </a:solidFill>
              <a:latin typeface="+mj-lt"/>
            </a:endParaRPr>
          </a:p>
        </p:txBody>
      </p:sp>
      <p:sp>
        <p:nvSpPr>
          <p:cNvPr id="8" name="Rectangle 7">
            <a:extLst>
              <a:ext uri="{FF2B5EF4-FFF2-40B4-BE49-F238E27FC236}">
                <a16:creationId xmlns:a16="http://schemas.microsoft.com/office/drawing/2014/main" id="{58B74ABF-0532-F945-810E-37914DCDBA78}"/>
              </a:ext>
            </a:extLst>
          </p:cNvPr>
          <p:cNvSpPr/>
          <p:nvPr/>
        </p:nvSpPr>
        <p:spPr bwMode="auto">
          <a:xfrm>
            <a:off x="1476934" y="2262019"/>
            <a:ext cx="1969808" cy="117437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 name="TextBox 8">
            <a:extLst>
              <a:ext uri="{FF2B5EF4-FFF2-40B4-BE49-F238E27FC236}">
                <a16:creationId xmlns:a16="http://schemas.microsoft.com/office/drawing/2014/main" id="{F5F39FEE-B353-0340-9059-97E78ADE58DA}"/>
              </a:ext>
            </a:extLst>
          </p:cNvPr>
          <p:cNvSpPr txBox="1"/>
          <p:nvPr/>
        </p:nvSpPr>
        <p:spPr>
          <a:xfrm>
            <a:off x="1612030" y="2898891"/>
            <a:ext cx="1699616" cy="338554"/>
          </a:xfrm>
          <a:prstGeom prst="rect">
            <a:avLst/>
          </a:prstGeom>
          <a:noFill/>
        </p:spPr>
        <p:txBody>
          <a:bodyPr wrap="square" rtlCol="0" anchor="ctr">
            <a:spAutoFit/>
          </a:bodyPr>
          <a:lstStyle/>
          <a:p>
            <a:pPr algn="ctr"/>
            <a:r>
              <a:rPr lang="en-ID" sz="1600" dirty="0" smtClean="0">
                <a:solidFill>
                  <a:schemeClr val="accent1"/>
                </a:solidFill>
                <a:latin typeface="+mj-lt"/>
              </a:rPr>
              <a:t>Download</a:t>
            </a:r>
            <a:endParaRPr lang="en-US" sz="1100" dirty="0">
              <a:solidFill>
                <a:schemeClr val="accent1"/>
              </a:solidFill>
              <a:latin typeface="+mj-lt"/>
            </a:endParaRPr>
          </a:p>
        </p:txBody>
      </p:sp>
      <p:sp>
        <p:nvSpPr>
          <p:cNvPr id="10" name="TextBox 9">
            <a:extLst>
              <a:ext uri="{FF2B5EF4-FFF2-40B4-BE49-F238E27FC236}">
                <a16:creationId xmlns:a16="http://schemas.microsoft.com/office/drawing/2014/main" id="{8027222A-162C-174A-BF05-FA8643B34668}"/>
              </a:ext>
            </a:extLst>
          </p:cNvPr>
          <p:cNvSpPr txBox="1"/>
          <p:nvPr/>
        </p:nvSpPr>
        <p:spPr>
          <a:xfrm>
            <a:off x="1761873" y="2460963"/>
            <a:ext cx="1399930" cy="523220"/>
          </a:xfrm>
          <a:prstGeom prst="rect">
            <a:avLst/>
          </a:prstGeom>
          <a:noFill/>
        </p:spPr>
        <p:txBody>
          <a:bodyPr wrap="square" rtlCol="0" anchor="ctr">
            <a:spAutoFit/>
          </a:bodyPr>
          <a:lstStyle/>
          <a:p>
            <a:pPr algn="ctr"/>
            <a:r>
              <a:rPr lang="en-ID" sz="2800" dirty="0" smtClean="0">
                <a:solidFill>
                  <a:schemeClr val="accent1"/>
                </a:solidFill>
                <a:latin typeface="+mj-lt"/>
              </a:rPr>
              <a:t>79,235</a:t>
            </a:r>
            <a:endParaRPr lang="en-US" dirty="0">
              <a:solidFill>
                <a:schemeClr val="accent1"/>
              </a:solidFill>
              <a:latin typeface="+mj-lt"/>
            </a:endParaRPr>
          </a:p>
        </p:txBody>
      </p:sp>
      <p:sp>
        <p:nvSpPr>
          <p:cNvPr id="11" name="Rectangle 10">
            <a:extLst>
              <a:ext uri="{FF2B5EF4-FFF2-40B4-BE49-F238E27FC236}">
                <a16:creationId xmlns:a16="http://schemas.microsoft.com/office/drawing/2014/main" id="{58B74ABF-0532-F945-810E-37914DCDBA78}"/>
              </a:ext>
            </a:extLst>
          </p:cNvPr>
          <p:cNvSpPr/>
          <p:nvPr/>
        </p:nvSpPr>
        <p:spPr bwMode="auto">
          <a:xfrm>
            <a:off x="1612030" y="3791597"/>
            <a:ext cx="1969808" cy="1174372"/>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2" name="TextBox 11">
            <a:extLst>
              <a:ext uri="{FF2B5EF4-FFF2-40B4-BE49-F238E27FC236}">
                <a16:creationId xmlns:a16="http://schemas.microsoft.com/office/drawing/2014/main" id="{F5F39FEE-B353-0340-9059-97E78ADE58DA}"/>
              </a:ext>
            </a:extLst>
          </p:cNvPr>
          <p:cNvSpPr txBox="1"/>
          <p:nvPr/>
        </p:nvSpPr>
        <p:spPr>
          <a:xfrm>
            <a:off x="1747126" y="4428469"/>
            <a:ext cx="1699616" cy="338554"/>
          </a:xfrm>
          <a:prstGeom prst="rect">
            <a:avLst/>
          </a:prstGeom>
          <a:noFill/>
        </p:spPr>
        <p:txBody>
          <a:bodyPr wrap="square" rtlCol="0" anchor="ctr">
            <a:spAutoFit/>
          </a:bodyPr>
          <a:lstStyle/>
          <a:p>
            <a:pPr algn="ctr"/>
            <a:r>
              <a:rPr lang="en-ID" sz="1600" dirty="0" smtClean="0">
                <a:solidFill>
                  <a:schemeClr val="bg1"/>
                </a:solidFill>
                <a:latin typeface="+mj-lt"/>
              </a:rPr>
              <a:t>Description</a:t>
            </a:r>
            <a:endParaRPr lang="en-US" sz="1100" dirty="0">
              <a:solidFill>
                <a:schemeClr val="bg1"/>
              </a:solidFill>
              <a:latin typeface="+mj-lt"/>
            </a:endParaRPr>
          </a:p>
        </p:txBody>
      </p:sp>
      <p:sp>
        <p:nvSpPr>
          <p:cNvPr id="14" name="TextBox 13">
            <a:extLst>
              <a:ext uri="{FF2B5EF4-FFF2-40B4-BE49-F238E27FC236}">
                <a16:creationId xmlns:a16="http://schemas.microsoft.com/office/drawing/2014/main" id="{8027222A-162C-174A-BF05-FA8643B34668}"/>
              </a:ext>
            </a:extLst>
          </p:cNvPr>
          <p:cNvSpPr txBox="1"/>
          <p:nvPr/>
        </p:nvSpPr>
        <p:spPr>
          <a:xfrm>
            <a:off x="1896969" y="3990541"/>
            <a:ext cx="1399930" cy="523220"/>
          </a:xfrm>
          <a:prstGeom prst="rect">
            <a:avLst/>
          </a:prstGeom>
          <a:noFill/>
        </p:spPr>
        <p:txBody>
          <a:bodyPr wrap="square" rtlCol="0" anchor="ctr">
            <a:spAutoFit/>
          </a:bodyPr>
          <a:lstStyle/>
          <a:p>
            <a:pPr algn="ctr"/>
            <a:r>
              <a:rPr lang="en-ID" sz="2800" dirty="0" smtClean="0">
                <a:solidFill>
                  <a:schemeClr val="bg1"/>
                </a:solidFill>
                <a:latin typeface="+mj-lt"/>
              </a:rPr>
              <a:t>3.892</a:t>
            </a:r>
            <a:endParaRPr lang="en-US" dirty="0">
              <a:solidFill>
                <a:schemeClr val="bg1"/>
              </a:solidFill>
              <a:latin typeface="+mj-lt"/>
            </a:endParaRPr>
          </a:p>
        </p:txBody>
      </p:sp>
      <p:sp>
        <p:nvSpPr>
          <p:cNvPr id="15" name="Rectangle 14">
            <a:extLst>
              <a:ext uri="{FF2B5EF4-FFF2-40B4-BE49-F238E27FC236}">
                <a16:creationId xmlns:a16="http://schemas.microsoft.com/office/drawing/2014/main" id="{58B74ABF-0532-F945-810E-37914DCDBA78}"/>
              </a:ext>
            </a:extLst>
          </p:cNvPr>
          <p:cNvSpPr/>
          <p:nvPr/>
        </p:nvSpPr>
        <p:spPr bwMode="auto">
          <a:xfrm>
            <a:off x="8745259" y="3114600"/>
            <a:ext cx="1969808" cy="117437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6" name="TextBox 15">
            <a:extLst>
              <a:ext uri="{FF2B5EF4-FFF2-40B4-BE49-F238E27FC236}">
                <a16:creationId xmlns:a16="http://schemas.microsoft.com/office/drawing/2014/main" id="{F5F39FEE-B353-0340-9059-97E78ADE58DA}"/>
              </a:ext>
            </a:extLst>
          </p:cNvPr>
          <p:cNvSpPr txBox="1"/>
          <p:nvPr/>
        </p:nvSpPr>
        <p:spPr>
          <a:xfrm>
            <a:off x="8880355" y="3751472"/>
            <a:ext cx="1699616" cy="338554"/>
          </a:xfrm>
          <a:prstGeom prst="rect">
            <a:avLst/>
          </a:prstGeom>
          <a:noFill/>
        </p:spPr>
        <p:txBody>
          <a:bodyPr wrap="square" rtlCol="0" anchor="ctr">
            <a:spAutoFit/>
          </a:bodyPr>
          <a:lstStyle/>
          <a:p>
            <a:pPr algn="ctr"/>
            <a:r>
              <a:rPr lang="en-ID" sz="1600" dirty="0" smtClean="0">
                <a:solidFill>
                  <a:schemeClr val="bg1"/>
                </a:solidFill>
                <a:latin typeface="+mj-lt"/>
              </a:rPr>
              <a:t>Pint On Market</a:t>
            </a:r>
            <a:endParaRPr lang="en-US" sz="1100" dirty="0">
              <a:solidFill>
                <a:schemeClr val="bg1"/>
              </a:solidFill>
              <a:latin typeface="+mj-lt"/>
            </a:endParaRPr>
          </a:p>
        </p:txBody>
      </p:sp>
      <p:sp>
        <p:nvSpPr>
          <p:cNvPr id="17" name="TextBox 16">
            <a:extLst>
              <a:ext uri="{FF2B5EF4-FFF2-40B4-BE49-F238E27FC236}">
                <a16:creationId xmlns:a16="http://schemas.microsoft.com/office/drawing/2014/main" id="{8027222A-162C-174A-BF05-FA8643B34668}"/>
              </a:ext>
            </a:extLst>
          </p:cNvPr>
          <p:cNvSpPr txBox="1"/>
          <p:nvPr/>
        </p:nvSpPr>
        <p:spPr>
          <a:xfrm>
            <a:off x="9030198" y="3313544"/>
            <a:ext cx="1399930" cy="523220"/>
          </a:xfrm>
          <a:prstGeom prst="rect">
            <a:avLst/>
          </a:prstGeom>
          <a:noFill/>
        </p:spPr>
        <p:txBody>
          <a:bodyPr wrap="square" rtlCol="0" anchor="ctr">
            <a:spAutoFit/>
          </a:bodyPr>
          <a:lstStyle/>
          <a:p>
            <a:pPr algn="ctr"/>
            <a:r>
              <a:rPr lang="en-ID" sz="2800" dirty="0" smtClean="0">
                <a:solidFill>
                  <a:schemeClr val="bg1"/>
                </a:solidFill>
                <a:latin typeface="+mj-lt"/>
              </a:rPr>
              <a:t>128.952</a:t>
            </a:r>
            <a:endParaRPr lang="en-US" dirty="0">
              <a:solidFill>
                <a:schemeClr val="bg1"/>
              </a:solidFill>
              <a:latin typeface="+mj-lt"/>
            </a:endParaRPr>
          </a:p>
        </p:txBody>
      </p:sp>
    </p:spTree>
    <p:extLst>
      <p:ext uri="{BB962C8B-B14F-4D97-AF65-F5344CB8AC3E}">
        <p14:creationId xmlns:p14="http://schemas.microsoft.com/office/powerpoint/2010/main" val="39692048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4" name="Picture Placeholder 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3" name="Picture Placeholder 2"/>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75" r="21875"/>
          <a:stretch>
            <a:fillRect/>
          </a:stretch>
        </p:blipFill>
        <p:spPr/>
      </p:pic>
      <p:sp>
        <p:nvSpPr>
          <p:cNvPr id="70" name="TextBox 69"/>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Customer Testimonials</a:t>
            </a:r>
            <a:endParaRPr lang="en-ID" sz="4800" b="1" dirty="0">
              <a:latin typeface="+mj-lt"/>
            </a:endParaRPr>
          </a:p>
        </p:txBody>
      </p:sp>
      <p:sp>
        <p:nvSpPr>
          <p:cNvPr id="6" name="Rectangle 5"/>
          <p:cNvSpPr/>
          <p:nvPr/>
        </p:nvSpPr>
        <p:spPr>
          <a:xfrm>
            <a:off x="1348127" y="3570511"/>
            <a:ext cx="2396559" cy="217351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15032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One</a:t>
            </a:r>
            <a:endParaRPr lang="en-ID" sz="1600" dirty="0">
              <a:solidFill>
                <a:schemeClr val="bg1"/>
              </a:solidFill>
              <a:latin typeface="+mj-lt"/>
            </a:endParaRPr>
          </a:p>
        </p:txBody>
      </p:sp>
      <p:sp>
        <p:nvSpPr>
          <p:cNvPr id="8" name="TextBox 7"/>
          <p:cNvSpPr txBox="1"/>
          <p:nvPr/>
        </p:nvSpPr>
        <p:spPr>
          <a:xfrm>
            <a:off x="15032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9" name="Group 8"/>
          <p:cNvGrpSpPr/>
          <p:nvPr/>
        </p:nvGrpSpPr>
        <p:grpSpPr>
          <a:xfrm>
            <a:off x="1598670" y="5362370"/>
            <a:ext cx="924718" cy="150011"/>
            <a:chOff x="1173163" y="5803866"/>
            <a:chExt cx="1174304" cy="190500"/>
          </a:xfrm>
          <a:solidFill>
            <a:schemeClr val="bg1"/>
          </a:solidFill>
        </p:grpSpPr>
        <p:sp>
          <p:nvSpPr>
            <p:cNvPr id="10" name="5-Point Star 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p:nvSpPr>
        <p:spPr>
          <a:xfrm>
            <a:off x="15032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6" name="Rectangle 15"/>
          <p:cNvSpPr/>
          <p:nvPr/>
        </p:nvSpPr>
        <p:spPr>
          <a:xfrm>
            <a:off x="4980327" y="1756230"/>
            <a:ext cx="2396559" cy="217351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p:cNvSpPr txBox="1"/>
          <p:nvPr/>
        </p:nvSpPr>
        <p:spPr>
          <a:xfrm>
            <a:off x="5135448" y="1987874"/>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Two</a:t>
            </a:r>
            <a:endParaRPr lang="en-ID" sz="1600" dirty="0">
              <a:solidFill>
                <a:schemeClr val="bg1"/>
              </a:solidFill>
              <a:latin typeface="+mj-lt"/>
            </a:endParaRPr>
          </a:p>
        </p:txBody>
      </p:sp>
      <p:sp>
        <p:nvSpPr>
          <p:cNvPr id="18" name="TextBox 17"/>
          <p:cNvSpPr txBox="1"/>
          <p:nvPr/>
        </p:nvSpPr>
        <p:spPr>
          <a:xfrm>
            <a:off x="5135448" y="2264694"/>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19" name="Group 18"/>
          <p:cNvGrpSpPr/>
          <p:nvPr/>
        </p:nvGrpSpPr>
        <p:grpSpPr>
          <a:xfrm>
            <a:off x="5230870" y="3548089"/>
            <a:ext cx="924718" cy="150011"/>
            <a:chOff x="1173163" y="5803866"/>
            <a:chExt cx="1174304" cy="190500"/>
          </a:xfrm>
          <a:solidFill>
            <a:schemeClr val="bg1"/>
          </a:solidFill>
        </p:grpSpPr>
        <p:sp>
          <p:nvSpPr>
            <p:cNvPr id="20" name="5-Point Star 1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5-Point Star 2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5-Point Star 2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5135449" y="2562620"/>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6" name="Rectangle 25"/>
          <p:cNvSpPr/>
          <p:nvPr/>
        </p:nvSpPr>
        <p:spPr>
          <a:xfrm>
            <a:off x="8612527" y="3570511"/>
            <a:ext cx="2396559" cy="217351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TextBox 26"/>
          <p:cNvSpPr txBox="1"/>
          <p:nvPr/>
        </p:nvSpPr>
        <p:spPr>
          <a:xfrm>
            <a:off x="87676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Three</a:t>
            </a:r>
            <a:endParaRPr lang="en-ID" sz="1600" dirty="0">
              <a:solidFill>
                <a:schemeClr val="bg1"/>
              </a:solidFill>
              <a:latin typeface="+mj-lt"/>
            </a:endParaRPr>
          </a:p>
        </p:txBody>
      </p:sp>
      <p:sp>
        <p:nvSpPr>
          <p:cNvPr id="28" name="TextBox 27"/>
          <p:cNvSpPr txBox="1"/>
          <p:nvPr/>
        </p:nvSpPr>
        <p:spPr>
          <a:xfrm>
            <a:off x="87676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29" name="Group 28"/>
          <p:cNvGrpSpPr/>
          <p:nvPr/>
        </p:nvGrpSpPr>
        <p:grpSpPr>
          <a:xfrm>
            <a:off x="8863070" y="5362370"/>
            <a:ext cx="924718" cy="150011"/>
            <a:chOff x="1173163" y="5803866"/>
            <a:chExt cx="1174304" cy="190500"/>
          </a:xfrm>
          <a:solidFill>
            <a:schemeClr val="bg1"/>
          </a:solidFill>
        </p:grpSpPr>
        <p:sp>
          <p:nvSpPr>
            <p:cNvPr id="30" name="5-Point Star 2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5-Point Star 3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5-Point Star 3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5-Point Star 3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34"/>
          <p:cNvSpPr txBox="1"/>
          <p:nvPr/>
        </p:nvSpPr>
        <p:spPr>
          <a:xfrm>
            <a:off x="87676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Tree>
    <p:extLst>
      <p:ext uri="{BB962C8B-B14F-4D97-AF65-F5344CB8AC3E}">
        <p14:creationId xmlns:p14="http://schemas.microsoft.com/office/powerpoint/2010/main" val="7815487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8B74ABF-0532-F945-810E-37914DCDBA78}"/>
              </a:ext>
            </a:extLst>
          </p:cNvPr>
          <p:cNvSpPr/>
          <p:nvPr/>
        </p:nvSpPr>
        <p:spPr bwMode="auto">
          <a:xfrm>
            <a:off x="0" y="0"/>
            <a:ext cx="12191999" cy="685799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405" b="3405"/>
          <a:stretch>
            <a:fillRect/>
          </a:stretch>
        </p:blipFill>
        <p:spPr/>
      </p:pic>
      <p:sp>
        <p:nvSpPr>
          <p:cNvPr id="3" name="Rectangle 2"/>
          <p:cNvSpPr/>
          <p:nvPr/>
        </p:nvSpPr>
        <p:spPr>
          <a:xfrm>
            <a:off x="761999" y="685800"/>
            <a:ext cx="6625771" cy="4542971"/>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41638" y="1142893"/>
            <a:ext cx="5866493" cy="830997"/>
          </a:xfrm>
          <a:prstGeom prst="rect">
            <a:avLst/>
          </a:prstGeom>
          <a:noFill/>
        </p:spPr>
        <p:txBody>
          <a:bodyPr wrap="square" rtlCol="0">
            <a:spAutoFit/>
          </a:bodyPr>
          <a:lstStyle/>
          <a:p>
            <a:r>
              <a:rPr lang="en-ID" sz="4800" b="1" dirty="0" smtClean="0">
                <a:solidFill>
                  <a:schemeClr val="bg1"/>
                </a:solidFill>
                <a:latin typeface="+mj-lt"/>
              </a:rPr>
              <a:t>Keep In Touch With Us</a:t>
            </a:r>
            <a:endParaRPr lang="en-ID" sz="4800" b="1" dirty="0">
              <a:solidFill>
                <a:schemeClr val="bg1"/>
              </a:solidFill>
              <a:latin typeface="+mj-lt"/>
            </a:endParaRPr>
          </a:p>
        </p:txBody>
      </p:sp>
      <p:sp>
        <p:nvSpPr>
          <p:cNvPr id="6" name="TextBox 5">
            <a:extLst>
              <a:ext uri="{FF2B5EF4-FFF2-40B4-BE49-F238E27FC236}">
                <a16:creationId xmlns:a16="http://schemas.microsoft.com/office/drawing/2014/main" id="{C5BAE81A-DE0B-48F5-993E-1E49F71CE3F6}"/>
              </a:ext>
            </a:extLst>
          </p:cNvPr>
          <p:cNvSpPr txBox="1"/>
          <p:nvPr/>
        </p:nvSpPr>
        <p:spPr>
          <a:xfrm>
            <a:off x="1141638" y="2032061"/>
            <a:ext cx="5866493" cy="923330"/>
          </a:xfrm>
          <a:prstGeom prst="rect">
            <a:avLst/>
          </a:prstGeom>
          <a:noFill/>
        </p:spPr>
        <p:txBody>
          <a:bodyPr wrap="square" rtlCol="0" anchor="t">
            <a:spAutoFit/>
          </a:bodyPr>
          <a:lstStyle/>
          <a:p>
            <a:pPr algn="just">
              <a:lnSpc>
                <a:spcPct val="150000"/>
              </a:lnSpc>
            </a:pPr>
            <a:r>
              <a:rPr lang="en-US" sz="1200" dirty="0">
                <a:solidFill>
                  <a:schemeClr val="bg1"/>
                </a:solidFill>
              </a:rPr>
              <a:t>The first rule of any technology used in a business is that automation applied to an efficient operation will magnify the efficiency. The second is that automation applied to an inefficient operation will magnify the inefficiency</a:t>
            </a:r>
            <a:r>
              <a:rPr lang="en-US" sz="1200" dirty="0" smtClean="0">
                <a:solidFill>
                  <a:schemeClr val="bg1"/>
                </a:solidFill>
              </a:rPr>
              <a:t>.</a:t>
            </a:r>
            <a:endParaRPr lang="en-US" sz="1200" dirty="0">
              <a:solidFill>
                <a:schemeClr val="bg1"/>
              </a:solidFill>
            </a:endParaRPr>
          </a:p>
        </p:txBody>
      </p:sp>
      <p:sp>
        <p:nvSpPr>
          <p:cNvPr id="7" name="TextBox 6">
            <a:extLst>
              <a:ext uri="{FF2B5EF4-FFF2-40B4-BE49-F238E27FC236}">
                <a16:creationId xmlns:a16="http://schemas.microsoft.com/office/drawing/2014/main" id="{80AD830F-F279-4FD8-925A-B3166C3FA1CA}"/>
              </a:ext>
            </a:extLst>
          </p:cNvPr>
          <p:cNvSpPr txBox="1"/>
          <p:nvPr/>
        </p:nvSpPr>
        <p:spPr>
          <a:xfrm>
            <a:off x="1513530" y="3281596"/>
            <a:ext cx="2312180" cy="369332"/>
          </a:xfrm>
          <a:prstGeom prst="rect">
            <a:avLst/>
          </a:prstGeom>
          <a:noFill/>
        </p:spPr>
        <p:txBody>
          <a:bodyPr wrap="square" rtlCol="0" anchor="t">
            <a:spAutoFit/>
          </a:bodyPr>
          <a:lstStyle/>
          <a:p>
            <a:pPr>
              <a:lnSpc>
                <a:spcPct val="150000"/>
              </a:lnSpc>
            </a:pPr>
            <a:r>
              <a:rPr lang="en-US" sz="1200" dirty="0">
                <a:solidFill>
                  <a:schemeClr val="bg1"/>
                </a:solidFill>
              </a:rPr>
              <a:t>welcome@email.com</a:t>
            </a:r>
          </a:p>
        </p:txBody>
      </p:sp>
      <p:sp>
        <p:nvSpPr>
          <p:cNvPr id="8" name="TextBox 7">
            <a:extLst>
              <a:ext uri="{FF2B5EF4-FFF2-40B4-BE49-F238E27FC236}">
                <a16:creationId xmlns:a16="http://schemas.microsoft.com/office/drawing/2014/main" id="{AC83D975-585E-4152-88C5-F7AF6922FB4F}"/>
              </a:ext>
            </a:extLst>
          </p:cNvPr>
          <p:cNvSpPr txBox="1"/>
          <p:nvPr/>
        </p:nvSpPr>
        <p:spPr>
          <a:xfrm>
            <a:off x="1513530" y="3013562"/>
            <a:ext cx="2477279" cy="369332"/>
          </a:xfrm>
          <a:prstGeom prst="rect">
            <a:avLst/>
          </a:prstGeom>
          <a:noFill/>
        </p:spPr>
        <p:txBody>
          <a:bodyPr wrap="square" rtlCol="0">
            <a:spAutoFit/>
          </a:bodyPr>
          <a:lstStyle/>
          <a:p>
            <a:r>
              <a:rPr lang="en-US" dirty="0">
                <a:solidFill>
                  <a:schemeClr val="bg1"/>
                </a:solidFill>
                <a:latin typeface="+mj-lt"/>
              </a:rPr>
              <a:t>Email</a:t>
            </a:r>
            <a:endParaRPr lang="en-ID" dirty="0">
              <a:solidFill>
                <a:schemeClr val="bg1"/>
              </a:solidFill>
              <a:latin typeface="+mj-lt"/>
            </a:endParaRPr>
          </a:p>
        </p:txBody>
      </p:sp>
      <p:sp>
        <p:nvSpPr>
          <p:cNvPr id="9" name="TextBox 8">
            <a:extLst>
              <a:ext uri="{FF2B5EF4-FFF2-40B4-BE49-F238E27FC236}">
                <a16:creationId xmlns:a16="http://schemas.microsoft.com/office/drawing/2014/main" id="{0711CD1D-97F4-4BCA-AC56-027E89273793}"/>
              </a:ext>
            </a:extLst>
          </p:cNvPr>
          <p:cNvSpPr txBox="1"/>
          <p:nvPr/>
        </p:nvSpPr>
        <p:spPr>
          <a:xfrm>
            <a:off x="1513530" y="4154842"/>
            <a:ext cx="2312180" cy="616836"/>
          </a:xfrm>
          <a:prstGeom prst="rect">
            <a:avLst/>
          </a:prstGeom>
          <a:noFill/>
        </p:spPr>
        <p:txBody>
          <a:bodyPr wrap="square" rtlCol="0" anchor="t">
            <a:spAutoFit/>
          </a:bodyPr>
          <a:lstStyle/>
          <a:p>
            <a:pPr>
              <a:lnSpc>
                <a:spcPct val="150000"/>
              </a:lnSpc>
            </a:pPr>
            <a:r>
              <a:rPr lang="en-US" sz="1200" dirty="0" err="1">
                <a:solidFill>
                  <a:schemeClr val="bg1"/>
                </a:solidFill>
              </a:rPr>
              <a:t>Strret</a:t>
            </a:r>
            <a:r>
              <a:rPr lang="en-US" sz="1200" dirty="0">
                <a:solidFill>
                  <a:schemeClr val="bg1"/>
                </a:solidFill>
              </a:rPr>
              <a:t> ampere Block. C No. 89 England, London</a:t>
            </a:r>
          </a:p>
        </p:txBody>
      </p:sp>
      <p:sp>
        <p:nvSpPr>
          <p:cNvPr id="10" name="TextBox 9">
            <a:extLst>
              <a:ext uri="{FF2B5EF4-FFF2-40B4-BE49-F238E27FC236}">
                <a16:creationId xmlns:a16="http://schemas.microsoft.com/office/drawing/2014/main" id="{1FD4121E-8899-424A-AB87-88B3193E946B}"/>
              </a:ext>
            </a:extLst>
          </p:cNvPr>
          <p:cNvSpPr txBox="1"/>
          <p:nvPr/>
        </p:nvSpPr>
        <p:spPr>
          <a:xfrm>
            <a:off x="1513530" y="3886808"/>
            <a:ext cx="2477279" cy="369332"/>
          </a:xfrm>
          <a:prstGeom prst="rect">
            <a:avLst/>
          </a:prstGeom>
          <a:noFill/>
        </p:spPr>
        <p:txBody>
          <a:bodyPr wrap="square" rtlCol="0">
            <a:spAutoFit/>
          </a:bodyPr>
          <a:lstStyle/>
          <a:p>
            <a:r>
              <a:rPr lang="en-US" dirty="0">
                <a:solidFill>
                  <a:schemeClr val="bg1"/>
                </a:solidFill>
                <a:latin typeface="+mj-lt"/>
              </a:rPr>
              <a:t>Locations</a:t>
            </a:r>
            <a:endParaRPr lang="en-ID" dirty="0">
              <a:solidFill>
                <a:schemeClr val="bg1"/>
              </a:solidFill>
              <a:latin typeface="+mj-lt"/>
            </a:endParaRPr>
          </a:p>
        </p:txBody>
      </p:sp>
      <p:grpSp>
        <p:nvGrpSpPr>
          <p:cNvPr id="11" name="Graphic 430" descr="Map with pin">
            <a:extLst>
              <a:ext uri="{FF2B5EF4-FFF2-40B4-BE49-F238E27FC236}">
                <a16:creationId xmlns:a16="http://schemas.microsoft.com/office/drawing/2014/main" id="{22DE1EDD-6118-4728-98CC-B69FBFEA02A9}"/>
              </a:ext>
            </a:extLst>
          </p:cNvPr>
          <p:cNvGrpSpPr/>
          <p:nvPr/>
        </p:nvGrpSpPr>
        <p:grpSpPr>
          <a:xfrm>
            <a:off x="1178215" y="3955631"/>
            <a:ext cx="252810" cy="252810"/>
            <a:chOff x="1965661" y="4920134"/>
            <a:chExt cx="381882" cy="381882"/>
          </a:xfrm>
          <a:solidFill>
            <a:schemeClr val="bg1"/>
          </a:solidFill>
        </p:grpSpPr>
        <p:sp>
          <p:nvSpPr>
            <p:cNvPr id="12" name="Freeform: Shape 38">
              <a:extLst>
                <a:ext uri="{FF2B5EF4-FFF2-40B4-BE49-F238E27FC236}">
                  <a16:creationId xmlns:a16="http://schemas.microsoft.com/office/drawing/2014/main" id="{1617A529-446A-43F2-8552-5D3E60BDD2A4}"/>
                </a:ext>
              </a:extLst>
            </p:cNvPr>
            <p:cNvSpPr/>
            <p:nvPr/>
          </p:nvSpPr>
          <p:spPr>
            <a:xfrm>
              <a:off x="2194369" y="4981754"/>
              <a:ext cx="83537" cy="127294"/>
            </a:xfrm>
            <a:custGeom>
              <a:avLst/>
              <a:gdLst>
                <a:gd name="connsiteX0" fmla="*/ 41792 w 83536"/>
                <a:gd name="connsiteY0" fmla="*/ 58514 h 127294"/>
                <a:gd name="connsiteX1" fmla="*/ 24686 w 83536"/>
                <a:gd name="connsiteY1" fmla="*/ 40613 h 127294"/>
                <a:gd name="connsiteX2" fmla="*/ 42189 w 83536"/>
                <a:gd name="connsiteY2" fmla="*/ 23110 h 127294"/>
                <a:gd name="connsiteX3" fmla="*/ 59692 w 83536"/>
                <a:gd name="connsiteY3" fmla="*/ 40613 h 127294"/>
                <a:gd name="connsiteX4" fmla="*/ 54521 w 83536"/>
                <a:gd name="connsiteY4" fmla="*/ 52945 h 127294"/>
                <a:gd name="connsiteX5" fmla="*/ 41792 w 83536"/>
                <a:gd name="connsiteY5" fmla="*/ 58514 h 127294"/>
                <a:gd name="connsiteX6" fmla="*/ 24686 w 83536"/>
                <a:gd name="connsiteY6" fmla="*/ 3220 h 127294"/>
                <a:gd name="connsiteX7" fmla="*/ 4797 w 83536"/>
                <a:gd name="connsiteY7" fmla="*/ 21121 h 127294"/>
                <a:gd name="connsiteX8" fmla="*/ 2808 w 83536"/>
                <a:gd name="connsiteY8" fmla="*/ 55331 h 127294"/>
                <a:gd name="connsiteX9" fmla="*/ 21902 w 83536"/>
                <a:gd name="connsiteY9" fmla="*/ 96702 h 127294"/>
                <a:gd name="connsiteX10" fmla="*/ 34631 w 83536"/>
                <a:gd name="connsiteY10" fmla="*/ 122956 h 127294"/>
                <a:gd name="connsiteX11" fmla="*/ 41792 w 83536"/>
                <a:gd name="connsiteY11" fmla="*/ 127332 h 127294"/>
                <a:gd name="connsiteX12" fmla="*/ 48952 w 83536"/>
                <a:gd name="connsiteY12" fmla="*/ 122956 h 127294"/>
                <a:gd name="connsiteX13" fmla="*/ 61681 w 83536"/>
                <a:gd name="connsiteY13" fmla="*/ 96702 h 127294"/>
                <a:gd name="connsiteX14" fmla="*/ 80775 w 83536"/>
                <a:gd name="connsiteY14" fmla="*/ 55729 h 127294"/>
                <a:gd name="connsiteX15" fmla="*/ 83560 w 83536"/>
                <a:gd name="connsiteY15" fmla="*/ 40613 h 127294"/>
                <a:gd name="connsiteX16" fmla="*/ 24686 w 83536"/>
                <a:gd name="connsiteY16" fmla="*/ 3220 h 12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3536" h="127294">
                  <a:moveTo>
                    <a:pt x="41792" y="58514"/>
                  </a:moveTo>
                  <a:cubicBezTo>
                    <a:pt x="32245" y="58514"/>
                    <a:pt x="24289" y="50558"/>
                    <a:pt x="24686" y="40613"/>
                  </a:cubicBezTo>
                  <a:cubicBezTo>
                    <a:pt x="24686" y="31066"/>
                    <a:pt x="32642" y="23110"/>
                    <a:pt x="42189" y="23110"/>
                  </a:cubicBezTo>
                  <a:cubicBezTo>
                    <a:pt x="51736" y="23110"/>
                    <a:pt x="59692" y="31066"/>
                    <a:pt x="59692" y="40613"/>
                  </a:cubicBezTo>
                  <a:cubicBezTo>
                    <a:pt x="59692" y="45387"/>
                    <a:pt x="57703" y="49762"/>
                    <a:pt x="54521" y="52945"/>
                  </a:cubicBezTo>
                  <a:cubicBezTo>
                    <a:pt x="50941" y="56525"/>
                    <a:pt x="46565" y="58514"/>
                    <a:pt x="41792" y="58514"/>
                  </a:cubicBezTo>
                  <a:close/>
                  <a:moveTo>
                    <a:pt x="24686" y="3220"/>
                  </a:moveTo>
                  <a:cubicBezTo>
                    <a:pt x="15935" y="6403"/>
                    <a:pt x="9172" y="13165"/>
                    <a:pt x="4797" y="21121"/>
                  </a:cubicBezTo>
                  <a:cubicBezTo>
                    <a:pt x="-772" y="31862"/>
                    <a:pt x="-1568" y="44193"/>
                    <a:pt x="2808" y="55331"/>
                  </a:cubicBezTo>
                  <a:lnTo>
                    <a:pt x="21902" y="96702"/>
                  </a:lnTo>
                  <a:lnTo>
                    <a:pt x="34631" y="122956"/>
                  </a:lnTo>
                  <a:cubicBezTo>
                    <a:pt x="35825" y="125741"/>
                    <a:pt x="38609" y="127332"/>
                    <a:pt x="41792" y="127332"/>
                  </a:cubicBezTo>
                  <a:cubicBezTo>
                    <a:pt x="44974" y="127332"/>
                    <a:pt x="47758" y="125741"/>
                    <a:pt x="48952" y="122956"/>
                  </a:cubicBezTo>
                  <a:lnTo>
                    <a:pt x="61681" y="96702"/>
                  </a:lnTo>
                  <a:lnTo>
                    <a:pt x="80775" y="55729"/>
                  </a:lnTo>
                  <a:cubicBezTo>
                    <a:pt x="82764" y="50956"/>
                    <a:pt x="83560" y="45784"/>
                    <a:pt x="83560" y="40613"/>
                  </a:cubicBezTo>
                  <a:cubicBezTo>
                    <a:pt x="83560" y="12767"/>
                    <a:pt x="54919" y="-8316"/>
                    <a:pt x="24686" y="3220"/>
                  </a:cubicBezTo>
                  <a:close/>
                </a:path>
              </a:pathLst>
            </a:custGeom>
            <a:grpFill/>
            <a:ln w="3969" cap="flat">
              <a:noFill/>
              <a:prstDash val="solid"/>
              <a:miter/>
            </a:ln>
          </p:spPr>
          <p:txBody>
            <a:bodyPr rtlCol="0" anchor="ctr"/>
            <a:lstStyle/>
            <a:p>
              <a:endParaRPr lang="en-ID" dirty="0">
                <a:solidFill>
                  <a:schemeClr val="bg1"/>
                </a:solidFill>
              </a:endParaRPr>
            </a:p>
          </p:txBody>
        </p:sp>
        <p:sp>
          <p:nvSpPr>
            <p:cNvPr id="13" name="Freeform: Shape 39">
              <a:extLst>
                <a:ext uri="{FF2B5EF4-FFF2-40B4-BE49-F238E27FC236}">
                  <a16:creationId xmlns:a16="http://schemas.microsoft.com/office/drawing/2014/main" id="{F7FD83A9-00A2-4FC0-B804-73510CAB8BAF}"/>
                </a:ext>
              </a:extLst>
            </p:cNvPr>
            <p:cNvSpPr/>
            <p:nvPr/>
          </p:nvSpPr>
          <p:spPr>
            <a:xfrm>
              <a:off x="1997485" y="5017593"/>
              <a:ext cx="318235" cy="222765"/>
            </a:xfrm>
            <a:custGeom>
              <a:avLst/>
              <a:gdLst>
                <a:gd name="connsiteX0" fmla="*/ 151162 w 318235"/>
                <a:gd name="connsiteY0" fmla="*/ 192134 h 222764"/>
                <a:gd name="connsiteX1" fmla="*/ 87515 w 318235"/>
                <a:gd name="connsiteY1" fmla="*/ 160311 h 222764"/>
                <a:gd name="connsiteX2" fmla="*/ 87515 w 318235"/>
                <a:gd name="connsiteY2" fmla="*/ 30630 h 222764"/>
                <a:gd name="connsiteX3" fmla="*/ 151162 w 318235"/>
                <a:gd name="connsiteY3" fmla="*/ 62454 h 222764"/>
                <a:gd name="connsiteX4" fmla="*/ 151162 w 318235"/>
                <a:gd name="connsiteY4" fmla="*/ 192134 h 222764"/>
                <a:gd name="connsiteX5" fmla="*/ 71603 w 318235"/>
                <a:gd name="connsiteY5" fmla="*/ 160311 h 222764"/>
                <a:gd name="connsiteX6" fmla="*/ 23868 w 318235"/>
                <a:gd name="connsiteY6" fmla="*/ 184179 h 222764"/>
                <a:gd name="connsiteX7" fmla="*/ 23868 w 318235"/>
                <a:gd name="connsiteY7" fmla="*/ 54498 h 222764"/>
                <a:gd name="connsiteX8" fmla="*/ 71603 w 318235"/>
                <a:gd name="connsiteY8" fmla="*/ 30630 h 222764"/>
                <a:gd name="connsiteX9" fmla="*/ 71603 w 318235"/>
                <a:gd name="connsiteY9" fmla="*/ 160311 h 222764"/>
                <a:gd name="connsiteX10" fmla="*/ 291981 w 318235"/>
                <a:gd name="connsiteY10" fmla="*/ 26652 h 222764"/>
                <a:gd name="connsiteX11" fmla="*/ 291981 w 318235"/>
                <a:gd name="connsiteY11" fmla="*/ 26652 h 222764"/>
                <a:gd name="connsiteX12" fmla="*/ 282036 w 318235"/>
                <a:gd name="connsiteY12" fmla="*/ 48133 h 222764"/>
                <a:gd name="connsiteX13" fmla="*/ 294367 w 318235"/>
                <a:gd name="connsiteY13" fmla="*/ 54498 h 222764"/>
                <a:gd name="connsiteX14" fmla="*/ 294367 w 318235"/>
                <a:gd name="connsiteY14" fmla="*/ 184179 h 222764"/>
                <a:gd name="connsiteX15" fmla="*/ 246632 w 318235"/>
                <a:gd name="connsiteY15" fmla="*/ 160311 h 222764"/>
                <a:gd name="connsiteX16" fmla="*/ 246632 w 318235"/>
                <a:gd name="connsiteY16" fmla="*/ 107404 h 222764"/>
                <a:gd name="connsiteX17" fmla="*/ 230720 w 318235"/>
                <a:gd name="connsiteY17" fmla="*/ 107404 h 222764"/>
                <a:gd name="connsiteX18" fmla="*/ 230720 w 318235"/>
                <a:gd name="connsiteY18" fmla="*/ 160311 h 222764"/>
                <a:gd name="connsiteX19" fmla="*/ 167073 w 318235"/>
                <a:gd name="connsiteY19" fmla="*/ 192134 h 222764"/>
                <a:gd name="connsiteX20" fmla="*/ 167073 w 318235"/>
                <a:gd name="connsiteY20" fmla="*/ 62454 h 222764"/>
                <a:gd name="connsiteX21" fmla="*/ 195317 w 318235"/>
                <a:gd name="connsiteY21" fmla="*/ 48133 h 222764"/>
                <a:gd name="connsiteX22" fmla="*/ 185372 w 318235"/>
                <a:gd name="connsiteY22" fmla="*/ 26652 h 222764"/>
                <a:gd name="connsiteX23" fmla="*/ 159118 w 318235"/>
                <a:gd name="connsiteY23" fmla="*/ 39779 h 222764"/>
                <a:gd name="connsiteX24" fmla="*/ 79559 w 318235"/>
                <a:gd name="connsiteY24" fmla="*/ 0 h 222764"/>
                <a:gd name="connsiteX25" fmla="*/ 0 w 318235"/>
                <a:gd name="connsiteY25" fmla="*/ 39779 h 222764"/>
                <a:gd name="connsiteX26" fmla="*/ 0 w 318235"/>
                <a:gd name="connsiteY26" fmla="*/ 222765 h 222764"/>
                <a:gd name="connsiteX27" fmla="*/ 79559 w 318235"/>
                <a:gd name="connsiteY27" fmla="*/ 182985 h 222764"/>
                <a:gd name="connsiteX28" fmla="*/ 159118 w 318235"/>
                <a:gd name="connsiteY28" fmla="*/ 222765 h 222764"/>
                <a:gd name="connsiteX29" fmla="*/ 238676 w 318235"/>
                <a:gd name="connsiteY29" fmla="*/ 182985 h 222764"/>
                <a:gd name="connsiteX30" fmla="*/ 318235 w 318235"/>
                <a:gd name="connsiteY30" fmla="*/ 222765 h 222764"/>
                <a:gd name="connsiteX31" fmla="*/ 318235 w 318235"/>
                <a:gd name="connsiteY31" fmla="*/ 39779 h 222764"/>
                <a:gd name="connsiteX32" fmla="*/ 291981 w 318235"/>
                <a:gd name="connsiteY32" fmla="*/ 26652 h 222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8235" h="222764">
                  <a:moveTo>
                    <a:pt x="151162" y="192134"/>
                  </a:moveTo>
                  <a:lnTo>
                    <a:pt x="87515" y="160311"/>
                  </a:lnTo>
                  <a:lnTo>
                    <a:pt x="87515" y="30630"/>
                  </a:lnTo>
                  <a:lnTo>
                    <a:pt x="151162" y="62454"/>
                  </a:lnTo>
                  <a:lnTo>
                    <a:pt x="151162" y="192134"/>
                  </a:lnTo>
                  <a:close/>
                  <a:moveTo>
                    <a:pt x="71603" y="160311"/>
                  </a:moveTo>
                  <a:lnTo>
                    <a:pt x="23868" y="184179"/>
                  </a:lnTo>
                  <a:lnTo>
                    <a:pt x="23868" y="54498"/>
                  </a:lnTo>
                  <a:lnTo>
                    <a:pt x="71603" y="30630"/>
                  </a:lnTo>
                  <a:lnTo>
                    <a:pt x="71603" y="160311"/>
                  </a:lnTo>
                  <a:close/>
                  <a:moveTo>
                    <a:pt x="291981" y="26652"/>
                  </a:moveTo>
                  <a:lnTo>
                    <a:pt x="291981" y="26652"/>
                  </a:lnTo>
                  <a:lnTo>
                    <a:pt x="282036" y="48133"/>
                  </a:lnTo>
                  <a:lnTo>
                    <a:pt x="294367" y="54498"/>
                  </a:lnTo>
                  <a:lnTo>
                    <a:pt x="294367" y="184179"/>
                  </a:lnTo>
                  <a:lnTo>
                    <a:pt x="246632" y="160311"/>
                  </a:lnTo>
                  <a:lnTo>
                    <a:pt x="246632" y="107404"/>
                  </a:lnTo>
                  <a:lnTo>
                    <a:pt x="230720" y="107404"/>
                  </a:lnTo>
                  <a:lnTo>
                    <a:pt x="230720" y="160311"/>
                  </a:lnTo>
                  <a:lnTo>
                    <a:pt x="167073" y="192134"/>
                  </a:lnTo>
                  <a:lnTo>
                    <a:pt x="167073" y="62454"/>
                  </a:lnTo>
                  <a:lnTo>
                    <a:pt x="195317" y="48133"/>
                  </a:lnTo>
                  <a:lnTo>
                    <a:pt x="185372" y="26652"/>
                  </a:lnTo>
                  <a:lnTo>
                    <a:pt x="159118" y="39779"/>
                  </a:lnTo>
                  <a:lnTo>
                    <a:pt x="79559" y="0"/>
                  </a:lnTo>
                  <a:lnTo>
                    <a:pt x="0" y="39779"/>
                  </a:lnTo>
                  <a:lnTo>
                    <a:pt x="0" y="222765"/>
                  </a:lnTo>
                  <a:lnTo>
                    <a:pt x="79559" y="182985"/>
                  </a:lnTo>
                  <a:lnTo>
                    <a:pt x="159118" y="222765"/>
                  </a:lnTo>
                  <a:lnTo>
                    <a:pt x="238676" y="182985"/>
                  </a:lnTo>
                  <a:lnTo>
                    <a:pt x="318235" y="222765"/>
                  </a:lnTo>
                  <a:lnTo>
                    <a:pt x="318235" y="39779"/>
                  </a:lnTo>
                  <a:lnTo>
                    <a:pt x="291981" y="26652"/>
                  </a:lnTo>
                  <a:close/>
                </a:path>
              </a:pathLst>
            </a:custGeom>
            <a:grpFill/>
            <a:ln w="3969" cap="flat">
              <a:noFill/>
              <a:prstDash val="solid"/>
              <a:miter/>
            </a:ln>
          </p:spPr>
          <p:txBody>
            <a:bodyPr rtlCol="0" anchor="ctr"/>
            <a:lstStyle/>
            <a:p>
              <a:endParaRPr lang="en-ID" dirty="0">
                <a:solidFill>
                  <a:schemeClr val="bg1"/>
                </a:solidFill>
              </a:endParaRPr>
            </a:p>
          </p:txBody>
        </p:sp>
      </p:grpSp>
      <p:sp>
        <p:nvSpPr>
          <p:cNvPr id="14" name="Graphic 711" descr="Envelope">
            <a:extLst>
              <a:ext uri="{FF2B5EF4-FFF2-40B4-BE49-F238E27FC236}">
                <a16:creationId xmlns:a16="http://schemas.microsoft.com/office/drawing/2014/main" id="{AF953DCE-1813-4B00-AC83-8EF8C906676A}"/>
              </a:ext>
            </a:extLst>
          </p:cNvPr>
          <p:cNvSpPr/>
          <p:nvPr/>
        </p:nvSpPr>
        <p:spPr>
          <a:xfrm>
            <a:off x="1200290" y="3140481"/>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bg1"/>
          </a:solidFill>
          <a:ln w="3373" cap="flat">
            <a:noFill/>
            <a:prstDash val="solid"/>
            <a:miter/>
          </a:ln>
        </p:spPr>
        <p:txBody>
          <a:bodyPr rtlCol="0" anchor="ctr"/>
          <a:lstStyle/>
          <a:p>
            <a:endParaRPr lang="en-ID" dirty="0">
              <a:solidFill>
                <a:schemeClr val="bg1"/>
              </a:solidFill>
            </a:endParaRPr>
          </a:p>
        </p:txBody>
      </p:sp>
      <p:sp>
        <p:nvSpPr>
          <p:cNvPr id="15" name="TextBox 14">
            <a:extLst>
              <a:ext uri="{FF2B5EF4-FFF2-40B4-BE49-F238E27FC236}">
                <a16:creationId xmlns:a16="http://schemas.microsoft.com/office/drawing/2014/main" id="{970F0290-E32C-4B54-A27B-4A3F594BD3F2}"/>
              </a:ext>
            </a:extLst>
          </p:cNvPr>
          <p:cNvSpPr txBox="1"/>
          <p:nvPr/>
        </p:nvSpPr>
        <p:spPr>
          <a:xfrm>
            <a:off x="4377445" y="3711179"/>
            <a:ext cx="2312180" cy="369332"/>
          </a:xfrm>
          <a:prstGeom prst="rect">
            <a:avLst/>
          </a:prstGeom>
          <a:noFill/>
        </p:spPr>
        <p:txBody>
          <a:bodyPr wrap="square" rtlCol="0" anchor="t">
            <a:spAutoFit/>
          </a:bodyPr>
          <a:lstStyle/>
          <a:p>
            <a:pPr>
              <a:lnSpc>
                <a:spcPct val="150000"/>
              </a:lnSpc>
            </a:pPr>
            <a:r>
              <a:rPr lang="en-US" sz="1200" dirty="0">
                <a:solidFill>
                  <a:schemeClr val="bg1"/>
                </a:solidFill>
              </a:rPr>
              <a:t>+55 235 1246 7345</a:t>
            </a:r>
          </a:p>
        </p:txBody>
      </p:sp>
      <p:sp>
        <p:nvSpPr>
          <p:cNvPr id="17" name="TextBox 16">
            <a:extLst>
              <a:ext uri="{FF2B5EF4-FFF2-40B4-BE49-F238E27FC236}">
                <a16:creationId xmlns:a16="http://schemas.microsoft.com/office/drawing/2014/main" id="{2F9719A2-2151-4A42-85C2-FE21939C32BC}"/>
              </a:ext>
            </a:extLst>
          </p:cNvPr>
          <p:cNvSpPr txBox="1"/>
          <p:nvPr/>
        </p:nvSpPr>
        <p:spPr>
          <a:xfrm>
            <a:off x="4377445" y="3385089"/>
            <a:ext cx="2477279" cy="369332"/>
          </a:xfrm>
          <a:prstGeom prst="rect">
            <a:avLst/>
          </a:prstGeom>
          <a:noFill/>
        </p:spPr>
        <p:txBody>
          <a:bodyPr wrap="square" rtlCol="0">
            <a:spAutoFit/>
          </a:bodyPr>
          <a:lstStyle/>
          <a:p>
            <a:r>
              <a:rPr lang="en-US" dirty="0">
                <a:solidFill>
                  <a:schemeClr val="bg1"/>
                </a:solidFill>
                <a:latin typeface="+mj-lt"/>
              </a:rPr>
              <a:t>Phone Number</a:t>
            </a:r>
            <a:endParaRPr lang="en-ID" dirty="0">
              <a:solidFill>
                <a:schemeClr val="bg1"/>
              </a:solidFill>
              <a:latin typeface="+mj-lt"/>
            </a:endParaRPr>
          </a:p>
        </p:txBody>
      </p:sp>
      <p:sp>
        <p:nvSpPr>
          <p:cNvPr id="18" name="TextBox 17">
            <a:extLst>
              <a:ext uri="{FF2B5EF4-FFF2-40B4-BE49-F238E27FC236}">
                <a16:creationId xmlns:a16="http://schemas.microsoft.com/office/drawing/2014/main" id="{0B4F135A-769F-4396-9559-ED530F7EA0C0}"/>
              </a:ext>
            </a:extLst>
          </p:cNvPr>
          <p:cNvSpPr txBox="1"/>
          <p:nvPr/>
        </p:nvSpPr>
        <p:spPr>
          <a:xfrm>
            <a:off x="4377445" y="4060315"/>
            <a:ext cx="2312180" cy="369332"/>
          </a:xfrm>
          <a:prstGeom prst="rect">
            <a:avLst/>
          </a:prstGeom>
          <a:noFill/>
        </p:spPr>
        <p:txBody>
          <a:bodyPr wrap="square" rtlCol="0" anchor="t">
            <a:spAutoFit/>
          </a:bodyPr>
          <a:lstStyle/>
          <a:p>
            <a:pPr>
              <a:lnSpc>
                <a:spcPct val="150000"/>
              </a:lnSpc>
            </a:pPr>
            <a:r>
              <a:rPr lang="en-US" sz="1200" dirty="0">
                <a:solidFill>
                  <a:schemeClr val="bg1"/>
                </a:solidFill>
              </a:rPr>
              <a:t>+45 244 6635 2358</a:t>
            </a:r>
          </a:p>
        </p:txBody>
      </p:sp>
      <p:grpSp>
        <p:nvGrpSpPr>
          <p:cNvPr id="19" name="Graphic 729" descr="Receiver">
            <a:extLst>
              <a:ext uri="{FF2B5EF4-FFF2-40B4-BE49-F238E27FC236}">
                <a16:creationId xmlns:a16="http://schemas.microsoft.com/office/drawing/2014/main" id="{7BA41F8D-065F-49B7-A132-0DA1FCA8D41D}"/>
              </a:ext>
            </a:extLst>
          </p:cNvPr>
          <p:cNvGrpSpPr/>
          <p:nvPr/>
        </p:nvGrpSpPr>
        <p:grpSpPr>
          <a:xfrm>
            <a:off x="4088232" y="3531275"/>
            <a:ext cx="160608" cy="162130"/>
            <a:chOff x="6006241" y="6220904"/>
            <a:chExt cx="271177" cy="273748"/>
          </a:xfrm>
          <a:solidFill>
            <a:schemeClr val="bg1"/>
          </a:solidFill>
        </p:grpSpPr>
        <p:sp>
          <p:nvSpPr>
            <p:cNvPr id="20" name="Freeform: Shape 42">
              <a:extLst>
                <a:ext uri="{FF2B5EF4-FFF2-40B4-BE49-F238E27FC236}">
                  <a16:creationId xmlns:a16="http://schemas.microsoft.com/office/drawing/2014/main" id="{2FE4BA80-22EC-4CFB-9CBA-E0F02F20D121}"/>
                </a:ext>
              </a:extLst>
            </p:cNvPr>
            <p:cNvSpPr/>
            <p:nvPr/>
          </p:nvSpPr>
          <p:spPr>
            <a:xfrm>
              <a:off x="6039644" y="6220904"/>
              <a:ext cx="75375" cy="75375"/>
            </a:xfrm>
            <a:custGeom>
              <a:avLst/>
              <a:gdLst>
                <a:gd name="connsiteX0" fmla="*/ 73319 w 75374"/>
                <a:gd name="connsiteY0" fmla="*/ 72634 h 75374"/>
                <a:gd name="connsiteX1" fmla="*/ 77773 w 75374"/>
                <a:gd name="connsiteY1" fmla="*/ 62013 h 75374"/>
                <a:gd name="connsiteX2" fmla="*/ 73319 w 75374"/>
                <a:gd name="connsiteY2" fmla="*/ 51392 h 75374"/>
                <a:gd name="connsiteX3" fmla="*/ 26039 w 75374"/>
                <a:gd name="connsiteY3" fmla="*/ 4454 h 75374"/>
                <a:gd name="connsiteX4" fmla="*/ 15760 w 75374"/>
                <a:gd name="connsiteY4" fmla="*/ 0 h 75374"/>
                <a:gd name="connsiteX5" fmla="*/ 5139 w 75374"/>
                <a:gd name="connsiteY5" fmla="*/ 4454 h 75374"/>
                <a:gd name="connsiteX6" fmla="*/ 0 w 75374"/>
                <a:gd name="connsiteY6" fmla="*/ 9593 h 75374"/>
                <a:gd name="connsiteX7" fmla="*/ 68180 w 75374"/>
                <a:gd name="connsiteY7" fmla="*/ 77773 h 75374"/>
                <a:gd name="connsiteX8" fmla="*/ 73319 w 75374"/>
                <a:gd name="connsiteY8" fmla="*/ 72634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319" y="72634"/>
                  </a:moveTo>
                  <a:cubicBezTo>
                    <a:pt x="76060" y="69893"/>
                    <a:pt x="77773" y="66124"/>
                    <a:pt x="77773" y="62013"/>
                  </a:cubicBezTo>
                  <a:cubicBezTo>
                    <a:pt x="77773" y="57902"/>
                    <a:pt x="76060" y="54133"/>
                    <a:pt x="73319" y="51392"/>
                  </a:cubicBezTo>
                  <a:lnTo>
                    <a:pt x="26039" y="4454"/>
                  </a:lnTo>
                  <a:cubicBezTo>
                    <a:pt x="23298" y="1713"/>
                    <a:pt x="19529" y="0"/>
                    <a:pt x="15760" y="0"/>
                  </a:cubicBezTo>
                  <a:cubicBezTo>
                    <a:pt x="11991" y="0"/>
                    <a:pt x="7880" y="1713"/>
                    <a:pt x="5139" y="4454"/>
                  </a:cubicBezTo>
                  <a:lnTo>
                    <a:pt x="0" y="9593"/>
                  </a:lnTo>
                  <a:lnTo>
                    <a:pt x="68180" y="77773"/>
                  </a:lnTo>
                  <a:lnTo>
                    <a:pt x="73319" y="72634"/>
                  </a:lnTo>
                  <a:close/>
                </a:path>
              </a:pathLst>
            </a:custGeom>
            <a:grpFill/>
            <a:ln w="3373" cap="flat">
              <a:noFill/>
              <a:prstDash val="solid"/>
              <a:miter/>
            </a:ln>
          </p:spPr>
          <p:txBody>
            <a:bodyPr rtlCol="0" anchor="ctr"/>
            <a:lstStyle/>
            <a:p>
              <a:endParaRPr lang="en-ID" dirty="0">
                <a:solidFill>
                  <a:schemeClr val="bg1"/>
                </a:solidFill>
              </a:endParaRPr>
            </a:p>
          </p:txBody>
        </p:sp>
        <p:sp>
          <p:nvSpPr>
            <p:cNvPr id="21" name="Freeform: Shape 43">
              <a:extLst>
                <a:ext uri="{FF2B5EF4-FFF2-40B4-BE49-F238E27FC236}">
                  <a16:creationId xmlns:a16="http://schemas.microsoft.com/office/drawing/2014/main" id="{497A5425-3D14-47C6-9638-7A1F75DA7BA2}"/>
                </a:ext>
              </a:extLst>
            </p:cNvPr>
            <p:cNvSpPr/>
            <p:nvPr/>
          </p:nvSpPr>
          <p:spPr>
            <a:xfrm>
              <a:off x="6006241" y="6241118"/>
              <a:ext cx="253534" cy="253534"/>
            </a:xfrm>
            <a:custGeom>
              <a:avLst/>
              <a:gdLst>
                <a:gd name="connsiteX0" fmla="*/ 175588 w 253534"/>
                <a:gd name="connsiteY0" fmla="*/ 173362 h 253534"/>
                <a:gd name="connsiteX1" fmla="*/ 170449 w 253534"/>
                <a:gd name="connsiteY1" fmla="*/ 175418 h 253534"/>
                <a:gd name="connsiteX2" fmla="*/ 165309 w 253534"/>
                <a:gd name="connsiteY2" fmla="*/ 173362 h 253534"/>
                <a:gd name="connsiteX3" fmla="*/ 80341 w 253534"/>
                <a:gd name="connsiteY3" fmla="*/ 88737 h 253534"/>
                <a:gd name="connsiteX4" fmla="*/ 78286 w 253534"/>
                <a:gd name="connsiteY4" fmla="*/ 83598 h 253534"/>
                <a:gd name="connsiteX5" fmla="*/ 80341 w 253534"/>
                <a:gd name="connsiteY5" fmla="*/ 78459 h 253534"/>
                <a:gd name="connsiteX6" fmla="*/ 90962 w 253534"/>
                <a:gd name="connsiteY6" fmla="*/ 68180 h 253534"/>
                <a:gd name="connsiteX7" fmla="*/ 22782 w 253534"/>
                <a:gd name="connsiteY7" fmla="*/ 0 h 253534"/>
                <a:gd name="connsiteX8" fmla="*/ 11476 w 253534"/>
                <a:gd name="connsiteY8" fmla="*/ 11306 h 253534"/>
                <a:gd name="connsiteX9" fmla="*/ 170 w 253534"/>
                <a:gd name="connsiteY9" fmla="*/ 35632 h 253534"/>
                <a:gd name="connsiteX10" fmla="*/ 8050 w 253534"/>
                <a:gd name="connsiteY10" fmla="*/ 80172 h 253534"/>
                <a:gd name="connsiteX11" fmla="*/ 28607 w 253534"/>
                <a:gd name="connsiteY11" fmla="*/ 116146 h 253534"/>
                <a:gd name="connsiteX12" fmla="*/ 133104 w 253534"/>
                <a:gd name="connsiteY12" fmla="*/ 224069 h 253534"/>
                <a:gd name="connsiteX13" fmla="*/ 154688 w 253534"/>
                <a:gd name="connsiteY13" fmla="*/ 237774 h 253534"/>
                <a:gd name="connsiteX14" fmla="*/ 209507 w 253534"/>
                <a:gd name="connsiteY14" fmla="*/ 253877 h 253534"/>
                <a:gd name="connsiteX15" fmla="*/ 244453 w 253534"/>
                <a:gd name="connsiteY15" fmla="*/ 240172 h 253534"/>
                <a:gd name="connsiteX16" fmla="*/ 253704 w 253534"/>
                <a:gd name="connsiteY16" fmla="*/ 230922 h 253534"/>
                <a:gd name="connsiteX17" fmla="*/ 185866 w 253534"/>
                <a:gd name="connsiteY17" fmla="*/ 162741 h 253534"/>
                <a:gd name="connsiteX18" fmla="*/ 175588 w 253534"/>
                <a:gd name="connsiteY18" fmla="*/ 173362 h 253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3534" h="253534">
                  <a:moveTo>
                    <a:pt x="175588" y="173362"/>
                  </a:moveTo>
                  <a:cubicBezTo>
                    <a:pt x="174217" y="174733"/>
                    <a:pt x="172162" y="175418"/>
                    <a:pt x="170449" y="175418"/>
                  </a:cubicBezTo>
                  <a:cubicBezTo>
                    <a:pt x="168736" y="175418"/>
                    <a:pt x="166680" y="174733"/>
                    <a:pt x="165309" y="173362"/>
                  </a:cubicBezTo>
                  <a:lnTo>
                    <a:pt x="80341" y="88737"/>
                  </a:lnTo>
                  <a:cubicBezTo>
                    <a:pt x="78971" y="87366"/>
                    <a:pt x="78286" y="85311"/>
                    <a:pt x="78286" y="83598"/>
                  </a:cubicBezTo>
                  <a:cubicBezTo>
                    <a:pt x="78286" y="81885"/>
                    <a:pt x="78971" y="79829"/>
                    <a:pt x="80341" y="78459"/>
                  </a:cubicBezTo>
                  <a:lnTo>
                    <a:pt x="90962" y="68180"/>
                  </a:lnTo>
                  <a:lnTo>
                    <a:pt x="22782" y="0"/>
                  </a:lnTo>
                  <a:cubicBezTo>
                    <a:pt x="18328" y="4454"/>
                    <a:pt x="14217" y="8565"/>
                    <a:pt x="11476" y="11306"/>
                  </a:cubicBezTo>
                  <a:cubicBezTo>
                    <a:pt x="4624" y="17816"/>
                    <a:pt x="512" y="26381"/>
                    <a:pt x="170" y="35632"/>
                  </a:cubicBezTo>
                  <a:cubicBezTo>
                    <a:pt x="-858" y="51049"/>
                    <a:pt x="2911" y="65782"/>
                    <a:pt x="8050" y="80172"/>
                  </a:cubicBezTo>
                  <a:cubicBezTo>
                    <a:pt x="13532" y="92848"/>
                    <a:pt x="20726" y="104840"/>
                    <a:pt x="28607" y="116146"/>
                  </a:cubicBezTo>
                  <a:cubicBezTo>
                    <a:pt x="56701" y="158287"/>
                    <a:pt x="91990" y="194947"/>
                    <a:pt x="133104" y="224069"/>
                  </a:cubicBezTo>
                  <a:cubicBezTo>
                    <a:pt x="139956" y="229208"/>
                    <a:pt x="147151" y="233662"/>
                    <a:pt x="154688" y="237774"/>
                  </a:cubicBezTo>
                  <a:cubicBezTo>
                    <a:pt x="171819" y="246339"/>
                    <a:pt x="189978" y="252506"/>
                    <a:pt x="209507" y="253877"/>
                  </a:cubicBezTo>
                  <a:cubicBezTo>
                    <a:pt x="222526" y="254904"/>
                    <a:pt x="235545" y="249765"/>
                    <a:pt x="244453" y="240172"/>
                  </a:cubicBezTo>
                  <a:lnTo>
                    <a:pt x="253704" y="230922"/>
                  </a:lnTo>
                  <a:lnTo>
                    <a:pt x="185866" y="162741"/>
                  </a:lnTo>
                  <a:lnTo>
                    <a:pt x="175588" y="173362"/>
                  </a:lnTo>
                  <a:close/>
                </a:path>
              </a:pathLst>
            </a:custGeom>
            <a:grpFill/>
            <a:ln w="3373" cap="flat">
              <a:noFill/>
              <a:prstDash val="solid"/>
              <a:miter/>
            </a:ln>
          </p:spPr>
          <p:txBody>
            <a:bodyPr rtlCol="0" anchor="ctr"/>
            <a:lstStyle/>
            <a:p>
              <a:endParaRPr lang="en-ID" dirty="0">
                <a:solidFill>
                  <a:schemeClr val="bg1"/>
                </a:solidFill>
              </a:endParaRPr>
            </a:p>
          </p:txBody>
        </p:sp>
        <p:sp>
          <p:nvSpPr>
            <p:cNvPr id="22" name="Freeform: Shape 44">
              <a:extLst>
                <a:ext uri="{FF2B5EF4-FFF2-40B4-BE49-F238E27FC236}">
                  <a16:creationId xmlns:a16="http://schemas.microsoft.com/office/drawing/2014/main" id="{7DA26718-08BF-4562-9573-D4F785DD785A}"/>
                </a:ext>
              </a:extLst>
            </p:cNvPr>
            <p:cNvSpPr/>
            <p:nvPr/>
          </p:nvSpPr>
          <p:spPr>
            <a:xfrm>
              <a:off x="6202043" y="6383646"/>
              <a:ext cx="75375" cy="75375"/>
            </a:xfrm>
            <a:custGeom>
              <a:avLst/>
              <a:gdLst>
                <a:gd name="connsiteX0" fmla="*/ 73662 w 75374"/>
                <a:gd name="connsiteY0" fmla="*/ 51735 h 75374"/>
                <a:gd name="connsiteX1" fmla="*/ 26381 w 75374"/>
                <a:gd name="connsiteY1" fmla="*/ 4454 h 75374"/>
                <a:gd name="connsiteX2" fmla="*/ 15760 w 75374"/>
                <a:gd name="connsiteY2" fmla="*/ 0 h 75374"/>
                <a:gd name="connsiteX3" fmla="*/ 5139 w 75374"/>
                <a:gd name="connsiteY3" fmla="*/ 4454 h 75374"/>
                <a:gd name="connsiteX4" fmla="*/ 0 w 75374"/>
                <a:gd name="connsiteY4" fmla="*/ 9936 h 75374"/>
                <a:gd name="connsiteX5" fmla="*/ 68180 w 75374"/>
                <a:gd name="connsiteY5" fmla="*/ 78116 h 75374"/>
                <a:gd name="connsiteX6" fmla="*/ 73319 w 75374"/>
                <a:gd name="connsiteY6" fmla="*/ 72977 h 75374"/>
                <a:gd name="connsiteX7" fmla="*/ 77773 w 75374"/>
                <a:gd name="connsiteY7" fmla="*/ 62356 h 75374"/>
                <a:gd name="connsiteX8" fmla="*/ 73662 w 75374"/>
                <a:gd name="connsiteY8" fmla="*/ 51735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662" y="51735"/>
                  </a:moveTo>
                  <a:lnTo>
                    <a:pt x="26381" y="4454"/>
                  </a:lnTo>
                  <a:cubicBezTo>
                    <a:pt x="23640" y="1713"/>
                    <a:pt x="19872" y="0"/>
                    <a:pt x="15760" y="0"/>
                  </a:cubicBezTo>
                  <a:cubicBezTo>
                    <a:pt x="11649" y="0"/>
                    <a:pt x="7880" y="1713"/>
                    <a:pt x="5139" y="4454"/>
                  </a:cubicBezTo>
                  <a:lnTo>
                    <a:pt x="0" y="9936"/>
                  </a:lnTo>
                  <a:lnTo>
                    <a:pt x="68180" y="78116"/>
                  </a:lnTo>
                  <a:lnTo>
                    <a:pt x="73319" y="72977"/>
                  </a:lnTo>
                  <a:cubicBezTo>
                    <a:pt x="76060" y="70236"/>
                    <a:pt x="77773" y="66467"/>
                    <a:pt x="77773" y="62356"/>
                  </a:cubicBezTo>
                  <a:cubicBezTo>
                    <a:pt x="77773" y="58244"/>
                    <a:pt x="76403" y="54476"/>
                    <a:pt x="73662" y="51735"/>
                  </a:cubicBezTo>
                  <a:close/>
                </a:path>
              </a:pathLst>
            </a:custGeom>
            <a:grpFill/>
            <a:ln w="3373" cap="flat">
              <a:noFill/>
              <a:prstDash val="solid"/>
              <a:miter/>
            </a:ln>
          </p:spPr>
          <p:txBody>
            <a:bodyPr rtlCol="0" anchor="ctr"/>
            <a:lstStyle/>
            <a:p>
              <a:endParaRPr lang="en-ID" dirty="0">
                <a:solidFill>
                  <a:schemeClr val="bg1"/>
                </a:solidFill>
              </a:endParaRPr>
            </a:p>
          </p:txBody>
        </p:sp>
      </p:grpSp>
    </p:spTree>
    <p:extLst>
      <p:ext uri="{BB962C8B-B14F-4D97-AF65-F5344CB8AC3E}">
        <p14:creationId xmlns:p14="http://schemas.microsoft.com/office/powerpoint/2010/main" val="3628244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Table Of Contents</a:t>
            </a:r>
            <a:endParaRPr lang="en-ID" sz="4800" b="1" dirty="0">
              <a:latin typeface="+mj-lt"/>
            </a:endParaRPr>
          </a:p>
        </p:txBody>
      </p:sp>
      <p:sp>
        <p:nvSpPr>
          <p:cNvPr id="4" name="Rectangle 3"/>
          <p:cNvSpPr/>
          <p:nvPr/>
        </p:nvSpPr>
        <p:spPr>
          <a:xfrm>
            <a:off x="2540000" y="1531311"/>
            <a:ext cx="7112000" cy="616836"/>
          </a:xfrm>
          <a:prstGeom prst="rect">
            <a:avLst/>
          </a:prstGeom>
        </p:spPr>
        <p:txBody>
          <a:bodyPr wrap="square">
            <a:spAutoFit/>
          </a:bodyPr>
          <a:lstStyle/>
          <a:p>
            <a:pPr algn="ctr">
              <a:lnSpc>
                <a:spcPct val="150000"/>
              </a:lnSpc>
            </a:pPr>
            <a:r>
              <a:rPr lang="en-US" sz="1200" dirty="0"/>
              <a:t>Character cannot be developed in ease and quiet. Only through experience of trial and suffering can the soul be strengthened, ambition inspired, and success achieved.</a:t>
            </a:r>
          </a:p>
        </p:txBody>
      </p:sp>
      <p:sp>
        <p:nvSpPr>
          <p:cNvPr id="5" name="Rectangle 4"/>
          <p:cNvSpPr/>
          <p:nvPr/>
        </p:nvSpPr>
        <p:spPr>
          <a:xfrm>
            <a:off x="762000" y="2669379"/>
            <a:ext cx="4038600" cy="114136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6599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7" name="Rectangle 6"/>
          <p:cNvSpPr/>
          <p:nvPr/>
        </p:nvSpPr>
        <p:spPr>
          <a:xfrm>
            <a:off x="16599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8" name="Rectangle 7"/>
          <p:cNvSpPr/>
          <p:nvPr/>
        </p:nvSpPr>
        <p:spPr>
          <a:xfrm>
            <a:off x="959644" y="2774953"/>
            <a:ext cx="675769" cy="923330"/>
          </a:xfrm>
          <a:prstGeom prst="rect">
            <a:avLst/>
          </a:prstGeom>
        </p:spPr>
        <p:txBody>
          <a:bodyPr wrap="square">
            <a:spAutoFit/>
          </a:bodyPr>
          <a:lstStyle/>
          <a:p>
            <a:pPr algn="ctr">
              <a:lnSpc>
                <a:spcPct val="150000"/>
              </a:lnSpc>
            </a:pPr>
            <a:r>
              <a:rPr lang="en-US" sz="3600" dirty="0" smtClean="0">
                <a:solidFill>
                  <a:schemeClr val="bg1"/>
                </a:solidFill>
                <a:latin typeface="+mj-lt"/>
              </a:rPr>
              <a:t>01</a:t>
            </a:r>
            <a:endParaRPr lang="en-US" sz="3600" dirty="0">
              <a:solidFill>
                <a:schemeClr val="bg1"/>
              </a:solidFill>
              <a:latin typeface="+mj-lt"/>
            </a:endParaRPr>
          </a:p>
        </p:txBody>
      </p:sp>
      <p:sp>
        <p:nvSpPr>
          <p:cNvPr id="9" name="Rectangle 8"/>
          <p:cNvSpPr/>
          <p:nvPr/>
        </p:nvSpPr>
        <p:spPr>
          <a:xfrm>
            <a:off x="5092700" y="2669379"/>
            <a:ext cx="4038600" cy="114136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9906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1" name="Rectangle 10"/>
          <p:cNvSpPr/>
          <p:nvPr/>
        </p:nvSpPr>
        <p:spPr>
          <a:xfrm>
            <a:off x="59906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2" name="Rectangle 11"/>
          <p:cNvSpPr/>
          <p:nvPr/>
        </p:nvSpPr>
        <p:spPr>
          <a:xfrm>
            <a:off x="5290344" y="2774953"/>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02</a:t>
            </a:r>
            <a:endParaRPr lang="en-US" sz="3600" dirty="0">
              <a:solidFill>
                <a:schemeClr val="bg1"/>
              </a:solidFill>
              <a:latin typeface="+mj-lt"/>
            </a:endParaRPr>
          </a:p>
        </p:txBody>
      </p:sp>
      <p:sp>
        <p:nvSpPr>
          <p:cNvPr id="14" name="Rectangle 13"/>
          <p:cNvSpPr/>
          <p:nvPr/>
        </p:nvSpPr>
        <p:spPr>
          <a:xfrm>
            <a:off x="3060700" y="4530463"/>
            <a:ext cx="4038600" cy="114136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9586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6" name="Rectangle 15"/>
          <p:cNvSpPr/>
          <p:nvPr/>
        </p:nvSpPr>
        <p:spPr>
          <a:xfrm>
            <a:off x="39586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7" name="Rectangle 16"/>
          <p:cNvSpPr/>
          <p:nvPr/>
        </p:nvSpPr>
        <p:spPr>
          <a:xfrm>
            <a:off x="32583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03</a:t>
            </a:r>
            <a:endParaRPr lang="en-US" sz="3600" dirty="0">
              <a:solidFill>
                <a:schemeClr val="bg1"/>
              </a:solidFill>
              <a:latin typeface="+mj-lt"/>
            </a:endParaRPr>
          </a:p>
        </p:txBody>
      </p:sp>
      <p:sp>
        <p:nvSpPr>
          <p:cNvPr id="18" name="Rectangle 17"/>
          <p:cNvSpPr/>
          <p:nvPr/>
        </p:nvSpPr>
        <p:spPr>
          <a:xfrm>
            <a:off x="7391400" y="4530463"/>
            <a:ext cx="4038600" cy="1141368"/>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2893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20" name="Rectangle 19"/>
          <p:cNvSpPr/>
          <p:nvPr/>
        </p:nvSpPr>
        <p:spPr>
          <a:xfrm>
            <a:off x="82893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21" name="Rectangle 20"/>
          <p:cNvSpPr/>
          <p:nvPr/>
        </p:nvSpPr>
        <p:spPr>
          <a:xfrm>
            <a:off x="75890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04</a:t>
            </a:r>
            <a:endParaRPr lang="en-US" sz="3600" dirty="0">
              <a:solidFill>
                <a:schemeClr val="bg1"/>
              </a:solidFill>
              <a:latin typeface="+mj-lt"/>
            </a:endParaRPr>
          </a:p>
        </p:txBody>
      </p:sp>
      <p:pic>
        <p:nvPicPr>
          <p:cNvPr id="13" name="Picture Placeholder 12"/>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4634" r="4634"/>
          <a:stretch>
            <a:fillRect/>
          </a:stretch>
        </p:blipFill>
        <p:spPr/>
      </p:pic>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4634" r="4634"/>
          <a:stretch>
            <a:fillRect/>
          </a:stretch>
        </p:blipFill>
        <p:spPr/>
      </p:pic>
    </p:spTree>
    <p:extLst>
      <p:ext uri="{BB962C8B-B14F-4D97-AF65-F5344CB8AC3E}">
        <p14:creationId xmlns:p14="http://schemas.microsoft.com/office/powerpoint/2010/main" val="18938595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000" b="10000"/>
          <a:stretch>
            <a:fillRect/>
          </a:stretch>
        </p:blipFill>
        <p:spPr/>
      </p:pic>
      <p:sp>
        <p:nvSpPr>
          <p:cNvPr id="4" name="Rectangle 3"/>
          <p:cNvSpPr/>
          <p:nvPr/>
        </p:nvSpPr>
        <p:spPr>
          <a:xfrm>
            <a:off x="-1" y="2370138"/>
            <a:ext cx="12191999" cy="2117725"/>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096000" y="1239612"/>
            <a:ext cx="6096000" cy="241798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TextBox 5"/>
          <p:cNvSpPr txBox="1"/>
          <p:nvPr/>
        </p:nvSpPr>
        <p:spPr>
          <a:xfrm>
            <a:off x="1074057" y="2767281"/>
            <a:ext cx="10043886" cy="1323439"/>
          </a:xfrm>
          <a:prstGeom prst="rect">
            <a:avLst/>
          </a:prstGeom>
          <a:noFill/>
        </p:spPr>
        <p:txBody>
          <a:bodyPr wrap="square" rtlCol="0">
            <a:spAutoFit/>
          </a:bodyPr>
          <a:lstStyle/>
          <a:p>
            <a:pPr algn="ctr"/>
            <a:r>
              <a:rPr lang="en-ID" sz="8000" b="1" dirty="0" smtClean="0">
                <a:solidFill>
                  <a:schemeClr val="bg1"/>
                </a:solidFill>
                <a:latin typeface="+mj-lt"/>
              </a:rPr>
              <a:t>Thank You For Coming</a:t>
            </a:r>
            <a:endParaRPr lang="en-ID" sz="8000" b="1" dirty="0">
              <a:solidFill>
                <a:schemeClr val="bg1"/>
              </a:solidFill>
              <a:latin typeface="+mj-lt"/>
            </a:endParaRPr>
          </a:p>
        </p:txBody>
      </p:sp>
      <p:sp>
        <p:nvSpPr>
          <p:cNvPr id="7" name="Rectangle 6"/>
          <p:cNvSpPr/>
          <p:nvPr/>
        </p:nvSpPr>
        <p:spPr>
          <a:xfrm>
            <a:off x="6472748" y="1525276"/>
            <a:ext cx="4957252" cy="923330"/>
          </a:xfrm>
          <a:prstGeom prst="rect">
            <a:avLst/>
          </a:prstGeom>
        </p:spPr>
        <p:txBody>
          <a:bodyPr wrap="square">
            <a:spAutoFit/>
          </a:bodyPr>
          <a:lstStyle/>
          <a:p>
            <a:pPr algn="just">
              <a:lnSpc>
                <a:spcPct val="150000"/>
              </a:lnSpc>
            </a:pPr>
            <a:r>
              <a:rPr lang="en-US" sz="1200" dirty="0">
                <a:solidFill>
                  <a:schemeClr val="bg1"/>
                </a:solidFill>
              </a:rPr>
              <a:t>Embrace what you don’t know, especially in the beginning, because what you don’t know can become your greatest asset. It ensures that you will absolutely be doing </a:t>
            </a:r>
            <a:r>
              <a:rPr lang="en-US" sz="1200" dirty="0" smtClean="0">
                <a:solidFill>
                  <a:schemeClr val="bg1"/>
                </a:solidFill>
              </a:rPr>
              <a:t>things.</a:t>
            </a:r>
            <a:endParaRPr lang="en-ID" sz="1200" dirty="0">
              <a:solidFill>
                <a:schemeClr val="bg1"/>
              </a:solidFill>
            </a:endParaRPr>
          </a:p>
        </p:txBody>
      </p:sp>
    </p:spTree>
    <p:extLst>
      <p:ext uri="{BB962C8B-B14F-4D97-AF65-F5344CB8AC3E}">
        <p14:creationId xmlns:p14="http://schemas.microsoft.com/office/powerpoint/2010/main" val="582137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32787" r="32787"/>
          <a:stretch>
            <a:fillRect/>
          </a:stretch>
        </p:blipFill>
        <p:spPr/>
      </p:pic>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3115" b="23115"/>
          <a:stretch>
            <a:fillRect/>
          </a:stretch>
        </p:blipFill>
        <p:spPr/>
      </p:pic>
      <p:sp>
        <p:nvSpPr>
          <p:cNvPr id="3" name="TextBox 2"/>
          <p:cNvSpPr txBox="1"/>
          <p:nvPr/>
        </p:nvSpPr>
        <p:spPr>
          <a:xfrm>
            <a:off x="762000" y="3395861"/>
            <a:ext cx="4332514" cy="1569660"/>
          </a:xfrm>
          <a:prstGeom prst="rect">
            <a:avLst/>
          </a:prstGeom>
          <a:noFill/>
        </p:spPr>
        <p:txBody>
          <a:bodyPr wrap="square" rtlCol="0">
            <a:spAutoFit/>
          </a:bodyPr>
          <a:lstStyle/>
          <a:p>
            <a:r>
              <a:rPr lang="en-ID" sz="4800" b="1" dirty="0" smtClean="0">
                <a:latin typeface="+mj-lt"/>
              </a:rPr>
              <a:t>About </a:t>
            </a:r>
            <a:r>
              <a:rPr lang="en-ID" sz="4800" b="1" dirty="0" err="1" smtClean="0">
                <a:latin typeface="+mj-lt"/>
              </a:rPr>
              <a:t>Mechman</a:t>
            </a:r>
            <a:r>
              <a:rPr lang="en-ID" sz="4800" b="1" dirty="0" smtClean="0">
                <a:latin typeface="+mj-lt"/>
              </a:rPr>
              <a:t> Company</a:t>
            </a:r>
            <a:endParaRPr lang="en-ID" sz="4800" b="1" dirty="0">
              <a:latin typeface="+mj-lt"/>
            </a:endParaRPr>
          </a:p>
        </p:txBody>
      </p:sp>
      <p:sp>
        <p:nvSpPr>
          <p:cNvPr id="4" name="Rectangle 3"/>
          <p:cNvSpPr/>
          <p:nvPr/>
        </p:nvSpPr>
        <p:spPr>
          <a:xfrm>
            <a:off x="762000" y="4965521"/>
            <a:ext cx="4332514"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6" name="Rectangle 5"/>
          <p:cNvSpPr/>
          <p:nvPr/>
        </p:nvSpPr>
        <p:spPr>
          <a:xfrm>
            <a:off x="6096000" y="1053749"/>
            <a:ext cx="3490232" cy="374904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748689" y="1836434"/>
            <a:ext cx="2184854" cy="1084784"/>
          </a:xfrm>
          <a:prstGeom prst="rect">
            <a:avLst/>
          </a:prstGeom>
        </p:spPr>
        <p:txBody>
          <a:bodyPr wrap="square">
            <a:spAutoFit/>
          </a:bodyPr>
          <a:lstStyle/>
          <a:p>
            <a:pPr algn="ctr">
              <a:lnSpc>
                <a:spcPct val="150000"/>
              </a:lnSpc>
            </a:pPr>
            <a:r>
              <a:rPr lang="en-US" sz="4800" dirty="0" smtClean="0">
                <a:solidFill>
                  <a:schemeClr val="bg1"/>
                </a:solidFill>
                <a:latin typeface="+mj-lt"/>
              </a:rPr>
              <a:t>1976</a:t>
            </a:r>
            <a:endParaRPr lang="en-US" sz="4800" dirty="0">
              <a:solidFill>
                <a:schemeClr val="bg1"/>
              </a:solidFill>
              <a:latin typeface="+mj-lt"/>
            </a:endParaRPr>
          </a:p>
        </p:txBody>
      </p:sp>
      <p:sp>
        <p:nvSpPr>
          <p:cNvPr id="9" name="Rectangle 8"/>
          <p:cNvSpPr/>
          <p:nvPr/>
        </p:nvSpPr>
        <p:spPr>
          <a:xfrm>
            <a:off x="6436405" y="2794113"/>
            <a:ext cx="2809422" cy="423193"/>
          </a:xfrm>
          <a:prstGeom prst="rect">
            <a:avLst/>
          </a:prstGeom>
        </p:spPr>
        <p:txBody>
          <a:bodyPr wrap="square">
            <a:spAutoFit/>
          </a:bodyPr>
          <a:lstStyle/>
          <a:p>
            <a:pPr algn="ctr">
              <a:lnSpc>
                <a:spcPct val="150000"/>
              </a:lnSpc>
            </a:pPr>
            <a:r>
              <a:rPr lang="en-US" sz="1600" dirty="0" smtClean="0">
                <a:solidFill>
                  <a:schemeClr val="bg1"/>
                </a:solidFill>
                <a:latin typeface="+mj-lt"/>
              </a:rPr>
              <a:t>About Company Description</a:t>
            </a:r>
            <a:endParaRPr lang="en-US" sz="1600" dirty="0">
              <a:solidFill>
                <a:schemeClr val="bg1"/>
              </a:solidFill>
              <a:latin typeface="+mj-lt"/>
            </a:endParaRPr>
          </a:p>
        </p:txBody>
      </p:sp>
      <p:sp>
        <p:nvSpPr>
          <p:cNvPr id="10" name="Rectangle 9"/>
          <p:cNvSpPr/>
          <p:nvPr/>
        </p:nvSpPr>
        <p:spPr>
          <a:xfrm>
            <a:off x="6436405" y="3133452"/>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2" name="Group 503"/>
          <p:cNvGrpSpPr>
            <a:grpSpLocks noChangeAspect="1"/>
          </p:cNvGrpSpPr>
          <p:nvPr/>
        </p:nvGrpSpPr>
        <p:grpSpPr bwMode="auto">
          <a:xfrm>
            <a:off x="7553541" y="1522758"/>
            <a:ext cx="575150" cy="496468"/>
            <a:chOff x="6028" y="2892"/>
            <a:chExt cx="3304" cy="2852"/>
          </a:xfrm>
          <a:solidFill>
            <a:schemeClr val="bg1"/>
          </a:solidFill>
        </p:grpSpPr>
        <p:sp>
          <p:nvSpPr>
            <p:cNvPr id="13"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 name="Rectangle 22"/>
          <p:cNvSpPr/>
          <p:nvPr/>
        </p:nvSpPr>
        <p:spPr>
          <a:xfrm>
            <a:off x="6857998" y="4576214"/>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048612" y="4687917"/>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5" name="Rectangle 24"/>
          <p:cNvSpPr/>
          <p:nvPr/>
        </p:nvSpPr>
        <p:spPr>
          <a:xfrm>
            <a:off x="7048612" y="5027256"/>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978405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1189" r="11189"/>
          <a:stretch>
            <a:fillRect/>
          </a:stretch>
        </p:blipFill>
        <p:spPr/>
      </p:pic>
      <p:sp>
        <p:nvSpPr>
          <p:cNvPr id="8" name="Rectangle 7"/>
          <p:cNvSpPr/>
          <p:nvPr/>
        </p:nvSpPr>
        <p:spPr>
          <a:xfrm>
            <a:off x="0" y="0"/>
            <a:ext cx="5765800" cy="41783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997699" y="1897774"/>
            <a:ext cx="5045772"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Vision</a:t>
            </a:r>
            <a:endParaRPr lang="en-ID" sz="4800" b="1" dirty="0">
              <a:latin typeface="+mj-lt"/>
            </a:endParaRPr>
          </a:p>
        </p:txBody>
      </p:sp>
      <p:sp>
        <p:nvSpPr>
          <p:cNvPr id="4" name="Rectangle 3"/>
          <p:cNvSpPr/>
          <p:nvPr/>
        </p:nvSpPr>
        <p:spPr>
          <a:xfrm>
            <a:off x="6997700" y="2728771"/>
            <a:ext cx="4432300"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5" name="Rectangle 4"/>
          <p:cNvSpPr/>
          <p:nvPr/>
        </p:nvSpPr>
        <p:spPr>
          <a:xfrm>
            <a:off x="6997700" y="3929662"/>
            <a:ext cx="4432300" cy="415498"/>
          </a:xfrm>
          <a:prstGeom prst="rect">
            <a:avLst/>
          </a:prstGeom>
        </p:spPr>
        <p:txBody>
          <a:bodyPr wrap="square">
            <a:spAutoFit/>
          </a:bodyPr>
          <a:lstStyle/>
          <a:p>
            <a:pPr algn="just">
              <a:lnSpc>
                <a:spcPct val="150000"/>
              </a:lnSpc>
            </a:pPr>
            <a:r>
              <a:rPr lang="en-US" sz="1400" dirty="0" smtClean="0">
                <a:latin typeface="+mj-lt"/>
              </a:rPr>
              <a:t>My Compassion Does Not Go Unnoticed</a:t>
            </a:r>
            <a:endParaRPr lang="en-US" sz="1400" dirty="0">
              <a:latin typeface="+mj-lt"/>
            </a:endParaRPr>
          </a:p>
        </p:txBody>
      </p:sp>
      <p:sp>
        <p:nvSpPr>
          <p:cNvPr id="6" name="Rectangle 5"/>
          <p:cNvSpPr/>
          <p:nvPr/>
        </p:nvSpPr>
        <p:spPr>
          <a:xfrm>
            <a:off x="6997700" y="4313895"/>
            <a:ext cx="4432300" cy="646331"/>
          </a:xfrm>
          <a:prstGeom prst="rect">
            <a:avLst/>
          </a:prstGeom>
        </p:spPr>
        <p:txBody>
          <a:bodyPr wrap="square">
            <a:spAutoFit/>
          </a:bodyPr>
          <a:lstStyle/>
          <a:p>
            <a:pPr algn="just">
              <a:lnSpc>
                <a:spcPct val="150000"/>
              </a:lnSpc>
            </a:pPr>
            <a:r>
              <a:rPr lang="en-US" sz="1200" dirty="0"/>
              <a:t>If you just work on stuff that </a:t>
            </a:r>
            <a:r>
              <a:rPr lang="en-US" sz="1200" dirty="0" smtClean="0"/>
              <a:t>you like </a:t>
            </a:r>
            <a:r>
              <a:rPr lang="en-US" sz="1200" dirty="0"/>
              <a:t>and you’re passionate about, you don’t have to have a master plan with </a:t>
            </a:r>
            <a:r>
              <a:rPr lang="en-US" sz="1200" dirty="0" smtClean="0"/>
              <a:t>how.</a:t>
            </a:r>
            <a:endParaRPr lang="en-US" sz="1200" dirty="0"/>
          </a:p>
        </p:txBody>
      </p:sp>
      <p:sp>
        <p:nvSpPr>
          <p:cNvPr id="9" name="Rectangle 8"/>
          <p:cNvSpPr/>
          <p:nvPr/>
        </p:nvSpPr>
        <p:spPr>
          <a:xfrm>
            <a:off x="3756021" y="874566"/>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Rectangle 9"/>
          <p:cNvSpPr/>
          <p:nvPr/>
        </p:nvSpPr>
        <p:spPr>
          <a:xfrm>
            <a:off x="5670559" y="946273"/>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TextBox 10"/>
          <p:cNvSpPr txBox="1"/>
          <p:nvPr/>
        </p:nvSpPr>
        <p:spPr>
          <a:xfrm>
            <a:off x="3756022" y="1771544"/>
            <a:ext cx="2628208" cy="338554"/>
          </a:xfrm>
          <a:prstGeom prst="rect">
            <a:avLst/>
          </a:prstGeom>
          <a:noFill/>
        </p:spPr>
        <p:txBody>
          <a:bodyPr wrap="square" rtlCol="0">
            <a:spAutoFit/>
          </a:bodyPr>
          <a:lstStyle/>
          <a:p>
            <a:pPr algn="ctr"/>
            <a:r>
              <a:rPr lang="en-ID" sz="1600" dirty="0" smtClean="0">
                <a:solidFill>
                  <a:schemeClr val="accent1"/>
                </a:solidFill>
                <a:latin typeface="+mj-lt"/>
              </a:rPr>
              <a:t>About Vision One</a:t>
            </a:r>
            <a:endParaRPr lang="en-ID" sz="1600" dirty="0">
              <a:solidFill>
                <a:schemeClr val="accent1"/>
              </a:solidFill>
              <a:latin typeface="+mj-lt"/>
            </a:endParaRPr>
          </a:p>
        </p:txBody>
      </p:sp>
      <p:sp>
        <p:nvSpPr>
          <p:cNvPr id="12" name="Rectangle 11"/>
          <p:cNvSpPr/>
          <p:nvPr/>
        </p:nvSpPr>
        <p:spPr>
          <a:xfrm>
            <a:off x="3933908" y="2019467"/>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20" name="Rectangle 19"/>
          <p:cNvSpPr/>
          <p:nvPr/>
        </p:nvSpPr>
        <p:spPr>
          <a:xfrm>
            <a:off x="3756021" y="3560534"/>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5670559" y="3632241"/>
            <a:ext cx="642232" cy="64223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2" name="TextBox 21"/>
          <p:cNvSpPr txBox="1"/>
          <p:nvPr/>
        </p:nvSpPr>
        <p:spPr>
          <a:xfrm>
            <a:off x="3756022" y="4457512"/>
            <a:ext cx="2628208" cy="338554"/>
          </a:xfrm>
          <a:prstGeom prst="rect">
            <a:avLst/>
          </a:prstGeom>
          <a:noFill/>
        </p:spPr>
        <p:txBody>
          <a:bodyPr wrap="square" rtlCol="0">
            <a:spAutoFit/>
          </a:bodyPr>
          <a:lstStyle/>
          <a:p>
            <a:pPr algn="ctr"/>
            <a:r>
              <a:rPr lang="en-ID" sz="1600" dirty="0" smtClean="0">
                <a:solidFill>
                  <a:schemeClr val="accent2"/>
                </a:solidFill>
                <a:latin typeface="+mj-lt"/>
              </a:rPr>
              <a:t>About Vision Two</a:t>
            </a:r>
            <a:endParaRPr lang="en-ID" sz="1600" dirty="0">
              <a:solidFill>
                <a:schemeClr val="accent2"/>
              </a:solidFill>
              <a:latin typeface="+mj-lt"/>
            </a:endParaRPr>
          </a:p>
        </p:txBody>
      </p:sp>
      <p:sp>
        <p:nvSpPr>
          <p:cNvPr id="23" name="Rectangle 22"/>
          <p:cNvSpPr/>
          <p:nvPr/>
        </p:nvSpPr>
        <p:spPr>
          <a:xfrm>
            <a:off x="3933908" y="4705435"/>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160"/>
          <p:cNvGrpSpPr>
            <a:grpSpLocks noChangeAspect="1"/>
          </p:cNvGrpSpPr>
          <p:nvPr/>
        </p:nvGrpSpPr>
        <p:grpSpPr bwMode="auto">
          <a:xfrm>
            <a:off x="5751844" y="3722510"/>
            <a:ext cx="479662" cy="461694"/>
            <a:chOff x="6024" y="2714"/>
            <a:chExt cx="3337" cy="3212"/>
          </a:xfrm>
          <a:solidFill>
            <a:schemeClr val="bg1"/>
          </a:solidFill>
        </p:grpSpPr>
        <p:sp>
          <p:nvSpPr>
            <p:cNvPr id="25" name="Freeform 161"/>
            <p:cNvSpPr>
              <a:spLocks noEditPoints="1"/>
            </p:cNvSpPr>
            <p:nvPr/>
          </p:nvSpPr>
          <p:spPr bwMode="auto">
            <a:xfrm>
              <a:off x="8504" y="5259"/>
              <a:ext cx="262" cy="193"/>
            </a:xfrm>
            <a:custGeom>
              <a:avLst/>
              <a:gdLst>
                <a:gd name="T0" fmla="*/ 29 w 115"/>
                <a:gd name="T1" fmla="*/ 85 h 85"/>
                <a:gd name="T2" fmla="*/ 18 w 115"/>
                <a:gd name="T3" fmla="*/ 47 h 85"/>
                <a:gd name="T4" fmla="*/ 70 w 115"/>
                <a:gd name="T5" fmla="*/ 14 h 85"/>
                <a:gd name="T6" fmla="*/ 92 w 115"/>
                <a:gd name="T7" fmla="*/ 49 h 85"/>
                <a:gd name="T8" fmla="*/ 40 w 115"/>
                <a:gd name="T9" fmla="*/ 82 h 85"/>
                <a:gd name="T10" fmla="*/ 29 w 115"/>
                <a:gd name="T11" fmla="*/ 85 h 85"/>
                <a:gd name="T12" fmla="*/ 29 w 115"/>
                <a:gd name="T13" fmla="*/ 85 h 85"/>
                <a:gd name="T14" fmla="*/ 29 w 115"/>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85">
                  <a:moveTo>
                    <a:pt x="29" y="85"/>
                  </a:moveTo>
                  <a:cubicBezTo>
                    <a:pt x="8" y="85"/>
                    <a:pt x="0" y="58"/>
                    <a:pt x="18" y="47"/>
                  </a:cubicBezTo>
                  <a:cubicBezTo>
                    <a:pt x="70" y="14"/>
                    <a:pt x="70" y="14"/>
                    <a:pt x="70" y="14"/>
                  </a:cubicBezTo>
                  <a:cubicBezTo>
                    <a:pt x="93" y="0"/>
                    <a:pt x="115" y="34"/>
                    <a:pt x="92" y="49"/>
                  </a:cubicBezTo>
                  <a:cubicBezTo>
                    <a:pt x="40" y="82"/>
                    <a:pt x="40" y="82"/>
                    <a:pt x="40" y="82"/>
                  </a:cubicBezTo>
                  <a:cubicBezTo>
                    <a:pt x="37" y="84"/>
                    <a:pt x="33" y="85"/>
                    <a:pt x="29" y="85"/>
                  </a:cubicBezTo>
                  <a:close/>
                  <a:moveTo>
                    <a:pt x="29" y="85"/>
                  </a:moveTo>
                  <a:cubicBezTo>
                    <a:pt x="29" y="85"/>
                    <a:pt x="29" y="85"/>
                    <a:pt x="29"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2"/>
            <p:cNvSpPr>
              <a:spLocks noEditPoints="1"/>
            </p:cNvSpPr>
            <p:nvPr/>
          </p:nvSpPr>
          <p:spPr bwMode="auto">
            <a:xfrm>
              <a:off x="6024" y="4449"/>
              <a:ext cx="2317" cy="1477"/>
            </a:xfrm>
            <a:custGeom>
              <a:avLst/>
              <a:gdLst>
                <a:gd name="T0" fmla="*/ 732 w 1019"/>
                <a:gd name="T1" fmla="*/ 651 h 651"/>
                <a:gd name="T2" fmla="*/ 624 w 1019"/>
                <a:gd name="T3" fmla="*/ 623 h 651"/>
                <a:gd name="T4" fmla="*/ 411 w 1019"/>
                <a:gd name="T5" fmla="*/ 506 h 651"/>
                <a:gd name="T6" fmla="*/ 252 w 1019"/>
                <a:gd name="T7" fmla="*/ 502 h 651"/>
                <a:gd name="T8" fmla="*/ 213 w 1019"/>
                <a:gd name="T9" fmla="*/ 520 h 651"/>
                <a:gd name="T10" fmla="*/ 132 w 1019"/>
                <a:gd name="T11" fmla="*/ 496 h 651"/>
                <a:gd name="T12" fmla="*/ 6 w 1019"/>
                <a:gd name="T13" fmla="*/ 185 h 651"/>
                <a:gd name="T14" fmla="*/ 45 w 1019"/>
                <a:gd name="T15" fmla="*/ 114 h 651"/>
                <a:gd name="T16" fmla="*/ 246 w 1019"/>
                <a:gd name="T17" fmla="*/ 35 h 651"/>
                <a:gd name="T18" fmla="*/ 443 w 1019"/>
                <a:gd name="T19" fmla="*/ 8 h 651"/>
                <a:gd name="T20" fmla="*/ 635 w 1019"/>
                <a:gd name="T21" fmla="*/ 114 h 651"/>
                <a:gd name="T22" fmla="*/ 887 w 1019"/>
                <a:gd name="T23" fmla="*/ 186 h 651"/>
                <a:gd name="T24" fmla="*/ 908 w 1019"/>
                <a:gd name="T25" fmla="*/ 185 h 651"/>
                <a:gd name="T26" fmla="*/ 1017 w 1019"/>
                <a:gd name="T27" fmla="*/ 278 h 651"/>
                <a:gd name="T28" fmla="*/ 1018 w 1019"/>
                <a:gd name="T29" fmla="*/ 286 h 651"/>
                <a:gd name="T30" fmla="*/ 1018 w 1019"/>
                <a:gd name="T31" fmla="*/ 292 h 651"/>
                <a:gd name="T32" fmla="*/ 913 w 1019"/>
                <a:gd name="T33" fmla="*/ 399 h 651"/>
                <a:gd name="T34" fmla="*/ 528 w 1019"/>
                <a:gd name="T35" fmla="*/ 351 h 651"/>
                <a:gd name="T36" fmla="*/ 547 w 1019"/>
                <a:gd name="T37" fmla="*/ 315 h 651"/>
                <a:gd name="T38" fmla="*/ 912 w 1019"/>
                <a:gd name="T39" fmla="*/ 358 h 651"/>
                <a:gd name="T40" fmla="*/ 977 w 1019"/>
                <a:gd name="T41" fmla="*/ 292 h 651"/>
                <a:gd name="T42" fmla="*/ 977 w 1019"/>
                <a:gd name="T43" fmla="*/ 288 h 651"/>
                <a:gd name="T44" fmla="*/ 976 w 1019"/>
                <a:gd name="T45" fmla="*/ 283 h 651"/>
                <a:gd name="T46" fmla="*/ 910 w 1019"/>
                <a:gd name="T47" fmla="*/ 226 h 651"/>
                <a:gd name="T48" fmla="*/ 889 w 1019"/>
                <a:gd name="T49" fmla="*/ 227 h 651"/>
                <a:gd name="T50" fmla="*/ 602 w 1019"/>
                <a:gd name="T51" fmla="*/ 139 h 651"/>
                <a:gd name="T52" fmla="*/ 437 w 1019"/>
                <a:gd name="T53" fmla="*/ 50 h 651"/>
                <a:gd name="T54" fmla="*/ 261 w 1019"/>
                <a:gd name="T55" fmla="*/ 73 h 651"/>
                <a:gd name="T56" fmla="*/ 60 w 1019"/>
                <a:gd name="T57" fmla="*/ 152 h 651"/>
                <a:gd name="T58" fmla="*/ 47 w 1019"/>
                <a:gd name="T59" fmla="*/ 177 h 651"/>
                <a:gd name="T60" fmla="*/ 167 w 1019"/>
                <a:gd name="T61" fmla="*/ 474 h 651"/>
                <a:gd name="T62" fmla="*/ 195 w 1019"/>
                <a:gd name="T63" fmla="*/ 483 h 651"/>
                <a:gd name="T64" fmla="*/ 234 w 1019"/>
                <a:gd name="T65" fmla="*/ 464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1"/>
                    <a:pt x="624" y="623"/>
                  </a:cubicBezTo>
                  <a:cubicBezTo>
                    <a:pt x="411" y="506"/>
                    <a:pt x="411" y="506"/>
                    <a:pt x="411" y="506"/>
                  </a:cubicBezTo>
                  <a:cubicBezTo>
                    <a:pt x="362" y="480"/>
                    <a:pt x="303" y="478"/>
                    <a:pt x="252" y="502"/>
                  </a:cubicBezTo>
                  <a:cubicBezTo>
                    <a:pt x="213" y="520"/>
                    <a:pt x="213" y="520"/>
                    <a:pt x="213" y="520"/>
                  </a:cubicBezTo>
                  <a:cubicBezTo>
                    <a:pt x="183" y="534"/>
                    <a:pt x="148" y="524"/>
                    <a:pt x="132" y="496"/>
                  </a:cubicBezTo>
                  <a:cubicBezTo>
                    <a:pt x="72" y="400"/>
                    <a:pt x="29" y="295"/>
                    <a:pt x="6" y="185"/>
                  </a:cubicBezTo>
                  <a:cubicBezTo>
                    <a:pt x="0" y="155"/>
                    <a:pt x="16" y="125"/>
                    <a:pt x="45" y="114"/>
                  </a:cubicBezTo>
                  <a:cubicBezTo>
                    <a:pt x="246" y="35"/>
                    <a:pt x="246" y="35"/>
                    <a:pt x="246" y="35"/>
                  </a:cubicBezTo>
                  <a:cubicBezTo>
                    <a:pt x="308" y="9"/>
                    <a:pt x="376" y="0"/>
                    <a:pt x="443" y="8"/>
                  </a:cubicBezTo>
                  <a:cubicBezTo>
                    <a:pt x="519" y="15"/>
                    <a:pt x="588" y="53"/>
                    <a:pt x="635" y="114"/>
                  </a:cubicBezTo>
                  <a:cubicBezTo>
                    <a:pt x="637" y="116"/>
                    <a:pt x="711" y="199"/>
                    <a:pt x="887" y="186"/>
                  </a:cubicBezTo>
                  <a:cubicBezTo>
                    <a:pt x="908" y="185"/>
                    <a:pt x="908" y="185"/>
                    <a:pt x="908" y="185"/>
                  </a:cubicBezTo>
                  <a:cubicBezTo>
                    <a:pt x="963" y="183"/>
                    <a:pt x="1010" y="223"/>
                    <a:pt x="1017" y="278"/>
                  </a:cubicBezTo>
                  <a:cubicBezTo>
                    <a:pt x="1018" y="280"/>
                    <a:pt x="1018" y="283"/>
                    <a:pt x="1018" y="286"/>
                  </a:cubicBezTo>
                  <a:cubicBezTo>
                    <a:pt x="1018" y="292"/>
                    <a:pt x="1018" y="292"/>
                    <a:pt x="1018" y="292"/>
                  </a:cubicBezTo>
                  <a:cubicBezTo>
                    <a:pt x="1019" y="351"/>
                    <a:pt x="971" y="399"/>
                    <a:pt x="913" y="399"/>
                  </a:cubicBezTo>
                  <a:cubicBezTo>
                    <a:pt x="806" y="401"/>
                    <a:pt x="614" y="397"/>
                    <a:pt x="528" y="351"/>
                  </a:cubicBezTo>
                  <a:cubicBezTo>
                    <a:pt x="503" y="338"/>
                    <a:pt x="523" y="302"/>
                    <a:pt x="547" y="315"/>
                  </a:cubicBezTo>
                  <a:cubicBezTo>
                    <a:pt x="604" y="345"/>
                    <a:pt x="737" y="361"/>
                    <a:pt x="912" y="358"/>
                  </a:cubicBezTo>
                  <a:cubicBezTo>
                    <a:pt x="948" y="357"/>
                    <a:pt x="977" y="328"/>
                    <a:pt x="977" y="292"/>
                  </a:cubicBezTo>
                  <a:cubicBezTo>
                    <a:pt x="977" y="288"/>
                    <a:pt x="977" y="288"/>
                    <a:pt x="977" y="288"/>
                  </a:cubicBezTo>
                  <a:cubicBezTo>
                    <a:pt x="977" y="288"/>
                    <a:pt x="977" y="286"/>
                    <a:pt x="976" y="283"/>
                  </a:cubicBezTo>
                  <a:cubicBezTo>
                    <a:pt x="972" y="250"/>
                    <a:pt x="943" y="225"/>
                    <a:pt x="910" y="226"/>
                  </a:cubicBezTo>
                  <a:cubicBezTo>
                    <a:pt x="889" y="227"/>
                    <a:pt x="889" y="227"/>
                    <a:pt x="889" y="227"/>
                  </a:cubicBezTo>
                  <a:cubicBezTo>
                    <a:pt x="692" y="242"/>
                    <a:pt x="606" y="144"/>
                    <a:pt x="602" y="139"/>
                  </a:cubicBezTo>
                  <a:cubicBezTo>
                    <a:pt x="562" y="88"/>
                    <a:pt x="503" y="55"/>
                    <a:pt x="437" y="50"/>
                  </a:cubicBezTo>
                  <a:cubicBezTo>
                    <a:pt x="378" y="42"/>
                    <a:pt x="317" y="50"/>
                    <a:pt x="261" y="73"/>
                  </a:cubicBezTo>
                  <a:cubicBezTo>
                    <a:pt x="60" y="152"/>
                    <a:pt x="60" y="152"/>
                    <a:pt x="60" y="152"/>
                  </a:cubicBezTo>
                  <a:cubicBezTo>
                    <a:pt x="50" y="156"/>
                    <a:pt x="45" y="167"/>
                    <a:pt x="47" y="177"/>
                  </a:cubicBezTo>
                  <a:cubicBezTo>
                    <a:pt x="69" y="282"/>
                    <a:pt x="110" y="383"/>
                    <a:pt x="167" y="474"/>
                  </a:cubicBezTo>
                  <a:cubicBezTo>
                    <a:pt x="173" y="484"/>
                    <a:pt x="185" y="487"/>
                    <a:pt x="195" y="483"/>
                  </a:cubicBezTo>
                  <a:cubicBezTo>
                    <a:pt x="234" y="464"/>
                    <a:pt x="234" y="464"/>
                    <a:pt x="234" y="464"/>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09"/>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63"/>
            <p:cNvSpPr>
              <a:spLocks noEditPoints="1"/>
            </p:cNvSpPr>
            <p:nvPr/>
          </p:nvSpPr>
          <p:spPr bwMode="auto">
            <a:xfrm>
              <a:off x="8109" y="5529"/>
              <a:ext cx="236" cy="173"/>
            </a:xfrm>
            <a:custGeom>
              <a:avLst/>
              <a:gdLst>
                <a:gd name="T0" fmla="*/ 29 w 104"/>
                <a:gd name="T1" fmla="*/ 76 h 76"/>
                <a:gd name="T2" fmla="*/ 18 w 104"/>
                <a:gd name="T3" fmla="*/ 38 h 76"/>
                <a:gd name="T4" fmla="*/ 69 w 104"/>
                <a:gd name="T5" fmla="*/ 6 h 76"/>
                <a:gd name="T6" fmla="*/ 98 w 104"/>
                <a:gd name="T7" fmla="*/ 12 h 76"/>
                <a:gd name="T8" fmla="*/ 91 w 104"/>
                <a:gd name="T9" fmla="*/ 41 h 76"/>
                <a:gd name="T10" fmla="*/ 40 w 104"/>
                <a:gd name="T11" fmla="*/ 73 h 76"/>
                <a:gd name="T12" fmla="*/ 29 w 104"/>
                <a:gd name="T13" fmla="*/ 76 h 76"/>
                <a:gd name="T14" fmla="*/ 29 w 104"/>
                <a:gd name="T15" fmla="*/ 76 h 76"/>
                <a:gd name="T16" fmla="*/ 29 w 104"/>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6">
                  <a:moveTo>
                    <a:pt x="29" y="76"/>
                  </a:moveTo>
                  <a:cubicBezTo>
                    <a:pt x="8" y="76"/>
                    <a:pt x="0" y="49"/>
                    <a:pt x="18" y="38"/>
                  </a:cubicBezTo>
                  <a:cubicBezTo>
                    <a:pt x="69" y="6"/>
                    <a:pt x="69" y="6"/>
                    <a:pt x="69" y="6"/>
                  </a:cubicBezTo>
                  <a:cubicBezTo>
                    <a:pt x="79" y="0"/>
                    <a:pt x="91" y="2"/>
                    <a:pt x="98" y="12"/>
                  </a:cubicBezTo>
                  <a:cubicBezTo>
                    <a:pt x="104" y="22"/>
                    <a:pt x="101" y="35"/>
                    <a:pt x="91" y="41"/>
                  </a:cubicBezTo>
                  <a:cubicBezTo>
                    <a:pt x="40" y="73"/>
                    <a:pt x="40" y="73"/>
                    <a:pt x="40" y="73"/>
                  </a:cubicBezTo>
                  <a:cubicBezTo>
                    <a:pt x="37" y="75"/>
                    <a:pt x="33" y="76"/>
                    <a:pt x="29" y="76"/>
                  </a:cubicBezTo>
                  <a:close/>
                  <a:moveTo>
                    <a:pt x="29" y="76"/>
                  </a:moveTo>
                  <a:cubicBezTo>
                    <a:pt x="29" y="76"/>
                    <a:pt x="29" y="76"/>
                    <a:pt x="29"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4"/>
            <p:cNvSpPr>
              <a:spLocks noEditPoints="1"/>
            </p:cNvSpPr>
            <p:nvPr/>
          </p:nvSpPr>
          <p:spPr bwMode="auto">
            <a:xfrm>
              <a:off x="8211" y="4585"/>
              <a:ext cx="1150" cy="615"/>
            </a:xfrm>
            <a:custGeom>
              <a:avLst/>
              <a:gdLst>
                <a:gd name="T0" fmla="*/ 333 w 506"/>
                <a:gd name="T1" fmla="*/ 271 h 271"/>
                <a:gd name="T2" fmla="*/ 322 w 506"/>
                <a:gd name="T3" fmla="*/ 233 h 271"/>
                <a:gd name="T4" fmla="*/ 421 w 506"/>
                <a:gd name="T5" fmla="*/ 171 h 271"/>
                <a:gd name="T6" fmla="*/ 441 w 506"/>
                <a:gd name="T7" fmla="*/ 87 h 271"/>
                <a:gd name="T8" fmla="*/ 357 w 506"/>
                <a:gd name="T9" fmla="*/ 64 h 271"/>
                <a:gd name="T10" fmla="*/ 45 w 506"/>
                <a:gd name="T11" fmla="*/ 238 h 271"/>
                <a:gd name="T12" fmla="*/ 43 w 506"/>
                <a:gd name="T13" fmla="*/ 240 h 271"/>
                <a:gd name="T14" fmla="*/ 24 w 506"/>
                <a:gd name="T15" fmla="*/ 202 h 271"/>
                <a:gd name="T16" fmla="*/ 337 w 506"/>
                <a:gd name="T17" fmla="*/ 28 h 271"/>
                <a:gd name="T18" fmla="*/ 477 w 506"/>
                <a:gd name="T19" fmla="*/ 65 h 271"/>
                <a:gd name="T20" fmla="*/ 443 w 506"/>
                <a:gd name="T21" fmla="*/ 206 h 271"/>
                <a:gd name="T22" fmla="*/ 344 w 506"/>
                <a:gd name="T23" fmla="*/ 268 h 271"/>
                <a:gd name="T24" fmla="*/ 333 w 506"/>
                <a:gd name="T25" fmla="*/ 271 h 271"/>
                <a:gd name="T26" fmla="*/ 333 w 506"/>
                <a:gd name="T27" fmla="*/ 271 h 271"/>
                <a:gd name="T28" fmla="*/ 333 w 506"/>
                <a:gd name="T29"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271">
                  <a:moveTo>
                    <a:pt x="333" y="271"/>
                  </a:moveTo>
                  <a:cubicBezTo>
                    <a:pt x="312" y="271"/>
                    <a:pt x="305" y="244"/>
                    <a:pt x="322" y="233"/>
                  </a:cubicBezTo>
                  <a:cubicBezTo>
                    <a:pt x="421" y="171"/>
                    <a:pt x="421" y="171"/>
                    <a:pt x="421" y="171"/>
                  </a:cubicBezTo>
                  <a:cubicBezTo>
                    <a:pt x="449" y="153"/>
                    <a:pt x="458" y="115"/>
                    <a:pt x="441" y="87"/>
                  </a:cubicBezTo>
                  <a:cubicBezTo>
                    <a:pt x="424" y="58"/>
                    <a:pt x="386" y="48"/>
                    <a:pt x="357" y="64"/>
                  </a:cubicBezTo>
                  <a:cubicBezTo>
                    <a:pt x="45" y="238"/>
                    <a:pt x="45" y="238"/>
                    <a:pt x="45" y="238"/>
                  </a:cubicBezTo>
                  <a:cubicBezTo>
                    <a:pt x="43" y="240"/>
                    <a:pt x="43" y="240"/>
                    <a:pt x="43" y="240"/>
                  </a:cubicBezTo>
                  <a:cubicBezTo>
                    <a:pt x="18" y="252"/>
                    <a:pt x="0" y="215"/>
                    <a:pt x="24" y="202"/>
                  </a:cubicBezTo>
                  <a:cubicBezTo>
                    <a:pt x="337" y="28"/>
                    <a:pt x="337" y="28"/>
                    <a:pt x="337" y="28"/>
                  </a:cubicBezTo>
                  <a:cubicBezTo>
                    <a:pt x="386" y="0"/>
                    <a:pt x="448" y="17"/>
                    <a:pt x="477" y="65"/>
                  </a:cubicBezTo>
                  <a:cubicBezTo>
                    <a:pt x="506" y="114"/>
                    <a:pt x="490" y="176"/>
                    <a:pt x="443" y="206"/>
                  </a:cubicBezTo>
                  <a:cubicBezTo>
                    <a:pt x="344" y="268"/>
                    <a:pt x="344" y="268"/>
                    <a:pt x="344" y="268"/>
                  </a:cubicBezTo>
                  <a:cubicBezTo>
                    <a:pt x="341" y="270"/>
                    <a:pt x="337" y="271"/>
                    <a:pt x="333" y="271"/>
                  </a:cubicBezTo>
                  <a:close/>
                  <a:moveTo>
                    <a:pt x="333" y="271"/>
                  </a:moveTo>
                  <a:cubicBezTo>
                    <a:pt x="333" y="271"/>
                    <a:pt x="333" y="271"/>
                    <a:pt x="33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65"/>
            <p:cNvSpPr>
              <a:spLocks noEditPoints="1"/>
            </p:cNvSpPr>
            <p:nvPr/>
          </p:nvSpPr>
          <p:spPr bwMode="auto">
            <a:xfrm>
              <a:off x="7311" y="2714"/>
              <a:ext cx="1496" cy="1883"/>
            </a:xfrm>
            <a:custGeom>
              <a:avLst/>
              <a:gdLst>
                <a:gd name="T0" fmla="*/ 329 w 658"/>
                <a:gd name="T1" fmla="*/ 830 h 830"/>
                <a:gd name="T2" fmla="*/ 318 w 658"/>
                <a:gd name="T3" fmla="*/ 828 h 830"/>
                <a:gd name="T4" fmla="*/ 0 w 658"/>
                <a:gd name="T5" fmla="*/ 318 h 830"/>
                <a:gd name="T6" fmla="*/ 0 w 658"/>
                <a:gd name="T7" fmla="*/ 157 h 830"/>
                <a:gd name="T8" fmla="*/ 13 w 658"/>
                <a:gd name="T9" fmla="*/ 138 h 830"/>
                <a:gd name="T10" fmla="*/ 321 w 658"/>
                <a:gd name="T11" fmla="*/ 2 h 830"/>
                <a:gd name="T12" fmla="*/ 338 w 658"/>
                <a:gd name="T13" fmla="*/ 2 h 830"/>
                <a:gd name="T14" fmla="*/ 646 w 658"/>
                <a:gd name="T15" fmla="*/ 138 h 830"/>
                <a:gd name="T16" fmla="*/ 658 w 658"/>
                <a:gd name="T17" fmla="*/ 157 h 830"/>
                <a:gd name="T18" fmla="*/ 658 w 658"/>
                <a:gd name="T19" fmla="*/ 318 h 830"/>
                <a:gd name="T20" fmla="*/ 340 w 658"/>
                <a:gd name="T21" fmla="*/ 828 h 830"/>
                <a:gd name="T22" fmla="*/ 329 w 658"/>
                <a:gd name="T23" fmla="*/ 830 h 830"/>
                <a:gd name="T24" fmla="*/ 42 w 658"/>
                <a:gd name="T25" fmla="*/ 171 h 830"/>
                <a:gd name="T26" fmla="*/ 42 w 658"/>
                <a:gd name="T27" fmla="*/ 318 h 830"/>
                <a:gd name="T28" fmla="*/ 329 w 658"/>
                <a:gd name="T29" fmla="*/ 785 h 830"/>
                <a:gd name="T30" fmla="*/ 616 w 658"/>
                <a:gd name="T31" fmla="*/ 318 h 830"/>
                <a:gd name="T32" fmla="*/ 616 w 658"/>
                <a:gd name="T33" fmla="*/ 171 h 830"/>
                <a:gd name="T34" fmla="*/ 329 w 658"/>
                <a:gd name="T35" fmla="*/ 44 h 830"/>
                <a:gd name="T36" fmla="*/ 42 w 658"/>
                <a:gd name="T37" fmla="*/ 171 h 830"/>
                <a:gd name="T38" fmla="*/ 42 w 658"/>
                <a:gd name="T39" fmla="*/ 171 h 830"/>
                <a:gd name="T40" fmla="*/ 42 w 658"/>
                <a:gd name="T41" fmla="*/ 171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8" h="830">
                  <a:moveTo>
                    <a:pt x="329" y="830"/>
                  </a:moveTo>
                  <a:cubicBezTo>
                    <a:pt x="325" y="830"/>
                    <a:pt x="322" y="829"/>
                    <a:pt x="318" y="828"/>
                  </a:cubicBezTo>
                  <a:cubicBezTo>
                    <a:pt x="107" y="701"/>
                    <a:pt x="0" y="530"/>
                    <a:pt x="0" y="318"/>
                  </a:cubicBezTo>
                  <a:cubicBezTo>
                    <a:pt x="0" y="157"/>
                    <a:pt x="0" y="157"/>
                    <a:pt x="0" y="157"/>
                  </a:cubicBezTo>
                  <a:cubicBezTo>
                    <a:pt x="0" y="149"/>
                    <a:pt x="5" y="141"/>
                    <a:pt x="13" y="138"/>
                  </a:cubicBezTo>
                  <a:cubicBezTo>
                    <a:pt x="321" y="2"/>
                    <a:pt x="321" y="2"/>
                    <a:pt x="321" y="2"/>
                  </a:cubicBezTo>
                  <a:cubicBezTo>
                    <a:pt x="326" y="0"/>
                    <a:pt x="332" y="0"/>
                    <a:pt x="338" y="2"/>
                  </a:cubicBezTo>
                  <a:cubicBezTo>
                    <a:pt x="646" y="138"/>
                    <a:pt x="646" y="138"/>
                    <a:pt x="646" y="138"/>
                  </a:cubicBezTo>
                  <a:cubicBezTo>
                    <a:pt x="653" y="142"/>
                    <a:pt x="658" y="149"/>
                    <a:pt x="658" y="157"/>
                  </a:cubicBezTo>
                  <a:cubicBezTo>
                    <a:pt x="658" y="318"/>
                    <a:pt x="658" y="318"/>
                    <a:pt x="658" y="318"/>
                  </a:cubicBezTo>
                  <a:cubicBezTo>
                    <a:pt x="658" y="530"/>
                    <a:pt x="551" y="701"/>
                    <a:pt x="340" y="828"/>
                  </a:cubicBezTo>
                  <a:cubicBezTo>
                    <a:pt x="336" y="829"/>
                    <a:pt x="333" y="830"/>
                    <a:pt x="329" y="830"/>
                  </a:cubicBezTo>
                  <a:close/>
                  <a:moveTo>
                    <a:pt x="42" y="171"/>
                  </a:moveTo>
                  <a:cubicBezTo>
                    <a:pt x="42" y="318"/>
                    <a:pt x="42" y="318"/>
                    <a:pt x="42" y="318"/>
                  </a:cubicBezTo>
                  <a:cubicBezTo>
                    <a:pt x="42" y="511"/>
                    <a:pt x="138" y="668"/>
                    <a:pt x="329" y="785"/>
                  </a:cubicBezTo>
                  <a:cubicBezTo>
                    <a:pt x="520" y="668"/>
                    <a:pt x="616" y="511"/>
                    <a:pt x="616" y="318"/>
                  </a:cubicBezTo>
                  <a:cubicBezTo>
                    <a:pt x="616" y="171"/>
                    <a:pt x="616" y="171"/>
                    <a:pt x="616" y="171"/>
                  </a:cubicBezTo>
                  <a:cubicBezTo>
                    <a:pt x="329" y="44"/>
                    <a:pt x="329" y="44"/>
                    <a:pt x="329" y="44"/>
                  </a:cubicBezTo>
                  <a:lnTo>
                    <a:pt x="42" y="171"/>
                  </a:lnTo>
                  <a:close/>
                  <a:moveTo>
                    <a:pt x="42" y="171"/>
                  </a:moveTo>
                  <a:cubicBezTo>
                    <a:pt x="42" y="171"/>
                    <a:pt x="42" y="171"/>
                    <a:pt x="42" y="1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66"/>
            <p:cNvSpPr>
              <a:spLocks noEditPoints="1"/>
            </p:cNvSpPr>
            <p:nvPr/>
          </p:nvSpPr>
          <p:spPr bwMode="auto">
            <a:xfrm>
              <a:off x="7618" y="3111"/>
              <a:ext cx="850" cy="846"/>
            </a:xfrm>
            <a:custGeom>
              <a:avLst/>
              <a:gdLst>
                <a:gd name="T0" fmla="*/ 194 w 374"/>
                <a:gd name="T1" fmla="*/ 373 h 373"/>
                <a:gd name="T2" fmla="*/ 28 w 374"/>
                <a:gd name="T3" fmla="*/ 263 h 373"/>
                <a:gd name="T4" fmla="*/ 67 w 374"/>
                <a:gd name="T5" fmla="*/ 67 h 373"/>
                <a:gd name="T6" fmla="*/ 263 w 374"/>
                <a:gd name="T7" fmla="*/ 28 h 373"/>
                <a:gd name="T8" fmla="*/ 374 w 374"/>
                <a:gd name="T9" fmla="*/ 194 h 373"/>
                <a:gd name="T10" fmla="*/ 194 w 374"/>
                <a:gd name="T11" fmla="*/ 373 h 373"/>
                <a:gd name="T12" fmla="*/ 194 w 374"/>
                <a:gd name="T13" fmla="*/ 56 h 373"/>
                <a:gd name="T14" fmla="*/ 67 w 374"/>
                <a:gd name="T15" fmla="*/ 141 h 373"/>
                <a:gd name="T16" fmla="*/ 96 w 374"/>
                <a:gd name="T17" fmla="*/ 291 h 373"/>
                <a:gd name="T18" fmla="*/ 247 w 374"/>
                <a:gd name="T19" fmla="*/ 321 h 373"/>
                <a:gd name="T20" fmla="*/ 332 w 374"/>
                <a:gd name="T21" fmla="*/ 194 h 373"/>
                <a:gd name="T22" fmla="*/ 194 w 374"/>
                <a:gd name="T23" fmla="*/ 56 h 373"/>
                <a:gd name="T24" fmla="*/ 194 w 374"/>
                <a:gd name="T25" fmla="*/ 56 h 373"/>
                <a:gd name="T26" fmla="*/ 194 w 374"/>
                <a:gd name="T27" fmla="*/ 5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4" h="373">
                  <a:moveTo>
                    <a:pt x="194" y="373"/>
                  </a:moveTo>
                  <a:cubicBezTo>
                    <a:pt x="121" y="373"/>
                    <a:pt x="56" y="330"/>
                    <a:pt x="28" y="263"/>
                  </a:cubicBezTo>
                  <a:cubicBezTo>
                    <a:pt x="0" y="195"/>
                    <a:pt x="16" y="118"/>
                    <a:pt x="67" y="67"/>
                  </a:cubicBezTo>
                  <a:cubicBezTo>
                    <a:pt x="118" y="16"/>
                    <a:pt x="196" y="0"/>
                    <a:pt x="263" y="28"/>
                  </a:cubicBezTo>
                  <a:cubicBezTo>
                    <a:pt x="330" y="56"/>
                    <a:pt x="374" y="121"/>
                    <a:pt x="374" y="194"/>
                  </a:cubicBezTo>
                  <a:cubicBezTo>
                    <a:pt x="373" y="293"/>
                    <a:pt x="293" y="373"/>
                    <a:pt x="194" y="373"/>
                  </a:cubicBezTo>
                  <a:close/>
                  <a:moveTo>
                    <a:pt x="194" y="56"/>
                  </a:moveTo>
                  <a:cubicBezTo>
                    <a:pt x="138" y="56"/>
                    <a:pt x="88" y="89"/>
                    <a:pt x="67" y="141"/>
                  </a:cubicBezTo>
                  <a:cubicBezTo>
                    <a:pt x="45" y="193"/>
                    <a:pt x="57" y="252"/>
                    <a:pt x="96" y="291"/>
                  </a:cubicBezTo>
                  <a:cubicBezTo>
                    <a:pt x="136" y="331"/>
                    <a:pt x="195" y="343"/>
                    <a:pt x="247" y="321"/>
                  </a:cubicBezTo>
                  <a:cubicBezTo>
                    <a:pt x="298" y="300"/>
                    <a:pt x="332" y="250"/>
                    <a:pt x="332" y="194"/>
                  </a:cubicBezTo>
                  <a:cubicBezTo>
                    <a:pt x="332" y="118"/>
                    <a:pt x="270" y="56"/>
                    <a:pt x="194" y="56"/>
                  </a:cubicBezTo>
                  <a:close/>
                  <a:moveTo>
                    <a:pt x="194" y="56"/>
                  </a:moveTo>
                  <a:cubicBezTo>
                    <a:pt x="194" y="56"/>
                    <a:pt x="194" y="56"/>
                    <a:pt x="194"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67"/>
            <p:cNvSpPr>
              <a:spLocks noEditPoints="1"/>
            </p:cNvSpPr>
            <p:nvPr/>
          </p:nvSpPr>
          <p:spPr bwMode="auto">
            <a:xfrm>
              <a:off x="7815" y="3354"/>
              <a:ext cx="487" cy="363"/>
            </a:xfrm>
            <a:custGeom>
              <a:avLst/>
              <a:gdLst>
                <a:gd name="T0" fmla="*/ 75 w 214"/>
                <a:gd name="T1" fmla="*/ 160 h 160"/>
                <a:gd name="T2" fmla="*/ 60 w 214"/>
                <a:gd name="T3" fmla="*/ 154 h 160"/>
                <a:gd name="T4" fmla="*/ 19 w 214"/>
                <a:gd name="T5" fmla="*/ 114 h 160"/>
                <a:gd name="T6" fmla="*/ 48 w 214"/>
                <a:gd name="T7" fmla="*/ 84 h 160"/>
                <a:gd name="T8" fmla="*/ 75 w 214"/>
                <a:gd name="T9" fmla="*/ 110 h 160"/>
                <a:gd name="T10" fmla="*/ 166 w 214"/>
                <a:gd name="T11" fmla="*/ 19 h 160"/>
                <a:gd name="T12" fmla="*/ 195 w 214"/>
                <a:gd name="T13" fmla="*/ 49 h 160"/>
                <a:gd name="T14" fmla="*/ 89 w 214"/>
                <a:gd name="T15" fmla="*/ 154 h 160"/>
                <a:gd name="T16" fmla="*/ 75 w 214"/>
                <a:gd name="T17" fmla="*/ 160 h 160"/>
                <a:gd name="T18" fmla="*/ 75 w 214"/>
                <a:gd name="T19" fmla="*/ 160 h 160"/>
                <a:gd name="T20" fmla="*/ 75 w 214"/>
                <a:gd name="T2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60">
                  <a:moveTo>
                    <a:pt x="75" y="160"/>
                  </a:moveTo>
                  <a:cubicBezTo>
                    <a:pt x="69" y="160"/>
                    <a:pt x="64" y="158"/>
                    <a:pt x="60" y="154"/>
                  </a:cubicBezTo>
                  <a:cubicBezTo>
                    <a:pt x="19" y="114"/>
                    <a:pt x="19" y="114"/>
                    <a:pt x="19" y="114"/>
                  </a:cubicBezTo>
                  <a:cubicBezTo>
                    <a:pt x="0" y="94"/>
                    <a:pt x="29" y="65"/>
                    <a:pt x="48" y="84"/>
                  </a:cubicBezTo>
                  <a:cubicBezTo>
                    <a:pt x="75" y="110"/>
                    <a:pt x="75" y="110"/>
                    <a:pt x="75" y="110"/>
                  </a:cubicBezTo>
                  <a:cubicBezTo>
                    <a:pt x="166" y="19"/>
                    <a:pt x="166" y="19"/>
                    <a:pt x="166" y="19"/>
                  </a:cubicBezTo>
                  <a:cubicBezTo>
                    <a:pt x="185" y="0"/>
                    <a:pt x="214" y="29"/>
                    <a:pt x="195" y="49"/>
                  </a:cubicBezTo>
                  <a:cubicBezTo>
                    <a:pt x="89" y="154"/>
                    <a:pt x="89" y="154"/>
                    <a:pt x="89" y="154"/>
                  </a:cubicBezTo>
                  <a:cubicBezTo>
                    <a:pt x="85" y="158"/>
                    <a:pt x="80" y="160"/>
                    <a:pt x="75" y="160"/>
                  </a:cubicBezTo>
                  <a:close/>
                  <a:moveTo>
                    <a:pt x="75" y="160"/>
                  </a:moveTo>
                  <a:cubicBezTo>
                    <a:pt x="75" y="160"/>
                    <a:pt x="75" y="160"/>
                    <a:pt x="75" y="1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 name="Group 234"/>
          <p:cNvGrpSpPr>
            <a:grpSpLocks noChangeAspect="1"/>
          </p:cNvGrpSpPr>
          <p:nvPr/>
        </p:nvGrpSpPr>
        <p:grpSpPr bwMode="auto">
          <a:xfrm>
            <a:off x="5751844" y="1042723"/>
            <a:ext cx="479662" cy="449332"/>
            <a:chOff x="6024" y="2757"/>
            <a:chExt cx="3337" cy="3126"/>
          </a:xfrm>
          <a:solidFill>
            <a:schemeClr val="bg1"/>
          </a:solidFill>
        </p:grpSpPr>
        <p:sp>
          <p:nvSpPr>
            <p:cNvPr id="33" name="Freeform 235"/>
            <p:cNvSpPr>
              <a:spLocks noEditPoints="1"/>
            </p:cNvSpPr>
            <p:nvPr/>
          </p:nvSpPr>
          <p:spPr bwMode="auto">
            <a:xfrm>
              <a:off x="8504" y="5234"/>
              <a:ext cx="239" cy="177"/>
            </a:xfrm>
            <a:custGeom>
              <a:avLst/>
              <a:gdLst>
                <a:gd name="T0" fmla="*/ 29 w 105"/>
                <a:gd name="T1" fmla="*/ 78 h 78"/>
                <a:gd name="T2" fmla="*/ 18 w 105"/>
                <a:gd name="T3" fmla="*/ 39 h 78"/>
                <a:gd name="T4" fmla="*/ 70 w 105"/>
                <a:gd name="T5" fmla="*/ 7 h 78"/>
                <a:gd name="T6" fmla="*/ 99 w 105"/>
                <a:gd name="T7" fmla="*/ 13 h 78"/>
                <a:gd name="T8" fmla="*/ 92 w 105"/>
                <a:gd name="T9" fmla="*/ 42 h 78"/>
                <a:gd name="T10" fmla="*/ 40 w 105"/>
                <a:gd name="T11" fmla="*/ 75 h 78"/>
                <a:gd name="T12" fmla="*/ 29 w 105"/>
                <a:gd name="T13" fmla="*/ 78 h 78"/>
                <a:gd name="T14" fmla="*/ 29 w 105"/>
                <a:gd name="T15" fmla="*/ 78 h 78"/>
                <a:gd name="T16" fmla="*/ 29 w 105"/>
                <a:gd name="T1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78">
                  <a:moveTo>
                    <a:pt x="29" y="78"/>
                  </a:moveTo>
                  <a:cubicBezTo>
                    <a:pt x="8" y="78"/>
                    <a:pt x="0" y="51"/>
                    <a:pt x="18" y="39"/>
                  </a:cubicBezTo>
                  <a:cubicBezTo>
                    <a:pt x="70" y="7"/>
                    <a:pt x="70" y="7"/>
                    <a:pt x="70" y="7"/>
                  </a:cubicBezTo>
                  <a:cubicBezTo>
                    <a:pt x="80" y="0"/>
                    <a:pt x="93" y="3"/>
                    <a:pt x="99" y="13"/>
                  </a:cubicBezTo>
                  <a:cubicBezTo>
                    <a:pt x="105" y="23"/>
                    <a:pt x="102" y="35"/>
                    <a:pt x="92" y="42"/>
                  </a:cubicBezTo>
                  <a:cubicBezTo>
                    <a:pt x="40" y="75"/>
                    <a:pt x="40" y="75"/>
                    <a:pt x="40" y="75"/>
                  </a:cubicBezTo>
                  <a:cubicBezTo>
                    <a:pt x="37" y="77"/>
                    <a:pt x="33" y="78"/>
                    <a:pt x="29" y="78"/>
                  </a:cubicBezTo>
                  <a:close/>
                  <a:moveTo>
                    <a:pt x="29" y="78"/>
                  </a:moveTo>
                  <a:cubicBezTo>
                    <a:pt x="29" y="78"/>
                    <a:pt x="29" y="78"/>
                    <a:pt x="29" y="7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36"/>
            <p:cNvSpPr>
              <a:spLocks noEditPoints="1"/>
            </p:cNvSpPr>
            <p:nvPr/>
          </p:nvSpPr>
          <p:spPr bwMode="auto">
            <a:xfrm>
              <a:off x="6024" y="4406"/>
              <a:ext cx="2317" cy="1477"/>
            </a:xfrm>
            <a:custGeom>
              <a:avLst/>
              <a:gdLst>
                <a:gd name="T0" fmla="*/ 732 w 1019"/>
                <a:gd name="T1" fmla="*/ 651 h 651"/>
                <a:gd name="T2" fmla="*/ 624 w 1019"/>
                <a:gd name="T3" fmla="*/ 623 h 651"/>
                <a:gd name="T4" fmla="*/ 411 w 1019"/>
                <a:gd name="T5" fmla="*/ 507 h 651"/>
                <a:gd name="T6" fmla="*/ 252 w 1019"/>
                <a:gd name="T7" fmla="*/ 502 h 651"/>
                <a:gd name="T8" fmla="*/ 213 w 1019"/>
                <a:gd name="T9" fmla="*/ 521 h 651"/>
                <a:gd name="T10" fmla="*/ 132 w 1019"/>
                <a:gd name="T11" fmla="*/ 496 h 651"/>
                <a:gd name="T12" fmla="*/ 6 w 1019"/>
                <a:gd name="T13" fmla="*/ 185 h 651"/>
                <a:gd name="T14" fmla="*/ 45 w 1019"/>
                <a:gd name="T15" fmla="*/ 114 h 651"/>
                <a:gd name="T16" fmla="*/ 246 w 1019"/>
                <a:gd name="T17" fmla="*/ 35 h 651"/>
                <a:gd name="T18" fmla="*/ 443 w 1019"/>
                <a:gd name="T19" fmla="*/ 9 h 651"/>
                <a:gd name="T20" fmla="*/ 635 w 1019"/>
                <a:gd name="T21" fmla="*/ 114 h 651"/>
                <a:gd name="T22" fmla="*/ 887 w 1019"/>
                <a:gd name="T23" fmla="*/ 186 h 651"/>
                <a:gd name="T24" fmla="*/ 908 w 1019"/>
                <a:gd name="T25" fmla="*/ 185 h 651"/>
                <a:gd name="T26" fmla="*/ 1017 w 1019"/>
                <a:gd name="T27" fmla="*/ 278 h 651"/>
                <a:gd name="T28" fmla="*/ 1018 w 1019"/>
                <a:gd name="T29" fmla="*/ 287 h 651"/>
                <a:gd name="T30" fmla="*/ 1018 w 1019"/>
                <a:gd name="T31" fmla="*/ 292 h 651"/>
                <a:gd name="T32" fmla="*/ 913 w 1019"/>
                <a:gd name="T33" fmla="*/ 399 h 651"/>
                <a:gd name="T34" fmla="*/ 528 w 1019"/>
                <a:gd name="T35" fmla="*/ 352 h 651"/>
                <a:gd name="T36" fmla="*/ 547 w 1019"/>
                <a:gd name="T37" fmla="*/ 315 h 651"/>
                <a:gd name="T38" fmla="*/ 912 w 1019"/>
                <a:gd name="T39" fmla="*/ 358 h 651"/>
                <a:gd name="T40" fmla="*/ 977 w 1019"/>
                <a:gd name="T41" fmla="*/ 292 h 651"/>
                <a:gd name="T42" fmla="*/ 977 w 1019"/>
                <a:gd name="T43" fmla="*/ 289 h 651"/>
                <a:gd name="T44" fmla="*/ 976 w 1019"/>
                <a:gd name="T45" fmla="*/ 284 h 651"/>
                <a:gd name="T46" fmla="*/ 910 w 1019"/>
                <a:gd name="T47" fmla="*/ 227 h 651"/>
                <a:gd name="T48" fmla="*/ 889 w 1019"/>
                <a:gd name="T49" fmla="*/ 227 h 651"/>
                <a:gd name="T50" fmla="*/ 602 w 1019"/>
                <a:gd name="T51" fmla="*/ 140 h 651"/>
                <a:gd name="T52" fmla="*/ 437 w 1019"/>
                <a:gd name="T53" fmla="*/ 50 h 651"/>
                <a:gd name="T54" fmla="*/ 261 w 1019"/>
                <a:gd name="T55" fmla="*/ 74 h 651"/>
                <a:gd name="T56" fmla="*/ 60 w 1019"/>
                <a:gd name="T57" fmla="*/ 153 h 651"/>
                <a:gd name="T58" fmla="*/ 47 w 1019"/>
                <a:gd name="T59" fmla="*/ 177 h 651"/>
                <a:gd name="T60" fmla="*/ 167 w 1019"/>
                <a:gd name="T61" fmla="*/ 475 h 651"/>
                <a:gd name="T62" fmla="*/ 195 w 1019"/>
                <a:gd name="T63" fmla="*/ 483 h 651"/>
                <a:gd name="T64" fmla="*/ 234 w 1019"/>
                <a:gd name="T65" fmla="*/ 465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2"/>
                    <a:pt x="624" y="623"/>
                  </a:cubicBezTo>
                  <a:cubicBezTo>
                    <a:pt x="411" y="507"/>
                    <a:pt x="411" y="507"/>
                    <a:pt x="411" y="507"/>
                  </a:cubicBezTo>
                  <a:cubicBezTo>
                    <a:pt x="362" y="480"/>
                    <a:pt x="303" y="478"/>
                    <a:pt x="252" y="502"/>
                  </a:cubicBezTo>
                  <a:cubicBezTo>
                    <a:pt x="213" y="521"/>
                    <a:pt x="213" y="521"/>
                    <a:pt x="213" y="521"/>
                  </a:cubicBezTo>
                  <a:cubicBezTo>
                    <a:pt x="183" y="535"/>
                    <a:pt x="148" y="524"/>
                    <a:pt x="132" y="496"/>
                  </a:cubicBezTo>
                  <a:cubicBezTo>
                    <a:pt x="72" y="401"/>
                    <a:pt x="29" y="296"/>
                    <a:pt x="6" y="185"/>
                  </a:cubicBezTo>
                  <a:cubicBezTo>
                    <a:pt x="0" y="155"/>
                    <a:pt x="16" y="125"/>
                    <a:pt x="45" y="114"/>
                  </a:cubicBezTo>
                  <a:cubicBezTo>
                    <a:pt x="246" y="35"/>
                    <a:pt x="246" y="35"/>
                    <a:pt x="246" y="35"/>
                  </a:cubicBezTo>
                  <a:cubicBezTo>
                    <a:pt x="308" y="10"/>
                    <a:pt x="376" y="0"/>
                    <a:pt x="443" y="9"/>
                  </a:cubicBezTo>
                  <a:cubicBezTo>
                    <a:pt x="519" y="16"/>
                    <a:pt x="588" y="54"/>
                    <a:pt x="635" y="114"/>
                  </a:cubicBezTo>
                  <a:cubicBezTo>
                    <a:pt x="637" y="116"/>
                    <a:pt x="711" y="199"/>
                    <a:pt x="887" y="186"/>
                  </a:cubicBezTo>
                  <a:cubicBezTo>
                    <a:pt x="908" y="185"/>
                    <a:pt x="908" y="185"/>
                    <a:pt x="908" y="185"/>
                  </a:cubicBezTo>
                  <a:cubicBezTo>
                    <a:pt x="963" y="184"/>
                    <a:pt x="1010" y="224"/>
                    <a:pt x="1017" y="278"/>
                  </a:cubicBezTo>
                  <a:cubicBezTo>
                    <a:pt x="1018" y="281"/>
                    <a:pt x="1018" y="284"/>
                    <a:pt x="1018" y="287"/>
                  </a:cubicBezTo>
                  <a:cubicBezTo>
                    <a:pt x="1018" y="292"/>
                    <a:pt x="1018" y="292"/>
                    <a:pt x="1018" y="292"/>
                  </a:cubicBezTo>
                  <a:cubicBezTo>
                    <a:pt x="1019" y="351"/>
                    <a:pt x="971" y="399"/>
                    <a:pt x="913" y="399"/>
                  </a:cubicBezTo>
                  <a:cubicBezTo>
                    <a:pt x="806" y="401"/>
                    <a:pt x="614" y="397"/>
                    <a:pt x="528" y="352"/>
                  </a:cubicBezTo>
                  <a:cubicBezTo>
                    <a:pt x="504" y="338"/>
                    <a:pt x="523" y="303"/>
                    <a:pt x="547" y="315"/>
                  </a:cubicBezTo>
                  <a:cubicBezTo>
                    <a:pt x="604" y="345"/>
                    <a:pt x="737" y="361"/>
                    <a:pt x="912" y="358"/>
                  </a:cubicBezTo>
                  <a:cubicBezTo>
                    <a:pt x="948" y="357"/>
                    <a:pt x="977" y="328"/>
                    <a:pt x="977" y="292"/>
                  </a:cubicBezTo>
                  <a:cubicBezTo>
                    <a:pt x="977" y="289"/>
                    <a:pt x="977" y="289"/>
                    <a:pt x="977" y="289"/>
                  </a:cubicBezTo>
                  <a:cubicBezTo>
                    <a:pt x="977" y="288"/>
                    <a:pt x="977" y="286"/>
                    <a:pt x="976" y="284"/>
                  </a:cubicBezTo>
                  <a:cubicBezTo>
                    <a:pt x="972" y="251"/>
                    <a:pt x="943" y="226"/>
                    <a:pt x="910" y="227"/>
                  </a:cubicBezTo>
                  <a:cubicBezTo>
                    <a:pt x="889" y="227"/>
                    <a:pt x="889" y="227"/>
                    <a:pt x="889" y="227"/>
                  </a:cubicBezTo>
                  <a:cubicBezTo>
                    <a:pt x="691" y="242"/>
                    <a:pt x="606" y="144"/>
                    <a:pt x="602" y="140"/>
                  </a:cubicBezTo>
                  <a:cubicBezTo>
                    <a:pt x="562" y="88"/>
                    <a:pt x="503" y="55"/>
                    <a:pt x="437" y="50"/>
                  </a:cubicBezTo>
                  <a:cubicBezTo>
                    <a:pt x="378" y="43"/>
                    <a:pt x="317" y="51"/>
                    <a:pt x="261" y="74"/>
                  </a:cubicBezTo>
                  <a:cubicBezTo>
                    <a:pt x="60" y="153"/>
                    <a:pt x="60" y="153"/>
                    <a:pt x="60" y="153"/>
                  </a:cubicBezTo>
                  <a:cubicBezTo>
                    <a:pt x="50" y="157"/>
                    <a:pt x="45" y="167"/>
                    <a:pt x="47" y="177"/>
                  </a:cubicBezTo>
                  <a:cubicBezTo>
                    <a:pt x="69" y="283"/>
                    <a:pt x="110" y="383"/>
                    <a:pt x="167" y="475"/>
                  </a:cubicBezTo>
                  <a:cubicBezTo>
                    <a:pt x="173" y="484"/>
                    <a:pt x="185" y="488"/>
                    <a:pt x="195" y="483"/>
                  </a:cubicBezTo>
                  <a:cubicBezTo>
                    <a:pt x="234" y="465"/>
                    <a:pt x="234" y="465"/>
                    <a:pt x="234" y="465"/>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10"/>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37"/>
            <p:cNvSpPr>
              <a:spLocks noEditPoints="1"/>
            </p:cNvSpPr>
            <p:nvPr/>
          </p:nvSpPr>
          <p:spPr bwMode="auto">
            <a:xfrm>
              <a:off x="8109" y="5486"/>
              <a:ext cx="236" cy="175"/>
            </a:xfrm>
            <a:custGeom>
              <a:avLst/>
              <a:gdLst>
                <a:gd name="T0" fmla="*/ 29 w 104"/>
                <a:gd name="T1" fmla="*/ 77 h 77"/>
                <a:gd name="T2" fmla="*/ 18 w 104"/>
                <a:gd name="T3" fmla="*/ 39 h 77"/>
                <a:gd name="T4" fmla="*/ 69 w 104"/>
                <a:gd name="T5" fmla="*/ 6 h 77"/>
                <a:gd name="T6" fmla="*/ 98 w 104"/>
                <a:gd name="T7" fmla="*/ 12 h 77"/>
                <a:gd name="T8" fmla="*/ 91 w 104"/>
                <a:gd name="T9" fmla="*/ 41 h 77"/>
                <a:gd name="T10" fmla="*/ 40 w 104"/>
                <a:gd name="T11" fmla="*/ 74 h 77"/>
                <a:gd name="T12" fmla="*/ 29 w 104"/>
                <a:gd name="T13" fmla="*/ 77 h 77"/>
                <a:gd name="T14" fmla="*/ 29 w 104"/>
                <a:gd name="T15" fmla="*/ 77 h 77"/>
                <a:gd name="T16" fmla="*/ 29 w 104"/>
                <a:gd name="T1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7">
                  <a:moveTo>
                    <a:pt x="29" y="77"/>
                  </a:moveTo>
                  <a:cubicBezTo>
                    <a:pt x="8" y="77"/>
                    <a:pt x="0" y="50"/>
                    <a:pt x="18" y="39"/>
                  </a:cubicBezTo>
                  <a:cubicBezTo>
                    <a:pt x="69" y="6"/>
                    <a:pt x="69" y="6"/>
                    <a:pt x="69" y="6"/>
                  </a:cubicBezTo>
                  <a:cubicBezTo>
                    <a:pt x="79" y="0"/>
                    <a:pt x="92" y="2"/>
                    <a:pt x="98" y="12"/>
                  </a:cubicBezTo>
                  <a:cubicBezTo>
                    <a:pt x="104" y="22"/>
                    <a:pt x="101" y="35"/>
                    <a:pt x="91" y="41"/>
                  </a:cubicBezTo>
                  <a:cubicBezTo>
                    <a:pt x="40" y="74"/>
                    <a:pt x="40" y="74"/>
                    <a:pt x="40" y="74"/>
                  </a:cubicBezTo>
                  <a:cubicBezTo>
                    <a:pt x="37" y="76"/>
                    <a:pt x="33" y="77"/>
                    <a:pt x="29" y="77"/>
                  </a:cubicBezTo>
                  <a:close/>
                  <a:moveTo>
                    <a:pt x="29" y="77"/>
                  </a:moveTo>
                  <a:cubicBezTo>
                    <a:pt x="29" y="77"/>
                    <a:pt x="29" y="77"/>
                    <a:pt x="29" y="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38"/>
            <p:cNvSpPr>
              <a:spLocks noEditPoints="1"/>
            </p:cNvSpPr>
            <p:nvPr/>
          </p:nvSpPr>
          <p:spPr bwMode="auto">
            <a:xfrm>
              <a:off x="8234" y="4545"/>
              <a:ext cx="1127" cy="614"/>
            </a:xfrm>
            <a:custGeom>
              <a:avLst/>
              <a:gdLst>
                <a:gd name="T0" fmla="*/ 323 w 496"/>
                <a:gd name="T1" fmla="*/ 271 h 271"/>
                <a:gd name="T2" fmla="*/ 312 w 496"/>
                <a:gd name="T3" fmla="*/ 232 h 271"/>
                <a:gd name="T4" fmla="*/ 411 w 496"/>
                <a:gd name="T5" fmla="*/ 170 h 271"/>
                <a:gd name="T6" fmla="*/ 431 w 496"/>
                <a:gd name="T7" fmla="*/ 86 h 271"/>
                <a:gd name="T8" fmla="*/ 347 w 496"/>
                <a:gd name="T9" fmla="*/ 63 h 271"/>
                <a:gd name="T10" fmla="*/ 35 w 496"/>
                <a:gd name="T11" fmla="*/ 238 h 271"/>
                <a:gd name="T12" fmla="*/ 33 w 496"/>
                <a:gd name="T13" fmla="*/ 239 h 271"/>
                <a:gd name="T14" fmla="*/ 5 w 496"/>
                <a:gd name="T15" fmla="*/ 230 h 271"/>
                <a:gd name="T16" fmla="*/ 14 w 496"/>
                <a:gd name="T17" fmla="*/ 202 h 271"/>
                <a:gd name="T18" fmla="*/ 327 w 496"/>
                <a:gd name="T19" fmla="*/ 27 h 271"/>
                <a:gd name="T20" fmla="*/ 467 w 496"/>
                <a:gd name="T21" fmla="*/ 65 h 271"/>
                <a:gd name="T22" fmla="*/ 433 w 496"/>
                <a:gd name="T23" fmla="*/ 205 h 271"/>
                <a:gd name="T24" fmla="*/ 334 w 496"/>
                <a:gd name="T25" fmla="*/ 268 h 271"/>
                <a:gd name="T26" fmla="*/ 323 w 496"/>
                <a:gd name="T27" fmla="*/ 271 h 271"/>
                <a:gd name="T28" fmla="*/ 323 w 496"/>
                <a:gd name="T29" fmla="*/ 271 h 271"/>
                <a:gd name="T30" fmla="*/ 323 w 496"/>
                <a:gd name="T31"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6" h="271">
                  <a:moveTo>
                    <a:pt x="323" y="271"/>
                  </a:moveTo>
                  <a:cubicBezTo>
                    <a:pt x="303" y="271"/>
                    <a:pt x="295" y="244"/>
                    <a:pt x="312" y="232"/>
                  </a:cubicBezTo>
                  <a:cubicBezTo>
                    <a:pt x="411" y="170"/>
                    <a:pt x="411" y="170"/>
                    <a:pt x="411" y="170"/>
                  </a:cubicBezTo>
                  <a:cubicBezTo>
                    <a:pt x="439" y="152"/>
                    <a:pt x="448" y="115"/>
                    <a:pt x="431" y="86"/>
                  </a:cubicBezTo>
                  <a:cubicBezTo>
                    <a:pt x="414" y="57"/>
                    <a:pt x="376" y="47"/>
                    <a:pt x="347" y="63"/>
                  </a:cubicBezTo>
                  <a:cubicBezTo>
                    <a:pt x="35" y="238"/>
                    <a:pt x="35" y="238"/>
                    <a:pt x="35" y="238"/>
                  </a:cubicBezTo>
                  <a:cubicBezTo>
                    <a:pt x="33" y="239"/>
                    <a:pt x="33" y="239"/>
                    <a:pt x="33" y="239"/>
                  </a:cubicBezTo>
                  <a:cubicBezTo>
                    <a:pt x="23" y="244"/>
                    <a:pt x="10" y="240"/>
                    <a:pt x="5" y="230"/>
                  </a:cubicBezTo>
                  <a:cubicBezTo>
                    <a:pt x="0" y="219"/>
                    <a:pt x="4" y="207"/>
                    <a:pt x="14" y="202"/>
                  </a:cubicBezTo>
                  <a:cubicBezTo>
                    <a:pt x="327" y="27"/>
                    <a:pt x="327" y="27"/>
                    <a:pt x="327" y="27"/>
                  </a:cubicBezTo>
                  <a:cubicBezTo>
                    <a:pt x="376" y="0"/>
                    <a:pt x="438" y="16"/>
                    <a:pt x="467" y="65"/>
                  </a:cubicBezTo>
                  <a:cubicBezTo>
                    <a:pt x="496" y="113"/>
                    <a:pt x="480" y="175"/>
                    <a:pt x="433" y="205"/>
                  </a:cubicBezTo>
                  <a:cubicBezTo>
                    <a:pt x="334" y="268"/>
                    <a:pt x="334" y="268"/>
                    <a:pt x="334" y="268"/>
                  </a:cubicBezTo>
                  <a:cubicBezTo>
                    <a:pt x="331" y="270"/>
                    <a:pt x="327" y="271"/>
                    <a:pt x="323" y="271"/>
                  </a:cubicBezTo>
                  <a:close/>
                  <a:moveTo>
                    <a:pt x="323" y="271"/>
                  </a:moveTo>
                  <a:cubicBezTo>
                    <a:pt x="323" y="271"/>
                    <a:pt x="323" y="271"/>
                    <a:pt x="32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39"/>
            <p:cNvSpPr>
              <a:spLocks noEditPoints="1"/>
            </p:cNvSpPr>
            <p:nvPr/>
          </p:nvSpPr>
          <p:spPr bwMode="auto">
            <a:xfrm>
              <a:off x="7174" y="2757"/>
              <a:ext cx="1862" cy="1858"/>
            </a:xfrm>
            <a:custGeom>
              <a:avLst/>
              <a:gdLst>
                <a:gd name="T0" fmla="*/ 364 w 819"/>
                <a:gd name="T1" fmla="*/ 819 h 819"/>
                <a:gd name="T2" fmla="*/ 327 w 819"/>
                <a:gd name="T3" fmla="*/ 752 h 819"/>
                <a:gd name="T4" fmla="*/ 196 w 819"/>
                <a:gd name="T5" fmla="*/ 734 h 819"/>
                <a:gd name="T6" fmla="*/ 88 w 819"/>
                <a:gd name="T7" fmla="*/ 666 h 819"/>
                <a:gd name="T8" fmla="*/ 109 w 819"/>
                <a:gd name="T9" fmla="*/ 593 h 819"/>
                <a:gd name="T10" fmla="*/ 29 w 819"/>
                <a:gd name="T11" fmla="*/ 487 h 819"/>
                <a:gd name="T12" fmla="*/ 0 w 819"/>
                <a:gd name="T13" fmla="*/ 363 h 819"/>
                <a:gd name="T14" fmla="*/ 67 w 819"/>
                <a:gd name="T15" fmla="*/ 327 h 819"/>
                <a:gd name="T16" fmla="*/ 85 w 819"/>
                <a:gd name="T17" fmla="*/ 195 h 819"/>
                <a:gd name="T18" fmla="*/ 153 w 819"/>
                <a:gd name="T19" fmla="*/ 87 h 819"/>
                <a:gd name="T20" fmla="*/ 226 w 819"/>
                <a:gd name="T21" fmla="*/ 109 h 819"/>
                <a:gd name="T22" fmla="*/ 332 w 819"/>
                <a:gd name="T23" fmla="*/ 28 h 819"/>
                <a:gd name="T24" fmla="*/ 456 w 819"/>
                <a:gd name="T25" fmla="*/ 0 h 819"/>
                <a:gd name="T26" fmla="*/ 492 w 819"/>
                <a:gd name="T27" fmla="*/ 67 h 819"/>
                <a:gd name="T28" fmla="*/ 624 w 819"/>
                <a:gd name="T29" fmla="*/ 85 h 819"/>
                <a:gd name="T30" fmla="*/ 732 w 819"/>
                <a:gd name="T31" fmla="*/ 152 h 819"/>
                <a:gd name="T32" fmla="*/ 710 w 819"/>
                <a:gd name="T33" fmla="*/ 225 h 819"/>
                <a:gd name="T34" fmla="*/ 791 w 819"/>
                <a:gd name="T35" fmla="*/ 331 h 819"/>
                <a:gd name="T36" fmla="*/ 819 w 819"/>
                <a:gd name="T37" fmla="*/ 455 h 819"/>
                <a:gd name="T38" fmla="*/ 752 w 819"/>
                <a:gd name="T39" fmla="*/ 492 h 819"/>
                <a:gd name="T40" fmla="*/ 734 w 819"/>
                <a:gd name="T41" fmla="*/ 623 h 819"/>
                <a:gd name="T42" fmla="*/ 667 w 819"/>
                <a:gd name="T43" fmla="*/ 731 h 819"/>
                <a:gd name="T44" fmla="*/ 594 w 819"/>
                <a:gd name="T45" fmla="*/ 710 h 819"/>
                <a:gd name="T46" fmla="*/ 488 w 819"/>
                <a:gd name="T47" fmla="*/ 790 h 819"/>
                <a:gd name="T48" fmla="*/ 372 w 819"/>
                <a:gd name="T49" fmla="*/ 777 h 819"/>
                <a:gd name="T50" fmla="*/ 453 w 819"/>
                <a:gd name="T51" fmla="*/ 732 h 819"/>
                <a:gd name="T52" fmla="*/ 583 w 819"/>
                <a:gd name="T53" fmla="*/ 667 h 819"/>
                <a:gd name="T54" fmla="*/ 643 w 819"/>
                <a:gd name="T55" fmla="*/ 696 h 819"/>
                <a:gd name="T56" fmla="*/ 668 w 819"/>
                <a:gd name="T57" fmla="*/ 608 h 819"/>
                <a:gd name="T58" fmla="*/ 715 w 819"/>
                <a:gd name="T59" fmla="*/ 469 h 819"/>
                <a:gd name="T60" fmla="*/ 778 w 819"/>
                <a:gd name="T61" fmla="*/ 447 h 819"/>
                <a:gd name="T62" fmla="*/ 733 w 819"/>
                <a:gd name="T63" fmla="*/ 367 h 819"/>
                <a:gd name="T64" fmla="*/ 667 w 819"/>
                <a:gd name="T65" fmla="*/ 236 h 819"/>
                <a:gd name="T66" fmla="*/ 697 w 819"/>
                <a:gd name="T67" fmla="*/ 176 h 819"/>
                <a:gd name="T68" fmla="*/ 608 w 819"/>
                <a:gd name="T69" fmla="*/ 150 h 819"/>
                <a:gd name="T70" fmla="*/ 469 w 819"/>
                <a:gd name="T71" fmla="*/ 104 h 819"/>
                <a:gd name="T72" fmla="*/ 447 w 819"/>
                <a:gd name="T73" fmla="*/ 41 h 819"/>
                <a:gd name="T74" fmla="*/ 367 w 819"/>
                <a:gd name="T75" fmla="*/ 86 h 819"/>
                <a:gd name="T76" fmla="*/ 236 w 819"/>
                <a:gd name="T77" fmla="*/ 152 h 819"/>
                <a:gd name="T78" fmla="*/ 176 w 819"/>
                <a:gd name="T79" fmla="*/ 122 h 819"/>
                <a:gd name="T80" fmla="*/ 151 w 819"/>
                <a:gd name="T81" fmla="*/ 211 h 819"/>
                <a:gd name="T82" fmla="*/ 105 w 819"/>
                <a:gd name="T83" fmla="*/ 350 h 819"/>
                <a:gd name="T84" fmla="*/ 42 w 819"/>
                <a:gd name="T85" fmla="*/ 371 h 819"/>
                <a:gd name="T86" fmla="*/ 87 w 819"/>
                <a:gd name="T87" fmla="*/ 452 h 819"/>
                <a:gd name="T88" fmla="*/ 152 w 819"/>
                <a:gd name="T89" fmla="*/ 583 h 819"/>
                <a:gd name="T90" fmla="*/ 123 w 819"/>
                <a:gd name="T91" fmla="*/ 643 h 819"/>
                <a:gd name="T92" fmla="*/ 212 w 819"/>
                <a:gd name="T93" fmla="*/ 668 h 819"/>
                <a:gd name="T94" fmla="*/ 350 w 819"/>
                <a:gd name="T95" fmla="*/ 714 h 819"/>
                <a:gd name="T96" fmla="*/ 372 w 819"/>
                <a:gd name="T97" fmla="*/ 777 h 819"/>
                <a:gd name="T98" fmla="*/ 372 w 819"/>
                <a:gd name="T99" fmla="*/ 777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9" h="819">
                  <a:moveTo>
                    <a:pt x="456" y="819"/>
                  </a:moveTo>
                  <a:cubicBezTo>
                    <a:pt x="364" y="819"/>
                    <a:pt x="364" y="819"/>
                    <a:pt x="364" y="819"/>
                  </a:cubicBezTo>
                  <a:cubicBezTo>
                    <a:pt x="347" y="819"/>
                    <a:pt x="334" y="806"/>
                    <a:pt x="332" y="790"/>
                  </a:cubicBezTo>
                  <a:cubicBezTo>
                    <a:pt x="327" y="752"/>
                    <a:pt x="327" y="752"/>
                    <a:pt x="327" y="752"/>
                  </a:cubicBezTo>
                  <a:cubicBezTo>
                    <a:pt x="292" y="743"/>
                    <a:pt x="257" y="729"/>
                    <a:pt x="226" y="710"/>
                  </a:cubicBezTo>
                  <a:cubicBezTo>
                    <a:pt x="196" y="734"/>
                    <a:pt x="196" y="734"/>
                    <a:pt x="196" y="734"/>
                  </a:cubicBezTo>
                  <a:cubicBezTo>
                    <a:pt x="183" y="744"/>
                    <a:pt x="164" y="743"/>
                    <a:pt x="153" y="731"/>
                  </a:cubicBezTo>
                  <a:cubicBezTo>
                    <a:pt x="88" y="666"/>
                    <a:pt x="88" y="666"/>
                    <a:pt x="88" y="666"/>
                  </a:cubicBezTo>
                  <a:cubicBezTo>
                    <a:pt x="76" y="655"/>
                    <a:pt x="75" y="636"/>
                    <a:pt x="85" y="623"/>
                  </a:cubicBezTo>
                  <a:cubicBezTo>
                    <a:pt x="109" y="593"/>
                    <a:pt x="109" y="593"/>
                    <a:pt x="109" y="593"/>
                  </a:cubicBezTo>
                  <a:cubicBezTo>
                    <a:pt x="90" y="562"/>
                    <a:pt x="76" y="527"/>
                    <a:pt x="67" y="491"/>
                  </a:cubicBezTo>
                  <a:cubicBezTo>
                    <a:pt x="29" y="487"/>
                    <a:pt x="29" y="487"/>
                    <a:pt x="29" y="487"/>
                  </a:cubicBezTo>
                  <a:cubicBezTo>
                    <a:pt x="13" y="485"/>
                    <a:pt x="0" y="472"/>
                    <a:pt x="0" y="455"/>
                  </a:cubicBezTo>
                  <a:cubicBezTo>
                    <a:pt x="0" y="363"/>
                    <a:pt x="0" y="363"/>
                    <a:pt x="0" y="363"/>
                  </a:cubicBezTo>
                  <a:cubicBezTo>
                    <a:pt x="0" y="347"/>
                    <a:pt x="13" y="333"/>
                    <a:pt x="29" y="331"/>
                  </a:cubicBezTo>
                  <a:cubicBezTo>
                    <a:pt x="67" y="327"/>
                    <a:pt x="67" y="327"/>
                    <a:pt x="67" y="327"/>
                  </a:cubicBezTo>
                  <a:cubicBezTo>
                    <a:pt x="76" y="291"/>
                    <a:pt x="90" y="257"/>
                    <a:pt x="109" y="225"/>
                  </a:cubicBezTo>
                  <a:cubicBezTo>
                    <a:pt x="85" y="195"/>
                    <a:pt x="85" y="195"/>
                    <a:pt x="85" y="195"/>
                  </a:cubicBezTo>
                  <a:cubicBezTo>
                    <a:pt x="75" y="182"/>
                    <a:pt x="76" y="164"/>
                    <a:pt x="88" y="152"/>
                  </a:cubicBezTo>
                  <a:cubicBezTo>
                    <a:pt x="153" y="87"/>
                    <a:pt x="153" y="87"/>
                    <a:pt x="153" y="87"/>
                  </a:cubicBezTo>
                  <a:cubicBezTo>
                    <a:pt x="164" y="75"/>
                    <a:pt x="183" y="74"/>
                    <a:pt x="196" y="85"/>
                  </a:cubicBezTo>
                  <a:cubicBezTo>
                    <a:pt x="226" y="109"/>
                    <a:pt x="226" y="109"/>
                    <a:pt x="226" y="109"/>
                  </a:cubicBezTo>
                  <a:cubicBezTo>
                    <a:pt x="257" y="89"/>
                    <a:pt x="292" y="75"/>
                    <a:pt x="328" y="67"/>
                  </a:cubicBezTo>
                  <a:cubicBezTo>
                    <a:pt x="332" y="28"/>
                    <a:pt x="332" y="28"/>
                    <a:pt x="332" y="28"/>
                  </a:cubicBezTo>
                  <a:cubicBezTo>
                    <a:pt x="334" y="12"/>
                    <a:pt x="347" y="0"/>
                    <a:pt x="364" y="0"/>
                  </a:cubicBezTo>
                  <a:cubicBezTo>
                    <a:pt x="456" y="0"/>
                    <a:pt x="456" y="0"/>
                    <a:pt x="456" y="0"/>
                  </a:cubicBezTo>
                  <a:cubicBezTo>
                    <a:pt x="472" y="0"/>
                    <a:pt x="486" y="12"/>
                    <a:pt x="488" y="28"/>
                  </a:cubicBezTo>
                  <a:cubicBezTo>
                    <a:pt x="492" y="67"/>
                    <a:pt x="492" y="67"/>
                    <a:pt x="492" y="67"/>
                  </a:cubicBezTo>
                  <a:cubicBezTo>
                    <a:pt x="528" y="75"/>
                    <a:pt x="562" y="90"/>
                    <a:pt x="594" y="109"/>
                  </a:cubicBezTo>
                  <a:cubicBezTo>
                    <a:pt x="624" y="85"/>
                    <a:pt x="624" y="85"/>
                    <a:pt x="624" y="85"/>
                  </a:cubicBezTo>
                  <a:cubicBezTo>
                    <a:pt x="637" y="75"/>
                    <a:pt x="655" y="76"/>
                    <a:pt x="667" y="87"/>
                  </a:cubicBezTo>
                  <a:cubicBezTo>
                    <a:pt x="732" y="152"/>
                    <a:pt x="732" y="152"/>
                    <a:pt x="732" y="152"/>
                  </a:cubicBezTo>
                  <a:cubicBezTo>
                    <a:pt x="743" y="164"/>
                    <a:pt x="745" y="182"/>
                    <a:pt x="734" y="195"/>
                  </a:cubicBezTo>
                  <a:cubicBezTo>
                    <a:pt x="710" y="225"/>
                    <a:pt x="710" y="225"/>
                    <a:pt x="710" y="225"/>
                  </a:cubicBezTo>
                  <a:cubicBezTo>
                    <a:pt x="730" y="257"/>
                    <a:pt x="744" y="291"/>
                    <a:pt x="752" y="327"/>
                  </a:cubicBezTo>
                  <a:cubicBezTo>
                    <a:pt x="791" y="331"/>
                    <a:pt x="791" y="331"/>
                    <a:pt x="791" y="331"/>
                  </a:cubicBezTo>
                  <a:cubicBezTo>
                    <a:pt x="807" y="333"/>
                    <a:pt x="819" y="347"/>
                    <a:pt x="819" y="363"/>
                  </a:cubicBezTo>
                  <a:cubicBezTo>
                    <a:pt x="819" y="455"/>
                    <a:pt x="819" y="455"/>
                    <a:pt x="819" y="455"/>
                  </a:cubicBezTo>
                  <a:cubicBezTo>
                    <a:pt x="819" y="472"/>
                    <a:pt x="807" y="485"/>
                    <a:pt x="791" y="487"/>
                  </a:cubicBezTo>
                  <a:cubicBezTo>
                    <a:pt x="752" y="492"/>
                    <a:pt x="752" y="492"/>
                    <a:pt x="752" y="492"/>
                  </a:cubicBezTo>
                  <a:cubicBezTo>
                    <a:pt x="744" y="527"/>
                    <a:pt x="730" y="562"/>
                    <a:pt x="710" y="593"/>
                  </a:cubicBezTo>
                  <a:cubicBezTo>
                    <a:pt x="734" y="623"/>
                    <a:pt x="734" y="623"/>
                    <a:pt x="734" y="623"/>
                  </a:cubicBezTo>
                  <a:cubicBezTo>
                    <a:pt x="745" y="636"/>
                    <a:pt x="743" y="655"/>
                    <a:pt x="732" y="666"/>
                  </a:cubicBezTo>
                  <a:cubicBezTo>
                    <a:pt x="667" y="731"/>
                    <a:pt x="667" y="731"/>
                    <a:pt x="667" y="731"/>
                  </a:cubicBezTo>
                  <a:cubicBezTo>
                    <a:pt x="655" y="743"/>
                    <a:pt x="637" y="744"/>
                    <a:pt x="624" y="734"/>
                  </a:cubicBezTo>
                  <a:cubicBezTo>
                    <a:pt x="594" y="710"/>
                    <a:pt x="594" y="710"/>
                    <a:pt x="594" y="710"/>
                  </a:cubicBezTo>
                  <a:cubicBezTo>
                    <a:pt x="562" y="729"/>
                    <a:pt x="528" y="743"/>
                    <a:pt x="492" y="752"/>
                  </a:cubicBezTo>
                  <a:cubicBezTo>
                    <a:pt x="488" y="790"/>
                    <a:pt x="488" y="790"/>
                    <a:pt x="488" y="790"/>
                  </a:cubicBezTo>
                  <a:cubicBezTo>
                    <a:pt x="486" y="806"/>
                    <a:pt x="472" y="819"/>
                    <a:pt x="456" y="819"/>
                  </a:cubicBezTo>
                  <a:close/>
                  <a:moveTo>
                    <a:pt x="372" y="777"/>
                  </a:moveTo>
                  <a:cubicBezTo>
                    <a:pt x="447" y="777"/>
                    <a:pt x="447" y="777"/>
                    <a:pt x="447" y="777"/>
                  </a:cubicBezTo>
                  <a:cubicBezTo>
                    <a:pt x="453" y="732"/>
                    <a:pt x="453" y="732"/>
                    <a:pt x="453" y="732"/>
                  </a:cubicBezTo>
                  <a:cubicBezTo>
                    <a:pt x="454" y="723"/>
                    <a:pt x="460" y="716"/>
                    <a:pt x="469" y="714"/>
                  </a:cubicBezTo>
                  <a:cubicBezTo>
                    <a:pt x="510" y="706"/>
                    <a:pt x="549" y="690"/>
                    <a:pt x="583" y="667"/>
                  </a:cubicBezTo>
                  <a:cubicBezTo>
                    <a:pt x="591" y="662"/>
                    <a:pt x="601" y="662"/>
                    <a:pt x="608" y="668"/>
                  </a:cubicBezTo>
                  <a:cubicBezTo>
                    <a:pt x="643" y="696"/>
                    <a:pt x="643" y="696"/>
                    <a:pt x="643" y="696"/>
                  </a:cubicBezTo>
                  <a:cubicBezTo>
                    <a:pt x="697" y="643"/>
                    <a:pt x="697" y="643"/>
                    <a:pt x="697" y="643"/>
                  </a:cubicBezTo>
                  <a:cubicBezTo>
                    <a:pt x="668" y="608"/>
                    <a:pt x="668" y="608"/>
                    <a:pt x="668" y="608"/>
                  </a:cubicBezTo>
                  <a:cubicBezTo>
                    <a:pt x="663" y="600"/>
                    <a:pt x="662" y="590"/>
                    <a:pt x="667" y="583"/>
                  </a:cubicBezTo>
                  <a:cubicBezTo>
                    <a:pt x="691" y="548"/>
                    <a:pt x="707" y="510"/>
                    <a:pt x="715" y="469"/>
                  </a:cubicBezTo>
                  <a:cubicBezTo>
                    <a:pt x="716" y="460"/>
                    <a:pt x="724" y="453"/>
                    <a:pt x="733" y="452"/>
                  </a:cubicBezTo>
                  <a:cubicBezTo>
                    <a:pt x="778" y="447"/>
                    <a:pt x="778" y="447"/>
                    <a:pt x="778" y="447"/>
                  </a:cubicBezTo>
                  <a:cubicBezTo>
                    <a:pt x="778" y="372"/>
                    <a:pt x="778" y="372"/>
                    <a:pt x="778" y="372"/>
                  </a:cubicBezTo>
                  <a:cubicBezTo>
                    <a:pt x="733" y="367"/>
                    <a:pt x="733" y="367"/>
                    <a:pt x="733" y="367"/>
                  </a:cubicBezTo>
                  <a:cubicBezTo>
                    <a:pt x="724" y="366"/>
                    <a:pt x="716" y="359"/>
                    <a:pt x="715" y="350"/>
                  </a:cubicBezTo>
                  <a:cubicBezTo>
                    <a:pt x="707" y="309"/>
                    <a:pt x="691" y="270"/>
                    <a:pt x="667" y="236"/>
                  </a:cubicBezTo>
                  <a:cubicBezTo>
                    <a:pt x="662" y="228"/>
                    <a:pt x="663" y="218"/>
                    <a:pt x="668" y="211"/>
                  </a:cubicBezTo>
                  <a:cubicBezTo>
                    <a:pt x="697" y="176"/>
                    <a:pt x="697" y="176"/>
                    <a:pt x="697" y="176"/>
                  </a:cubicBezTo>
                  <a:cubicBezTo>
                    <a:pt x="643" y="122"/>
                    <a:pt x="643" y="122"/>
                    <a:pt x="643" y="122"/>
                  </a:cubicBezTo>
                  <a:cubicBezTo>
                    <a:pt x="608" y="150"/>
                    <a:pt x="608" y="150"/>
                    <a:pt x="608" y="150"/>
                  </a:cubicBezTo>
                  <a:cubicBezTo>
                    <a:pt x="601" y="156"/>
                    <a:pt x="591" y="157"/>
                    <a:pt x="584" y="151"/>
                  </a:cubicBezTo>
                  <a:cubicBezTo>
                    <a:pt x="549" y="128"/>
                    <a:pt x="510" y="112"/>
                    <a:pt x="469" y="104"/>
                  </a:cubicBezTo>
                  <a:cubicBezTo>
                    <a:pt x="460" y="102"/>
                    <a:pt x="454" y="95"/>
                    <a:pt x="453" y="86"/>
                  </a:cubicBezTo>
                  <a:cubicBezTo>
                    <a:pt x="447" y="41"/>
                    <a:pt x="447" y="41"/>
                    <a:pt x="447" y="41"/>
                  </a:cubicBezTo>
                  <a:cubicBezTo>
                    <a:pt x="372" y="41"/>
                    <a:pt x="372" y="41"/>
                    <a:pt x="372" y="41"/>
                  </a:cubicBezTo>
                  <a:cubicBezTo>
                    <a:pt x="367" y="86"/>
                    <a:pt x="367" y="86"/>
                    <a:pt x="367" y="86"/>
                  </a:cubicBezTo>
                  <a:cubicBezTo>
                    <a:pt x="366" y="95"/>
                    <a:pt x="359" y="103"/>
                    <a:pt x="350" y="104"/>
                  </a:cubicBezTo>
                  <a:cubicBezTo>
                    <a:pt x="310" y="112"/>
                    <a:pt x="271" y="128"/>
                    <a:pt x="236" y="152"/>
                  </a:cubicBezTo>
                  <a:cubicBezTo>
                    <a:pt x="229" y="157"/>
                    <a:pt x="219" y="156"/>
                    <a:pt x="212" y="151"/>
                  </a:cubicBezTo>
                  <a:cubicBezTo>
                    <a:pt x="176" y="122"/>
                    <a:pt x="176" y="122"/>
                    <a:pt x="176" y="122"/>
                  </a:cubicBezTo>
                  <a:cubicBezTo>
                    <a:pt x="123" y="176"/>
                    <a:pt x="123" y="176"/>
                    <a:pt x="123" y="176"/>
                  </a:cubicBezTo>
                  <a:cubicBezTo>
                    <a:pt x="151" y="211"/>
                    <a:pt x="151" y="211"/>
                    <a:pt x="151" y="211"/>
                  </a:cubicBezTo>
                  <a:cubicBezTo>
                    <a:pt x="157" y="218"/>
                    <a:pt x="157" y="228"/>
                    <a:pt x="152" y="235"/>
                  </a:cubicBezTo>
                  <a:cubicBezTo>
                    <a:pt x="129" y="270"/>
                    <a:pt x="113" y="309"/>
                    <a:pt x="105" y="350"/>
                  </a:cubicBezTo>
                  <a:cubicBezTo>
                    <a:pt x="103" y="359"/>
                    <a:pt x="96" y="365"/>
                    <a:pt x="87" y="366"/>
                  </a:cubicBezTo>
                  <a:cubicBezTo>
                    <a:pt x="42" y="371"/>
                    <a:pt x="42" y="371"/>
                    <a:pt x="42" y="371"/>
                  </a:cubicBezTo>
                  <a:cubicBezTo>
                    <a:pt x="42" y="447"/>
                    <a:pt x="42" y="447"/>
                    <a:pt x="42" y="447"/>
                  </a:cubicBezTo>
                  <a:cubicBezTo>
                    <a:pt x="87" y="452"/>
                    <a:pt x="87" y="452"/>
                    <a:pt x="87" y="452"/>
                  </a:cubicBezTo>
                  <a:cubicBezTo>
                    <a:pt x="96" y="453"/>
                    <a:pt x="103" y="460"/>
                    <a:pt x="105" y="468"/>
                  </a:cubicBezTo>
                  <a:cubicBezTo>
                    <a:pt x="113" y="509"/>
                    <a:pt x="129" y="548"/>
                    <a:pt x="152" y="583"/>
                  </a:cubicBezTo>
                  <a:cubicBezTo>
                    <a:pt x="157" y="590"/>
                    <a:pt x="157" y="600"/>
                    <a:pt x="151" y="607"/>
                  </a:cubicBezTo>
                  <a:cubicBezTo>
                    <a:pt x="123" y="643"/>
                    <a:pt x="123" y="643"/>
                    <a:pt x="123" y="643"/>
                  </a:cubicBezTo>
                  <a:cubicBezTo>
                    <a:pt x="176" y="696"/>
                    <a:pt x="176" y="696"/>
                    <a:pt x="176" y="696"/>
                  </a:cubicBezTo>
                  <a:cubicBezTo>
                    <a:pt x="212" y="668"/>
                    <a:pt x="212" y="668"/>
                    <a:pt x="212" y="668"/>
                  </a:cubicBezTo>
                  <a:cubicBezTo>
                    <a:pt x="219" y="662"/>
                    <a:pt x="229" y="662"/>
                    <a:pt x="236" y="667"/>
                  </a:cubicBezTo>
                  <a:cubicBezTo>
                    <a:pt x="271" y="690"/>
                    <a:pt x="309" y="706"/>
                    <a:pt x="350" y="714"/>
                  </a:cubicBezTo>
                  <a:cubicBezTo>
                    <a:pt x="359" y="716"/>
                    <a:pt x="366" y="723"/>
                    <a:pt x="367" y="732"/>
                  </a:cubicBezTo>
                  <a:lnTo>
                    <a:pt x="372" y="777"/>
                  </a:lnTo>
                  <a:close/>
                  <a:moveTo>
                    <a:pt x="372" y="777"/>
                  </a:moveTo>
                  <a:cubicBezTo>
                    <a:pt x="372" y="777"/>
                    <a:pt x="372" y="777"/>
                    <a:pt x="372" y="7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40"/>
            <p:cNvSpPr>
              <a:spLocks noEditPoints="1"/>
            </p:cNvSpPr>
            <p:nvPr/>
          </p:nvSpPr>
          <p:spPr bwMode="auto">
            <a:xfrm>
              <a:off x="7508" y="3091"/>
              <a:ext cx="1151" cy="1147"/>
            </a:xfrm>
            <a:custGeom>
              <a:avLst/>
              <a:gdLst>
                <a:gd name="T0" fmla="*/ 263 w 506"/>
                <a:gd name="T1" fmla="*/ 506 h 506"/>
                <a:gd name="T2" fmla="*/ 38 w 506"/>
                <a:gd name="T3" fmla="*/ 355 h 506"/>
                <a:gd name="T4" fmla="*/ 91 w 506"/>
                <a:gd name="T5" fmla="*/ 90 h 506"/>
                <a:gd name="T6" fmla="*/ 356 w 506"/>
                <a:gd name="T7" fmla="*/ 37 h 506"/>
                <a:gd name="T8" fmla="*/ 506 w 506"/>
                <a:gd name="T9" fmla="*/ 262 h 506"/>
                <a:gd name="T10" fmla="*/ 263 w 506"/>
                <a:gd name="T11" fmla="*/ 506 h 506"/>
                <a:gd name="T12" fmla="*/ 263 w 506"/>
                <a:gd name="T13" fmla="*/ 60 h 506"/>
                <a:gd name="T14" fmla="*/ 76 w 506"/>
                <a:gd name="T15" fmla="*/ 185 h 506"/>
                <a:gd name="T16" fmla="*/ 120 w 506"/>
                <a:gd name="T17" fmla="*/ 405 h 506"/>
                <a:gd name="T18" fmla="*/ 340 w 506"/>
                <a:gd name="T19" fmla="*/ 449 h 506"/>
                <a:gd name="T20" fmla="*/ 465 w 506"/>
                <a:gd name="T21" fmla="*/ 262 h 506"/>
                <a:gd name="T22" fmla="*/ 263 w 506"/>
                <a:gd name="T23" fmla="*/ 60 h 506"/>
                <a:gd name="T24" fmla="*/ 263 w 506"/>
                <a:gd name="T25" fmla="*/ 60 h 506"/>
                <a:gd name="T26" fmla="*/ 263 w 506"/>
                <a:gd name="T27" fmla="*/ 60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6" h="506">
                  <a:moveTo>
                    <a:pt x="263" y="506"/>
                  </a:moveTo>
                  <a:cubicBezTo>
                    <a:pt x="164" y="506"/>
                    <a:pt x="76" y="446"/>
                    <a:pt x="38" y="355"/>
                  </a:cubicBezTo>
                  <a:cubicBezTo>
                    <a:pt x="0" y="264"/>
                    <a:pt x="21" y="160"/>
                    <a:pt x="91" y="90"/>
                  </a:cubicBezTo>
                  <a:cubicBezTo>
                    <a:pt x="160" y="20"/>
                    <a:pt x="265" y="0"/>
                    <a:pt x="356" y="37"/>
                  </a:cubicBezTo>
                  <a:cubicBezTo>
                    <a:pt x="447" y="75"/>
                    <a:pt x="506" y="164"/>
                    <a:pt x="506" y="262"/>
                  </a:cubicBezTo>
                  <a:cubicBezTo>
                    <a:pt x="506" y="397"/>
                    <a:pt x="397" y="505"/>
                    <a:pt x="263" y="506"/>
                  </a:cubicBezTo>
                  <a:close/>
                  <a:moveTo>
                    <a:pt x="263" y="60"/>
                  </a:moveTo>
                  <a:cubicBezTo>
                    <a:pt x="181" y="60"/>
                    <a:pt x="108" y="110"/>
                    <a:pt x="76" y="185"/>
                  </a:cubicBezTo>
                  <a:cubicBezTo>
                    <a:pt x="45" y="261"/>
                    <a:pt x="62" y="347"/>
                    <a:pt x="120" y="405"/>
                  </a:cubicBezTo>
                  <a:cubicBezTo>
                    <a:pt x="178" y="463"/>
                    <a:pt x="265" y="480"/>
                    <a:pt x="340" y="449"/>
                  </a:cubicBezTo>
                  <a:cubicBezTo>
                    <a:pt x="416" y="418"/>
                    <a:pt x="465" y="344"/>
                    <a:pt x="465" y="262"/>
                  </a:cubicBezTo>
                  <a:cubicBezTo>
                    <a:pt x="465" y="151"/>
                    <a:pt x="374" y="61"/>
                    <a:pt x="263" y="60"/>
                  </a:cubicBezTo>
                  <a:close/>
                  <a:moveTo>
                    <a:pt x="263" y="60"/>
                  </a:moveTo>
                  <a:cubicBezTo>
                    <a:pt x="263" y="60"/>
                    <a:pt x="263" y="60"/>
                    <a:pt x="263"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Rectangle 38"/>
          <p:cNvSpPr/>
          <p:nvPr/>
        </p:nvSpPr>
        <p:spPr>
          <a:xfrm>
            <a:off x="762000" y="4133287"/>
            <a:ext cx="2243630" cy="1200329"/>
          </a:xfrm>
          <a:prstGeom prst="rect">
            <a:avLst/>
          </a:prstGeom>
        </p:spPr>
        <p:txBody>
          <a:bodyPr wrap="square">
            <a:spAutoFit/>
          </a:bodyPr>
          <a:lstStyle/>
          <a:p>
            <a:pPr algn="just">
              <a:lnSpc>
                <a:spcPct val="150000"/>
              </a:lnSpc>
            </a:pPr>
            <a:r>
              <a:rPr lang="en-US" sz="4800" dirty="0" smtClean="0">
                <a:latin typeface="+mj-lt"/>
              </a:rPr>
              <a:t>1976</a:t>
            </a:r>
            <a:endParaRPr lang="en-US" sz="4800" dirty="0">
              <a:latin typeface="+mj-lt"/>
            </a:endParaRPr>
          </a:p>
        </p:txBody>
      </p:sp>
      <p:sp>
        <p:nvSpPr>
          <p:cNvPr id="41" name="Rectangle 40"/>
          <p:cNvSpPr/>
          <p:nvPr/>
        </p:nvSpPr>
        <p:spPr>
          <a:xfrm>
            <a:off x="762000" y="5029021"/>
            <a:ext cx="2552700" cy="923330"/>
          </a:xfrm>
          <a:prstGeom prst="rect">
            <a:avLst/>
          </a:prstGeom>
        </p:spPr>
        <p:txBody>
          <a:bodyPr wrap="square">
            <a:spAutoFit/>
          </a:bodyPr>
          <a:lstStyle/>
          <a:p>
            <a:pPr algn="just">
              <a:lnSpc>
                <a:spcPct val="150000"/>
              </a:lnSpc>
            </a:pPr>
            <a:r>
              <a:rPr lang="en-US" sz="1200" dirty="0"/>
              <a:t>Character cannot be developed in ease and quiet. Only through experience of trial and </a:t>
            </a:r>
            <a:r>
              <a:rPr lang="en-US" sz="1200" dirty="0" smtClean="0"/>
              <a:t>suffering</a:t>
            </a:r>
            <a:endParaRPr lang="en-US" sz="1200" dirty="0"/>
          </a:p>
        </p:txBody>
      </p:sp>
    </p:spTree>
    <p:extLst>
      <p:ext uri="{BB962C8B-B14F-4D97-AF65-F5344CB8AC3E}">
        <p14:creationId xmlns:p14="http://schemas.microsoft.com/office/powerpoint/2010/main" val="40782816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8678" r="8678"/>
          <a:stretch>
            <a:fillRect/>
          </a:stretch>
        </p:blipFill>
        <p:spPr/>
      </p:pic>
      <p:sp>
        <p:nvSpPr>
          <p:cNvPr id="21" name="TextBox 20"/>
          <p:cNvSpPr txBox="1"/>
          <p:nvPr/>
        </p:nvSpPr>
        <p:spPr>
          <a:xfrm>
            <a:off x="1619250" y="701675"/>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Mission</a:t>
            </a:r>
            <a:endParaRPr lang="en-ID" sz="4800" b="1" dirty="0">
              <a:latin typeface="+mj-lt"/>
            </a:endParaRPr>
          </a:p>
        </p:txBody>
      </p:sp>
      <p:sp>
        <p:nvSpPr>
          <p:cNvPr id="3" name="TextBox 2"/>
          <p:cNvSpPr txBox="1"/>
          <p:nvPr/>
        </p:nvSpPr>
        <p:spPr>
          <a:xfrm>
            <a:off x="762000" y="1661609"/>
            <a:ext cx="4624388" cy="923330"/>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a:t>
            </a:r>
            <a:r>
              <a:rPr lang="en-US" sz="1200" dirty="0" smtClean="0"/>
              <a:t>failing</a:t>
            </a:r>
            <a:r>
              <a:rPr lang="en-US" sz="1200" dirty="0"/>
              <a:t>.</a:t>
            </a:r>
            <a:endParaRPr lang="en-ID" sz="1200" dirty="0"/>
          </a:p>
        </p:txBody>
      </p:sp>
      <p:sp>
        <p:nvSpPr>
          <p:cNvPr id="4" name="TextBox 3"/>
          <p:cNvSpPr txBox="1"/>
          <p:nvPr/>
        </p:nvSpPr>
        <p:spPr>
          <a:xfrm>
            <a:off x="1149124" y="2654813"/>
            <a:ext cx="4237264" cy="338554"/>
          </a:xfrm>
          <a:prstGeom prst="rect">
            <a:avLst/>
          </a:prstGeom>
          <a:noFill/>
        </p:spPr>
        <p:txBody>
          <a:bodyPr wrap="square" rtlCol="0">
            <a:spAutoFit/>
          </a:bodyPr>
          <a:lstStyle/>
          <a:p>
            <a:pPr algn="just"/>
            <a:r>
              <a:rPr lang="en-ID" sz="1600" dirty="0" smtClean="0">
                <a:solidFill>
                  <a:schemeClr val="accent1"/>
                </a:solidFill>
                <a:latin typeface="+mj-lt"/>
              </a:rPr>
              <a:t>About Mission Description One</a:t>
            </a:r>
            <a:endParaRPr lang="en-ID" sz="1600" dirty="0">
              <a:solidFill>
                <a:schemeClr val="accent1"/>
              </a:solidFill>
              <a:latin typeface="+mj-lt"/>
            </a:endParaRPr>
          </a:p>
        </p:txBody>
      </p:sp>
      <p:sp>
        <p:nvSpPr>
          <p:cNvPr id="5" name="TextBox 4"/>
          <p:cNvSpPr txBox="1"/>
          <p:nvPr/>
        </p:nvSpPr>
        <p:spPr>
          <a:xfrm>
            <a:off x="1149124" y="2931633"/>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6" name="Rectangle 5"/>
          <p:cNvSpPr/>
          <p:nvPr/>
        </p:nvSpPr>
        <p:spPr>
          <a:xfrm>
            <a:off x="916896" y="2768923"/>
            <a:ext cx="145266" cy="126567"/>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49124" y="3614314"/>
            <a:ext cx="4237264" cy="338554"/>
          </a:xfrm>
          <a:prstGeom prst="rect">
            <a:avLst/>
          </a:prstGeom>
          <a:noFill/>
        </p:spPr>
        <p:txBody>
          <a:bodyPr wrap="square" rtlCol="0">
            <a:spAutoFit/>
          </a:bodyPr>
          <a:lstStyle/>
          <a:p>
            <a:pPr algn="just"/>
            <a:r>
              <a:rPr lang="en-ID" sz="1600" dirty="0" smtClean="0">
                <a:solidFill>
                  <a:schemeClr val="accent2"/>
                </a:solidFill>
                <a:latin typeface="+mj-lt"/>
              </a:rPr>
              <a:t>About Mission Description Two</a:t>
            </a:r>
            <a:endParaRPr lang="en-ID" sz="1600" dirty="0">
              <a:solidFill>
                <a:schemeClr val="accent2"/>
              </a:solidFill>
              <a:latin typeface="+mj-lt"/>
            </a:endParaRPr>
          </a:p>
        </p:txBody>
      </p:sp>
      <p:sp>
        <p:nvSpPr>
          <p:cNvPr id="8" name="TextBox 7"/>
          <p:cNvSpPr txBox="1"/>
          <p:nvPr/>
        </p:nvSpPr>
        <p:spPr>
          <a:xfrm>
            <a:off x="1149124" y="3891134"/>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9" name="Rectangle 8"/>
          <p:cNvSpPr/>
          <p:nvPr/>
        </p:nvSpPr>
        <p:spPr>
          <a:xfrm>
            <a:off x="916896" y="3728424"/>
            <a:ext cx="145266" cy="12656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149124" y="4573815"/>
            <a:ext cx="4237264" cy="338554"/>
          </a:xfrm>
          <a:prstGeom prst="rect">
            <a:avLst/>
          </a:prstGeom>
          <a:noFill/>
        </p:spPr>
        <p:txBody>
          <a:bodyPr wrap="square" rtlCol="0">
            <a:spAutoFit/>
          </a:bodyPr>
          <a:lstStyle/>
          <a:p>
            <a:pPr algn="just"/>
            <a:r>
              <a:rPr lang="en-ID" sz="1600" dirty="0" smtClean="0">
                <a:solidFill>
                  <a:schemeClr val="accent3"/>
                </a:solidFill>
                <a:latin typeface="+mj-lt"/>
              </a:rPr>
              <a:t>About Mission Description Three</a:t>
            </a:r>
            <a:endParaRPr lang="en-ID" sz="1600" dirty="0">
              <a:solidFill>
                <a:schemeClr val="accent3"/>
              </a:solidFill>
              <a:latin typeface="+mj-lt"/>
            </a:endParaRPr>
          </a:p>
        </p:txBody>
      </p:sp>
      <p:sp>
        <p:nvSpPr>
          <p:cNvPr id="11" name="TextBox 10"/>
          <p:cNvSpPr txBox="1"/>
          <p:nvPr/>
        </p:nvSpPr>
        <p:spPr>
          <a:xfrm>
            <a:off x="1149124" y="4850635"/>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12" name="Rectangle 11"/>
          <p:cNvSpPr/>
          <p:nvPr/>
        </p:nvSpPr>
        <p:spPr>
          <a:xfrm>
            <a:off x="916896" y="4687925"/>
            <a:ext cx="145266" cy="126567"/>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191362" y="4436939"/>
            <a:ext cx="4572002" cy="122803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81976" y="4548642"/>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16" name="Rectangle 15"/>
          <p:cNvSpPr/>
          <p:nvPr/>
        </p:nvSpPr>
        <p:spPr>
          <a:xfrm>
            <a:off x="6381976" y="4887981"/>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743443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619250" y="698500"/>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Awards</a:t>
            </a:r>
            <a:endParaRPr lang="en-ID" sz="4800" b="1" dirty="0">
              <a:latin typeface="+mj-lt"/>
            </a:endParaRPr>
          </a:p>
        </p:txBody>
      </p:sp>
      <p:sp>
        <p:nvSpPr>
          <p:cNvPr id="3" name="Rectangle 2"/>
          <p:cNvSpPr/>
          <p:nvPr/>
        </p:nvSpPr>
        <p:spPr>
          <a:xfrm>
            <a:off x="1619250" y="1529497"/>
            <a:ext cx="8953500" cy="646331"/>
          </a:xfrm>
          <a:prstGeom prst="rect">
            <a:avLst/>
          </a:prstGeom>
        </p:spPr>
        <p:txBody>
          <a:bodyPr wrap="square">
            <a:spAutoFit/>
          </a:bodyPr>
          <a:lstStyle/>
          <a:p>
            <a:pPr algn="ctr">
              <a:lnSpc>
                <a:spcPct val="150000"/>
              </a:lnSpc>
            </a:pPr>
            <a:r>
              <a:rPr lang="en-US" sz="1200" dirty="0"/>
              <a:t>People who succeed have momentum. The more they succeed, the more they want to succeed, and the more they find a way to succeed. Similarly, when someone is failing, the tendency is to get on a </a:t>
            </a:r>
            <a:r>
              <a:rPr lang="en-US" sz="1200" dirty="0" smtClean="0"/>
              <a:t>downward</a:t>
            </a:r>
            <a:endParaRPr lang="en-ID" sz="1200" dirty="0"/>
          </a:p>
        </p:txBody>
      </p:sp>
      <p:sp>
        <p:nvSpPr>
          <p:cNvPr id="4" name="TextBox 3"/>
          <p:cNvSpPr txBox="1"/>
          <p:nvPr/>
        </p:nvSpPr>
        <p:spPr>
          <a:xfrm>
            <a:off x="6205728" y="237885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5" name="Rectangle 4"/>
          <p:cNvSpPr/>
          <p:nvPr/>
        </p:nvSpPr>
        <p:spPr>
          <a:xfrm>
            <a:off x="6205728"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6" name="Rectangle 5"/>
          <p:cNvSpPr/>
          <p:nvPr/>
        </p:nvSpPr>
        <p:spPr>
          <a:xfrm>
            <a:off x="5900357" y="252512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9119616" y="2378858"/>
            <a:ext cx="1572768" cy="584775"/>
          </a:xfrm>
          <a:prstGeom prst="rect">
            <a:avLst/>
          </a:prstGeom>
          <a:noFill/>
        </p:spPr>
        <p:txBody>
          <a:bodyPr wrap="square" rtlCol="0">
            <a:spAutoFit/>
          </a:bodyPr>
          <a:lstStyle/>
          <a:p>
            <a:r>
              <a:rPr lang="en-ID" sz="3200" dirty="0" smtClean="0">
                <a:solidFill>
                  <a:schemeClr val="accent2"/>
                </a:solidFill>
                <a:latin typeface="+mj-lt"/>
              </a:rPr>
              <a:t>7.632</a:t>
            </a:r>
            <a:endParaRPr lang="en-ID" sz="3200" dirty="0">
              <a:solidFill>
                <a:schemeClr val="accent2"/>
              </a:solidFill>
              <a:latin typeface="+mj-lt"/>
            </a:endParaRPr>
          </a:p>
        </p:txBody>
      </p:sp>
      <p:sp>
        <p:nvSpPr>
          <p:cNvPr id="8" name="Rectangle 7"/>
          <p:cNvSpPr/>
          <p:nvPr/>
        </p:nvSpPr>
        <p:spPr>
          <a:xfrm>
            <a:off x="9119616"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9" name="Rectangle 8"/>
          <p:cNvSpPr/>
          <p:nvPr/>
        </p:nvSpPr>
        <p:spPr>
          <a:xfrm>
            <a:off x="8814245" y="2525126"/>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6205728" y="3599413"/>
            <a:ext cx="1572768" cy="584775"/>
          </a:xfrm>
          <a:prstGeom prst="rect">
            <a:avLst/>
          </a:prstGeom>
          <a:noFill/>
        </p:spPr>
        <p:txBody>
          <a:bodyPr wrap="square" rtlCol="0">
            <a:spAutoFit/>
          </a:bodyPr>
          <a:lstStyle/>
          <a:p>
            <a:r>
              <a:rPr lang="en-ID" sz="3200" dirty="0" smtClean="0">
                <a:solidFill>
                  <a:schemeClr val="accent3"/>
                </a:solidFill>
                <a:latin typeface="+mj-lt"/>
              </a:rPr>
              <a:t>$ 2.79M</a:t>
            </a:r>
            <a:endParaRPr lang="en-ID" sz="3200" dirty="0">
              <a:solidFill>
                <a:schemeClr val="accent3"/>
              </a:solidFill>
              <a:latin typeface="+mj-lt"/>
            </a:endParaRPr>
          </a:p>
        </p:txBody>
      </p:sp>
      <p:sp>
        <p:nvSpPr>
          <p:cNvPr id="11" name="Rectangle 10"/>
          <p:cNvSpPr/>
          <p:nvPr/>
        </p:nvSpPr>
        <p:spPr>
          <a:xfrm>
            <a:off x="6205728"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2" name="Rectangle 11"/>
          <p:cNvSpPr/>
          <p:nvPr/>
        </p:nvSpPr>
        <p:spPr>
          <a:xfrm>
            <a:off x="5900357" y="3745681"/>
            <a:ext cx="205155" cy="205155"/>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9119616" y="3599413"/>
            <a:ext cx="1572768" cy="584775"/>
          </a:xfrm>
          <a:prstGeom prst="rect">
            <a:avLst/>
          </a:prstGeom>
          <a:noFill/>
        </p:spPr>
        <p:txBody>
          <a:bodyPr wrap="square" rtlCol="0">
            <a:spAutoFit/>
          </a:bodyPr>
          <a:lstStyle/>
          <a:p>
            <a:r>
              <a:rPr lang="en-ID" sz="3200" dirty="0" smtClean="0">
                <a:solidFill>
                  <a:schemeClr val="accent4"/>
                </a:solidFill>
                <a:latin typeface="+mj-lt"/>
              </a:rPr>
              <a:t>698K</a:t>
            </a:r>
            <a:endParaRPr lang="en-ID" sz="3200" dirty="0">
              <a:solidFill>
                <a:schemeClr val="accent4"/>
              </a:solidFill>
              <a:latin typeface="+mj-lt"/>
            </a:endParaRPr>
          </a:p>
        </p:txBody>
      </p:sp>
      <p:sp>
        <p:nvSpPr>
          <p:cNvPr id="14" name="Rectangle 13"/>
          <p:cNvSpPr/>
          <p:nvPr/>
        </p:nvSpPr>
        <p:spPr>
          <a:xfrm>
            <a:off x="9119616"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5" name="Rectangle 14"/>
          <p:cNvSpPr/>
          <p:nvPr/>
        </p:nvSpPr>
        <p:spPr>
          <a:xfrm>
            <a:off x="8814245" y="3745681"/>
            <a:ext cx="205155" cy="205155"/>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0" y="3225800"/>
            <a:ext cx="3946628" cy="3632199"/>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Placeholder 1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1581" r="31581"/>
          <a:stretch>
            <a:fillRect/>
          </a:stretch>
        </p:blipFill>
        <p:spPr/>
      </p:pic>
      <p:sp>
        <p:nvSpPr>
          <p:cNvPr id="18" name="Rectangle 17"/>
          <p:cNvSpPr/>
          <p:nvPr/>
        </p:nvSpPr>
        <p:spPr>
          <a:xfrm>
            <a:off x="4806574" y="4876288"/>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997188" y="4987991"/>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1" name="Rectangle 20"/>
          <p:cNvSpPr/>
          <p:nvPr/>
        </p:nvSpPr>
        <p:spPr>
          <a:xfrm>
            <a:off x="4997188" y="5327330"/>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2732171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1" y="1536174"/>
            <a:ext cx="3257549" cy="2308324"/>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History Business</a:t>
            </a:r>
            <a:endParaRPr lang="en-ID" sz="4800" b="1" dirty="0">
              <a:latin typeface="+mj-lt"/>
            </a:endParaRPr>
          </a:p>
        </p:txBody>
      </p:sp>
      <p:sp>
        <p:nvSpPr>
          <p:cNvPr id="4" name="Rectangle 3"/>
          <p:cNvSpPr/>
          <p:nvPr/>
        </p:nvSpPr>
        <p:spPr>
          <a:xfrm>
            <a:off x="762000" y="3844498"/>
            <a:ext cx="2808513" cy="1477328"/>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a:t>
            </a:r>
            <a:r>
              <a:rPr lang="en-US" sz="1200" dirty="0" smtClean="0"/>
              <a:t>doing.</a:t>
            </a:r>
            <a:endParaRPr lang="en-ID" sz="1200" dirty="0"/>
          </a:p>
        </p:txBody>
      </p:sp>
      <p:cxnSp>
        <p:nvCxnSpPr>
          <p:cNvPr id="6" name="Straight Connector 5"/>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1"/>
                </a:solidFill>
                <a:latin typeface="+mj-lt"/>
              </a:rPr>
              <a:t>Description One</a:t>
            </a:r>
            <a:endParaRPr lang="en-ID" sz="1600" dirty="0">
              <a:solidFill>
                <a:schemeClr val="accent1"/>
              </a:solidFill>
              <a:latin typeface="+mj-lt"/>
            </a:endParaRPr>
          </a:p>
        </p:txBody>
      </p:sp>
      <p:sp>
        <p:nvSpPr>
          <p:cNvPr id="8" name="Rectangle 7"/>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9" name="TextBox 8"/>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2"/>
                </a:solidFill>
                <a:latin typeface="+mj-lt"/>
              </a:rPr>
              <a:t>Description Two</a:t>
            </a:r>
            <a:endParaRPr lang="en-ID" sz="1600" dirty="0">
              <a:solidFill>
                <a:schemeClr val="accent2"/>
              </a:solidFill>
              <a:latin typeface="+mj-lt"/>
            </a:endParaRPr>
          </a:p>
        </p:txBody>
      </p:sp>
      <p:sp>
        <p:nvSpPr>
          <p:cNvPr id="10" name="Rectangle 9"/>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1" name="Rectangle 10"/>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1"/>
                </a:solidFill>
                <a:latin typeface="+mj-lt"/>
              </a:rPr>
              <a:t>2017</a:t>
            </a:r>
            <a:endParaRPr lang="en-ID" sz="3200" dirty="0">
              <a:solidFill>
                <a:schemeClr val="accent1"/>
              </a:solidFill>
              <a:latin typeface="+mj-lt"/>
            </a:endParaRPr>
          </a:p>
        </p:txBody>
      </p:sp>
      <p:sp>
        <p:nvSpPr>
          <p:cNvPr id="16" name="TextBox 15"/>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2"/>
                </a:solidFill>
                <a:latin typeface="+mj-lt"/>
              </a:rPr>
              <a:t>2018</a:t>
            </a:r>
            <a:endParaRPr lang="en-ID" sz="3200" dirty="0">
              <a:solidFill>
                <a:schemeClr val="accent2"/>
              </a:solidFill>
              <a:latin typeface="+mj-lt"/>
            </a:endParaRP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5" name="Picture Placeholder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40191253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4"/>
                </a:solidFill>
                <a:latin typeface="+mj-lt"/>
              </a:rPr>
              <a:t>Description Four</a:t>
            </a:r>
            <a:endParaRPr lang="en-ID" sz="1600" dirty="0">
              <a:solidFill>
                <a:schemeClr val="accent4"/>
              </a:solidFill>
              <a:latin typeface="+mj-lt"/>
            </a:endParaRPr>
          </a:p>
        </p:txBody>
      </p:sp>
      <p:sp>
        <p:nvSpPr>
          <p:cNvPr id="5" name="Rectangle 4"/>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6" name="TextBox 5"/>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5"/>
                </a:solidFill>
                <a:latin typeface="+mj-lt"/>
              </a:rPr>
              <a:t>Description Five</a:t>
            </a:r>
            <a:endParaRPr lang="en-ID" sz="1600" dirty="0">
              <a:solidFill>
                <a:schemeClr val="accent5"/>
              </a:solidFill>
              <a:latin typeface="+mj-lt"/>
            </a:endParaRPr>
          </a:p>
        </p:txBody>
      </p:sp>
      <p:sp>
        <p:nvSpPr>
          <p:cNvPr id="7" name="Rectangle 6"/>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8" name="Rectangle 7"/>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4"/>
                </a:solidFill>
                <a:latin typeface="+mj-lt"/>
              </a:rPr>
              <a:t>2020</a:t>
            </a:r>
            <a:endParaRPr lang="en-ID" sz="3200" dirty="0">
              <a:solidFill>
                <a:schemeClr val="accent4"/>
              </a:solidFill>
              <a:latin typeface="+mj-lt"/>
            </a:endParaRPr>
          </a:p>
        </p:txBody>
      </p:sp>
      <p:sp>
        <p:nvSpPr>
          <p:cNvPr id="12" name="TextBox 11"/>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5"/>
                </a:solidFill>
                <a:latin typeface="+mj-lt"/>
              </a:rPr>
              <a:t>2021</a:t>
            </a:r>
            <a:endParaRPr lang="en-ID" sz="3200" dirty="0">
              <a:solidFill>
                <a:schemeClr val="accent5"/>
              </a:solidFill>
              <a:latin typeface="+mj-lt"/>
            </a:endParaRPr>
          </a:p>
        </p:txBody>
      </p:sp>
      <p:cxnSp>
        <p:nvCxnSpPr>
          <p:cNvPr id="13" name="Straight Connector 12"/>
          <p:cNvCxnSpPr/>
          <p:nvPr/>
        </p:nvCxnSpPr>
        <p:spPr>
          <a:xfrm>
            <a:off x="2962731"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62002" y="4521619"/>
            <a:ext cx="2514601" cy="338554"/>
          </a:xfrm>
          <a:prstGeom prst="rect">
            <a:avLst/>
          </a:prstGeom>
          <a:noFill/>
        </p:spPr>
        <p:txBody>
          <a:bodyPr wrap="square" rtlCol="0">
            <a:spAutoFit/>
          </a:bodyPr>
          <a:lstStyle/>
          <a:p>
            <a:r>
              <a:rPr lang="en-ID" sz="1600" dirty="0" smtClean="0">
                <a:solidFill>
                  <a:schemeClr val="accent3"/>
                </a:solidFill>
                <a:latin typeface="+mj-lt"/>
              </a:rPr>
              <a:t>Description Three</a:t>
            </a:r>
            <a:endParaRPr lang="en-ID" sz="1600" dirty="0">
              <a:solidFill>
                <a:schemeClr val="accent3"/>
              </a:solidFill>
              <a:latin typeface="+mj-lt"/>
            </a:endParaRPr>
          </a:p>
        </p:txBody>
      </p:sp>
      <p:sp>
        <p:nvSpPr>
          <p:cNvPr id="15" name="Rectangle 14"/>
          <p:cNvSpPr/>
          <p:nvPr/>
        </p:nvSpPr>
        <p:spPr>
          <a:xfrm>
            <a:off x="762002"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9" name="Rectangle 18"/>
          <p:cNvSpPr/>
          <p:nvPr/>
        </p:nvSpPr>
        <p:spPr>
          <a:xfrm>
            <a:off x="3943351"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762002" y="1195907"/>
            <a:ext cx="2514600" cy="584775"/>
          </a:xfrm>
          <a:prstGeom prst="rect">
            <a:avLst/>
          </a:prstGeom>
          <a:noFill/>
        </p:spPr>
        <p:txBody>
          <a:bodyPr wrap="square" rtlCol="0">
            <a:spAutoFit/>
          </a:bodyPr>
          <a:lstStyle/>
          <a:p>
            <a:r>
              <a:rPr lang="en-ID" sz="3200" dirty="0" smtClean="0">
                <a:solidFill>
                  <a:schemeClr val="accent3"/>
                </a:solidFill>
                <a:latin typeface="+mj-lt"/>
              </a:rPr>
              <a:t>2019</a:t>
            </a:r>
            <a:endParaRPr lang="en-ID" sz="3200" dirty="0">
              <a:solidFill>
                <a:schemeClr val="accent3"/>
              </a:solidFill>
              <a:latin typeface="+mj-lt"/>
            </a:endParaRPr>
          </a:p>
        </p:txBody>
      </p:sp>
      <p:pic>
        <p:nvPicPr>
          <p:cNvPr id="9" name="Picture Placeholder 8"/>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10" name="Picture Placeholder 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16" name="Picture Placeholder 15"/>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42605043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6">
      <a:dk1>
        <a:srgbClr val="2D353B"/>
      </a:dk1>
      <a:lt1>
        <a:srgbClr val="FFFFFF"/>
      </a:lt1>
      <a:dk2>
        <a:srgbClr val="414C54"/>
      </a:dk2>
      <a:lt2>
        <a:srgbClr val="FFFFFF"/>
      </a:lt2>
      <a:accent1>
        <a:srgbClr val="4F4B50"/>
      </a:accent1>
      <a:accent2>
        <a:srgbClr val="C4A536"/>
      </a:accent2>
      <a:accent3>
        <a:srgbClr val="827D7D"/>
      </a:accent3>
      <a:accent4>
        <a:srgbClr val="4F4B50"/>
      </a:accent4>
      <a:accent5>
        <a:srgbClr val="C4A536"/>
      </a:accent5>
      <a:accent6>
        <a:srgbClr val="827D7D"/>
      </a:accent6>
      <a:hlink>
        <a:srgbClr val="0563C1"/>
      </a:hlink>
      <a:folHlink>
        <a:srgbClr val="954F72"/>
      </a:folHlink>
    </a:clrScheme>
    <a:fontScheme name="Custom 29">
      <a:majorFont>
        <a:latin typeface="Anton"/>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821</TotalTime>
  <Words>2461</Words>
  <Application>Microsoft Office PowerPoint</Application>
  <PresentationFormat>Widescreen</PresentationFormat>
  <Paragraphs>265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Anton</vt:lpstr>
      <vt:lpstr>Arial</vt:lpstr>
      <vt:lpstr>Open sans</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Admin</cp:lastModifiedBy>
  <cp:revision>146</cp:revision>
  <dcterms:created xsi:type="dcterms:W3CDTF">2020-02-17T06:10:48Z</dcterms:created>
  <dcterms:modified xsi:type="dcterms:W3CDTF">2021-02-04T17:06:27Z</dcterms:modified>
</cp:coreProperties>
</file>