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04/02/2021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04/02/2021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04/02/2021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04/02/2021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04/02/2021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04/02/2021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p:sp>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Picture Placeholder 4"/>
          <p:cNvSpPr>
            <a:spLocks noGrp="1"/>
          </p:cNvSpPr>
          <p:nvPr>
            <p:ph type="pic" sz="quarter" idx="13"/>
          </p:nvPr>
        </p:nvSpPr>
        <p:spPr/>
      </p:sp>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
        <p:nvSpPr>
          <p:cNvPr id="24" name="Picture Placeholder 23"/>
          <p:cNvSpPr>
            <a:spLocks noGrp="1"/>
          </p:cNvSpPr>
          <p:nvPr>
            <p:ph type="pic" sz="quarter" idx="13"/>
          </p:nvPr>
        </p:nvSpPr>
        <p:spPr/>
      </p:sp>
      <p:sp>
        <p:nvSpPr>
          <p:cNvPr id="29" name="Picture Placeholder 28"/>
          <p:cNvSpPr>
            <a:spLocks noGrp="1"/>
          </p:cNvSpPr>
          <p:nvPr>
            <p:ph type="pic" sz="quarter" idx="14"/>
          </p:nvPr>
        </p:nvSpPr>
        <p:spPr/>
      </p:sp>
      <p:sp>
        <p:nvSpPr>
          <p:cNvPr id="30" name="Picture Placeholder 29"/>
          <p:cNvSpPr>
            <a:spLocks noGrp="1"/>
          </p:cNvSpPr>
          <p:nvPr>
            <p:ph type="pic" sz="quarter" idx="15"/>
          </p:nvPr>
        </p:nvSpPr>
        <p:spPr/>
      </p:sp>
      <p:sp>
        <p:nvSpPr>
          <p:cNvPr id="31" name="Picture Placeholder 30"/>
          <p:cNvSpPr>
            <a:spLocks noGrp="1"/>
          </p:cNvSpPr>
          <p:nvPr>
            <p:ph type="pic" sz="quarter" idx="16"/>
          </p:nvPr>
        </p:nvSpPr>
        <p:spPr/>
      </p:sp>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p:sp>
      <p:sp>
        <p:nvSpPr>
          <p:cNvPr id="24" name="Picture Placeholder 23"/>
          <p:cNvSpPr>
            <a:spLocks noGrp="1"/>
          </p:cNvSpPr>
          <p:nvPr>
            <p:ph type="pic" sz="quarter" idx="14"/>
          </p:nvPr>
        </p:nvSpPr>
        <p:spPr/>
      </p:sp>
      <p:sp>
        <p:nvSpPr>
          <p:cNvPr id="25" name="Picture Placeholder 24"/>
          <p:cNvSpPr>
            <a:spLocks noGrp="1"/>
          </p:cNvSpPr>
          <p:nvPr>
            <p:ph type="pic" sz="quarter" idx="15"/>
          </p:nvPr>
        </p:nvSpPr>
        <p:spPr/>
      </p:sp>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20" name="Picture Placeholder 19"/>
          <p:cNvSpPr>
            <a:spLocks noGrp="1"/>
          </p:cNvSpPr>
          <p:nvPr>
            <p:ph type="pic" sz="quarter" idx="16"/>
          </p:nvPr>
        </p:nvSpPr>
        <p:spPr/>
      </p:sp>
      <p:sp>
        <p:nvSpPr>
          <p:cNvPr id="21" name="Picture Placeholder 20"/>
          <p:cNvSpPr>
            <a:spLocks noGrp="1"/>
          </p:cNvSpPr>
          <p:nvPr>
            <p:ph type="pic" sz="quarter" idx="17"/>
          </p:nvPr>
        </p:nvSpPr>
        <p:spPr/>
      </p:sp>
      <p:sp>
        <p:nvSpPr>
          <p:cNvPr id="22" name="Picture Placeholder 21"/>
          <p:cNvSpPr>
            <a:spLocks noGrp="1"/>
          </p:cNvSpPr>
          <p:nvPr>
            <p:ph type="pic" sz="quarter" idx="18"/>
          </p:nvPr>
        </p:nvSpPr>
        <p:spPr/>
      </p:sp>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Picture Placeholder 14"/>
          <p:cNvSpPr>
            <a:spLocks noGrp="1"/>
          </p:cNvSpPr>
          <p:nvPr>
            <p:ph type="pic" sz="quarter" idx="13"/>
          </p:nvPr>
        </p:nvSpPr>
        <p:spPr/>
      </p:sp>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5" name="Picture Placeholder 4"/>
          <p:cNvSpPr>
            <a:spLocks noGrp="1"/>
          </p:cNvSpPr>
          <p:nvPr>
            <p:ph type="pic" sz="quarter" idx="13"/>
          </p:nvPr>
        </p:nvSpPr>
        <p:spPr/>
      </p:sp>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p:sp>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
        <p:nvSpPr>
          <p:cNvPr id="14" name="Picture Placeholder 13"/>
          <p:cNvSpPr>
            <a:spLocks noGrp="1"/>
          </p:cNvSpPr>
          <p:nvPr>
            <p:ph type="pic" sz="quarter" idx="13"/>
          </p:nvPr>
        </p:nvSpPr>
        <p:spPr/>
      </p:sp>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p:sp>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sp>
        <p:nvSpPr>
          <p:cNvPr id="8" name="Picture Placeholder 7"/>
          <p:cNvSpPr>
            <a:spLocks noGrp="1"/>
          </p:cNvSpPr>
          <p:nvPr>
            <p:ph type="pic" sz="quarter" idx="13"/>
          </p:nvPr>
        </p:nvSpPr>
        <p:spPr/>
      </p:sp>
      <p:sp>
        <p:nvSpPr>
          <p:cNvPr id="10" name="Picture Placeholder 9"/>
          <p:cNvSpPr>
            <a:spLocks noGrp="1"/>
          </p:cNvSpPr>
          <p:nvPr>
            <p:ph type="pic" sz="quarter" idx="15"/>
          </p:nvPr>
        </p:nvSpPr>
        <p:spPr/>
      </p:sp>
      <p:sp>
        <p:nvSpPr>
          <p:cNvPr id="16" name="Picture Placeholder 15"/>
          <p:cNvSpPr>
            <a:spLocks noGrp="1"/>
          </p:cNvSpPr>
          <p:nvPr>
            <p:ph type="pic" sz="quarter" idx="16"/>
          </p:nvPr>
        </p:nvSpPr>
        <p:spPr/>
      </p:sp>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3" name="Picture Placeholder 2"/>
          <p:cNvSpPr>
            <a:spLocks noGrp="1"/>
          </p:cNvSpPr>
          <p:nvPr>
            <p:ph type="pic" sz="quarter" idx="13"/>
          </p:nvPr>
        </p:nvSpPr>
        <p:spPr/>
      </p:sp>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Picture Placeholder 1"/>
          <p:cNvSpPr>
            <a:spLocks noGrp="1"/>
          </p:cNvSpPr>
          <p:nvPr>
            <p:ph type="pic" sz="quarter" idx="13"/>
          </p:nvPr>
        </p:nvSpPr>
        <p:spPr/>
      </p:sp>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p:sp>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4"/>
          </p:nvPr>
        </p:nvSpPr>
        <p:spPr/>
      </p:sp>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icture Placeholder 36"/>
          <p:cNvSpPr>
            <a:spLocks noGrp="1"/>
          </p:cNvSpPr>
          <p:nvPr>
            <p:ph type="pic" sz="quarter" idx="15"/>
          </p:nvPr>
        </p:nvSpPr>
        <p:spPr/>
      </p:sp>
      <p:sp>
        <p:nvSpPr>
          <p:cNvPr id="36" name="Picture Placeholder 35"/>
          <p:cNvSpPr>
            <a:spLocks noGrp="1"/>
          </p:cNvSpPr>
          <p:nvPr>
            <p:ph type="pic" sz="quarter" idx="14"/>
          </p:nvPr>
        </p:nvSpPr>
        <p:spPr/>
      </p:sp>
      <p:sp>
        <p:nvSpPr>
          <p:cNvPr id="2" name="Picture Placeholder 1"/>
          <p:cNvSpPr>
            <a:spLocks noGrp="1"/>
          </p:cNvSpPr>
          <p:nvPr>
            <p:ph type="pic" sz="quarter" idx="13"/>
          </p:nvPr>
        </p:nvSpPr>
        <p:spPr/>
      </p:sp>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 name="Picture Placeholder 4"/>
          <p:cNvSpPr>
            <a:spLocks noGrp="1"/>
          </p:cNvSpPr>
          <p:nvPr>
            <p:ph type="pic" sz="quarter" idx="13"/>
          </p:nvPr>
        </p:nvSpPr>
        <p:spPr/>
      </p:sp>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sp>
        <p:nvSpPr>
          <p:cNvPr id="22" name="Picture Placeholder 21"/>
          <p:cNvSpPr>
            <a:spLocks noGrp="1"/>
          </p:cNvSpPr>
          <p:nvPr>
            <p:ph type="pic" sz="quarter" idx="14"/>
          </p:nvPr>
        </p:nvSpPr>
        <p:spPr/>
      </p:sp>
      <p:sp>
        <p:nvSpPr>
          <p:cNvPr id="23" name="Picture Placeholder 22"/>
          <p:cNvSpPr>
            <a:spLocks noGrp="1"/>
          </p:cNvSpPr>
          <p:nvPr>
            <p:ph type="pic" sz="quarter" idx="13"/>
          </p:nvPr>
        </p:nvSpPr>
        <p:spPr/>
      </p:sp>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p:sp>
      <p:sp>
        <p:nvSpPr>
          <p:cNvPr id="11" name="Picture Placeholder 10"/>
          <p:cNvSpPr>
            <a:spLocks noGrp="1"/>
          </p:cNvSpPr>
          <p:nvPr>
            <p:ph type="pic" sz="quarter" idx="13"/>
          </p:nvPr>
        </p:nvSpPr>
        <p:spPr/>
      </p:sp>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sp>
        <p:nvSpPr>
          <p:cNvPr id="12" name="Picture Placeholder 11"/>
          <p:cNvSpPr>
            <a:spLocks noGrp="1"/>
          </p:cNvSpPr>
          <p:nvPr>
            <p:ph type="pic" sz="quarter" idx="13"/>
          </p:nvPr>
        </p:nvSpPr>
        <p:spPr/>
      </p:sp>
      <p:sp>
        <p:nvSpPr>
          <p:cNvPr id="13" name="Picture Placeholder 12"/>
          <p:cNvSpPr>
            <a:spLocks noGrp="1"/>
          </p:cNvSpPr>
          <p:nvPr>
            <p:ph type="pic" sz="quarter" idx="14"/>
          </p:nvPr>
        </p:nvSpPr>
        <p:spPr/>
      </p:sp>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sp>
        <p:nvSpPr>
          <p:cNvPr id="2" name="Picture Placeholder 1"/>
          <p:cNvSpPr>
            <a:spLocks noGrp="1"/>
          </p:cNvSpPr>
          <p:nvPr>
            <p:ph type="pic" sz="quarter" idx="13"/>
          </p:nvPr>
        </p:nvSpPr>
        <p:spPr/>
      </p:sp>
      <p:sp>
        <p:nvSpPr>
          <p:cNvPr id="17" name="Picture Placeholder 16"/>
          <p:cNvSpPr>
            <a:spLocks noGrp="1"/>
          </p:cNvSpPr>
          <p:nvPr>
            <p:ph type="pic" sz="quarter" idx="14"/>
          </p:nvPr>
        </p:nvSpPr>
        <p:spPr/>
      </p:sp>
      <p:sp>
        <p:nvSpPr>
          <p:cNvPr id="18" name="Picture Placeholder 17"/>
          <p:cNvSpPr>
            <a:spLocks noGrp="1"/>
          </p:cNvSpPr>
          <p:nvPr>
            <p:ph type="pic" sz="quarter" idx="15"/>
          </p:nvPr>
        </p:nvSpPr>
        <p:spPr/>
      </p:sp>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1">
      <a:dk1>
        <a:srgbClr val="323B42"/>
      </a:dk1>
      <a:lt1>
        <a:srgbClr val="FFFFFF"/>
      </a:lt1>
      <a:dk2>
        <a:srgbClr val="414C54"/>
      </a:dk2>
      <a:lt2>
        <a:srgbClr val="FFFFFF"/>
      </a:lt2>
      <a:accent1>
        <a:srgbClr val="EB9124"/>
      </a:accent1>
      <a:accent2>
        <a:srgbClr val="4C8E96"/>
      </a:accent2>
      <a:accent3>
        <a:srgbClr val="423D5F"/>
      </a:accent3>
      <a:accent4>
        <a:srgbClr val="EB9124"/>
      </a:accent4>
      <a:accent5>
        <a:srgbClr val="4C8E96"/>
      </a:accent5>
      <a:accent6>
        <a:srgbClr val="423D5F"/>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820</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146</cp:revision>
  <dcterms:created xsi:type="dcterms:W3CDTF">2020-02-17T06:10:48Z</dcterms:created>
  <dcterms:modified xsi:type="dcterms:W3CDTF">2021-02-04T15:33:20Z</dcterms:modified>
</cp:coreProperties>
</file>